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5143500" type="screen16x9"/>
  <p:notesSz cx="6858000" cy="9144000"/>
  <p:embeddedFontLst>
    <p:embeddedFont>
      <p:font typeface="Cambria" panose="02040503050406030204" pitchFamily="18" charset="0"/>
      <p:regular r:id="rId17"/>
      <p:bold r:id="rId18"/>
      <p:italic r:id="rId19"/>
      <p:boldItalic r:id="rId20"/>
    </p:embeddedFont>
    <p:embeddedFont>
      <p:font typeface="gg sans" panose="00000800000000000000" pitchFamily="2" charset="0"/>
      <p:bold r:id="rId21"/>
    </p:embeddedFont>
    <p:embeddedFont>
      <p:font typeface="Kalam" panose="020B0604020202020204" charset="0"/>
      <p:regular r:id="rId22"/>
      <p:bold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180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114" y="462"/>
      </p:cViewPr>
      <p:guideLst>
        <p:guide orient="horz" pos="1620"/>
        <p:guide pos="2880"/>
        <p:guide orient="horz" pos="180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a406983197_0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a406983197_0_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" name="Google Shape;1853;gb712c98f20_0_16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54" name="Google Shape;1854;gb712c98f20_0_16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8" name="Google Shape;1868;gb712c98f20_0_16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9" name="Google Shape;1869;gb712c98f20_0_16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5" name="Google Shape;1875;gb712c98f20_0_17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6" name="Google Shape;1876;gb712c98f20_0_17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2" name="Google Shape;1882;gb712c98f20_0_17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3" name="Google Shape;1883;gb712c98f20_0_17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0" name="Google Shape;1890;gb712c98f20_0_17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1" name="Google Shape;1891;gb712c98f20_0_17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a3ec32a6c0_0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a3ec32a6c0_0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b712c98f2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b712c98f2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ae0850724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ae0850724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" name="Google Shape;1495;gb712c98f20_0_14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6" name="Google Shape;1496;gb712c98f20_0_14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3" name="Google Shape;1583;gb712c98f20_0_14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4" name="Google Shape;1584;gb712c98f20_0_14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8" name="Google Shape;1598;gb712c98f20_0_14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9" name="Google Shape;1599;gb712c98f20_0_14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5" name="Google Shape;1605;gb712c98f20_0_14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06" name="Google Shape;1606;gb712c98f20_0_14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6" name="Google Shape;1846;gb712c98f20_0_16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7" name="Google Shape;1847;gb712c98f20_0_16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ology Slides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Font typeface="Cambria"/>
              <a:buNone/>
              <a:defRPr sz="5200">
                <a:latin typeface="Cambria"/>
                <a:ea typeface="Cambria"/>
                <a:cs typeface="Cambria"/>
                <a:sym typeface="Cambria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Cambria"/>
              <a:buNone/>
              <a:defRPr sz="2800">
                <a:latin typeface="Cambria"/>
                <a:ea typeface="Cambria"/>
                <a:cs typeface="Cambria"/>
                <a:sym typeface="Cambri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Font typeface="Cambria"/>
              <a:buNone/>
              <a:defRPr sz="3600">
                <a:latin typeface="Cambria"/>
                <a:ea typeface="Cambria"/>
                <a:cs typeface="Cambria"/>
                <a:sym typeface="Cambria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800"/>
              <a:buFont typeface="Cambria"/>
              <a:buNone/>
              <a:defRPr>
                <a:latin typeface="Cambria"/>
                <a:ea typeface="Cambria"/>
                <a:cs typeface="Cambria"/>
                <a:sym typeface="Cambr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Font typeface="Cambria"/>
              <a:buNone/>
              <a:defRPr>
                <a:latin typeface="Cambria"/>
                <a:ea typeface="Cambria"/>
                <a:cs typeface="Cambria"/>
                <a:sym typeface="Cambri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Font typeface="Cambria"/>
              <a:buNone/>
              <a:defRPr>
                <a:latin typeface="Cambria"/>
                <a:ea typeface="Cambria"/>
                <a:cs typeface="Cambria"/>
                <a:sym typeface="Cambri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Font typeface="Cambria"/>
              <a:buNone/>
              <a:defRPr>
                <a:latin typeface="Cambria"/>
                <a:ea typeface="Cambria"/>
                <a:cs typeface="Cambria"/>
                <a:sym typeface="Cambri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Font typeface="Cambria"/>
              <a:buNone/>
              <a:defRPr>
                <a:latin typeface="Cambria"/>
                <a:ea typeface="Cambria"/>
                <a:cs typeface="Cambria"/>
                <a:sym typeface="Cambri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Font typeface="Cambria"/>
              <a:buNone/>
              <a:defRPr>
                <a:latin typeface="Cambria"/>
                <a:ea typeface="Cambria"/>
                <a:cs typeface="Cambria"/>
                <a:sym typeface="Cambri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Font typeface="Cambria"/>
              <a:buNone/>
              <a:defRPr>
                <a:latin typeface="Cambria"/>
                <a:ea typeface="Cambria"/>
                <a:cs typeface="Cambria"/>
                <a:sym typeface="Cambri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Font typeface="Cambria"/>
              <a:buNone/>
              <a:defRPr>
                <a:latin typeface="Cambria"/>
                <a:ea typeface="Cambria"/>
                <a:cs typeface="Cambria"/>
                <a:sym typeface="Cambri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Font typeface="Cambria"/>
              <a:buNone/>
              <a:defRPr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Font typeface="Cambria"/>
              <a:buChar char="●"/>
              <a:defRPr>
                <a:latin typeface="Cambria"/>
                <a:ea typeface="Cambria"/>
                <a:cs typeface="Cambria"/>
                <a:sym typeface="Cambria"/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Font typeface="Cambria"/>
              <a:buChar char="○"/>
              <a:defRPr>
                <a:latin typeface="Cambria"/>
                <a:ea typeface="Cambria"/>
                <a:cs typeface="Cambria"/>
                <a:sym typeface="Cambria"/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Font typeface="Cambria"/>
              <a:buChar char="■"/>
              <a:defRPr>
                <a:latin typeface="Cambria"/>
                <a:ea typeface="Cambria"/>
                <a:cs typeface="Cambria"/>
                <a:sym typeface="Cambria"/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Font typeface="Cambria"/>
              <a:buChar char="●"/>
              <a:defRPr>
                <a:latin typeface="Cambria"/>
                <a:ea typeface="Cambria"/>
                <a:cs typeface="Cambria"/>
                <a:sym typeface="Cambria"/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Font typeface="Cambria"/>
              <a:buChar char="○"/>
              <a:defRPr>
                <a:latin typeface="Cambria"/>
                <a:ea typeface="Cambria"/>
                <a:cs typeface="Cambria"/>
                <a:sym typeface="Cambria"/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Font typeface="Cambria"/>
              <a:buChar char="■"/>
              <a:defRPr>
                <a:latin typeface="Cambria"/>
                <a:ea typeface="Cambria"/>
                <a:cs typeface="Cambria"/>
                <a:sym typeface="Cambria"/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Font typeface="Cambria"/>
              <a:buChar char="●"/>
              <a:defRPr>
                <a:latin typeface="Cambria"/>
                <a:ea typeface="Cambria"/>
                <a:cs typeface="Cambria"/>
                <a:sym typeface="Cambria"/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Font typeface="Cambria"/>
              <a:buChar char="○"/>
              <a:defRPr>
                <a:latin typeface="Cambria"/>
                <a:ea typeface="Cambria"/>
                <a:cs typeface="Cambria"/>
                <a:sym typeface="Cambria"/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Font typeface="Cambria"/>
              <a:buChar char="■"/>
              <a:defRPr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latin typeface="Cambria"/>
                <a:ea typeface="Cambria"/>
                <a:cs typeface="Cambria"/>
                <a:sym typeface="Cambria"/>
              </a:defRPr>
            </a:lvl1pPr>
            <a:lvl2pPr lvl="1">
              <a:buNone/>
              <a:defRPr>
                <a:latin typeface="Cambria"/>
                <a:ea typeface="Cambria"/>
                <a:cs typeface="Cambria"/>
                <a:sym typeface="Cambria"/>
              </a:defRPr>
            </a:lvl2pPr>
            <a:lvl3pPr lvl="2">
              <a:buNone/>
              <a:defRPr>
                <a:latin typeface="Cambria"/>
                <a:ea typeface="Cambria"/>
                <a:cs typeface="Cambria"/>
                <a:sym typeface="Cambria"/>
              </a:defRPr>
            </a:lvl3pPr>
            <a:lvl4pPr lvl="3">
              <a:buNone/>
              <a:defRPr>
                <a:latin typeface="Cambria"/>
                <a:ea typeface="Cambria"/>
                <a:cs typeface="Cambria"/>
                <a:sym typeface="Cambria"/>
              </a:defRPr>
            </a:lvl4pPr>
            <a:lvl5pPr lvl="4">
              <a:buNone/>
              <a:defRPr>
                <a:latin typeface="Cambria"/>
                <a:ea typeface="Cambria"/>
                <a:cs typeface="Cambria"/>
                <a:sym typeface="Cambria"/>
              </a:defRPr>
            </a:lvl5pPr>
            <a:lvl6pPr lvl="5">
              <a:buNone/>
              <a:defRPr>
                <a:latin typeface="Cambria"/>
                <a:ea typeface="Cambria"/>
                <a:cs typeface="Cambria"/>
                <a:sym typeface="Cambria"/>
              </a:defRPr>
            </a:lvl6pPr>
            <a:lvl7pPr lvl="6">
              <a:buNone/>
              <a:defRPr>
                <a:latin typeface="Cambria"/>
                <a:ea typeface="Cambria"/>
                <a:cs typeface="Cambria"/>
                <a:sym typeface="Cambria"/>
              </a:defRPr>
            </a:lvl7pPr>
            <a:lvl8pPr lvl="7">
              <a:buNone/>
              <a:defRPr>
                <a:latin typeface="Cambria"/>
                <a:ea typeface="Cambria"/>
                <a:cs typeface="Cambria"/>
                <a:sym typeface="Cambria"/>
              </a:defRPr>
            </a:lvl8pPr>
            <a:lvl9pPr lvl="8">
              <a:buNone/>
              <a:defRPr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2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hyperlink" Target="http://www.exampaperspractice.co.uk/" TargetMode="Externa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dark-2"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mbria"/>
              <a:buNone/>
              <a:defRPr sz="2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mbria"/>
              <a:buNone/>
              <a:defRPr sz="2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mbria"/>
              <a:buNone/>
              <a:defRPr sz="2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mbria"/>
              <a:buNone/>
              <a:defRPr sz="2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mbria"/>
              <a:buNone/>
              <a:defRPr sz="2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mbria"/>
              <a:buNone/>
              <a:defRPr sz="2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mbria"/>
              <a:buNone/>
              <a:defRPr sz="2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mbria"/>
              <a:buNone/>
              <a:defRPr sz="2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Cambria"/>
              <a:buNone/>
              <a:defRPr sz="28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Cambria"/>
              <a:buChar char="●"/>
              <a:defRPr sz="1800">
                <a:solidFill>
                  <a:schemeClr val="lt2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ambria"/>
              <a:buChar char="○"/>
              <a:defRPr>
                <a:solidFill>
                  <a:schemeClr val="lt2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ambria"/>
              <a:buChar char="■"/>
              <a:defRPr>
                <a:solidFill>
                  <a:schemeClr val="lt2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ambria"/>
              <a:buChar char="●"/>
              <a:defRPr>
                <a:solidFill>
                  <a:schemeClr val="lt2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ambria"/>
              <a:buChar char="○"/>
              <a:defRPr>
                <a:solidFill>
                  <a:schemeClr val="lt2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ambria"/>
              <a:buChar char="■"/>
              <a:defRPr>
                <a:solidFill>
                  <a:schemeClr val="lt2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ambria"/>
              <a:buChar char="●"/>
              <a:defRPr>
                <a:solidFill>
                  <a:schemeClr val="lt2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ambria"/>
              <a:buChar char="○"/>
              <a:defRPr>
                <a:solidFill>
                  <a:schemeClr val="lt2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Font typeface="Cambria"/>
              <a:buChar char="■"/>
              <a:defRPr>
                <a:solidFill>
                  <a:schemeClr val="lt2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lt2"/>
                </a:solidFill>
                <a:latin typeface="Cambria"/>
                <a:ea typeface="Cambria"/>
                <a:cs typeface="Cambria"/>
                <a:sym typeface="Cambria"/>
              </a:defRPr>
            </a:lvl1pPr>
            <a:lvl2pPr lvl="1" algn="r">
              <a:buNone/>
              <a:defRPr sz="1000">
                <a:solidFill>
                  <a:schemeClr val="lt2"/>
                </a:solidFill>
                <a:latin typeface="Cambria"/>
                <a:ea typeface="Cambria"/>
                <a:cs typeface="Cambria"/>
                <a:sym typeface="Cambria"/>
              </a:defRPr>
            </a:lvl2pPr>
            <a:lvl3pPr lvl="2" algn="r">
              <a:buNone/>
              <a:defRPr sz="1000">
                <a:solidFill>
                  <a:schemeClr val="lt2"/>
                </a:solidFill>
                <a:latin typeface="Cambria"/>
                <a:ea typeface="Cambria"/>
                <a:cs typeface="Cambria"/>
                <a:sym typeface="Cambria"/>
              </a:defRPr>
            </a:lvl3pPr>
            <a:lvl4pPr lvl="3" algn="r">
              <a:buNone/>
              <a:defRPr sz="1000">
                <a:solidFill>
                  <a:schemeClr val="lt2"/>
                </a:solidFill>
                <a:latin typeface="Cambria"/>
                <a:ea typeface="Cambria"/>
                <a:cs typeface="Cambria"/>
                <a:sym typeface="Cambria"/>
              </a:defRPr>
            </a:lvl4pPr>
            <a:lvl5pPr lvl="4" algn="r">
              <a:buNone/>
              <a:defRPr sz="1000">
                <a:solidFill>
                  <a:schemeClr val="lt2"/>
                </a:solidFill>
                <a:latin typeface="Cambria"/>
                <a:ea typeface="Cambria"/>
                <a:cs typeface="Cambria"/>
                <a:sym typeface="Cambria"/>
              </a:defRPr>
            </a:lvl5pPr>
            <a:lvl6pPr lvl="5" algn="r">
              <a:buNone/>
              <a:defRPr sz="1000">
                <a:solidFill>
                  <a:schemeClr val="lt2"/>
                </a:solidFill>
                <a:latin typeface="Cambria"/>
                <a:ea typeface="Cambria"/>
                <a:cs typeface="Cambria"/>
                <a:sym typeface="Cambria"/>
              </a:defRPr>
            </a:lvl6pPr>
            <a:lvl7pPr lvl="6" algn="r">
              <a:buNone/>
              <a:defRPr sz="1000">
                <a:solidFill>
                  <a:schemeClr val="lt2"/>
                </a:solidFill>
                <a:latin typeface="Cambria"/>
                <a:ea typeface="Cambria"/>
                <a:cs typeface="Cambria"/>
                <a:sym typeface="Cambria"/>
              </a:defRPr>
            </a:lvl7pPr>
            <a:lvl8pPr lvl="7" algn="r">
              <a:buNone/>
              <a:defRPr sz="1000">
                <a:solidFill>
                  <a:schemeClr val="lt2"/>
                </a:solidFill>
                <a:latin typeface="Cambria"/>
                <a:ea typeface="Cambria"/>
                <a:cs typeface="Cambria"/>
                <a:sym typeface="Cambria"/>
              </a:defRPr>
            </a:lvl8pPr>
            <a:lvl9pPr lvl="8" algn="r">
              <a:buNone/>
              <a:defRPr sz="1000">
                <a:solidFill>
                  <a:schemeClr val="lt2"/>
                </a:solidFill>
                <a:latin typeface="Cambria"/>
                <a:ea typeface="Cambria"/>
                <a:cs typeface="Cambria"/>
                <a:sym typeface="Cambr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E6B42B40-5F6E-5A63-B0FA-491A88C7D6EA}"/>
              </a:ext>
            </a:extLst>
          </p:cNvPr>
          <p:cNvSpPr txBox="1">
            <a:spLocks/>
          </p:cNvSpPr>
          <p:nvPr userDrawn="1"/>
        </p:nvSpPr>
        <p:spPr>
          <a:xfrm>
            <a:off x="122842" y="4813945"/>
            <a:ext cx="4038600" cy="233680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1200" dirty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bg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bg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71267FE-DBBF-1C45-3A31-5C3898B0D773}"/>
              </a:ext>
            </a:extLst>
          </p:cNvPr>
          <p:cNvSpPr txBox="1"/>
          <p:nvPr userDrawn="1"/>
        </p:nvSpPr>
        <p:spPr>
          <a:xfrm>
            <a:off x="5973158" y="4855033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i="0" dirty="0">
                <a:solidFill>
                  <a:schemeClr val="bg1">
                    <a:lumMod val="75000"/>
                    <a:lumOff val="25000"/>
                  </a:schemeClr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bg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B32C7B6-7CAD-AA21-2E70-F4EE0FB3F066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lum bright="70000" contrast="-70000"/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469" y="1237298"/>
            <a:ext cx="6629062" cy="266890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28AB3C3-C93A-9D16-4993-58ACEC038524}"/>
              </a:ext>
            </a:extLst>
          </p:cNvPr>
          <p:cNvPicPr>
            <a:picLocks noChangeAspect="1"/>
          </p:cNvPicPr>
          <p:nvPr userDrawn="1"/>
        </p:nvPicPr>
        <p:blipFill>
          <a:blip r:embed="rId15" cstate="print">
            <a:alphaModFix amt="8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8889" y="193844"/>
            <a:ext cx="933411" cy="375797"/>
          </a:xfrm>
          <a:prstGeom prst="rect">
            <a:avLst/>
          </a:prstGeom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UzwOfFvLtJ0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216F00"/>
                </a:solidFill>
              </a:rPr>
              <a:t>AQA A Level Biology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/>
              <a:t>13 - Cell Membranes</a:t>
            </a:r>
            <a:endParaRPr sz="3500"/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/>
              <a:t>The Phospholipid Bilayer</a:t>
            </a:r>
            <a:endParaRPr sz="2500"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E06666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320040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endParaRPr sz="2500">
              <a:solidFill>
                <a:srgbClr val="E06666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56" name="Google Shape;56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</a:t>
            </a:fld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8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6" name="Google Shape;1856;p22"/>
          <p:cNvSpPr/>
          <p:nvPr/>
        </p:nvSpPr>
        <p:spPr>
          <a:xfrm>
            <a:off x="1108975" y="1356475"/>
            <a:ext cx="3584700" cy="2676900"/>
          </a:xfrm>
          <a:prstGeom prst="rect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7" name="Google Shape;1857;p2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  <p:sp>
        <p:nvSpPr>
          <p:cNvPr id="1858" name="Google Shape;1858;p22"/>
          <p:cNvSpPr txBox="1"/>
          <p:nvPr/>
        </p:nvSpPr>
        <p:spPr>
          <a:xfrm>
            <a:off x="4866800" y="2263950"/>
            <a:ext cx="3753000" cy="6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The permeability of the cell membrane is dependent on </a:t>
            </a:r>
            <a:r>
              <a:rPr lang="en" b="1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temperature</a:t>
            </a:r>
            <a:r>
              <a:rPr lang="en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grpSp>
        <p:nvGrpSpPr>
          <p:cNvPr id="1859" name="Google Shape;1859;p22"/>
          <p:cNvGrpSpPr/>
          <p:nvPr/>
        </p:nvGrpSpPr>
        <p:grpSpPr>
          <a:xfrm>
            <a:off x="1470800" y="2060800"/>
            <a:ext cx="2861040" cy="1619690"/>
            <a:chOff x="230550" y="804350"/>
            <a:chExt cx="7152600" cy="4049225"/>
          </a:xfrm>
        </p:grpSpPr>
        <p:sp>
          <p:nvSpPr>
            <p:cNvPr id="1860" name="Google Shape;1860;p22"/>
            <p:cNvSpPr/>
            <p:nvPr/>
          </p:nvSpPr>
          <p:spPr>
            <a:xfrm>
              <a:off x="231800" y="804350"/>
              <a:ext cx="7151350" cy="4049225"/>
            </a:xfrm>
            <a:custGeom>
              <a:avLst/>
              <a:gdLst/>
              <a:ahLst/>
              <a:cxnLst/>
              <a:rect l="l" t="t" r="r" b="b"/>
              <a:pathLst>
                <a:path w="286054" h="161969" extrusionOk="0">
                  <a:moveTo>
                    <a:pt x="283748" y="0"/>
                  </a:moveTo>
                  <a:cubicBezTo>
                    <a:pt x="283399" y="0"/>
                    <a:pt x="283045" y="90"/>
                    <a:pt x="282726" y="277"/>
                  </a:cubicBezTo>
                  <a:cubicBezTo>
                    <a:pt x="282323" y="530"/>
                    <a:pt x="281970" y="782"/>
                    <a:pt x="281617" y="1084"/>
                  </a:cubicBezTo>
                  <a:cubicBezTo>
                    <a:pt x="279096" y="3302"/>
                    <a:pt x="276676" y="5571"/>
                    <a:pt x="274156" y="7739"/>
                  </a:cubicBezTo>
                  <a:cubicBezTo>
                    <a:pt x="272895" y="8848"/>
                    <a:pt x="271433" y="9806"/>
                    <a:pt x="270122" y="10865"/>
                  </a:cubicBezTo>
                  <a:cubicBezTo>
                    <a:pt x="266291" y="14091"/>
                    <a:pt x="262510" y="17318"/>
                    <a:pt x="258678" y="20494"/>
                  </a:cubicBezTo>
                  <a:cubicBezTo>
                    <a:pt x="255754" y="22964"/>
                    <a:pt x="252830" y="25485"/>
                    <a:pt x="249856" y="27854"/>
                  </a:cubicBezTo>
                  <a:cubicBezTo>
                    <a:pt x="245218" y="31585"/>
                    <a:pt x="240479" y="35164"/>
                    <a:pt x="235941" y="38996"/>
                  </a:cubicBezTo>
                  <a:cubicBezTo>
                    <a:pt x="232715" y="41668"/>
                    <a:pt x="229791" y="44642"/>
                    <a:pt x="226715" y="47516"/>
                  </a:cubicBezTo>
                  <a:cubicBezTo>
                    <a:pt x="221019" y="52809"/>
                    <a:pt x="215372" y="58103"/>
                    <a:pt x="209675" y="63397"/>
                  </a:cubicBezTo>
                  <a:cubicBezTo>
                    <a:pt x="206197" y="66724"/>
                    <a:pt x="202768" y="70152"/>
                    <a:pt x="199189" y="73479"/>
                  </a:cubicBezTo>
                  <a:cubicBezTo>
                    <a:pt x="192282" y="79932"/>
                    <a:pt x="185426" y="86436"/>
                    <a:pt x="178822" y="93242"/>
                  </a:cubicBezTo>
                  <a:cubicBezTo>
                    <a:pt x="171663" y="100602"/>
                    <a:pt x="164302" y="107812"/>
                    <a:pt x="156992" y="115071"/>
                  </a:cubicBezTo>
                  <a:cubicBezTo>
                    <a:pt x="154421" y="117592"/>
                    <a:pt x="151799" y="120113"/>
                    <a:pt x="148976" y="122432"/>
                  </a:cubicBezTo>
                  <a:cubicBezTo>
                    <a:pt x="141464" y="128633"/>
                    <a:pt x="133852" y="134783"/>
                    <a:pt x="126290" y="140934"/>
                  </a:cubicBezTo>
                  <a:cubicBezTo>
                    <a:pt x="125533" y="141589"/>
                    <a:pt x="124878" y="142245"/>
                    <a:pt x="124071" y="142799"/>
                  </a:cubicBezTo>
                  <a:cubicBezTo>
                    <a:pt x="119786" y="145723"/>
                    <a:pt x="115602" y="148799"/>
                    <a:pt x="111216" y="151572"/>
                  </a:cubicBezTo>
                  <a:cubicBezTo>
                    <a:pt x="107031" y="154294"/>
                    <a:pt x="102343" y="156210"/>
                    <a:pt x="97452" y="157218"/>
                  </a:cubicBezTo>
                  <a:cubicBezTo>
                    <a:pt x="95887" y="157509"/>
                    <a:pt x="94332" y="157700"/>
                    <a:pt x="92791" y="157700"/>
                  </a:cubicBezTo>
                  <a:cubicBezTo>
                    <a:pt x="90858" y="157700"/>
                    <a:pt x="88947" y="157399"/>
                    <a:pt x="87067" y="156613"/>
                  </a:cubicBezTo>
                  <a:cubicBezTo>
                    <a:pt x="86059" y="156210"/>
                    <a:pt x="85000" y="155857"/>
                    <a:pt x="83891" y="155605"/>
                  </a:cubicBezTo>
                  <a:cubicBezTo>
                    <a:pt x="81017" y="155050"/>
                    <a:pt x="78345" y="153689"/>
                    <a:pt x="76177" y="151672"/>
                  </a:cubicBezTo>
                  <a:cubicBezTo>
                    <a:pt x="75875" y="151420"/>
                    <a:pt x="75472" y="151118"/>
                    <a:pt x="75119" y="150866"/>
                  </a:cubicBezTo>
                  <a:cubicBezTo>
                    <a:pt x="71590" y="148143"/>
                    <a:pt x="67859" y="145824"/>
                    <a:pt x="64582" y="142749"/>
                  </a:cubicBezTo>
                  <a:cubicBezTo>
                    <a:pt x="62666" y="140984"/>
                    <a:pt x="60498" y="139422"/>
                    <a:pt x="58734" y="137506"/>
                  </a:cubicBezTo>
                  <a:cubicBezTo>
                    <a:pt x="55255" y="133674"/>
                    <a:pt x="52180" y="129490"/>
                    <a:pt x="49609" y="125053"/>
                  </a:cubicBezTo>
                  <a:cubicBezTo>
                    <a:pt x="48601" y="123339"/>
                    <a:pt x="47744" y="121575"/>
                    <a:pt x="46735" y="119911"/>
                  </a:cubicBezTo>
                  <a:cubicBezTo>
                    <a:pt x="44870" y="116786"/>
                    <a:pt x="42954" y="113710"/>
                    <a:pt x="41089" y="110585"/>
                  </a:cubicBezTo>
                  <a:cubicBezTo>
                    <a:pt x="39828" y="108568"/>
                    <a:pt x="38719" y="106501"/>
                    <a:pt x="37509" y="104484"/>
                  </a:cubicBezTo>
                  <a:cubicBezTo>
                    <a:pt x="34485" y="99493"/>
                    <a:pt x="31762" y="94401"/>
                    <a:pt x="29947" y="88856"/>
                  </a:cubicBezTo>
                  <a:cubicBezTo>
                    <a:pt x="27981" y="82806"/>
                    <a:pt x="25914" y="76807"/>
                    <a:pt x="23948" y="70807"/>
                  </a:cubicBezTo>
                  <a:cubicBezTo>
                    <a:pt x="22889" y="67682"/>
                    <a:pt x="22032" y="64506"/>
                    <a:pt x="20873" y="61481"/>
                  </a:cubicBezTo>
                  <a:cubicBezTo>
                    <a:pt x="17444" y="52507"/>
                    <a:pt x="14924" y="43281"/>
                    <a:pt x="12554" y="34005"/>
                  </a:cubicBezTo>
                  <a:cubicBezTo>
                    <a:pt x="11445" y="29720"/>
                    <a:pt x="10185" y="25434"/>
                    <a:pt x="8975" y="21200"/>
                  </a:cubicBezTo>
                  <a:cubicBezTo>
                    <a:pt x="7563" y="16208"/>
                    <a:pt x="6152" y="11217"/>
                    <a:pt x="4740" y="6226"/>
                  </a:cubicBezTo>
                  <a:cubicBezTo>
                    <a:pt x="4689" y="5924"/>
                    <a:pt x="4589" y="5621"/>
                    <a:pt x="4437" y="5369"/>
                  </a:cubicBezTo>
                  <a:cubicBezTo>
                    <a:pt x="4120" y="4496"/>
                    <a:pt x="3271" y="3998"/>
                    <a:pt x="2407" y="3998"/>
                  </a:cubicBezTo>
                  <a:cubicBezTo>
                    <a:pt x="2174" y="3998"/>
                    <a:pt x="1940" y="4034"/>
                    <a:pt x="1715" y="4109"/>
                  </a:cubicBezTo>
                  <a:cubicBezTo>
                    <a:pt x="606" y="4462"/>
                    <a:pt x="1" y="5571"/>
                    <a:pt x="303" y="6630"/>
                  </a:cubicBezTo>
                  <a:cubicBezTo>
                    <a:pt x="354" y="6882"/>
                    <a:pt x="404" y="7134"/>
                    <a:pt x="455" y="7386"/>
                  </a:cubicBezTo>
                  <a:cubicBezTo>
                    <a:pt x="2370" y="13990"/>
                    <a:pt x="4286" y="20544"/>
                    <a:pt x="6152" y="27148"/>
                  </a:cubicBezTo>
                  <a:cubicBezTo>
                    <a:pt x="7614" y="32341"/>
                    <a:pt x="8924" y="37534"/>
                    <a:pt x="10336" y="42727"/>
                  </a:cubicBezTo>
                  <a:cubicBezTo>
                    <a:pt x="11546" y="47113"/>
                    <a:pt x="12756" y="51499"/>
                    <a:pt x="14167" y="55784"/>
                  </a:cubicBezTo>
                  <a:cubicBezTo>
                    <a:pt x="17091" y="64707"/>
                    <a:pt x="20116" y="73580"/>
                    <a:pt x="23091" y="82453"/>
                  </a:cubicBezTo>
                  <a:cubicBezTo>
                    <a:pt x="25359" y="89259"/>
                    <a:pt x="27477" y="96166"/>
                    <a:pt x="31157" y="102417"/>
                  </a:cubicBezTo>
                  <a:lnTo>
                    <a:pt x="35039" y="109072"/>
                  </a:lnTo>
                  <a:cubicBezTo>
                    <a:pt x="36199" y="110988"/>
                    <a:pt x="37308" y="112904"/>
                    <a:pt x="38467" y="114819"/>
                  </a:cubicBezTo>
                  <a:cubicBezTo>
                    <a:pt x="40333" y="117945"/>
                    <a:pt x="42400" y="121020"/>
                    <a:pt x="44114" y="124247"/>
                  </a:cubicBezTo>
                  <a:cubicBezTo>
                    <a:pt x="47139" y="129944"/>
                    <a:pt x="50970" y="135036"/>
                    <a:pt x="55054" y="140027"/>
                  </a:cubicBezTo>
                  <a:cubicBezTo>
                    <a:pt x="57322" y="142699"/>
                    <a:pt x="60246" y="144564"/>
                    <a:pt x="62818" y="146933"/>
                  </a:cubicBezTo>
                  <a:cubicBezTo>
                    <a:pt x="63725" y="147790"/>
                    <a:pt x="64683" y="148597"/>
                    <a:pt x="65691" y="149353"/>
                  </a:cubicBezTo>
                  <a:cubicBezTo>
                    <a:pt x="68867" y="151723"/>
                    <a:pt x="71993" y="154042"/>
                    <a:pt x="75119" y="156462"/>
                  </a:cubicBezTo>
                  <a:cubicBezTo>
                    <a:pt x="76682" y="157672"/>
                    <a:pt x="78446" y="158579"/>
                    <a:pt x="80311" y="159134"/>
                  </a:cubicBezTo>
                  <a:cubicBezTo>
                    <a:pt x="82227" y="159638"/>
                    <a:pt x="84092" y="160293"/>
                    <a:pt x="85958" y="160848"/>
                  </a:cubicBezTo>
                  <a:cubicBezTo>
                    <a:pt x="87848" y="161478"/>
                    <a:pt x="89739" y="161968"/>
                    <a:pt x="91688" y="161968"/>
                  </a:cubicBezTo>
                  <a:cubicBezTo>
                    <a:pt x="92078" y="161968"/>
                    <a:pt x="92470" y="161949"/>
                    <a:pt x="92865" y="161907"/>
                  </a:cubicBezTo>
                  <a:cubicBezTo>
                    <a:pt x="93276" y="161938"/>
                    <a:pt x="93682" y="161952"/>
                    <a:pt x="94084" y="161952"/>
                  </a:cubicBezTo>
                  <a:cubicBezTo>
                    <a:pt x="96298" y="161952"/>
                    <a:pt x="98395" y="161519"/>
                    <a:pt x="100528" y="161049"/>
                  </a:cubicBezTo>
                  <a:cubicBezTo>
                    <a:pt x="104813" y="160092"/>
                    <a:pt x="108745" y="158125"/>
                    <a:pt x="112426" y="155958"/>
                  </a:cubicBezTo>
                  <a:cubicBezTo>
                    <a:pt x="118677" y="152328"/>
                    <a:pt x="124575" y="148143"/>
                    <a:pt x="130071" y="143505"/>
                  </a:cubicBezTo>
                  <a:cubicBezTo>
                    <a:pt x="134759" y="139522"/>
                    <a:pt x="139599" y="135792"/>
                    <a:pt x="144388" y="131910"/>
                  </a:cubicBezTo>
                  <a:cubicBezTo>
                    <a:pt x="147312" y="129540"/>
                    <a:pt x="150388" y="127272"/>
                    <a:pt x="153161" y="124701"/>
                  </a:cubicBezTo>
                  <a:cubicBezTo>
                    <a:pt x="158706" y="119558"/>
                    <a:pt x="164201" y="114265"/>
                    <a:pt x="169596" y="108870"/>
                  </a:cubicBezTo>
                  <a:cubicBezTo>
                    <a:pt x="175343" y="103174"/>
                    <a:pt x="180939" y="97275"/>
                    <a:pt x="186686" y="91528"/>
                  </a:cubicBezTo>
                  <a:cubicBezTo>
                    <a:pt x="191425" y="86839"/>
                    <a:pt x="196366" y="82252"/>
                    <a:pt x="201155" y="77613"/>
                  </a:cubicBezTo>
                  <a:cubicBezTo>
                    <a:pt x="205995" y="73026"/>
                    <a:pt x="210885" y="68388"/>
                    <a:pt x="215725" y="63749"/>
                  </a:cubicBezTo>
                  <a:cubicBezTo>
                    <a:pt x="220363" y="59414"/>
                    <a:pt x="225001" y="55078"/>
                    <a:pt x="229639" y="50742"/>
                  </a:cubicBezTo>
                  <a:cubicBezTo>
                    <a:pt x="232261" y="48272"/>
                    <a:pt x="234832" y="45701"/>
                    <a:pt x="237605" y="43332"/>
                  </a:cubicBezTo>
                  <a:cubicBezTo>
                    <a:pt x="240479" y="40811"/>
                    <a:pt x="243554" y="38542"/>
                    <a:pt x="246528" y="36122"/>
                  </a:cubicBezTo>
                  <a:cubicBezTo>
                    <a:pt x="251469" y="32139"/>
                    <a:pt x="256359" y="28106"/>
                    <a:pt x="261300" y="24073"/>
                  </a:cubicBezTo>
                  <a:cubicBezTo>
                    <a:pt x="263921" y="21956"/>
                    <a:pt x="266543" y="19838"/>
                    <a:pt x="269114" y="17671"/>
                  </a:cubicBezTo>
                  <a:cubicBezTo>
                    <a:pt x="270778" y="16259"/>
                    <a:pt x="272290" y="14646"/>
                    <a:pt x="274004" y="13385"/>
                  </a:cubicBezTo>
                  <a:cubicBezTo>
                    <a:pt x="277886" y="10612"/>
                    <a:pt x="281214" y="7235"/>
                    <a:pt x="284793" y="4159"/>
                  </a:cubicBezTo>
                  <a:cubicBezTo>
                    <a:pt x="284995" y="3958"/>
                    <a:pt x="285196" y="3756"/>
                    <a:pt x="285398" y="3504"/>
                  </a:cubicBezTo>
                  <a:cubicBezTo>
                    <a:pt x="286053" y="2697"/>
                    <a:pt x="286003" y="1538"/>
                    <a:pt x="285297" y="731"/>
                  </a:cubicBezTo>
                  <a:cubicBezTo>
                    <a:pt x="284917" y="256"/>
                    <a:pt x="284338" y="0"/>
                    <a:pt x="283748" y="0"/>
                  </a:cubicBezTo>
                  <a:close/>
                </a:path>
              </a:pathLst>
            </a:custGeom>
            <a:solidFill>
              <a:srgbClr val="E91E42"/>
            </a:solidFill>
            <a:ln w="9525" cap="flat" cmpd="sng">
              <a:solidFill>
                <a:srgbClr val="E91E4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1" name="Google Shape;1861;p22"/>
            <p:cNvSpPr/>
            <p:nvPr/>
          </p:nvSpPr>
          <p:spPr>
            <a:xfrm>
              <a:off x="230550" y="804650"/>
              <a:ext cx="7152600" cy="4048925"/>
            </a:xfrm>
            <a:custGeom>
              <a:avLst/>
              <a:gdLst/>
              <a:ahLst/>
              <a:cxnLst/>
              <a:rect l="l" t="t" r="r" b="b"/>
              <a:pathLst>
                <a:path w="286104" h="161957" extrusionOk="0">
                  <a:moveTo>
                    <a:pt x="283842" y="0"/>
                  </a:moveTo>
                  <a:cubicBezTo>
                    <a:pt x="283476" y="0"/>
                    <a:pt x="283107" y="102"/>
                    <a:pt x="282776" y="316"/>
                  </a:cubicBezTo>
                  <a:cubicBezTo>
                    <a:pt x="282373" y="518"/>
                    <a:pt x="282020" y="820"/>
                    <a:pt x="281717" y="1123"/>
                  </a:cubicBezTo>
                  <a:cubicBezTo>
                    <a:pt x="279197" y="3341"/>
                    <a:pt x="276777" y="5559"/>
                    <a:pt x="274256" y="7727"/>
                  </a:cubicBezTo>
                  <a:cubicBezTo>
                    <a:pt x="272945" y="8836"/>
                    <a:pt x="271534" y="9794"/>
                    <a:pt x="270223" y="10903"/>
                  </a:cubicBezTo>
                  <a:cubicBezTo>
                    <a:pt x="266391" y="14079"/>
                    <a:pt x="262560" y="17306"/>
                    <a:pt x="258779" y="20532"/>
                  </a:cubicBezTo>
                  <a:cubicBezTo>
                    <a:pt x="255855" y="23002"/>
                    <a:pt x="252931" y="25473"/>
                    <a:pt x="249956" y="27893"/>
                  </a:cubicBezTo>
                  <a:cubicBezTo>
                    <a:pt x="245318" y="31623"/>
                    <a:pt x="240579" y="35203"/>
                    <a:pt x="235991" y="38984"/>
                  </a:cubicBezTo>
                  <a:cubicBezTo>
                    <a:pt x="232815" y="41706"/>
                    <a:pt x="229841" y="44681"/>
                    <a:pt x="226765" y="47504"/>
                  </a:cubicBezTo>
                  <a:cubicBezTo>
                    <a:pt x="221119" y="52797"/>
                    <a:pt x="215422" y="58091"/>
                    <a:pt x="209776" y="63435"/>
                  </a:cubicBezTo>
                  <a:cubicBezTo>
                    <a:pt x="206247" y="66762"/>
                    <a:pt x="202818" y="70190"/>
                    <a:pt x="199289" y="73467"/>
                  </a:cubicBezTo>
                  <a:cubicBezTo>
                    <a:pt x="192383" y="79920"/>
                    <a:pt x="185476" y="86424"/>
                    <a:pt x="178872" y="93230"/>
                  </a:cubicBezTo>
                  <a:cubicBezTo>
                    <a:pt x="171713" y="100641"/>
                    <a:pt x="164403" y="107850"/>
                    <a:pt x="157092" y="115059"/>
                  </a:cubicBezTo>
                  <a:cubicBezTo>
                    <a:pt x="154521" y="117631"/>
                    <a:pt x="151849" y="120151"/>
                    <a:pt x="149077" y="122420"/>
                  </a:cubicBezTo>
                  <a:cubicBezTo>
                    <a:pt x="141565" y="128671"/>
                    <a:pt x="133902" y="134771"/>
                    <a:pt x="126340" y="140972"/>
                  </a:cubicBezTo>
                  <a:cubicBezTo>
                    <a:pt x="125583" y="141577"/>
                    <a:pt x="124928" y="142283"/>
                    <a:pt x="124172" y="142838"/>
                  </a:cubicBezTo>
                  <a:cubicBezTo>
                    <a:pt x="119886" y="145762"/>
                    <a:pt x="115702" y="148837"/>
                    <a:pt x="111316" y="151560"/>
                  </a:cubicBezTo>
                  <a:cubicBezTo>
                    <a:pt x="107132" y="154332"/>
                    <a:pt x="102443" y="156248"/>
                    <a:pt x="97553" y="157256"/>
                  </a:cubicBezTo>
                  <a:cubicBezTo>
                    <a:pt x="96017" y="157520"/>
                    <a:pt x="94491" y="157697"/>
                    <a:pt x="92974" y="157697"/>
                  </a:cubicBezTo>
                  <a:cubicBezTo>
                    <a:pt x="91006" y="157697"/>
                    <a:pt x="89053" y="157398"/>
                    <a:pt x="87117" y="156601"/>
                  </a:cubicBezTo>
                  <a:cubicBezTo>
                    <a:pt x="86109" y="156198"/>
                    <a:pt x="85050" y="155895"/>
                    <a:pt x="83991" y="155643"/>
                  </a:cubicBezTo>
                  <a:cubicBezTo>
                    <a:pt x="81118" y="155089"/>
                    <a:pt x="78446" y="153727"/>
                    <a:pt x="76278" y="151711"/>
                  </a:cubicBezTo>
                  <a:cubicBezTo>
                    <a:pt x="75925" y="151408"/>
                    <a:pt x="75572" y="151156"/>
                    <a:pt x="75169" y="150904"/>
                  </a:cubicBezTo>
                  <a:cubicBezTo>
                    <a:pt x="71690" y="148182"/>
                    <a:pt x="67909" y="145812"/>
                    <a:pt x="64632" y="142787"/>
                  </a:cubicBezTo>
                  <a:cubicBezTo>
                    <a:pt x="62767" y="140972"/>
                    <a:pt x="60599" y="139410"/>
                    <a:pt x="58834" y="137544"/>
                  </a:cubicBezTo>
                  <a:cubicBezTo>
                    <a:pt x="55305" y="133713"/>
                    <a:pt x="52230" y="129528"/>
                    <a:pt x="49608" y="125041"/>
                  </a:cubicBezTo>
                  <a:cubicBezTo>
                    <a:pt x="48651" y="123327"/>
                    <a:pt x="47743" y="121563"/>
                    <a:pt x="46735" y="119899"/>
                  </a:cubicBezTo>
                  <a:cubicBezTo>
                    <a:pt x="44870" y="116774"/>
                    <a:pt x="42954" y="113698"/>
                    <a:pt x="41088" y="110573"/>
                  </a:cubicBezTo>
                  <a:cubicBezTo>
                    <a:pt x="39878" y="108556"/>
                    <a:pt x="38769" y="106489"/>
                    <a:pt x="37509" y="104472"/>
                  </a:cubicBezTo>
                  <a:cubicBezTo>
                    <a:pt x="34484" y="99481"/>
                    <a:pt x="31762" y="94389"/>
                    <a:pt x="29947" y="88844"/>
                  </a:cubicBezTo>
                  <a:cubicBezTo>
                    <a:pt x="27981" y="82845"/>
                    <a:pt x="25914" y="76795"/>
                    <a:pt x="23947" y="70795"/>
                  </a:cubicBezTo>
                  <a:cubicBezTo>
                    <a:pt x="22889" y="67670"/>
                    <a:pt x="22032" y="64494"/>
                    <a:pt x="20872" y="61469"/>
                  </a:cubicBezTo>
                  <a:cubicBezTo>
                    <a:pt x="17494" y="52495"/>
                    <a:pt x="14974" y="43269"/>
                    <a:pt x="12554" y="33993"/>
                  </a:cubicBezTo>
                  <a:cubicBezTo>
                    <a:pt x="11445" y="29708"/>
                    <a:pt x="10184" y="25473"/>
                    <a:pt x="8974" y="21188"/>
                  </a:cubicBezTo>
                  <a:cubicBezTo>
                    <a:pt x="7563" y="16196"/>
                    <a:pt x="6151" y="11205"/>
                    <a:pt x="4790" y="6214"/>
                  </a:cubicBezTo>
                  <a:cubicBezTo>
                    <a:pt x="4689" y="5912"/>
                    <a:pt x="4588" y="5609"/>
                    <a:pt x="4487" y="5357"/>
                  </a:cubicBezTo>
                  <a:cubicBezTo>
                    <a:pt x="4139" y="4505"/>
                    <a:pt x="3343" y="4009"/>
                    <a:pt x="2489" y="4009"/>
                  </a:cubicBezTo>
                  <a:cubicBezTo>
                    <a:pt x="2233" y="4009"/>
                    <a:pt x="1971" y="4054"/>
                    <a:pt x="1715" y="4147"/>
                  </a:cubicBezTo>
                  <a:cubicBezTo>
                    <a:pt x="656" y="4450"/>
                    <a:pt x="1" y="5559"/>
                    <a:pt x="303" y="6668"/>
                  </a:cubicBezTo>
                  <a:cubicBezTo>
                    <a:pt x="353" y="6920"/>
                    <a:pt x="404" y="7172"/>
                    <a:pt x="505" y="7374"/>
                  </a:cubicBezTo>
                  <a:cubicBezTo>
                    <a:pt x="2370" y="13978"/>
                    <a:pt x="4336" y="20532"/>
                    <a:pt x="6151" y="27136"/>
                  </a:cubicBezTo>
                  <a:cubicBezTo>
                    <a:pt x="7613" y="32329"/>
                    <a:pt x="8924" y="37572"/>
                    <a:pt x="10386" y="42765"/>
                  </a:cubicBezTo>
                  <a:cubicBezTo>
                    <a:pt x="11596" y="47101"/>
                    <a:pt x="12806" y="51487"/>
                    <a:pt x="14167" y="55772"/>
                  </a:cubicBezTo>
                  <a:cubicBezTo>
                    <a:pt x="17091" y="64695"/>
                    <a:pt x="20116" y="73568"/>
                    <a:pt x="23090" y="82441"/>
                  </a:cubicBezTo>
                  <a:cubicBezTo>
                    <a:pt x="25359" y="89298"/>
                    <a:pt x="27476" y="96154"/>
                    <a:pt x="31157" y="102456"/>
                  </a:cubicBezTo>
                  <a:lnTo>
                    <a:pt x="35089" y="109110"/>
                  </a:lnTo>
                  <a:cubicBezTo>
                    <a:pt x="36198" y="111026"/>
                    <a:pt x="37307" y="112892"/>
                    <a:pt x="38467" y="114807"/>
                  </a:cubicBezTo>
                  <a:cubicBezTo>
                    <a:pt x="40383" y="117933"/>
                    <a:pt x="42450" y="121008"/>
                    <a:pt x="44164" y="124235"/>
                  </a:cubicBezTo>
                  <a:cubicBezTo>
                    <a:pt x="47138" y="129982"/>
                    <a:pt x="50970" y="135074"/>
                    <a:pt x="55053" y="140015"/>
                  </a:cubicBezTo>
                  <a:cubicBezTo>
                    <a:pt x="57322" y="142687"/>
                    <a:pt x="60296" y="144552"/>
                    <a:pt x="62817" y="146921"/>
                  </a:cubicBezTo>
                  <a:cubicBezTo>
                    <a:pt x="63725" y="147778"/>
                    <a:pt x="64682" y="148585"/>
                    <a:pt x="65691" y="149341"/>
                  </a:cubicBezTo>
                  <a:cubicBezTo>
                    <a:pt x="68816" y="151761"/>
                    <a:pt x="72043" y="154030"/>
                    <a:pt x="75118" y="156450"/>
                  </a:cubicBezTo>
                  <a:cubicBezTo>
                    <a:pt x="76681" y="157660"/>
                    <a:pt x="78446" y="158567"/>
                    <a:pt x="80311" y="159122"/>
                  </a:cubicBezTo>
                  <a:cubicBezTo>
                    <a:pt x="82227" y="159676"/>
                    <a:pt x="84092" y="160281"/>
                    <a:pt x="85957" y="160886"/>
                  </a:cubicBezTo>
                  <a:cubicBezTo>
                    <a:pt x="87888" y="161474"/>
                    <a:pt x="89783" y="161956"/>
                    <a:pt x="91731" y="161956"/>
                  </a:cubicBezTo>
                  <a:cubicBezTo>
                    <a:pt x="92123" y="161956"/>
                    <a:pt x="92517" y="161937"/>
                    <a:pt x="92915" y="161895"/>
                  </a:cubicBezTo>
                  <a:cubicBezTo>
                    <a:pt x="93326" y="161926"/>
                    <a:pt x="93732" y="161940"/>
                    <a:pt x="94135" y="161940"/>
                  </a:cubicBezTo>
                  <a:cubicBezTo>
                    <a:pt x="96349" y="161940"/>
                    <a:pt x="98452" y="161507"/>
                    <a:pt x="100628" y="161037"/>
                  </a:cubicBezTo>
                  <a:cubicBezTo>
                    <a:pt x="104913" y="160130"/>
                    <a:pt x="108795" y="158164"/>
                    <a:pt x="112526" y="155996"/>
                  </a:cubicBezTo>
                  <a:cubicBezTo>
                    <a:pt x="118727" y="152316"/>
                    <a:pt x="124625" y="148182"/>
                    <a:pt x="130121" y="143493"/>
                  </a:cubicBezTo>
                  <a:cubicBezTo>
                    <a:pt x="134809" y="139510"/>
                    <a:pt x="139699" y="135780"/>
                    <a:pt x="144489" y="131948"/>
                  </a:cubicBezTo>
                  <a:cubicBezTo>
                    <a:pt x="147413" y="129528"/>
                    <a:pt x="150488" y="127310"/>
                    <a:pt x="153211" y="124739"/>
                  </a:cubicBezTo>
                  <a:cubicBezTo>
                    <a:pt x="158807" y="119546"/>
                    <a:pt x="164302" y="114253"/>
                    <a:pt x="169696" y="108909"/>
                  </a:cubicBezTo>
                  <a:cubicBezTo>
                    <a:pt x="175443" y="103212"/>
                    <a:pt x="180989" y="97263"/>
                    <a:pt x="186736" y="91566"/>
                  </a:cubicBezTo>
                  <a:cubicBezTo>
                    <a:pt x="191475" y="86827"/>
                    <a:pt x="196416" y="82290"/>
                    <a:pt x="201256" y="77652"/>
                  </a:cubicBezTo>
                  <a:cubicBezTo>
                    <a:pt x="206095" y="73014"/>
                    <a:pt x="210935" y="68376"/>
                    <a:pt x="215825" y="63788"/>
                  </a:cubicBezTo>
                  <a:cubicBezTo>
                    <a:pt x="220413" y="59402"/>
                    <a:pt x="225051" y="55117"/>
                    <a:pt x="229689" y="50781"/>
                  </a:cubicBezTo>
                  <a:cubicBezTo>
                    <a:pt x="232361" y="48260"/>
                    <a:pt x="234933" y="45689"/>
                    <a:pt x="237655" y="43370"/>
                  </a:cubicBezTo>
                  <a:cubicBezTo>
                    <a:pt x="240579" y="40849"/>
                    <a:pt x="243654" y="38530"/>
                    <a:pt x="246629" y="36161"/>
                  </a:cubicBezTo>
                  <a:cubicBezTo>
                    <a:pt x="251519" y="32127"/>
                    <a:pt x="256460" y="28094"/>
                    <a:pt x="261350" y="24112"/>
                  </a:cubicBezTo>
                  <a:cubicBezTo>
                    <a:pt x="263971" y="21944"/>
                    <a:pt x="266593" y="19877"/>
                    <a:pt x="269215" y="17709"/>
                  </a:cubicBezTo>
                  <a:cubicBezTo>
                    <a:pt x="270878" y="16297"/>
                    <a:pt x="272340" y="14684"/>
                    <a:pt x="274054" y="13424"/>
                  </a:cubicBezTo>
                  <a:cubicBezTo>
                    <a:pt x="277936" y="10651"/>
                    <a:pt x="281314" y="7273"/>
                    <a:pt x="284843" y="4147"/>
                  </a:cubicBezTo>
                  <a:cubicBezTo>
                    <a:pt x="285095" y="3946"/>
                    <a:pt x="285297" y="3744"/>
                    <a:pt x="285498" y="3542"/>
                  </a:cubicBezTo>
                  <a:cubicBezTo>
                    <a:pt x="286103" y="2685"/>
                    <a:pt x="286053" y="1526"/>
                    <a:pt x="285398" y="719"/>
                  </a:cubicBezTo>
                  <a:cubicBezTo>
                    <a:pt x="284996" y="255"/>
                    <a:pt x="284423" y="0"/>
                    <a:pt x="283842" y="0"/>
                  </a:cubicBezTo>
                  <a:close/>
                </a:path>
              </a:pathLst>
            </a:custGeom>
            <a:solidFill>
              <a:srgbClr val="E91E42"/>
            </a:solidFill>
            <a:ln w="9525" cap="flat" cmpd="sng">
              <a:solidFill>
                <a:srgbClr val="E91E4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62" name="Google Shape;1862;p22"/>
          <p:cNvSpPr txBox="1"/>
          <p:nvPr/>
        </p:nvSpPr>
        <p:spPr>
          <a:xfrm>
            <a:off x="1108975" y="4080175"/>
            <a:ext cx="35847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rPr>
              <a:t>TEMPERATURE (°C) →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863" name="Google Shape;1863;p22"/>
          <p:cNvSpPr txBox="1"/>
          <p:nvPr/>
        </p:nvSpPr>
        <p:spPr>
          <a:xfrm rot="-5400000">
            <a:off x="-429962" y="2523400"/>
            <a:ext cx="26997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 dirty="0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rPr>
              <a:t>MEMBRANE PERMEABILITY  →</a:t>
            </a:r>
            <a:endParaRPr dirty="0">
              <a:latin typeface="Cambria"/>
              <a:ea typeface="Cambria"/>
              <a:cs typeface="Cambria"/>
              <a:sym typeface="Cambria"/>
            </a:endParaRPr>
          </a:p>
        </p:txBody>
      </p:sp>
      <p:cxnSp>
        <p:nvCxnSpPr>
          <p:cNvPr id="1864" name="Google Shape;1864;p22"/>
          <p:cNvCxnSpPr/>
          <p:nvPr/>
        </p:nvCxnSpPr>
        <p:spPr>
          <a:xfrm>
            <a:off x="1895225" y="1396300"/>
            <a:ext cx="300" cy="2592900"/>
          </a:xfrm>
          <a:prstGeom prst="straightConnector1">
            <a:avLst/>
          </a:prstGeom>
          <a:noFill/>
          <a:ln w="19050" cap="flat" cmpd="sng">
            <a:solidFill>
              <a:srgbClr val="C9DAF8"/>
            </a:solidFill>
            <a:prstDash val="dot"/>
            <a:round/>
            <a:headEnd type="none" w="med" len="med"/>
            <a:tailEnd type="none" w="med" len="med"/>
          </a:ln>
        </p:spPr>
      </p:cxnSp>
      <p:sp>
        <p:nvSpPr>
          <p:cNvPr id="1865" name="Google Shape;1865;p22"/>
          <p:cNvSpPr txBox="1"/>
          <p:nvPr/>
        </p:nvSpPr>
        <p:spPr>
          <a:xfrm>
            <a:off x="1895225" y="1590475"/>
            <a:ext cx="711300" cy="43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C9DAF8"/>
                </a:solidFill>
                <a:latin typeface="Kalam"/>
                <a:ea typeface="Kalam"/>
                <a:cs typeface="Kalam"/>
                <a:sym typeface="Kalam"/>
              </a:rPr>
              <a:t>POINT OF FREEZING</a:t>
            </a:r>
            <a:endParaRPr sz="800">
              <a:solidFill>
                <a:srgbClr val="C9DAF8"/>
              </a:solidFill>
              <a:latin typeface="Kalam"/>
              <a:ea typeface="Kalam"/>
              <a:cs typeface="Kalam"/>
              <a:sym typeface="Kalam"/>
            </a:endParaRPr>
          </a:p>
        </p:txBody>
      </p:sp>
      <p:sp>
        <p:nvSpPr>
          <p:cNvPr id="1866" name="Google Shape;1866;p22"/>
          <p:cNvSpPr txBox="1"/>
          <p:nvPr/>
        </p:nvSpPr>
        <p:spPr>
          <a:xfrm>
            <a:off x="1108975" y="970975"/>
            <a:ext cx="35847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rPr>
              <a:t>MEMBRANE PERMEABILITY VS. TEMPERATURE</a:t>
            </a:r>
            <a:endParaRPr sz="1000">
              <a:solidFill>
                <a:schemeClr val="dk1"/>
              </a:solidFill>
              <a:latin typeface="Kalam"/>
              <a:ea typeface="Kalam"/>
              <a:cs typeface="Kalam"/>
              <a:sym typeface="Kalam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8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1" name="Google Shape;1871;p2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Membrane and Temperature</a:t>
            </a:r>
            <a:endParaRPr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00">
              <a:solidFill>
                <a:schemeClr val="lt2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872" name="Google Shape;1872;p2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Char char="●"/>
            </a:pPr>
            <a:r>
              <a:rPr lang="en">
                <a:solidFill>
                  <a:srgbClr val="CCCCCC"/>
                </a:solidFill>
              </a:rPr>
              <a:t>At </a:t>
            </a:r>
            <a:r>
              <a:rPr lang="en" b="1">
                <a:solidFill>
                  <a:srgbClr val="FF9900"/>
                </a:solidFill>
              </a:rPr>
              <a:t>higher temperatures</a:t>
            </a:r>
            <a:r>
              <a:rPr lang="en">
                <a:solidFill>
                  <a:srgbClr val="CCCCCC"/>
                </a:solidFill>
              </a:rPr>
              <a:t>, the phospholipids will begin to </a:t>
            </a:r>
            <a:r>
              <a:rPr lang="en" b="1">
                <a:solidFill>
                  <a:srgbClr val="CCCCCC"/>
                </a:solidFill>
              </a:rPr>
              <a:t>move around</a:t>
            </a:r>
            <a:r>
              <a:rPr lang="en">
                <a:solidFill>
                  <a:srgbClr val="CCCCCC"/>
                </a:solidFill>
              </a:rPr>
              <a:t>.</a:t>
            </a:r>
            <a:endParaRPr>
              <a:solidFill>
                <a:srgbClr val="CCCCCC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Char char="○"/>
            </a:pPr>
            <a:r>
              <a:rPr lang="en">
                <a:solidFill>
                  <a:srgbClr val="CCCCCC"/>
                </a:solidFill>
              </a:rPr>
              <a:t>Between 0 and 45°C the membrane is </a:t>
            </a:r>
            <a:r>
              <a:rPr lang="en" b="1">
                <a:solidFill>
                  <a:srgbClr val="CCCCCC"/>
                </a:solidFill>
              </a:rPr>
              <a:t>partially permeable</a:t>
            </a:r>
            <a:r>
              <a:rPr lang="en">
                <a:solidFill>
                  <a:srgbClr val="CCCCCC"/>
                </a:solidFill>
              </a:rPr>
              <a:t>.</a:t>
            </a:r>
            <a:endParaRPr>
              <a:solidFill>
                <a:srgbClr val="CCCCCC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Char char="○"/>
            </a:pPr>
            <a:r>
              <a:rPr lang="en">
                <a:solidFill>
                  <a:srgbClr val="CCCCCC"/>
                </a:solidFill>
              </a:rPr>
              <a:t>As the temperature increases the phospholipids will move more because they have more </a:t>
            </a:r>
            <a:r>
              <a:rPr lang="en" b="1">
                <a:solidFill>
                  <a:srgbClr val="CCCCCC"/>
                </a:solidFill>
              </a:rPr>
              <a:t>kinetic energy</a:t>
            </a:r>
            <a:r>
              <a:rPr lang="en">
                <a:solidFill>
                  <a:srgbClr val="CCCCCC"/>
                </a:solidFill>
              </a:rPr>
              <a:t>.</a:t>
            </a:r>
            <a:endParaRPr>
              <a:solidFill>
                <a:srgbClr val="CCCCCC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Char char="●"/>
            </a:pPr>
            <a:r>
              <a:rPr lang="en">
                <a:solidFill>
                  <a:srgbClr val="CCCCCC"/>
                </a:solidFill>
              </a:rPr>
              <a:t>Above 45°C, the bilayer will </a:t>
            </a:r>
            <a:r>
              <a:rPr lang="en" b="1">
                <a:solidFill>
                  <a:srgbClr val="CCCCCC"/>
                </a:solidFill>
              </a:rPr>
              <a:t>melt</a:t>
            </a:r>
            <a:r>
              <a:rPr lang="en">
                <a:solidFill>
                  <a:srgbClr val="CCCCCC"/>
                </a:solidFill>
              </a:rPr>
              <a:t>.</a:t>
            </a:r>
            <a:endParaRPr>
              <a:solidFill>
                <a:srgbClr val="CCCCCC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Char char="○"/>
            </a:pPr>
            <a:r>
              <a:rPr lang="en">
                <a:solidFill>
                  <a:srgbClr val="CCCCCC"/>
                </a:solidFill>
              </a:rPr>
              <a:t>Permeability of the membrane will increase dramatically.</a:t>
            </a:r>
            <a:endParaRPr>
              <a:solidFill>
                <a:srgbClr val="CCCCCC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Char char="●"/>
            </a:pPr>
            <a:r>
              <a:rPr lang="en">
                <a:solidFill>
                  <a:srgbClr val="CCCCCC"/>
                </a:solidFill>
              </a:rPr>
              <a:t>Water inside the cell will </a:t>
            </a:r>
            <a:r>
              <a:rPr lang="en" b="1">
                <a:solidFill>
                  <a:srgbClr val="CCCCCC"/>
                </a:solidFill>
              </a:rPr>
              <a:t>expand</a:t>
            </a:r>
            <a:r>
              <a:rPr lang="en">
                <a:solidFill>
                  <a:srgbClr val="CCCCCC"/>
                </a:solidFill>
              </a:rPr>
              <a:t>, putting further pressure on the membrane</a:t>
            </a:r>
            <a:endParaRPr>
              <a:solidFill>
                <a:srgbClr val="CCCCCC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Char char="●"/>
            </a:pPr>
            <a:r>
              <a:rPr lang="en">
                <a:solidFill>
                  <a:srgbClr val="CCCCCC"/>
                </a:solidFill>
              </a:rPr>
              <a:t>Channel and carrier proteins will also </a:t>
            </a:r>
            <a:r>
              <a:rPr lang="en" b="1">
                <a:solidFill>
                  <a:srgbClr val="CCCCCC"/>
                </a:solidFill>
              </a:rPr>
              <a:t>denature</a:t>
            </a:r>
            <a:r>
              <a:rPr lang="en">
                <a:solidFill>
                  <a:srgbClr val="CCCCCC"/>
                </a:solidFill>
              </a:rPr>
              <a:t> and control of the cell’s contents will be lost.</a:t>
            </a:r>
            <a:endParaRPr>
              <a:solidFill>
                <a:srgbClr val="CCCCCC"/>
              </a:solidFill>
            </a:endParaRPr>
          </a:p>
        </p:txBody>
      </p:sp>
      <p:sp>
        <p:nvSpPr>
          <p:cNvPr id="1873" name="Google Shape;1873;p2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8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8" name="Google Shape;1878;p2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Investigating Membrane Permeability</a:t>
            </a:r>
            <a:endParaRPr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00">
              <a:solidFill>
                <a:schemeClr val="lt2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879" name="Google Shape;1879;p2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8E7CC3"/>
              </a:buClr>
              <a:buSzPts val="1600"/>
              <a:buChar char="●"/>
            </a:pPr>
            <a:r>
              <a:rPr lang="en" sz="1600" dirty="0">
                <a:solidFill>
                  <a:srgbClr val="8E7CC3"/>
                </a:solidFill>
              </a:rPr>
              <a:t>Practical 4: An investigation into the permeability of cell membranes.</a:t>
            </a:r>
            <a:endParaRPr sz="1600" dirty="0">
              <a:solidFill>
                <a:srgbClr val="CCCCCC"/>
              </a:solidFill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600"/>
              <a:buAutoNum type="arabicPeriod"/>
            </a:pPr>
            <a:r>
              <a:rPr lang="en" sz="1600" dirty="0">
                <a:solidFill>
                  <a:srgbClr val="CCCCCC"/>
                </a:solidFill>
              </a:rPr>
              <a:t>Cut a piece of </a:t>
            </a:r>
            <a:r>
              <a:rPr lang="en" sz="1600" b="1" dirty="0">
                <a:solidFill>
                  <a:srgbClr val="CCCCCC"/>
                </a:solidFill>
              </a:rPr>
              <a:t>beetroot </a:t>
            </a:r>
            <a:r>
              <a:rPr lang="en" sz="1600" dirty="0">
                <a:solidFill>
                  <a:srgbClr val="CCCCCC"/>
                </a:solidFill>
              </a:rPr>
              <a:t>into 5 identical cubes using a scalpel.</a:t>
            </a:r>
            <a:endParaRPr sz="1600" dirty="0">
              <a:solidFill>
                <a:srgbClr val="CCCCCC"/>
              </a:solidFill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200"/>
              <a:buAutoNum type="alphaLcPeriod"/>
            </a:pPr>
            <a:r>
              <a:rPr lang="en" sz="1200" dirty="0">
                <a:solidFill>
                  <a:srgbClr val="CCCCCC"/>
                </a:solidFill>
              </a:rPr>
              <a:t>Rinse off any pigment that may be released as a result.</a:t>
            </a:r>
            <a:endParaRPr sz="1200" dirty="0">
              <a:solidFill>
                <a:srgbClr val="CCCCCC"/>
              </a:solidFill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600"/>
              <a:buAutoNum type="arabicPeriod"/>
            </a:pPr>
            <a:r>
              <a:rPr lang="en" sz="1600" dirty="0">
                <a:solidFill>
                  <a:srgbClr val="CCCCCC"/>
                </a:solidFill>
              </a:rPr>
              <a:t>Add the cubes to 5 different test tubes, each containing </a:t>
            </a:r>
            <a:r>
              <a:rPr lang="en" sz="1600" b="1" dirty="0">
                <a:solidFill>
                  <a:srgbClr val="CCCCCC"/>
                </a:solidFill>
              </a:rPr>
              <a:t>5 cm</a:t>
            </a:r>
            <a:r>
              <a:rPr lang="en" sz="1600" b="1" baseline="30000" dirty="0">
                <a:solidFill>
                  <a:srgbClr val="CCCCCC"/>
                </a:solidFill>
              </a:rPr>
              <a:t>3</a:t>
            </a:r>
            <a:r>
              <a:rPr lang="en" sz="1600" b="1" dirty="0">
                <a:solidFill>
                  <a:srgbClr val="CCCCCC"/>
                </a:solidFill>
              </a:rPr>
              <a:t> </a:t>
            </a:r>
            <a:r>
              <a:rPr lang="en" sz="1600" dirty="0">
                <a:solidFill>
                  <a:srgbClr val="CCCCCC"/>
                </a:solidFill>
              </a:rPr>
              <a:t>of water.</a:t>
            </a:r>
            <a:endParaRPr sz="1600" dirty="0">
              <a:solidFill>
                <a:srgbClr val="CCCCCC"/>
              </a:solidFill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600"/>
              <a:buAutoNum type="arabicPeriod"/>
            </a:pPr>
            <a:r>
              <a:rPr lang="en" sz="1600" dirty="0">
                <a:solidFill>
                  <a:srgbClr val="CCCCCC"/>
                </a:solidFill>
              </a:rPr>
              <a:t>Place each test tube in a </a:t>
            </a:r>
            <a:r>
              <a:rPr lang="en" sz="1600" b="1" dirty="0">
                <a:solidFill>
                  <a:srgbClr val="CCCCCC"/>
                </a:solidFill>
              </a:rPr>
              <a:t>water bath</a:t>
            </a:r>
            <a:r>
              <a:rPr lang="en" sz="1600" dirty="0">
                <a:solidFill>
                  <a:srgbClr val="CCCCCC"/>
                </a:solidFill>
              </a:rPr>
              <a:t> at a range of temperatures.</a:t>
            </a:r>
            <a:endParaRPr sz="1600" dirty="0">
              <a:solidFill>
                <a:srgbClr val="CCCCCC"/>
              </a:solidFill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200"/>
              <a:buAutoNum type="alphaLcPeriod"/>
            </a:pPr>
            <a:r>
              <a:rPr lang="en" sz="1200" dirty="0">
                <a:solidFill>
                  <a:srgbClr val="CCCCCC"/>
                </a:solidFill>
              </a:rPr>
              <a:t>Between 10°C and 60°C is appropriate.</a:t>
            </a:r>
            <a:endParaRPr sz="1200" dirty="0">
              <a:solidFill>
                <a:srgbClr val="CCCCCC"/>
              </a:solidFill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200"/>
              <a:buAutoNum type="alphaLcPeriod"/>
            </a:pPr>
            <a:r>
              <a:rPr lang="en" sz="1200" dirty="0">
                <a:solidFill>
                  <a:srgbClr val="CCCCCC"/>
                </a:solidFill>
              </a:rPr>
              <a:t>Leave the samples for </a:t>
            </a:r>
            <a:r>
              <a:rPr lang="en" sz="1200" b="1" dirty="0">
                <a:solidFill>
                  <a:srgbClr val="CCCCCC"/>
                </a:solidFill>
              </a:rPr>
              <a:t>20 minutes</a:t>
            </a:r>
            <a:r>
              <a:rPr lang="en" sz="1200" dirty="0">
                <a:solidFill>
                  <a:srgbClr val="CCCCCC"/>
                </a:solidFill>
              </a:rPr>
              <a:t>. This will allow the pigment to leak out of the beetroot.</a:t>
            </a:r>
            <a:endParaRPr sz="1200" dirty="0">
              <a:solidFill>
                <a:srgbClr val="CCCCCC"/>
              </a:solidFill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600"/>
              <a:buAutoNum type="arabicPeriod"/>
            </a:pPr>
            <a:r>
              <a:rPr lang="en" sz="1600" dirty="0">
                <a:solidFill>
                  <a:srgbClr val="CCCCCC"/>
                </a:solidFill>
              </a:rPr>
              <a:t>Set a </a:t>
            </a:r>
            <a:r>
              <a:rPr lang="en" sz="1600" b="1" dirty="0">
                <a:solidFill>
                  <a:srgbClr val="CCCCCC"/>
                </a:solidFill>
              </a:rPr>
              <a:t>colorimeter </a:t>
            </a:r>
            <a:r>
              <a:rPr lang="en" sz="1600" dirty="0">
                <a:solidFill>
                  <a:srgbClr val="CCCCCC"/>
                </a:solidFill>
              </a:rPr>
              <a:t>to a </a:t>
            </a:r>
            <a:r>
              <a:rPr lang="en" sz="1600" b="1" dirty="0">
                <a:solidFill>
                  <a:srgbClr val="00A0C6"/>
                </a:solidFill>
              </a:rPr>
              <a:t>blue filter</a:t>
            </a:r>
            <a:r>
              <a:rPr lang="en" sz="1600" dirty="0">
                <a:solidFill>
                  <a:srgbClr val="CCCCCC"/>
                </a:solidFill>
              </a:rPr>
              <a:t>.</a:t>
            </a:r>
            <a:endParaRPr sz="1600" dirty="0">
              <a:solidFill>
                <a:srgbClr val="CCCCCC"/>
              </a:solidFill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200"/>
              <a:buAutoNum type="alphaLcPeriod"/>
            </a:pPr>
            <a:r>
              <a:rPr lang="en" sz="1200" b="1" dirty="0">
                <a:solidFill>
                  <a:srgbClr val="CCCCCC"/>
                </a:solidFill>
              </a:rPr>
              <a:t>Calibrate </a:t>
            </a:r>
            <a:r>
              <a:rPr lang="en" sz="1200" dirty="0">
                <a:solidFill>
                  <a:srgbClr val="CCCCCC"/>
                </a:solidFill>
              </a:rPr>
              <a:t>the cuvette by filling one and </a:t>
            </a:r>
            <a:r>
              <a:rPr lang="en" sz="1200" b="1" dirty="0">
                <a:solidFill>
                  <a:srgbClr val="CCCCCC"/>
                </a:solidFill>
              </a:rPr>
              <a:t>zeroing</a:t>
            </a:r>
            <a:r>
              <a:rPr lang="en" sz="1200" dirty="0">
                <a:solidFill>
                  <a:srgbClr val="CCCCCC"/>
                </a:solidFill>
              </a:rPr>
              <a:t> with distilled water.</a:t>
            </a:r>
            <a:endParaRPr sz="1200" dirty="0">
              <a:solidFill>
                <a:srgbClr val="CCCCCC"/>
              </a:solidFill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600"/>
              <a:buAutoNum type="arabicPeriod"/>
            </a:pPr>
            <a:r>
              <a:rPr lang="en" sz="1600" dirty="0">
                <a:solidFill>
                  <a:srgbClr val="CCCCCC"/>
                </a:solidFill>
              </a:rPr>
              <a:t>Filter each sample into their own cuvette.</a:t>
            </a:r>
            <a:endParaRPr sz="1600" dirty="0">
              <a:solidFill>
                <a:srgbClr val="CCCCCC"/>
              </a:solidFill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600"/>
              <a:buAutoNum type="arabicPeriod"/>
            </a:pPr>
            <a:r>
              <a:rPr lang="en" sz="1600" dirty="0">
                <a:solidFill>
                  <a:srgbClr val="CCCCCC"/>
                </a:solidFill>
              </a:rPr>
              <a:t>Measure the </a:t>
            </a:r>
            <a:r>
              <a:rPr lang="en" sz="1600" b="1" dirty="0">
                <a:solidFill>
                  <a:srgbClr val="CCCCCC"/>
                </a:solidFill>
              </a:rPr>
              <a:t>absorbance </a:t>
            </a:r>
            <a:r>
              <a:rPr lang="en" sz="1600" dirty="0">
                <a:solidFill>
                  <a:srgbClr val="CCCCCC"/>
                </a:solidFill>
              </a:rPr>
              <a:t>for each solution.</a:t>
            </a:r>
            <a:endParaRPr sz="1600" dirty="0">
              <a:solidFill>
                <a:srgbClr val="CCCCCC"/>
              </a:solidFill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200"/>
              <a:buAutoNum type="alphaLcPeriod"/>
            </a:pPr>
            <a:r>
              <a:rPr lang="en" sz="1200" dirty="0">
                <a:solidFill>
                  <a:srgbClr val="CCCCCC"/>
                </a:solidFill>
              </a:rPr>
              <a:t>The higher the absorbance value, the higher the pigment concentration, suggesting a </a:t>
            </a:r>
            <a:r>
              <a:rPr lang="en" sz="1200" b="1" dirty="0">
                <a:solidFill>
                  <a:srgbClr val="CCCCCC"/>
                </a:solidFill>
              </a:rPr>
              <a:t>more permeable membrane</a:t>
            </a:r>
            <a:r>
              <a:rPr lang="en" sz="1200" dirty="0">
                <a:solidFill>
                  <a:srgbClr val="CCCCCC"/>
                </a:solidFill>
              </a:rPr>
              <a:t>.</a:t>
            </a:r>
            <a:endParaRPr sz="1200" dirty="0">
              <a:solidFill>
                <a:srgbClr val="CCCCCC"/>
              </a:solidFill>
            </a:endParaRPr>
          </a:p>
        </p:txBody>
      </p:sp>
      <p:sp>
        <p:nvSpPr>
          <p:cNvPr id="1880" name="Google Shape;1880;p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18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5" name="Google Shape;1885;p25"/>
          <p:cNvPicPr preferRelativeResize="0"/>
          <p:nvPr/>
        </p:nvPicPr>
        <p:blipFill rotWithShape="1">
          <a:blip r:embed="rId3">
            <a:alphaModFix/>
          </a:blip>
          <a:srcRect t="15216" b="22825"/>
          <a:stretch/>
        </p:blipFill>
        <p:spPr>
          <a:xfrm>
            <a:off x="0" y="0"/>
            <a:ext cx="9144003" cy="4249098"/>
          </a:xfrm>
          <a:prstGeom prst="rect">
            <a:avLst/>
          </a:prstGeom>
          <a:noFill/>
          <a:ln>
            <a:noFill/>
          </a:ln>
        </p:spPr>
      </p:pic>
      <p:sp>
        <p:nvSpPr>
          <p:cNvPr id="1886" name="Google Shape;1886;p2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  <p:sp>
        <p:nvSpPr>
          <p:cNvPr id="1887" name="Google Shape;1887;p25"/>
          <p:cNvSpPr txBox="1"/>
          <p:nvPr/>
        </p:nvSpPr>
        <p:spPr>
          <a:xfrm>
            <a:off x="262050" y="4460125"/>
            <a:ext cx="85275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  <a:highlight>
                  <a:srgbClr val="000000"/>
                </a:highlight>
                <a:latin typeface="Cambria"/>
                <a:ea typeface="Cambria"/>
                <a:cs typeface="Cambria"/>
                <a:sym typeface="Cambria"/>
              </a:rPr>
              <a:t>The pigment </a:t>
            </a:r>
            <a:r>
              <a:rPr lang="en" b="1">
                <a:solidFill>
                  <a:srgbClr val="E91E42"/>
                </a:solidFill>
                <a:highlight>
                  <a:srgbClr val="000000"/>
                </a:highlight>
                <a:latin typeface="Cambria"/>
                <a:ea typeface="Cambria"/>
                <a:cs typeface="Cambria"/>
                <a:sym typeface="Cambria"/>
              </a:rPr>
              <a:t>betalain </a:t>
            </a:r>
            <a:r>
              <a:rPr lang="en">
                <a:solidFill>
                  <a:srgbClr val="FFFFFF"/>
                </a:solidFill>
                <a:highlight>
                  <a:srgbClr val="000000"/>
                </a:highlight>
                <a:latin typeface="Cambria"/>
                <a:ea typeface="Cambria"/>
                <a:cs typeface="Cambria"/>
                <a:sym typeface="Cambria"/>
              </a:rPr>
              <a:t>is released in varying quantities from beetroot depending on temperature. </a:t>
            </a:r>
            <a:endParaRPr>
              <a:solidFill>
                <a:srgbClr val="FFFFFF"/>
              </a:solidFill>
              <a:highlight>
                <a:srgbClr val="000000"/>
              </a:highlight>
              <a:latin typeface="Cambria"/>
              <a:ea typeface="Cambria"/>
              <a:cs typeface="Cambria"/>
              <a:sym typeface="Cambria"/>
            </a:endParaRPr>
          </a:p>
        </p:txBody>
      </p:sp>
      <p:cxnSp>
        <p:nvCxnSpPr>
          <p:cNvPr id="1888" name="Google Shape;1888;p25"/>
          <p:cNvCxnSpPr/>
          <p:nvPr/>
        </p:nvCxnSpPr>
        <p:spPr>
          <a:xfrm rot="10800000">
            <a:off x="300" y="4249100"/>
            <a:ext cx="9143400" cy="0"/>
          </a:xfrm>
          <a:prstGeom prst="straightConnector1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8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3" name="Google Shape;1893;p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Investigating Membrane Permeability</a:t>
            </a:r>
            <a:endParaRPr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00">
              <a:solidFill>
                <a:schemeClr val="lt2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894" name="Google Shape;1894;p2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8E7CC3"/>
              </a:buClr>
              <a:buSzPts val="1800"/>
              <a:buChar char="●"/>
            </a:pPr>
            <a:r>
              <a:rPr lang="en">
                <a:solidFill>
                  <a:srgbClr val="8E7CC3"/>
                </a:solidFill>
              </a:rPr>
              <a:t>Practical 4: An investigation into the permeability of cell membranes.</a:t>
            </a:r>
            <a:endParaRPr>
              <a:solidFill>
                <a:srgbClr val="CCCCCC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Char char="●"/>
            </a:pPr>
            <a:r>
              <a:rPr lang="en">
                <a:solidFill>
                  <a:srgbClr val="CCCCCC"/>
                </a:solidFill>
              </a:rPr>
              <a:t>A similar experiment can be done with beetroot to investigate the effects of </a:t>
            </a:r>
            <a:r>
              <a:rPr lang="en" b="1">
                <a:solidFill>
                  <a:srgbClr val="CCCCCC"/>
                </a:solidFill>
              </a:rPr>
              <a:t>solvents </a:t>
            </a:r>
            <a:r>
              <a:rPr lang="en">
                <a:solidFill>
                  <a:srgbClr val="CCCCCC"/>
                </a:solidFill>
              </a:rPr>
              <a:t>on membrane permeability.</a:t>
            </a:r>
            <a:endParaRPr>
              <a:solidFill>
                <a:srgbClr val="CCCCCC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Char char="○"/>
            </a:pPr>
            <a:r>
              <a:rPr lang="en">
                <a:solidFill>
                  <a:srgbClr val="CCCCCC"/>
                </a:solidFill>
              </a:rPr>
              <a:t>Varying concentrations of </a:t>
            </a:r>
            <a:r>
              <a:rPr lang="en" b="1">
                <a:solidFill>
                  <a:srgbClr val="CCCCCC"/>
                </a:solidFill>
              </a:rPr>
              <a:t>ethanol </a:t>
            </a:r>
            <a:r>
              <a:rPr lang="en">
                <a:solidFill>
                  <a:srgbClr val="CCCCCC"/>
                </a:solidFill>
              </a:rPr>
              <a:t>can be used as the solvent.</a:t>
            </a:r>
            <a:endParaRPr>
              <a:solidFill>
                <a:srgbClr val="CCCCCC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Char char="●"/>
            </a:pPr>
            <a:r>
              <a:rPr lang="en">
                <a:solidFill>
                  <a:srgbClr val="CCCCCC"/>
                </a:solidFill>
              </a:rPr>
              <a:t>As the concentration of the solvent </a:t>
            </a:r>
            <a:r>
              <a:rPr lang="en" b="1">
                <a:solidFill>
                  <a:srgbClr val="CCCCCC"/>
                </a:solidFill>
              </a:rPr>
              <a:t>increases</a:t>
            </a:r>
            <a:r>
              <a:rPr lang="en">
                <a:solidFill>
                  <a:srgbClr val="CCCCCC"/>
                </a:solidFill>
              </a:rPr>
              <a:t>, so does the </a:t>
            </a:r>
            <a:r>
              <a:rPr lang="en" b="1">
                <a:solidFill>
                  <a:srgbClr val="CCCCCC"/>
                </a:solidFill>
              </a:rPr>
              <a:t>permeability </a:t>
            </a:r>
            <a:r>
              <a:rPr lang="en">
                <a:solidFill>
                  <a:srgbClr val="CCCCCC"/>
                </a:solidFill>
              </a:rPr>
              <a:t>of the membrane.</a:t>
            </a:r>
            <a:endParaRPr>
              <a:solidFill>
                <a:srgbClr val="CCCCCC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Char char="○"/>
            </a:pPr>
            <a:r>
              <a:rPr lang="en">
                <a:solidFill>
                  <a:srgbClr val="CCCCCC"/>
                </a:solidFill>
              </a:rPr>
              <a:t>This is because the solvent will </a:t>
            </a:r>
            <a:r>
              <a:rPr lang="en" b="1">
                <a:solidFill>
                  <a:srgbClr val="CCCCCC"/>
                </a:solidFill>
              </a:rPr>
              <a:t>dissolve </a:t>
            </a:r>
            <a:r>
              <a:rPr lang="en">
                <a:solidFill>
                  <a:srgbClr val="CCCCCC"/>
                </a:solidFill>
              </a:rPr>
              <a:t>the lipids in the membrane.</a:t>
            </a:r>
            <a:endParaRPr>
              <a:solidFill>
                <a:srgbClr val="CCCCCC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Char char="○"/>
            </a:pPr>
            <a:r>
              <a:rPr lang="en">
                <a:solidFill>
                  <a:srgbClr val="CCCCCC"/>
                </a:solidFill>
              </a:rPr>
              <a:t>As a result the bilayer will </a:t>
            </a:r>
            <a:r>
              <a:rPr lang="en" b="1">
                <a:solidFill>
                  <a:srgbClr val="CCCCCC"/>
                </a:solidFill>
              </a:rPr>
              <a:t>lose structure</a:t>
            </a:r>
            <a:r>
              <a:rPr lang="en">
                <a:solidFill>
                  <a:srgbClr val="CCCCCC"/>
                </a:solidFill>
              </a:rPr>
              <a:t>.</a:t>
            </a:r>
            <a:endParaRPr>
              <a:solidFill>
                <a:srgbClr val="CCCCCC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Char char="●"/>
            </a:pPr>
            <a:r>
              <a:rPr lang="en" u="sng">
                <a:solidFill>
                  <a:schemeClr val="hlink"/>
                </a:solidFill>
                <a:hlinkClick r:id="rId3"/>
              </a:rPr>
              <a:t>Membrane permeability experiment video.</a:t>
            </a:r>
            <a:endParaRPr>
              <a:solidFill>
                <a:srgbClr val="CCCCCC"/>
              </a:solidFill>
            </a:endParaRPr>
          </a:p>
        </p:txBody>
      </p:sp>
      <p:sp>
        <p:nvSpPr>
          <p:cNvPr id="1895" name="Google Shape;1895;p2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14</a:t>
            </a:fld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Cell Membranes</a:t>
            </a:r>
            <a:endParaRPr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00">
              <a:solidFill>
                <a:schemeClr val="lt2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62" name="Google Shape;62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5316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rgbClr val="4A86E8"/>
              </a:buClr>
              <a:buSzPts val="1700"/>
              <a:buChar char="●"/>
            </a:pPr>
            <a:r>
              <a:rPr lang="en" sz="1700">
                <a:solidFill>
                  <a:srgbClr val="4A86E8"/>
                </a:solidFill>
              </a:rPr>
              <a:t>Specification Point 3.2.3 - Transport across cell membranes.</a:t>
            </a:r>
            <a:endParaRPr sz="1700">
              <a:solidFill>
                <a:srgbClr val="4A86E8"/>
              </a:solidFill>
            </a:endParaRP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700"/>
              <a:buChar char="●"/>
            </a:pPr>
            <a:r>
              <a:rPr lang="en" sz="1700">
                <a:solidFill>
                  <a:srgbClr val="CCCCCC"/>
                </a:solidFill>
              </a:rPr>
              <a:t>All cells are surrounded by </a:t>
            </a:r>
            <a:r>
              <a:rPr lang="en" sz="1700" b="1">
                <a:solidFill>
                  <a:srgbClr val="CCCCCC"/>
                </a:solidFill>
              </a:rPr>
              <a:t>membranes</a:t>
            </a:r>
            <a:r>
              <a:rPr lang="en" sz="1700">
                <a:solidFill>
                  <a:srgbClr val="CCCCCC"/>
                </a:solidFill>
              </a:rPr>
              <a:t>.</a:t>
            </a:r>
            <a:endParaRPr sz="1700">
              <a:solidFill>
                <a:srgbClr val="CCCCCC"/>
              </a:solidFill>
            </a:endParaRPr>
          </a:p>
          <a:p>
            <a:pPr marL="914400" lvl="1" indent="-31115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300"/>
              <a:buChar char="○"/>
            </a:pPr>
            <a:r>
              <a:rPr lang="en" sz="1300">
                <a:solidFill>
                  <a:srgbClr val="CCCCCC"/>
                </a:solidFill>
              </a:rPr>
              <a:t>Many of the organelles in </a:t>
            </a:r>
            <a:r>
              <a:rPr lang="en" sz="1300" b="1">
                <a:solidFill>
                  <a:srgbClr val="CCCCCC"/>
                </a:solidFill>
              </a:rPr>
              <a:t>eukaryotic </a:t>
            </a:r>
            <a:r>
              <a:rPr lang="en" sz="1300">
                <a:solidFill>
                  <a:srgbClr val="CCCCCC"/>
                </a:solidFill>
              </a:rPr>
              <a:t>cells also contain membranes.</a:t>
            </a:r>
            <a:endParaRPr sz="1300">
              <a:solidFill>
                <a:srgbClr val="CCCCCC"/>
              </a:solidFill>
            </a:endParaRP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700"/>
              <a:buChar char="●"/>
            </a:pPr>
            <a:r>
              <a:rPr lang="en" sz="1700">
                <a:solidFill>
                  <a:srgbClr val="CCCCCC"/>
                </a:solidFill>
              </a:rPr>
              <a:t>The cell-surface membrane acts as a </a:t>
            </a:r>
            <a:r>
              <a:rPr lang="en" sz="1700" b="1">
                <a:solidFill>
                  <a:srgbClr val="CCCCCC"/>
                </a:solidFill>
              </a:rPr>
              <a:t>barrier </a:t>
            </a:r>
            <a:r>
              <a:rPr lang="en" sz="1700">
                <a:solidFill>
                  <a:srgbClr val="CCCCCC"/>
                </a:solidFill>
              </a:rPr>
              <a:t>between the cell and its environment.</a:t>
            </a:r>
            <a:endParaRPr sz="1700">
              <a:solidFill>
                <a:srgbClr val="CCCCCC"/>
              </a:solidFill>
            </a:endParaRPr>
          </a:p>
          <a:p>
            <a:pPr marL="914400" lvl="1" indent="-31115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300"/>
              <a:buChar char="○"/>
            </a:pPr>
            <a:r>
              <a:rPr lang="en" sz="1300">
                <a:solidFill>
                  <a:srgbClr val="CCCCCC"/>
                </a:solidFill>
              </a:rPr>
              <a:t>The membrane </a:t>
            </a:r>
            <a:r>
              <a:rPr lang="en" sz="1300" b="1">
                <a:solidFill>
                  <a:srgbClr val="CCCCCC"/>
                </a:solidFill>
              </a:rPr>
              <a:t>controls </a:t>
            </a:r>
            <a:r>
              <a:rPr lang="en" sz="1300">
                <a:solidFill>
                  <a:srgbClr val="CCCCCC"/>
                </a:solidFill>
              </a:rPr>
              <a:t>what enters and leaves the cell.</a:t>
            </a:r>
            <a:endParaRPr sz="1300">
              <a:solidFill>
                <a:srgbClr val="CCCCCC"/>
              </a:solidFill>
            </a:endParaRPr>
          </a:p>
          <a:p>
            <a:pPr marL="914400" lvl="1" indent="-31115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300"/>
              <a:buChar char="○"/>
            </a:pPr>
            <a:r>
              <a:rPr lang="en" sz="1300">
                <a:solidFill>
                  <a:srgbClr val="CCCCCC"/>
                </a:solidFill>
              </a:rPr>
              <a:t>It is referred to as </a:t>
            </a:r>
            <a:r>
              <a:rPr lang="en" sz="1300" b="1">
                <a:solidFill>
                  <a:srgbClr val="CCCCCC"/>
                </a:solidFill>
              </a:rPr>
              <a:t>partially permeable</a:t>
            </a:r>
            <a:r>
              <a:rPr lang="en" sz="1300">
                <a:solidFill>
                  <a:srgbClr val="CCCCCC"/>
                </a:solidFill>
              </a:rPr>
              <a:t>.</a:t>
            </a:r>
            <a:endParaRPr sz="1300">
              <a:solidFill>
                <a:srgbClr val="CCCCCC"/>
              </a:solidFill>
            </a:endParaRPr>
          </a:p>
          <a:p>
            <a:pPr marL="914400" lvl="1" indent="-31115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300"/>
              <a:buChar char="○"/>
            </a:pPr>
            <a:r>
              <a:rPr lang="en" sz="1300">
                <a:solidFill>
                  <a:srgbClr val="CCCCCC"/>
                </a:solidFill>
              </a:rPr>
              <a:t>Substances can move into the cell by </a:t>
            </a:r>
            <a:r>
              <a:rPr lang="en" sz="1300" b="1">
                <a:solidFill>
                  <a:srgbClr val="CCCCCC"/>
                </a:solidFill>
              </a:rPr>
              <a:t>diffusion</a:t>
            </a:r>
            <a:r>
              <a:rPr lang="en" sz="1300">
                <a:solidFill>
                  <a:srgbClr val="CCCCCC"/>
                </a:solidFill>
              </a:rPr>
              <a:t>, </a:t>
            </a:r>
            <a:r>
              <a:rPr lang="en" sz="1300" b="1">
                <a:solidFill>
                  <a:srgbClr val="CCCCCC"/>
                </a:solidFill>
              </a:rPr>
              <a:t>osmosis </a:t>
            </a:r>
            <a:r>
              <a:rPr lang="en" sz="1300">
                <a:solidFill>
                  <a:srgbClr val="CCCCCC"/>
                </a:solidFill>
              </a:rPr>
              <a:t>or </a:t>
            </a:r>
            <a:r>
              <a:rPr lang="en" sz="1300" b="1">
                <a:solidFill>
                  <a:srgbClr val="CCCCCC"/>
                </a:solidFill>
              </a:rPr>
              <a:t>active transport</a:t>
            </a:r>
            <a:r>
              <a:rPr lang="en" sz="1300">
                <a:solidFill>
                  <a:srgbClr val="CCCCCC"/>
                </a:solidFill>
              </a:rPr>
              <a:t>.</a:t>
            </a:r>
            <a:endParaRPr sz="1300">
              <a:solidFill>
                <a:srgbClr val="CCCCCC"/>
              </a:solidFill>
            </a:endParaRPr>
          </a:p>
        </p:txBody>
      </p:sp>
      <p:sp>
        <p:nvSpPr>
          <p:cNvPr id="63" name="Google Shape;63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</a:t>
            </a:fld>
            <a:endParaRPr/>
          </a:p>
        </p:txBody>
      </p:sp>
      <p:grpSp>
        <p:nvGrpSpPr>
          <p:cNvPr id="64" name="Google Shape;64;p14"/>
          <p:cNvGrpSpPr/>
          <p:nvPr/>
        </p:nvGrpSpPr>
        <p:grpSpPr>
          <a:xfrm>
            <a:off x="5175650" y="1426609"/>
            <a:ext cx="3109619" cy="1888335"/>
            <a:chOff x="5269225" y="1686072"/>
            <a:chExt cx="3109619" cy="1888335"/>
          </a:xfrm>
        </p:grpSpPr>
        <p:grpSp>
          <p:nvGrpSpPr>
            <p:cNvPr id="65" name="Google Shape;65;p14"/>
            <p:cNvGrpSpPr/>
            <p:nvPr/>
          </p:nvGrpSpPr>
          <p:grpSpPr>
            <a:xfrm>
              <a:off x="6146900" y="1686072"/>
              <a:ext cx="2231944" cy="1888335"/>
              <a:chOff x="771924" y="596563"/>
              <a:chExt cx="5331926" cy="4521875"/>
            </a:xfrm>
          </p:grpSpPr>
          <p:sp>
            <p:nvSpPr>
              <p:cNvPr id="66" name="Google Shape;66;p14"/>
              <p:cNvSpPr/>
              <p:nvPr/>
            </p:nvSpPr>
            <p:spPr>
              <a:xfrm>
                <a:off x="2061250" y="596563"/>
                <a:ext cx="4042600" cy="4521875"/>
              </a:xfrm>
              <a:custGeom>
                <a:avLst/>
                <a:gdLst/>
                <a:ahLst/>
                <a:cxnLst/>
                <a:rect l="l" t="t" r="r" b="b"/>
                <a:pathLst>
                  <a:path w="161704" h="180875" extrusionOk="0">
                    <a:moveTo>
                      <a:pt x="95637" y="0"/>
                    </a:moveTo>
                    <a:cubicBezTo>
                      <a:pt x="88538" y="0"/>
                      <a:pt x="81295" y="768"/>
                      <a:pt x="74346" y="1020"/>
                    </a:cubicBezTo>
                    <a:lnTo>
                      <a:pt x="74197" y="1020"/>
                    </a:lnTo>
                    <a:cubicBezTo>
                      <a:pt x="64759" y="1377"/>
                      <a:pt x="54934" y="1496"/>
                      <a:pt x="46180" y="4980"/>
                    </a:cubicBezTo>
                    <a:cubicBezTo>
                      <a:pt x="35759" y="9119"/>
                      <a:pt x="25785" y="15669"/>
                      <a:pt x="18788" y="24422"/>
                    </a:cubicBezTo>
                    <a:cubicBezTo>
                      <a:pt x="11463" y="33652"/>
                      <a:pt x="7742" y="45562"/>
                      <a:pt x="5270" y="57085"/>
                    </a:cubicBezTo>
                    <a:cubicBezTo>
                      <a:pt x="1102" y="76646"/>
                      <a:pt x="0" y="97429"/>
                      <a:pt x="3633" y="117109"/>
                    </a:cubicBezTo>
                    <a:cubicBezTo>
                      <a:pt x="5211" y="125535"/>
                      <a:pt x="8843" y="133693"/>
                      <a:pt x="13548" y="140839"/>
                    </a:cubicBezTo>
                    <a:cubicBezTo>
                      <a:pt x="20693" y="151707"/>
                      <a:pt x="29923" y="161473"/>
                      <a:pt x="40612" y="168886"/>
                    </a:cubicBezTo>
                    <a:cubicBezTo>
                      <a:pt x="47222" y="173442"/>
                      <a:pt x="54785" y="177074"/>
                      <a:pt x="62705" y="178444"/>
                    </a:cubicBezTo>
                    <a:cubicBezTo>
                      <a:pt x="71346" y="179929"/>
                      <a:pt x="80348" y="180875"/>
                      <a:pt x="89308" y="180875"/>
                    </a:cubicBezTo>
                    <a:cubicBezTo>
                      <a:pt x="101896" y="180875"/>
                      <a:pt x="114401" y="179009"/>
                      <a:pt x="125706" y="174156"/>
                    </a:cubicBezTo>
                    <a:cubicBezTo>
                      <a:pt x="137259" y="169214"/>
                      <a:pt x="148037" y="160073"/>
                      <a:pt x="153456" y="148759"/>
                    </a:cubicBezTo>
                    <a:cubicBezTo>
                      <a:pt x="161703" y="131460"/>
                      <a:pt x="157922" y="110529"/>
                      <a:pt x="157088" y="91384"/>
                    </a:cubicBezTo>
                    <a:cubicBezTo>
                      <a:pt x="156314" y="72716"/>
                      <a:pt x="157267" y="52619"/>
                      <a:pt x="148871" y="35975"/>
                    </a:cubicBezTo>
                    <a:cubicBezTo>
                      <a:pt x="141933" y="22309"/>
                      <a:pt x="130173" y="9922"/>
                      <a:pt x="116238" y="3670"/>
                    </a:cubicBezTo>
                    <a:cubicBezTo>
                      <a:pt x="109821" y="783"/>
                      <a:pt x="102803" y="0"/>
                      <a:pt x="95637" y="0"/>
                    </a:cubicBezTo>
                    <a:close/>
                  </a:path>
                </a:pathLst>
              </a:custGeom>
              <a:solidFill>
                <a:srgbClr val="E4F3F7"/>
              </a:solidFill>
              <a:ln w="32750" cap="flat" cmpd="sng">
                <a:solidFill>
                  <a:srgbClr val="07C1FF"/>
                </a:solidFill>
                <a:prstDash val="solid"/>
                <a:miter lim="2977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" name="Google Shape;67;p14"/>
              <p:cNvSpPr/>
              <p:nvPr/>
            </p:nvSpPr>
            <p:spPr>
              <a:xfrm>
                <a:off x="4102250" y="2080638"/>
                <a:ext cx="145175" cy="101625"/>
              </a:xfrm>
              <a:custGeom>
                <a:avLst/>
                <a:gdLst/>
                <a:ahLst/>
                <a:cxnLst/>
                <a:rect l="l" t="t" r="r" b="b"/>
                <a:pathLst>
                  <a:path w="5807" h="4065" extrusionOk="0">
                    <a:moveTo>
                      <a:pt x="4484" y="0"/>
                    </a:moveTo>
                    <a:cubicBezTo>
                      <a:pt x="3836" y="0"/>
                      <a:pt x="2959" y="309"/>
                      <a:pt x="2115" y="878"/>
                    </a:cubicBezTo>
                    <a:cubicBezTo>
                      <a:pt x="775" y="1801"/>
                      <a:pt x="1" y="3051"/>
                      <a:pt x="447" y="3706"/>
                    </a:cubicBezTo>
                    <a:cubicBezTo>
                      <a:pt x="608" y="3947"/>
                      <a:pt x="924" y="4064"/>
                      <a:pt x="1330" y="4064"/>
                    </a:cubicBezTo>
                    <a:cubicBezTo>
                      <a:pt x="1976" y="4064"/>
                      <a:pt x="2851" y="3767"/>
                      <a:pt x="3693" y="3200"/>
                    </a:cubicBezTo>
                    <a:cubicBezTo>
                      <a:pt x="5062" y="2277"/>
                      <a:pt x="5807" y="997"/>
                      <a:pt x="5360" y="372"/>
                    </a:cubicBezTo>
                    <a:cubicBezTo>
                      <a:pt x="5200" y="120"/>
                      <a:pt x="4887" y="0"/>
                      <a:pt x="4484" y="0"/>
                    </a:cubicBezTo>
                    <a:close/>
                  </a:path>
                </a:pathLst>
              </a:custGeom>
              <a:solidFill>
                <a:srgbClr val="D88E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" name="Google Shape;68;p14"/>
              <p:cNvSpPr/>
              <p:nvPr/>
            </p:nvSpPr>
            <p:spPr>
              <a:xfrm>
                <a:off x="4053125" y="2809838"/>
                <a:ext cx="152625" cy="84300"/>
              </a:xfrm>
              <a:custGeom>
                <a:avLst/>
                <a:gdLst/>
                <a:ahLst/>
                <a:cxnLst/>
                <a:rect l="l" t="t" r="r" b="b"/>
                <a:pathLst>
                  <a:path w="6105" h="3372" extrusionOk="0">
                    <a:moveTo>
                      <a:pt x="1697" y="1"/>
                    </a:moveTo>
                    <a:cubicBezTo>
                      <a:pt x="981" y="1"/>
                      <a:pt x="438" y="215"/>
                      <a:pt x="269" y="620"/>
                    </a:cubicBezTo>
                    <a:cubicBezTo>
                      <a:pt x="1" y="1335"/>
                      <a:pt x="1013" y="2407"/>
                      <a:pt x="2561" y="3002"/>
                    </a:cubicBezTo>
                    <a:cubicBezTo>
                      <a:pt x="3224" y="3249"/>
                      <a:pt x="3880" y="3371"/>
                      <a:pt x="4432" y="3371"/>
                    </a:cubicBezTo>
                    <a:cubicBezTo>
                      <a:pt x="5146" y="3371"/>
                      <a:pt x="5685" y="3167"/>
                      <a:pt x="5836" y="2764"/>
                    </a:cubicBezTo>
                    <a:cubicBezTo>
                      <a:pt x="6104" y="2020"/>
                      <a:pt x="5092" y="978"/>
                      <a:pt x="3544" y="382"/>
                    </a:cubicBezTo>
                    <a:cubicBezTo>
                      <a:pt x="2888" y="125"/>
                      <a:pt x="2242" y="1"/>
                      <a:pt x="1697" y="1"/>
                    </a:cubicBezTo>
                    <a:close/>
                  </a:path>
                </a:pathLst>
              </a:custGeom>
              <a:solidFill>
                <a:srgbClr val="D88E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69;p14"/>
              <p:cNvSpPr/>
              <p:nvPr/>
            </p:nvSpPr>
            <p:spPr>
              <a:xfrm>
                <a:off x="4178925" y="4536588"/>
                <a:ext cx="148900" cy="69250"/>
              </a:xfrm>
              <a:custGeom>
                <a:avLst/>
                <a:gdLst/>
                <a:ahLst/>
                <a:cxnLst/>
                <a:rect l="l" t="t" r="r" b="b"/>
                <a:pathLst>
                  <a:path w="5956" h="2770" extrusionOk="0">
                    <a:moveTo>
                      <a:pt x="2978" y="1"/>
                    </a:moveTo>
                    <a:cubicBezTo>
                      <a:pt x="1340" y="1"/>
                      <a:pt x="1" y="626"/>
                      <a:pt x="1" y="1400"/>
                    </a:cubicBezTo>
                    <a:cubicBezTo>
                      <a:pt x="1" y="2145"/>
                      <a:pt x="1340" y="2770"/>
                      <a:pt x="2978" y="2770"/>
                    </a:cubicBezTo>
                    <a:cubicBezTo>
                      <a:pt x="4645" y="2770"/>
                      <a:pt x="5955" y="2145"/>
                      <a:pt x="5955" y="1400"/>
                    </a:cubicBezTo>
                    <a:cubicBezTo>
                      <a:pt x="5955" y="626"/>
                      <a:pt x="4645" y="1"/>
                      <a:pt x="2978" y="1"/>
                    </a:cubicBezTo>
                    <a:close/>
                  </a:path>
                </a:pathLst>
              </a:custGeom>
              <a:solidFill>
                <a:srgbClr val="D88E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" name="Google Shape;70;p14"/>
              <p:cNvSpPr/>
              <p:nvPr/>
            </p:nvSpPr>
            <p:spPr>
              <a:xfrm>
                <a:off x="5250800" y="3637113"/>
                <a:ext cx="83375" cy="147175"/>
              </a:xfrm>
              <a:custGeom>
                <a:avLst/>
                <a:gdLst/>
                <a:ahLst/>
                <a:cxnLst/>
                <a:rect l="l" t="t" r="r" b="b"/>
                <a:pathLst>
                  <a:path w="3335" h="5887" extrusionOk="0">
                    <a:moveTo>
                      <a:pt x="2049" y="1"/>
                    </a:moveTo>
                    <a:cubicBezTo>
                      <a:pt x="1339" y="1"/>
                      <a:pt x="579" y="1174"/>
                      <a:pt x="298" y="2693"/>
                    </a:cubicBezTo>
                    <a:cubicBezTo>
                      <a:pt x="0" y="4330"/>
                      <a:pt x="387" y="5729"/>
                      <a:pt x="1161" y="5878"/>
                    </a:cubicBezTo>
                    <a:cubicBezTo>
                      <a:pt x="1196" y="5884"/>
                      <a:pt x="1230" y="5887"/>
                      <a:pt x="1265" y="5887"/>
                    </a:cubicBezTo>
                    <a:cubicBezTo>
                      <a:pt x="1984" y="5887"/>
                      <a:pt x="2782" y="4731"/>
                      <a:pt x="3037" y="3169"/>
                    </a:cubicBezTo>
                    <a:cubicBezTo>
                      <a:pt x="3335" y="1561"/>
                      <a:pt x="2948" y="132"/>
                      <a:pt x="2174" y="13"/>
                    </a:cubicBezTo>
                    <a:cubicBezTo>
                      <a:pt x="2132" y="5"/>
                      <a:pt x="2091" y="1"/>
                      <a:pt x="2049" y="1"/>
                    </a:cubicBezTo>
                    <a:close/>
                  </a:path>
                </a:pathLst>
              </a:custGeom>
              <a:solidFill>
                <a:srgbClr val="D88E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" name="Google Shape;71;p14"/>
              <p:cNvSpPr/>
              <p:nvPr/>
            </p:nvSpPr>
            <p:spPr>
              <a:xfrm>
                <a:off x="4918800" y="2846113"/>
                <a:ext cx="143700" cy="102875"/>
              </a:xfrm>
              <a:custGeom>
                <a:avLst/>
                <a:gdLst/>
                <a:ahLst/>
                <a:cxnLst/>
                <a:rect l="l" t="t" r="r" b="b"/>
                <a:pathLst>
                  <a:path w="5748" h="4115" extrusionOk="0">
                    <a:moveTo>
                      <a:pt x="1303" y="0"/>
                    </a:moveTo>
                    <a:cubicBezTo>
                      <a:pt x="917" y="0"/>
                      <a:pt x="614" y="116"/>
                      <a:pt x="448" y="360"/>
                    </a:cubicBezTo>
                    <a:cubicBezTo>
                      <a:pt x="1" y="986"/>
                      <a:pt x="745" y="2266"/>
                      <a:pt x="2085" y="3189"/>
                    </a:cubicBezTo>
                    <a:cubicBezTo>
                      <a:pt x="2926" y="3786"/>
                      <a:pt x="3813" y="4115"/>
                      <a:pt x="4468" y="4115"/>
                    </a:cubicBezTo>
                    <a:cubicBezTo>
                      <a:pt x="4857" y="4115"/>
                      <a:pt x="5164" y="3999"/>
                      <a:pt x="5331" y="3755"/>
                    </a:cubicBezTo>
                    <a:cubicBezTo>
                      <a:pt x="5747" y="3129"/>
                      <a:pt x="5033" y="1849"/>
                      <a:pt x="3693" y="926"/>
                    </a:cubicBezTo>
                    <a:cubicBezTo>
                      <a:pt x="2834" y="328"/>
                      <a:pt x="1951" y="0"/>
                      <a:pt x="1303" y="0"/>
                    </a:cubicBezTo>
                    <a:close/>
                  </a:path>
                </a:pathLst>
              </a:custGeom>
              <a:solidFill>
                <a:srgbClr val="D88E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" name="Google Shape;72;p14"/>
              <p:cNvSpPr/>
              <p:nvPr/>
            </p:nvSpPr>
            <p:spPr>
              <a:xfrm>
                <a:off x="2925450" y="4217538"/>
                <a:ext cx="104225" cy="135700"/>
              </a:xfrm>
              <a:custGeom>
                <a:avLst/>
                <a:gdLst/>
                <a:ahLst/>
                <a:cxnLst/>
                <a:rect l="l" t="t" r="r" b="b"/>
                <a:pathLst>
                  <a:path w="4169" h="5428" extrusionOk="0">
                    <a:moveTo>
                      <a:pt x="1022" y="0"/>
                    </a:moveTo>
                    <a:cubicBezTo>
                      <a:pt x="901" y="0"/>
                      <a:pt x="787" y="26"/>
                      <a:pt x="685" y="79"/>
                    </a:cubicBezTo>
                    <a:cubicBezTo>
                      <a:pt x="0" y="436"/>
                      <a:pt x="89" y="1925"/>
                      <a:pt x="864" y="3354"/>
                    </a:cubicBezTo>
                    <a:cubicBezTo>
                      <a:pt x="1522" y="4596"/>
                      <a:pt x="2462" y="5428"/>
                      <a:pt x="3149" y="5428"/>
                    </a:cubicBezTo>
                    <a:cubicBezTo>
                      <a:pt x="3269" y="5428"/>
                      <a:pt x="3382" y="5402"/>
                      <a:pt x="3484" y="5349"/>
                    </a:cubicBezTo>
                    <a:cubicBezTo>
                      <a:pt x="4168" y="4992"/>
                      <a:pt x="4109" y="3503"/>
                      <a:pt x="3335" y="2044"/>
                    </a:cubicBezTo>
                    <a:cubicBezTo>
                      <a:pt x="2676" y="828"/>
                      <a:pt x="1716" y="0"/>
                      <a:pt x="1022" y="0"/>
                    </a:cubicBezTo>
                    <a:close/>
                  </a:path>
                </a:pathLst>
              </a:custGeom>
              <a:solidFill>
                <a:srgbClr val="D88E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73;p14"/>
              <p:cNvSpPr/>
              <p:nvPr/>
            </p:nvSpPr>
            <p:spPr>
              <a:xfrm>
                <a:off x="4362475" y="3744313"/>
                <a:ext cx="84125" cy="146525"/>
              </a:xfrm>
              <a:custGeom>
                <a:avLst/>
                <a:gdLst/>
                <a:ahLst/>
                <a:cxnLst/>
                <a:rect l="l" t="t" r="r" b="b"/>
                <a:pathLst>
                  <a:path w="3365" h="5861" extrusionOk="0">
                    <a:moveTo>
                      <a:pt x="1259" y="0"/>
                    </a:moveTo>
                    <a:cubicBezTo>
                      <a:pt x="1216" y="0"/>
                      <a:pt x="1174" y="4"/>
                      <a:pt x="1131" y="13"/>
                    </a:cubicBezTo>
                    <a:cubicBezTo>
                      <a:pt x="357" y="161"/>
                      <a:pt x="0" y="1591"/>
                      <a:pt x="328" y="3198"/>
                    </a:cubicBezTo>
                    <a:cubicBezTo>
                      <a:pt x="608" y="4715"/>
                      <a:pt x="1419" y="5861"/>
                      <a:pt x="2135" y="5861"/>
                    </a:cubicBezTo>
                    <a:cubicBezTo>
                      <a:pt x="2178" y="5861"/>
                      <a:pt x="2221" y="5857"/>
                      <a:pt x="2263" y="5848"/>
                    </a:cubicBezTo>
                    <a:cubicBezTo>
                      <a:pt x="3007" y="5729"/>
                      <a:pt x="3365" y="4300"/>
                      <a:pt x="3067" y="2662"/>
                    </a:cubicBezTo>
                    <a:cubicBezTo>
                      <a:pt x="2758" y="1146"/>
                      <a:pt x="1972" y="0"/>
                      <a:pt x="1259" y="0"/>
                    </a:cubicBezTo>
                    <a:close/>
                  </a:path>
                </a:pathLst>
              </a:custGeom>
              <a:solidFill>
                <a:srgbClr val="D88E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74;p14"/>
              <p:cNvSpPr/>
              <p:nvPr/>
            </p:nvSpPr>
            <p:spPr>
              <a:xfrm>
                <a:off x="2888225" y="1276588"/>
                <a:ext cx="144425" cy="102225"/>
              </a:xfrm>
              <a:custGeom>
                <a:avLst/>
                <a:gdLst/>
                <a:ahLst/>
                <a:cxnLst/>
                <a:rect l="l" t="t" r="r" b="b"/>
                <a:pathLst>
                  <a:path w="5777" h="4089" extrusionOk="0">
                    <a:moveTo>
                      <a:pt x="4471" y="1"/>
                    </a:moveTo>
                    <a:cubicBezTo>
                      <a:pt x="3822" y="1"/>
                      <a:pt x="2942" y="317"/>
                      <a:pt x="2085" y="913"/>
                    </a:cubicBezTo>
                    <a:cubicBezTo>
                      <a:pt x="745" y="1836"/>
                      <a:pt x="0" y="3117"/>
                      <a:pt x="447" y="3742"/>
                    </a:cubicBezTo>
                    <a:cubicBezTo>
                      <a:pt x="614" y="3976"/>
                      <a:pt x="923" y="4089"/>
                      <a:pt x="1314" y="4089"/>
                    </a:cubicBezTo>
                    <a:cubicBezTo>
                      <a:pt x="1969" y="4089"/>
                      <a:pt x="2854" y="3773"/>
                      <a:pt x="3692" y="3176"/>
                    </a:cubicBezTo>
                    <a:cubicBezTo>
                      <a:pt x="5032" y="2253"/>
                      <a:pt x="5777" y="973"/>
                      <a:pt x="5330" y="348"/>
                    </a:cubicBezTo>
                    <a:cubicBezTo>
                      <a:pt x="5163" y="114"/>
                      <a:pt x="4858" y="1"/>
                      <a:pt x="4471" y="1"/>
                    </a:cubicBezTo>
                    <a:close/>
                  </a:path>
                </a:pathLst>
              </a:custGeom>
              <a:solidFill>
                <a:srgbClr val="D88E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75;p14"/>
              <p:cNvSpPr/>
              <p:nvPr/>
            </p:nvSpPr>
            <p:spPr>
              <a:xfrm>
                <a:off x="2741575" y="3133963"/>
                <a:ext cx="153375" cy="73525"/>
              </a:xfrm>
              <a:custGeom>
                <a:avLst/>
                <a:gdLst/>
                <a:ahLst/>
                <a:cxnLst/>
                <a:rect l="l" t="t" r="r" b="b"/>
                <a:pathLst>
                  <a:path w="6135" h="2941" extrusionOk="0">
                    <a:moveTo>
                      <a:pt x="3883" y="0"/>
                    </a:moveTo>
                    <a:cubicBezTo>
                      <a:pt x="3542" y="0"/>
                      <a:pt x="3176" y="32"/>
                      <a:pt x="2800" y="101"/>
                    </a:cubicBezTo>
                    <a:cubicBezTo>
                      <a:pt x="1192" y="369"/>
                      <a:pt x="1" y="1232"/>
                      <a:pt x="120" y="1977"/>
                    </a:cubicBezTo>
                    <a:cubicBezTo>
                      <a:pt x="235" y="2574"/>
                      <a:pt x="1093" y="2941"/>
                      <a:pt x="2231" y="2941"/>
                    </a:cubicBezTo>
                    <a:cubicBezTo>
                      <a:pt x="2569" y="2941"/>
                      <a:pt x="2931" y="2908"/>
                      <a:pt x="3306" y="2840"/>
                    </a:cubicBezTo>
                    <a:cubicBezTo>
                      <a:pt x="4914" y="2542"/>
                      <a:pt x="6134" y="1709"/>
                      <a:pt x="5985" y="935"/>
                    </a:cubicBezTo>
                    <a:cubicBezTo>
                      <a:pt x="5894" y="361"/>
                      <a:pt x="5025" y="0"/>
                      <a:pt x="3883" y="0"/>
                    </a:cubicBezTo>
                    <a:close/>
                  </a:path>
                </a:pathLst>
              </a:custGeom>
              <a:solidFill>
                <a:srgbClr val="D88E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" name="Google Shape;76;p14"/>
              <p:cNvSpPr/>
              <p:nvPr/>
            </p:nvSpPr>
            <p:spPr>
              <a:xfrm>
                <a:off x="3518700" y="3530713"/>
                <a:ext cx="154100" cy="76900"/>
              </a:xfrm>
              <a:custGeom>
                <a:avLst/>
                <a:gdLst/>
                <a:ahLst/>
                <a:cxnLst/>
                <a:rect l="l" t="t" r="r" b="b"/>
                <a:pathLst>
                  <a:path w="6164" h="3076" extrusionOk="0">
                    <a:moveTo>
                      <a:pt x="2027" y="0"/>
                    </a:moveTo>
                    <a:cubicBezTo>
                      <a:pt x="1065" y="0"/>
                      <a:pt x="332" y="301"/>
                      <a:pt x="208" y="815"/>
                    </a:cubicBezTo>
                    <a:cubicBezTo>
                      <a:pt x="0" y="1559"/>
                      <a:pt x="1131" y="2482"/>
                      <a:pt x="2739" y="2899"/>
                    </a:cubicBezTo>
                    <a:cubicBezTo>
                      <a:pt x="3226" y="3019"/>
                      <a:pt x="3701" y="3076"/>
                      <a:pt x="4131" y="3076"/>
                    </a:cubicBezTo>
                    <a:cubicBezTo>
                      <a:pt x="5095" y="3076"/>
                      <a:pt x="5831" y="2789"/>
                      <a:pt x="5955" y="2274"/>
                    </a:cubicBezTo>
                    <a:cubicBezTo>
                      <a:pt x="6163" y="1530"/>
                      <a:pt x="5032" y="607"/>
                      <a:pt x="3424" y="190"/>
                    </a:cubicBezTo>
                    <a:cubicBezTo>
                      <a:pt x="2935" y="61"/>
                      <a:pt x="2458" y="0"/>
                      <a:pt x="2027" y="0"/>
                    </a:cubicBezTo>
                    <a:close/>
                  </a:path>
                </a:pathLst>
              </a:custGeom>
              <a:solidFill>
                <a:srgbClr val="D88EB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" name="Google Shape;77;p14"/>
              <p:cNvSpPr/>
              <p:nvPr/>
            </p:nvSpPr>
            <p:spPr>
              <a:xfrm>
                <a:off x="3122700" y="1855438"/>
                <a:ext cx="704175" cy="843825"/>
              </a:xfrm>
              <a:custGeom>
                <a:avLst/>
                <a:gdLst/>
                <a:ahLst/>
                <a:cxnLst/>
                <a:rect l="l" t="t" r="r" b="b"/>
                <a:pathLst>
                  <a:path w="28167" h="33753" extrusionOk="0">
                    <a:moveTo>
                      <a:pt x="13845" y="1"/>
                    </a:moveTo>
                    <a:lnTo>
                      <a:pt x="13845" y="90"/>
                    </a:lnTo>
                    <a:cubicBezTo>
                      <a:pt x="13496" y="33"/>
                      <a:pt x="13143" y="6"/>
                      <a:pt x="12790" y="6"/>
                    </a:cubicBezTo>
                    <a:cubicBezTo>
                      <a:pt x="9052" y="6"/>
                      <a:pt x="5199" y="3035"/>
                      <a:pt x="3186" y="6164"/>
                    </a:cubicBezTo>
                    <a:cubicBezTo>
                      <a:pt x="119" y="10868"/>
                      <a:pt x="0" y="17508"/>
                      <a:pt x="1489" y="22897"/>
                    </a:cubicBezTo>
                    <a:cubicBezTo>
                      <a:pt x="2591" y="26946"/>
                      <a:pt x="5062" y="31531"/>
                      <a:pt x="8992" y="33020"/>
                    </a:cubicBezTo>
                    <a:cubicBezTo>
                      <a:pt x="10297" y="33517"/>
                      <a:pt x="11742" y="33752"/>
                      <a:pt x="13217" y="33752"/>
                    </a:cubicBezTo>
                    <a:cubicBezTo>
                      <a:pt x="16691" y="33752"/>
                      <a:pt x="20335" y="32449"/>
                      <a:pt x="22718" y="30192"/>
                    </a:cubicBezTo>
                    <a:cubicBezTo>
                      <a:pt x="26678" y="26440"/>
                      <a:pt x="28166" y="19652"/>
                      <a:pt x="26856" y="14382"/>
                    </a:cubicBezTo>
                    <a:cubicBezTo>
                      <a:pt x="25338" y="8099"/>
                      <a:pt x="20217" y="1013"/>
                      <a:pt x="13845" y="1"/>
                    </a:cubicBezTo>
                    <a:close/>
                  </a:path>
                </a:pathLst>
              </a:custGeom>
              <a:solidFill>
                <a:srgbClr val="1C818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" name="Google Shape;78;p14"/>
              <p:cNvSpPr/>
              <p:nvPr/>
            </p:nvSpPr>
            <p:spPr>
              <a:xfrm>
                <a:off x="771924" y="2328392"/>
                <a:ext cx="1296315" cy="147210"/>
              </a:xfrm>
              <a:custGeom>
                <a:avLst/>
                <a:gdLst/>
                <a:ahLst/>
                <a:cxnLst/>
                <a:rect l="l" t="t" r="r" b="b"/>
                <a:pathLst>
                  <a:path w="57614" h="1" fill="none" extrusionOk="0">
                    <a:moveTo>
                      <a:pt x="1" y="1"/>
                    </a:moveTo>
                    <a:lnTo>
                      <a:pt x="57613" y="1"/>
                    </a:lnTo>
                  </a:path>
                </a:pathLst>
              </a:custGeom>
              <a:solidFill>
                <a:srgbClr val="FFFFFF"/>
              </a:solidFill>
              <a:ln w="14150" cap="flat" cmpd="sng">
                <a:solidFill>
                  <a:schemeClr val="dk1"/>
                </a:solidFill>
                <a:prstDash val="solid"/>
                <a:miter lim="2977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9" name="Google Shape;79;p14"/>
            <p:cNvSpPr txBox="1"/>
            <p:nvPr/>
          </p:nvSpPr>
          <p:spPr>
            <a:xfrm>
              <a:off x="5269225" y="2288000"/>
              <a:ext cx="10743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chemeClr val="dk1"/>
                  </a:solidFill>
                  <a:latin typeface="Kalam"/>
                  <a:ea typeface="Kalam"/>
                  <a:cs typeface="Kalam"/>
                  <a:sym typeface="Kalam"/>
                </a:rPr>
                <a:t>CELL </a:t>
              </a:r>
              <a:endParaRPr sz="800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chemeClr val="dk1"/>
                  </a:solidFill>
                  <a:latin typeface="Kalam"/>
                  <a:ea typeface="Kalam"/>
                  <a:cs typeface="Kalam"/>
                  <a:sym typeface="Kalam"/>
                </a:rPr>
                <a:t>MEMBRANE</a:t>
              </a:r>
              <a:endParaRPr sz="800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endParaRPr>
            </a:p>
          </p:txBody>
        </p:sp>
      </p:grpSp>
      <p:sp>
        <p:nvSpPr>
          <p:cNvPr id="80" name="Google Shape;80;p14"/>
          <p:cNvSpPr txBox="1"/>
          <p:nvPr/>
        </p:nvSpPr>
        <p:spPr>
          <a:xfrm>
            <a:off x="6500286" y="3332366"/>
            <a:ext cx="1853100" cy="69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All cells, including</a:t>
            </a:r>
            <a:r>
              <a:rPr lang="en" sz="1100" b="1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animal cells</a:t>
            </a:r>
            <a:r>
              <a:rPr lang="en" sz="11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, are surrounded by a </a:t>
            </a:r>
            <a:r>
              <a:rPr lang="en" sz="1100" b="1" dirty="0">
                <a:solidFill>
                  <a:srgbClr val="07C1FF"/>
                </a:solidFill>
                <a:latin typeface="Cambria"/>
                <a:ea typeface="Cambria"/>
                <a:cs typeface="Cambria"/>
                <a:sym typeface="Cambria"/>
              </a:rPr>
              <a:t>cell membrane</a:t>
            </a:r>
            <a:r>
              <a:rPr lang="en" sz="1100" dirty="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. </a:t>
            </a:r>
            <a:endParaRPr sz="1100" dirty="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Membrane Structure</a:t>
            </a:r>
            <a:endParaRPr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00">
              <a:solidFill>
                <a:schemeClr val="lt2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86" name="Google Shape;86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Char char="●"/>
            </a:pPr>
            <a:r>
              <a:rPr lang="en">
                <a:solidFill>
                  <a:srgbClr val="CCCCCC"/>
                </a:solidFill>
              </a:rPr>
              <a:t>Membranes are usually made up of the following:</a:t>
            </a:r>
            <a:endParaRPr>
              <a:solidFill>
                <a:srgbClr val="CCCCCC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Char char="○"/>
            </a:pPr>
            <a:r>
              <a:rPr lang="en">
                <a:solidFill>
                  <a:srgbClr val="CCCCCC"/>
                </a:solidFill>
              </a:rPr>
              <a:t>Lipids (primarily </a:t>
            </a:r>
            <a:r>
              <a:rPr lang="en" b="1">
                <a:solidFill>
                  <a:srgbClr val="CCCCCC"/>
                </a:solidFill>
              </a:rPr>
              <a:t>phospholipids</a:t>
            </a:r>
            <a:r>
              <a:rPr lang="en">
                <a:solidFill>
                  <a:srgbClr val="CCCCCC"/>
                </a:solidFill>
              </a:rPr>
              <a:t>).</a:t>
            </a:r>
            <a:endParaRPr>
              <a:solidFill>
                <a:srgbClr val="CCCCCC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Char char="○"/>
            </a:pPr>
            <a:r>
              <a:rPr lang="en">
                <a:solidFill>
                  <a:srgbClr val="CCCCCC"/>
                </a:solidFill>
              </a:rPr>
              <a:t>Proteins.</a:t>
            </a:r>
            <a:endParaRPr>
              <a:solidFill>
                <a:srgbClr val="CCCCCC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Char char="○"/>
            </a:pPr>
            <a:r>
              <a:rPr lang="en">
                <a:solidFill>
                  <a:srgbClr val="CCCCCC"/>
                </a:solidFill>
              </a:rPr>
              <a:t>Carbohydrates.</a:t>
            </a:r>
            <a:endParaRPr>
              <a:solidFill>
                <a:srgbClr val="CCCCCC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Char char="●"/>
            </a:pPr>
            <a:r>
              <a:rPr lang="en">
                <a:solidFill>
                  <a:srgbClr val="CCCCCC"/>
                </a:solidFill>
              </a:rPr>
              <a:t>Membranes are explained by the </a:t>
            </a:r>
            <a:r>
              <a:rPr lang="en" b="1">
                <a:solidFill>
                  <a:srgbClr val="CCCCCC"/>
                </a:solidFill>
              </a:rPr>
              <a:t>fluid mosaic </a:t>
            </a:r>
            <a:r>
              <a:rPr lang="en">
                <a:solidFill>
                  <a:srgbClr val="CCCCCC"/>
                </a:solidFill>
              </a:rPr>
              <a:t>model.</a:t>
            </a:r>
            <a:endParaRPr>
              <a:solidFill>
                <a:srgbClr val="CCCCCC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Char char="○"/>
            </a:pPr>
            <a:r>
              <a:rPr lang="en">
                <a:solidFill>
                  <a:srgbClr val="CCCCCC"/>
                </a:solidFill>
              </a:rPr>
              <a:t>The fluid mosaic model was proposed in 1972 to describe how molecules are arranged in the membrane.</a:t>
            </a:r>
            <a:endParaRPr>
              <a:solidFill>
                <a:srgbClr val="CCCCCC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Char char="●"/>
            </a:pPr>
            <a:r>
              <a:rPr lang="en">
                <a:solidFill>
                  <a:srgbClr val="CCCCCC"/>
                </a:solidFill>
              </a:rPr>
              <a:t>Phospholipids form a fluid double layer, called a </a:t>
            </a:r>
            <a:r>
              <a:rPr lang="en" b="1">
                <a:solidFill>
                  <a:srgbClr val="CCCCCC"/>
                </a:solidFill>
              </a:rPr>
              <a:t>bilayer</a:t>
            </a:r>
            <a:r>
              <a:rPr lang="en">
                <a:solidFill>
                  <a:srgbClr val="CCCCCC"/>
                </a:solidFill>
              </a:rPr>
              <a:t>.</a:t>
            </a:r>
            <a:endParaRPr>
              <a:solidFill>
                <a:srgbClr val="CCCCCC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Char char="●"/>
            </a:pPr>
            <a:r>
              <a:rPr lang="en">
                <a:solidFill>
                  <a:srgbClr val="CCCCCC"/>
                </a:solidFill>
              </a:rPr>
              <a:t>Proteins are found in the bilayer, creating a </a:t>
            </a:r>
            <a:r>
              <a:rPr lang="en" b="1">
                <a:solidFill>
                  <a:srgbClr val="CCCCCC"/>
                </a:solidFill>
              </a:rPr>
              <a:t>mosaic structure</a:t>
            </a:r>
            <a:r>
              <a:rPr lang="en">
                <a:solidFill>
                  <a:srgbClr val="CCCCCC"/>
                </a:solidFill>
              </a:rPr>
              <a:t>.</a:t>
            </a:r>
            <a:endParaRPr>
              <a:solidFill>
                <a:srgbClr val="CCCCCC"/>
              </a:solidFill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>
              <a:solidFill>
                <a:srgbClr val="CCCCCC"/>
              </a:solidFill>
            </a:endParaRPr>
          </a:p>
        </p:txBody>
      </p:sp>
      <p:sp>
        <p:nvSpPr>
          <p:cNvPr id="87" name="Google Shape;87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F3"/>
        </a:solidFill>
        <a:effectLst/>
      </p:bgPr>
    </p:bg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" name="Google Shape;92;p16"/>
          <p:cNvGrpSpPr/>
          <p:nvPr/>
        </p:nvGrpSpPr>
        <p:grpSpPr>
          <a:xfrm>
            <a:off x="796125" y="1263314"/>
            <a:ext cx="7933060" cy="3240628"/>
            <a:chOff x="300425" y="1451126"/>
            <a:chExt cx="7933060" cy="3240628"/>
          </a:xfrm>
        </p:grpSpPr>
        <p:sp>
          <p:nvSpPr>
            <p:cNvPr id="93" name="Google Shape;93;p16"/>
            <p:cNvSpPr/>
            <p:nvPr/>
          </p:nvSpPr>
          <p:spPr>
            <a:xfrm>
              <a:off x="1923411" y="3287546"/>
              <a:ext cx="5205690" cy="289749"/>
            </a:xfrm>
            <a:custGeom>
              <a:avLst/>
              <a:gdLst/>
              <a:ahLst/>
              <a:cxnLst/>
              <a:rect l="l" t="t" r="r" b="b"/>
              <a:pathLst>
                <a:path w="173523" h="9746" extrusionOk="0">
                  <a:moveTo>
                    <a:pt x="38008" y="0"/>
                  </a:moveTo>
                  <a:cubicBezTo>
                    <a:pt x="31844" y="0"/>
                    <a:pt x="25722" y="127"/>
                    <a:pt x="19705" y="254"/>
                  </a:cubicBezTo>
                  <a:cubicBezTo>
                    <a:pt x="13448" y="383"/>
                    <a:pt x="6984" y="513"/>
                    <a:pt x="624" y="513"/>
                  </a:cubicBezTo>
                  <a:cubicBezTo>
                    <a:pt x="286" y="513"/>
                    <a:pt x="0" y="773"/>
                    <a:pt x="0" y="1110"/>
                  </a:cubicBezTo>
                  <a:cubicBezTo>
                    <a:pt x="0" y="1474"/>
                    <a:pt x="286" y="1733"/>
                    <a:pt x="624" y="1733"/>
                  </a:cubicBezTo>
                  <a:cubicBezTo>
                    <a:pt x="7010" y="1733"/>
                    <a:pt x="13474" y="1603"/>
                    <a:pt x="19731" y="1474"/>
                  </a:cubicBezTo>
                  <a:cubicBezTo>
                    <a:pt x="25735" y="1347"/>
                    <a:pt x="31845" y="1220"/>
                    <a:pt x="37993" y="1220"/>
                  </a:cubicBezTo>
                  <a:cubicBezTo>
                    <a:pt x="44445" y="1220"/>
                    <a:pt x="50939" y="1360"/>
                    <a:pt x="57400" y="1785"/>
                  </a:cubicBezTo>
                  <a:cubicBezTo>
                    <a:pt x="73625" y="2850"/>
                    <a:pt x="88215" y="3914"/>
                    <a:pt x="102727" y="6017"/>
                  </a:cubicBezTo>
                  <a:lnTo>
                    <a:pt x="104856" y="6328"/>
                  </a:lnTo>
                  <a:cubicBezTo>
                    <a:pt x="115759" y="7912"/>
                    <a:pt x="127026" y="9547"/>
                    <a:pt x="138190" y="9703"/>
                  </a:cubicBezTo>
                  <a:cubicBezTo>
                    <a:pt x="139745" y="9728"/>
                    <a:pt x="141296" y="9745"/>
                    <a:pt x="142846" y="9745"/>
                  </a:cubicBezTo>
                  <a:cubicBezTo>
                    <a:pt x="151103" y="9745"/>
                    <a:pt x="159325" y="9249"/>
                    <a:pt x="167915" y="6692"/>
                  </a:cubicBezTo>
                  <a:lnTo>
                    <a:pt x="168616" y="6484"/>
                  </a:lnTo>
                  <a:cubicBezTo>
                    <a:pt x="170277" y="6017"/>
                    <a:pt x="172120" y="5472"/>
                    <a:pt x="173288" y="4303"/>
                  </a:cubicBezTo>
                  <a:cubicBezTo>
                    <a:pt x="173522" y="4070"/>
                    <a:pt x="173522" y="3680"/>
                    <a:pt x="173288" y="3447"/>
                  </a:cubicBezTo>
                  <a:cubicBezTo>
                    <a:pt x="173172" y="3330"/>
                    <a:pt x="173016" y="3271"/>
                    <a:pt x="172860" y="3271"/>
                  </a:cubicBezTo>
                  <a:cubicBezTo>
                    <a:pt x="172704" y="3271"/>
                    <a:pt x="172549" y="3330"/>
                    <a:pt x="172432" y="3447"/>
                  </a:cubicBezTo>
                  <a:cubicBezTo>
                    <a:pt x="171497" y="4381"/>
                    <a:pt x="169784" y="4875"/>
                    <a:pt x="168304" y="5290"/>
                  </a:cubicBezTo>
                  <a:lnTo>
                    <a:pt x="167577" y="5498"/>
                  </a:lnTo>
                  <a:cubicBezTo>
                    <a:pt x="159034" y="8058"/>
                    <a:pt x="150828" y="8517"/>
                    <a:pt x="142578" y="8517"/>
                  </a:cubicBezTo>
                  <a:cubicBezTo>
                    <a:pt x="141126" y="8517"/>
                    <a:pt x="139672" y="8503"/>
                    <a:pt x="138215" y="8483"/>
                  </a:cubicBezTo>
                  <a:cubicBezTo>
                    <a:pt x="127130" y="8327"/>
                    <a:pt x="115889" y="6692"/>
                    <a:pt x="105038" y="5108"/>
                  </a:cubicBezTo>
                  <a:lnTo>
                    <a:pt x="102883" y="4797"/>
                  </a:lnTo>
                  <a:cubicBezTo>
                    <a:pt x="88345" y="2694"/>
                    <a:pt x="73729" y="1629"/>
                    <a:pt x="57478" y="565"/>
                  </a:cubicBezTo>
                  <a:cubicBezTo>
                    <a:pt x="50990" y="140"/>
                    <a:pt x="44476" y="0"/>
                    <a:pt x="38008" y="0"/>
                  </a:cubicBezTo>
                  <a:close/>
                </a:path>
              </a:pathLst>
            </a:custGeom>
            <a:solidFill>
              <a:srgbClr val="FFFFBF"/>
            </a:solidFill>
            <a:ln w="7800" cap="flat" cmpd="sng">
              <a:solidFill>
                <a:srgbClr val="B2B2B2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16"/>
            <p:cNvSpPr/>
            <p:nvPr/>
          </p:nvSpPr>
          <p:spPr>
            <a:xfrm>
              <a:off x="4574389" y="2324256"/>
              <a:ext cx="373860" cy="543345"/>
            </a:xfrm>
            <a:custGeom>
              <a:avLst/>
              <a:gdLst/>
              <a:ahLst/>
              <a:cxnLst/>
              <a:rect l="l" t="t" r="r" b="b"/>
              <a:pathLst>
                <a:path w="12462" h="18276" extrusionOk="0">
                  <a:moveTo>
                    <a:pt x="6108" y="0"/>
                  </a:moveTo>
                  <a:cubicBezTo>
                    <a:pt x="5263" y="0"/>
                    <a:pt x="4446" y="264"/>
                    <a:pt x="3765" y="882"/>
                  </a:cubicBezTo>
                  <a:cubicBezTo>
                    <a:pt x="1" y="4360"/>
                    <a:pt x="1299" y="7995"/>
                    <a:pt x="1948" y="12382"/>
                  </a:cubicBezTo>
                  <a:cubicBezTo>
                    <a:pt x="2182" y="13888"/>
                    <a:pt x="2857" y="15394"/>
                    <a:pt x="2285" y="16899"/>
                  </a:cubicBezTo>
                  <a:cubicBezTo>
                    <a:pt x="3168" y="16925"/>
                    <a:pt x="3921" y="17263"/>
                    <a:pt x="4544" y="17938"/>
                  </a:cubicBezTo>
                  <a:cubicBezTo>
                    <a:pt x="4824" y="17492"/>
                    <a:pt x="5245" y="17315"/>
                    <a:pt x="5691" y="17315"/>
                  </a:cubicBezTo>
                  <a:cubicBezTo>
                    <a:pt x="6361" y="17315"/>
                    <a:pt x="7088" y="17714"/>
                    <a:pt x="7478" y="18197"/>
                  </a:cubicBezTo>
                  <a:cubicBezTo>
                    <a:pt x="7656" y="17711"/>
                    <a:pt x="8078" y="17540"/>
                    <a:pt x="8570" y="17540"/>
                  </a:cubicBezTo>
                  <a:cubicBezTo>
                    <a:pt x="9364" y="17540"/>
                    <a:pt x="10342" y="17987"/>
                    <a:pt x="10775" y="18275"/>
                  </a:cubicBezTo>
                  <a:cubicBezTo>
                    <a:pt x="11553" y="17419"/>
                    <a:pt x="12462" y="17081"/>
                    <a:pt x="12358" y="15861"/>
                  </a:cubicBezTo>
                  <a:cubicBezTo>
                    <a:pt x="12202" y="13706"/>
                    <a:pt x="12150" y="11551"/>
                    <a:pt x="11969" y="9423"/>
                  </a:cubicBezTo>
                  <a:cubicBezTo>
                    <a:pt x="11813" y="7631"/>
                    <a:pt x="11943" y="5658"/>
                    <a:pt x="11424" y="3945"/>
                  </a:cubicBezTo>
                  <a:cubicBezTo>
                    <a:pt x="10801" y="1870"/>
                    <a:pt x="8355" y="0"/>
                    <a:pt x="6108" y="0"/>
                  </a:cubicBezTo>
                  <a:close/>
                </a:path>
              </a:pathLst>
            </a:custGeom>
            <a:solidFill>
              <a:srgbClr val="03596D"/>
            </a:solidFill>
            <a:ln w="3900" cap="flat" cmpd="sng">
              <a:solidFill>
                <a:srgbClr val="000000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16"/>
            <p:cNvSpPr/>
            <p:nvPr/>
          </p:nvSpPr>
          <p:spPr>
            <a:xfrm>
              <a:off x="6132758" y="2340369"/>
              <a:ext cx="439290" cy="608276"/>
            </a:xfrm>
            <a:custGeom>
              <a:avLst/>
              <a:gdLst/>
              <a:ahLst/>
              <a:cxnLst/>
              <a:rect l="l" t="t" r="r" b="b"/>
              <a:pathLst>
                <a:path w="14643" h="20460" extrusionOk="0">
                  <a:moveTo>
                    <a:pt x="6894" y="0"/>
                  </a:moveTo>
                  <a:cubicBezTo>
                    <a:pt x="5954" y="0"/>
                    <a:pt x="5054" y="282"/>
                    <a:pt x="4310" y="937"/>
                  </a:cubicBezTo>
                  <a:cubicBezTo>
                    <a:pt x="0" y="4727"/>
                    <a:pt x="1610" y="8803"/>
                    <a:pt x="2441" y="13709"/>
                  </a:cubicBezTo>
                  <a:cubicBezTo>
                    <a:pt x="2726" y="15397"/>
                    <a:pt x="3531" y="17084"/>
                    <a:pt x="2908" y="18746"/>
                  </a:cubicBezTo>
                  <a:cubicBezTo>
                    <a:pt x="3920" y="18798"/>
                    <a:pt x="4829" y="19161"/>
                    <a:pt x="5530" y="19940"/>
                  </a:cubicBezTo>
                  <a:cubicBezTo>
                    <a:pt x="5833" y="19465"/>
                    <a:pt x="6302" y="19277"/>
                    <a:pt x="6806" y="19277"/>
                  </a:cubicBezTo>
                  <a:cubicBezTo>
                    <a:pt x="7595" y="19277"/>
                    <a:pt x="8471" y="19739"/>
                    <a:pt x="8931" y="20277"/>
                  </a:cubicBezTo>
                  <a:cubicBezTo>
                    <a:pt x="9113" y="19760"/>
                    <a:pt x="9564" y="19575"/>
                    <a:pt x="10102" y="19575"/>
                  </a:cubicBezTo>
                  <a:cubicBezTo>
                    <a:pt x="11022" y="19575"/>
                    <a:pt x="12197" y="20115"/>
                    <a:pt x="12721" y="20459"/>
                  </a:cubicBezTo>
                  <a:cubicBezTo>
                    <a:pt x="13630" y="19499"/>
                    <a:pt x="14642" y="19135"/>
                    <a:pt x="14512" y="17785"/>
                  </a:cubicBezTo>
                  <a:cubicBezTo>
                    <a:pt x="14279" y="15397"/>
                    <a:pt x="14175" y="13008"/>
                    <a:pt x="13915" y="10620"/>
                  </a:cubicBezTo>
                  <a:cubicBezTo>
                    <a:pt x="13708" y="8621"/>
                    <a:pt x="13811" y="6440"/>
                    <a:pt x="13188" y="4519"/>
                  </a:cubicBezTo>
                  <a:cubicBezTo>
                    <a:pt x="12407" y="2155"/>
                    <a:pt x="9496" y="0"/>
                    <a:pt x="6894" y="0"/>
                  </a:cubicBezTo>
                  <a:close/>
                </a:path>
              </a:pathLst>
            </a:custGeom>
            <a:solidFill>
              <a:srgbClr val="03596D"/>
            </a:solidFill>
            <a:ln w="4550" cap="flat" cmpd="sng">
              <a:solidFill>
                <a:srgbClr val="000000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16"/>
            <p:cNvSpPr/>
            <p:nvPr/>
          </p:nvSpPr>
          <p:spPr>
            <a:xfrm>
              <a:off x="433589" y="2270658"/>
              <a:ext cx="6657420" cy="980079"/>
            </a:xfrm>
            <a:custGeom>
              <a:avLst/>
              <a:gdLst/>
              <a:ahLst/>
              <a:cxnLst/>
              <a:rect l="l" t="t" r="r" b="b"/>
              <a:pathLst>
                <a:path w="221914" h="32966" extrusionOk="0">
                  <a:moveTo>
                    <a:pt x="82510" y="1"/>
                  </a:moveTo>
                  <a:cubicBezTo>
                    <a:pt x="81245" y="1"/>
                    <a:pt x="79991" y="42"/>
                    <a:pt x="78791" y="192"/>
                  </a:cubicBezTo>
                  <a:cubicBezTo>
                    <a:pt x="75702" y="556"/>
                    <a:pt x="72743" y="686"/>
                    <a:pt x="69679" y="1335"/>
                  </a:cubicBezTo>
                  <a:cubicBezTo>
                    <a:pt x="66071" y="2113"/>
                    <a:pt x="62384" y="2451"/>
                    <a:pt x="58724" y="3100"/>
                  </a:cubicBezTo>
                  <a:cubicBezTo>
                    <a:pt x="57331" y="3354"/>
                    <a:pt x="55930" y="3453"/>
                    <a:pt x="54528" y="3453"/>
                  </a:cubicBezTo>
                  <a:cubicBezTo>
                    <a:pt x="51486" y="3453"/>
                    <a:pt x="48435" y="2988"/>
                    <a:pt x="45432" y="2633"/>
                  </a:cubicBezTo>
                  <a:cubicBezTo>
                    <a:pt x="41356" y="2139"/>
                    <a:pt x="37228" y="1672"/>
                    <a:pt x="33178" y="1205"/>
                  </a:cubicBezTo>
                  <a:cubicBezTo>
                    <a:pt x="31314" y="996"/>
                    <a:pt x="29380" y="956"/>
                    <a:pt x="27457" y="956"/>
                  </a:cubicBezTo>
                  <a:cubicBezTo>
                    <a:pt x="26273" y="956"/>
                    <a:pt x="25093" y="971"/>
                    <a:pt x="23936" y="971"/>
                  </a:cubicBezTo>
                  <a:cubicBezTo>
                    <a:pt x="22941" y="971"/>
                    <a:pt x="21617" y="798"/>
                    <a:pt x="20346" y="798"/>
                  </a:cubicBezTo>
                  <a:cubicBezTo>
                    <a:pt x="18965" y="798"/>
                    <a:pt x="17645" y="1002"/>
                    <a:pt x="16875" y="1854"/>
                  </a:cubicBezTo>
                  <a:cubicBezTo>
                    <a:pt x="15525" y="3360"/>
                    <a:pt x="14279" y="4865"/>
                    <a:pt x="12540" y="5956"/>
                  </a:cubicBezTo>
                  <a:cubicBezTo>
                    <a:pt x="10437" y="7228"/>
                    <a:pt x="8282" y="8552"/>
                    <a:pt x="6283" y="9928"/>
                  </a:cubicBezTo>
                  <a:cubicBezTo>
                    <a:pt x="3298" y="11979"/>
                    <a:pt x="1" y="16781"/>
                    <a:pt x="2467" y="20234"/>
                  </a:cubicBezTo>
                  <a:cubicBezTo>
                    <a:pt x="6049" y="25322"/>
                    <a:pt x="11761" y="27347"/>
                    <a:pt x="17887" y="27633"/>
                  </a:cubicBezTo>
                  <a:cubicBezTo>
                    <a:pt x="18590" y="27667"/>
                    <a:pt x="19290" y="27685"/>
                    <a:pt x="19985" y="27685"/>
                  </a:cubicBezTo>
                  <a:cubicBezTo>
                    <a:pt x="25046" y="27685"/>
                    <a:pt x="29915" y="26742"/>
                    <a:pt x="34502" y="24414"/>
                  </a:cubicBezTo>
                  <a:cubicBezTo>
                    <a:pt x="37176" y="23064"/>
                    <a:pt x="39720" y="22181"/>
                    <a:pt x="42680" y="21610"/>
                  </a:cubicBezTo>
                  <a:cubicBezTo>
                    <a:pt x="43667" y="21428"/>
                    <a:pt x="44705" y="21247"/>
                    <a:pt x="45743" y="21247"/>
                  </a:cubicBezTo>
                  <a:cubicBezTo>
                    <a:pt x="46652" y="21247"/>
                    <a:pt x="47223" y="21636"/>
                    <a:pt x="48054" y="21818"/>
                  </a:cubicBezTo>
                  <a:cubicBezTo>
                    <a:pt x="48575" y="21940"/>
                    <a:pt x="49146" y="21987"/>
                    <a:pt x="49743" y="21987"/>
                  </a:cubicBezTo>
                  <a:cubicBezTo>
                    <a:pt x="51554" y="21987"/>
                    <a:pt x="53605" y="21552"/>
                    <a:pt x="55245" y="21454"/>
                  </a:cubicBezTo>
                  <a:cubicBezTo>
                    <a:pt x="60178" y="21117"/>
                    <a:pt x="65136" y="20883"/>
                    <a:pt x="70121" y="20883"/>
                  </a:cubicBezTo>
                  <a:cubicBezTo>
                    <a:pt x="79207" y="20883"/>
                    <a:pt x="88241" y="19845"/>
                    <a:pt x="97301" y="19845"/>
                  </a:cubicBezTo>
                  <a:cubicBezTo>
                    <a:pt x="100053" y="19845"/>
                    <a:pt x="102727" y="20052"/>
                    <a:pt x="105453" y="20208"/>
                  </a:cubicBezTo>
                  <a:cubicBezTo>
                    <a:pt x="106647" y="20286"/>
                    <a:pt x="108075" y="20156"/>
                    <a:pt x="109191" y="20597"/>
                  </a:cubicBezTo>
                  <a:cubicBezTo>
                    <a:pt x="110515" y="21091"/>
                    <a:pt x="111788" y="22051"/>
                    <a:pt x="112982" y="22778"/>
                  </a:cubicBezTo>
                  <a:cubicBezTo>
                    <a:pt x="115085" y="24050"/>
                    <a:pt x="117395" y="25478"/>
                    <a:pt x="119238" y="27140"/>
                  </a:cubicBezTo>
                  <a:cubicBezTo>
                    <a:pt x="121037" y="28765"/>
                    <a:pt x="123974" y="30769"/>
                    <a:pt x="126662" y="30769"/>
                  </a:cubicBezTo>
                  <a:cubicBezTo>
                    <a:pt x="127195" y="30769"/>
                    <a:pt x="127718" y="30691"/>
                    <a:pt x="128221" y="30514"/>
                  </a:cubicBezTo>
                  <a:cubicBezTo>
                    <a:pt x="129713" y="29992"/>
                    <a:pt x="130681" y="29708"/>
                    <a:pt x="132290" y="29708"/>
                  </a:cubicBezTo>
                  <a:cubicBezTo>
                    <a:pt x="132360" y="29708"/>
                    <a:pt x="132431" y="29709"/>
                    <a:pt x="132504" y="29710"/>
                  </a:cubicBezTo>
                  <a:cubicBezTo>
                    <a:pt x="134737" y="29736"/>
                    <a:pt x="136969" y="29814"/>
                    <a:pt x="139202" y="30073"/>
                  </a:cubicBezTo>
                  <a:cubicBezTo>
                    <a:pt x="145121" y="30800"/>
                    <a:pt x="150988" y="31215"/>
                    <a:pt x="156907" y="32124"/>
                  </a:cubicBezTo>
                  <a:cubicBezTo>
                    <a:pt x="159218" y="32513"/>
                    <a:pt x="161580" y="32851"/>
                    <a:pt x="163943" y="32955"/>
                  </a:cubicBezTo>
                  <a:cubicBezTo>
                    <a:pt x="164142" y="32962"/>
                    <a:pt x="164340" y="32966"/>
                    <a:pt x="164537" y="32966"/>
                  </a:cubicBezTo>
                  <a:cubicBezTo>
                    <a:pt x="167155" y="32966"/>
                    <a:pt x="169538" y="32353"/>
                    <a:pt x="172146" y="31942"/>
                  </a:cubicBezTo>
                  <a:cubicBezTo>
                    <a:pt x="174217" y="31594"/>
                    <a:pt x="176363" y="31547"/>
                    <a:pt x="178523" y="31547"/>
                  </a:cubicBezTo>
                  <a:cubicBezTo>
                    <a:pt x="179319" y="31547"/>
                    <a:pt x="180117" y="31553"/>
                    <a:pt x="180913" y="31553"/>
                  </a:cubicBezTo>
                  <a:cubicBezTo>
                    <a:pt x="183593" y="31553"/>
                    <a:pt x="186257" y="31481"/>
                    <a:pt x="188787" y="30852"/>
                  </a:cubicBezTo>
                  <a:cubicBezTo>
                    <a:pt x="190215" y="30514"/>
                    <a:pt x="191435" y="29684"/>
                    <a:pt x="192811" y="29320"/>
                  </a:cubicBezTo>
                  <a:cubicBezTo>
                    <a:pt x="194135" y="28957"/>
                    <a:pt x="195485" y="28464"/>
                    <a:pt x="196835" y="28022"/>
                  </a:cubicBezTo>
                  <a:cubicBezTo>
                    <a:pt x="198609" y="27436"/>
                    <a:pt x="200787" y="27015"/>
                    <a:pt x="202878" y="27015"/>
                  </a:cubicBezTo>
                  <a:cubicBezTo>
                    <a:pt x="204305" y="27015"/>
                    <a:pt x="205692" y="27211"/>
                    <a:pt x="206882" y="27685"/>
                  </a:cubicBezTo>
                  <a:cubicBezTo>
                    <a:pt x="209893" y="28879"/>
                    <a:pt x="212879" y="31138"/>
                    <a:pt x="216176" y="31423"/>
                  </a:cubicBezTo>
                  <a:cubicBezTo>
                    <a:pt x="216524" y="31451"/>
                    <a:pt x="217074" y="31478"/>
                    <a:pt x="217675" y="31478"/>
                  </a:cubicBezTo>
                  <a:cubicBezTo>
                    <a:pt x="218774" y="31478"/>
                    <a:pt x="220043" y="31386"/>
                    <a:pt x="220563" y="31034"/>
                  </a:cubicBezTo>
                  <a:cubicBezTo>
                    <a:pt x="221913" y="30151"/>
                    <a:pt x="220952" y="26413"/>
                    <a:pt x="220771" y="24907"/>
                  </a:cubicBezTo>
                  <a:cubicBezTo>
                    <a:pt x="220511" y="22752"/>
                    <a:pt x="220200" y="20546"/>
                    <a:pt x="220537" y="18365"/>
                  </a:cubicBezTo>
                  <a:cubicBezTo>
                    <a:pt x="220771" y="16600"/>
                    <a:pt x="221264" y="14133"/>
                    <a:pt x="220018" y="12602"/>
                  </a:cubicBezTo>
                  <a:cubicBezTo>
                    <a:pt x="219495" y="11971"/>
                    <a:pt x="218927" y="11798"/>
                    <a:pt x="218320" y="11798"/>
                  </a:cubicBezTo>
                  <a:cubicBezTo>
                    <a:pt x="217578" y="11798"/>
                    <a:pt x="216777" y="12056"/>
                    <a:pt x="215922" y="12056"/>
                  </a:cubicBezTo>
                  <a:cubicBezTo>
                    <a:pt x="215774" y="12056"/>
                    <a:pt x="215625" y="12048"/>
                    <a:pt x="215475" y="12030"/>
                  </a:cubicBezTo>
                  <a:cubicBezTo>
                    <a:pt x="214177" y="11901"/>
                    <a:pt x="213086" y="11070"/>
                    <a:pt x="211814" y="10758"/>
                  </a:cubicBezTo>
                  <a:cubicBezTo>
                    <a:pt x="208803" y="10031"/>
                    <a:pt x="205765" y="8759"/>
                    <a:pt x="202598" y="8759"/>
                  </a:cubicBezTo>
                  <a:cubicBezTo>
                    <a:pt x="201773" y="8759"/>
                    <a:pt x="200948" y="8758"/>
                    <a:pt x="200125" y="8758"/>
                  </a:cubicBezTo>
                  <a:cubicBezTo>
                    <a:pt x="196831" y="8758"/>
                    <a:pt x="193554" y="8775"/>
                    <a:pt x="190293" y="8941"/>
                  </a:cubicBezTo>
                  <a:cubicBezTo>
                    <a:pt x="181778" y="9382"/>
                    <a:pt x="173315" y="10291"/>
                    <a:pt x="164773" y="10395"/>
                  </a:cubicBezTo>
                  <a:cubicBezTo>
                    <a:pt x="160682" y="10435"/>
                    <a:pt x="156701" y="10820"/>
                    <a:pt x="152671" y="10820"/>
                  </a:cubicBezTo>
                  <a:cubicBezTo>
                    <a:pt x="151510" y="10820"/>
                    <a:pt x="150344" y="10788"/>
                    <a:pt x="149171" y="10706"/>
                  </a:cubicBezTo>
                  <a:cubicBezTo>
                    <a:pt x="145718" y="10473"/>
                    <a:pt x="142655" y="8967"/>
                    <a:pt x="139566" y="7513"/>
                  </a:cubicBezTo>
                  <a:cubicBezTo>
                    <a:pt x="138216" y="6864"/>
                    <a:pt x="137177" y="5930"/>
                    <a:pt x="135671" y="5618"/>
                  </a:cubicBezTo>
                  <a:cubicBezTo>
                    <a:pt x="133724" y="5203"/>
                    <a:pt x="131699" y="5073"/>
                    <a:pt x="129726" y="4658"/>
                  </a:cubicBezTo>
                  <a:cubicBezTo>
                    <a:pt x="125988" y="3879"/>
                    <a:pt x="122068" y="3437"/>
                    <a:pt x="118278" y="2996"/>
                  </a:cubicBezTo>
                  <a:cubicBezTo>
                    <a:pt x="114695" y="2607"/>
                    <a:pt x="111087" y="2581"/>
                    <a:pt x="107478" y="2373"/>
                  </a:cubicBezTo>
                  <a:cubicBezTo>
                    <a:pt x="105479" y="2243"/>
                    <a:pt x="103480" y="2139"/>
                    <a:pt x="101507" y="2087"/>
                  </a:cubicBezTo>
                  <a:cubicBezTo>
                    <a:pt x="101303" y="2082"/>
                    <a:pt x="101096" y="2080"/>
                    <a:pt x="100888" y="2080"/>
                  </a:cubicBezTo>
                  <a:cubicBezTo>
                    <a:pt x="100072" y="2080"/>
                    <a:pt x="99232" y="2114"/>
                    <a:pt x="98399" y="2114"/>
                  </a:cubicBezTo>
                  <a:cubicBezTo>
                    <a:pt x="97500" y="2114"/>
                    <a:pt x="96610" y="2074"/>
                    <a:pt x="95770" y="1906"/>
                  </a:cubicBezTo>
                  <a:cubicBezTo>
                    <a:pt x="94524" y="1672"/>
                    <a:pt x="93511" y="945"/>
                    <a:pt x="92239" y="763"/>
                  </a:cubicBezTo>
                  <a:cubicBezTo>
                    <a:pt x="90396" y="504"/>
                    <a:pt x="88449" y="89"/>
                    <a:pt x="86580" y="63"/>
                  </a:cubicBezTo>
                  <a:cubicBezTo>
                    <a:pt x="85247" y="49"/>
                    <a:pt x="83872" y="1"/>
                    <a:pt x="82510" y="1"/>
                  </a:cubicBezTo>
                  <a:close/>
                </a:path>
              </a:pathLst>
            </a:custGeom>
            <a:solidFill>
              <a:srgbClr val="4901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16"/>
            <p:cNvSpPr/>
            <p:nvPr/>
          </p:nvSpPr>
          <p:spPr>
            <a:xfrm>
              <a:off x="1571407" y="3332761"/>
              <a:ext cx="56880" cy="58836"/>
            </a:xfrm>
            <a:custGeom>
              <a:avLst/>
              <a:gdLst/>
              <a:ahLst/>
              <a:cxnLst/>
              <a:rect l="l" t="t" r="r" b="b"/>
              <a:pathLst>
                <a:path w="1896" h="1979" extrusionOk="0">
                  <a:moveTo>
                    <a:pt x="966" y="0"/>
                  </a:moveTo>
                  <a:cubicBezTo>
                    <a:pt x="939" y="0"/>
                    <a:pt x="911" y="2"/>
                    <a:pt x="883" y="5"/>
                  </a:cubicBezTo>
                  <a:cubicBezTo>
                    <a:pt x="364" y="31"/>
                    <a:pt x="0" y="498"/>
                    <a:pt x="26" y="1043"/>
                  </a:cubicBezTo>
                  <a:cubicBezTo>
                    <a:pt x="77" y="1572"/>
                    <a:pt x="494" y="1979"/>
                    <a:pt x="969" y="1979"/>
                  </a:cubicBezTo>
                  <a:cubicBezTo>
                    <a:pt x="983" y="1979"/>
                    <a:pt x="998" y="1978"/>
                    <a:pt x="1013" y="1978"/>
                  </a:cubicBezTo>
                  <a:cubicBezTo>
                    <a:pt x="1532" y="1926"/>
                    <a:pt x="1895" y="1458"/>
                    <a:pt x="1869" y="913"/>
                  </a:cubicBezTo>
                  <a:cubicBezTo>
                    <a:pt x="1820" y="399"/>
                    <a:pt x="1425" y="0"/>
                    <a:pt x="966" y="0"/>
                  </a:cubicBezTo>
                  <a:close/>
                </a:path>
              </a:pathLst>
            </a:custGeom>
            <a:solidFill>
              <a:srgbClr val="0F4000"/>
            </a:solidFill>
            <a:ln w="4550" cap="flat" cmpd="sng">
              <a:solidFill>
                <a:srgbClr val="7DFF00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16"/>
            <p:cNvSpPr/>
            <p:nvPr/>
          </p:nvSpPr>
          <p:spPr>
            <a:xfrm>
              <a:off x="1581516" y="3383774"/>
              <a:ext cx="57660" cy="59549"/>
            </a:xfrm>
            <a:custGeom>
              <a:avLst/>
              <a:gdLst/>
              <a:ahLst/>
              <a:cxnLst/>
              <a:rect l="l" t="t" r="r" b="b"/>
              <a:pathLst>
                <a:path w="1922" h="2003" extrusionOk="0">
                  <a:moveTo>
                    <a:pt x="953" y="1"/>
                  </a:moveTo>
                  <a:cubicBezTo>
                    <a:pt x="939" y="1"/>
                    <a:pt x="924" y="1"/>
                    <a:pt x="909" y="2"/>
                  </a:cubicBezTo>
                  <a:cubicBezTo>
                    <a:pt x="390" y="54"/>
                    <a:pt x="1" y="521"/>
                    <a:pt x="53" y="1066"/>
                  </a:cubicBezTo>
                  <a:cubicBezTo>
                    <a:pt x="103" y="1595"/>
                    <a:pt x="520" y="2002"/>
                    <a:pt x="995" y="2002"/>
                  </a:cubicBezTo>
                  <a:cubicBezTo>
                    <a:pt x="1010" y="2002"/>
                    <a:pt x="1024" y="2002"/>
                    <a:pt x="1039" y="2001"/>
                  </a:cubicBezTo>
                  <a:cubicBezTo>
                    <a:pt x="1558" y="1949"/>
                    <a:pt x="1922" y="1482"/>
                    <a:pt x="1896" y="937"/>
                  </a:cubicBezTo>
                  <a:cubicBezTo>
                    <a:pt x="1845" y="408"/>
                    <a:pt x="1428" y="1"/>
                    <a:pt x="953" y="1"/>
                  </a:cubicBezTo>
                  <a:close/>
                </a:path>
              </a:pathLst>
            </a:custGeom>
            <a:solidFill>
              <a:srgbClr val="0F4000"/>
            </a:solidFill>
            <a:ln w="4550" cap="flat" cmpd="sng">
              <a:solidFill>
                <a:srgbClr val="7DFF00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16"/>
            <p:cNvSpPr/>
            <p:nvPr/>
          </p:nvSpPr>
          <p:spPr>
            <a:xfrm>
              <a:off x="1576837" y="3434727"/>
              <a:ext cx="57660" cy="59519"/>
            </a:xfrm>
            <a:custGeom>
              <a:avLst/>
              <a:gdLst/>
              <a:ahLst/>
              <a:cxnLst/>
              <a:rect l="l" t="t" r="r" b="b"/>
              <a:pathLst>
                <a:path w="1922" h="2002" extrusionOk="0">
                  <a:moveTo>
                    <a:pt x="930" y="0"/>
                  </a:moveTo>
                  <a:cubicBezTo>
                    <a:pt x="914" y="0"/>
                    <a:pt x="899" y="1"/>
                    <a:pt x="884" y="1"/>
                  </a:cubicBezTo>
                  <a:cubicBezTo>
                    <a:pt x="390" y="53"/>
                    <a:pt x="1" y="521"/>
                    <a:pt x="53" y="1066"/>
                  </a:cubicBezTo>
                  <a:cubicBezTo>
                    <a:pt x="78" y="1595"/>
                    <a:pt x="519" y="2002"/>
                    <a:pt x="995" y="2002"/>
                  </a:cubicBezTo>
                  <a:cubicBezTo>
                    <a:pt x="1010" y="2002"/>
                    <a:pt x="1025" y="2001"/>
                    <a:pt x="1039" y="2000"/>
                  </a:cubicBezTo>
                  <a:cubicBezTo>
                    <a:pt x="1559" y="1948"/>
                    <a:pt x="1922" y="1481"/>
                    <a:pt x="1896" y="936"/>
                  </a:cubicBezTo>
                  <a:cubicBezTo>
                    <a:pt x="1846" y="407"/>
                    <a:pt x="1429" y="0"/>
                    <a:pt x="930" y="0"/>
                  </a:cubicBezTo>
                  <a:close/>
                </a:path>
              </a:pathLst>
            </a:custGeom>
            <a:solidFill>
              <a:srgbClr val="0F4000"/>
            </a:solidFill>
            <a:ln w="4550" cap="flat" cmpd="sng">
              <a:solidFill>
                <a:srgbClr val="7DFF00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16"/>
            <p:cNvSpPr/>
            <p:nvPr/>
          </p:nvSpPr>
          <p:spPr>
            <a:xfrm>
              <a:off x="1584636" y="3486423"/>
              <a:ext cx="57660" cy="59519"/>
            </a:xfrm>
            <a:custGeom>
              <a:avLst/>
              <a:gdLst/>
              <a:ahLst/>
              <a:cxnLst/>
              <a:rect l="l" t="t" r="r" b="b"/>
              <a:pathLst>
                <a:path w="1922" h="2002" extrusionOk="0">
                  <a:moveTo>
                    <a:pt x="927" y="1"/>
                  </a:moveTo>
                  <a:cubicBezTo>
                    <a:pt x="912" y="1"/>
                    <a:pt x="898" y="1"/>
                    <a:pt x="883" y="2"/>
                  </a:cubicBezTo>
                  <a:cubicBezTo>
                    <a:pt x="364" y="54"/>
                    <a:pt x="1" y="521"/>
                    <a:pt x="26" y="1066"/>
                  </a:cubicBezTo>
                  <a:cubicBezTo>
                    <a:pt x="77" y="1595"/>
                    <a:pt x="494" y="2002"/>
                    <a:pt x="993" y="2002"/>
                  </a:cubicBezTo>
                  <a:cubicBezTo>
                    <a:pt x="1008" y="2002"/>
                    <a:pt x="1024" y="2002"/>
                    <a:pt x="1039" y="2001"/>
                  </a:cubicBezTo>
                  <a:cubicBezTo>
                    <a:pt x="1532" y="1949"/>
                    <a:pt x="1922" y="1482"/>
                    <a:pt x="1870" y="936"/>
                  </a:cubicBezTo>
                  <a:cubicBezTo>
                    <a:pt x="1844" y="407"/>
                    <a:pt x="1404" y="1"/>
                    <a:pt x="927" y="1"/>
                  </a:cubicBezTo>
                  <a:close/>
                </a:path>
              </a:pathLst>
            </a:custGeom>
            <a:solidFill>
              <a:srgbClr val="0F4000"/>
            </a:solidFill>
            <a:ln w="4550" cap="flat" cmpd="sng">
              <a:solidFill>
                <a:srgbClr val="7DFF00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16"/>
            <p:cNvSpPr/>
            <p:nvPr/>
          </p:nvSpPr>
          <p:spPr>
            <a:xfrm>
              <a:off x="1624354" y="3519509"/>
              <a:ext cx="57660" cy="58865"/>
            </a:xfrm>
            <a:custGeom>
              <a:avLst/>
              <a:gdLst/>
              <a:ahLst/>
              <a:cxnLst/>
              <a:rect l="l" t="t" r="r" b="b"/>
              <a:pathLst>
                <a:path w="1922" h="1980" extrusionOk="0">
                  <a:moveTo>
                    <a:pt x="971" y="1"/>
                  </a:moveTo>
                  <a:cubicBezTo>
                    <a:pt x="942" y="1"/>
                    <a:pt x="913" y="2"/>
                    <a:pt x="883" y="5"/>
                  </a:cubicBezTo>
                  <a:cubicBezTo>
                    <a:pt x="390" y="31"/>
                    <a:pt x="1" y="498"/>
                    <a:pt x="52" y="1044"/>
                  </a:cubicBezTo>
                  <a:cubicBezTo>
                    <a:pt x="78" y="1597"/>
                    <a:pt x="492" y="1979"/>
                    <a:pt x="990" y="1979"/>
                  </a:cubicBezTo>
                  <a:cubicBezTo>
                    <a:pt x="1006" y="1979"/>
                    <a:pt x="1023" y="1979"/>
                    <a:pt x="1039" y="1978"/>
                  </a:cubicBezTo>
                  <a:cubicBezTo>
                    <a:pt x="1532" y="1926"/>
                    <a:pt x="1922" y="1459"/>
                    <a:pt x="1870" y="914"/>
                  </a:cubicBezTo>
                  <a:cubicBezTo>
                    <a:pt x="1845" y="399"/>
                    <a:pt x="1451" y="1"/>
                    <a:pt x="971" y="1"/>
                  </a:cubicBezTo>
                  <a:close/>
                </a:path>
              </a:pathLst>
            </a:custGeom>
            <a:solidFill>
              <a:srgbClr val="0F4000"/>
            </a:solidFill>
            <a:ln w="4550" cap="flat" cmpd="sng">
              <a:solidFill>
                <a:srgbClr val="7DFF00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16"/>
            <p:cNvSpPr/>
            <p:nvPr/>
          </p:nvSpPr>
          <p:spPr>
            <a:xfrm>
              <a:off x="1545698" y="3521144"/>
              <a:ext cx="57660" cy="58865"/>
            </a:xfrm>
            <a:custGeom>
              <a:avLst/>
              <a:gdLst/>
              <a:ahLst/>
              <a:cxnLst/>
              <a:rect l="l" t="t" r="r" b="b"/>
              <a:pathLst>
                <a:path w="1922" h="1980" extrusionOk="0">
                  <a:moveTo>
                    <a:pt x="929" y="1"/>
                  </a:moveTo>
                  <a:cubicBezTo>
                    <a:pt x="914" y="1"/>
                    <a:pt x="899" y="1"/>
                    <a:pt x="883" y="2"/>
                  </a:cubicBezTo>
                  <a:cubicBezTo>
                    <a:pt x="390" y="54"/>
                    <a:pt x="0" y="521"/>
                    <a:pt x="52" y="1066"/>
                  </a:cubicBezTo>
                  <a:cubicBezTo>
                    <a:pt x="77" y="1581"/>
                    <a:pt x="471" y="1979"/>
                    <a:pt x="951" y="1979"/>
                  </a:cubicBezTo>
                  <a:cubicBezTo>
                    <a:pt x="980" y="1979"/>
                    <a:pt x="1009" y="1978"/>
                    <a:pt x="1039" y="1975"/>
                  </a:cubicBezTo>
                  <a:cubicBezTo>
                    <a:pt x="1532" y="1949"/>
                    <a:pt x="1922" y="1482"/>
                    <a:pt x="1870" y="937"/>
                  </a:cubicBezTo>
                  <a:cubicBezTo>
                    <a:pt x="1844" y="408"/>
                    <a:pt x="1428" y="1"/>
                    <a:pt x="929" y="1"/>
                  </a:cubicBezTo>
                  <a:close/>
                </a:path>
              </a:pathLst>
            </a:custGeom>
            <a:solidFill>
              <a:srgbClr val="0F4000"/>
            </a:solidFill>
            <a:ln w="4550" cap="flat" cmpd="sng">
              <a:solidFill>
                <a:srgbClr val="7DFF00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16"/>
            <p:cNvSpPr/>
            <p:nvPr/>
          </p:nvSpPr>
          <p:spPr>
            <a:xfrm>
              <a:off x="1655493" y="3565141"/>
              <a:ext cx="57690" cy="58865"/>
            </a:xfrm>
            <a:custGeom>
              <a:avLst/>
              <a:gdLst/>
              <a:ahLst/>
              <a:cxnLst/>
              <a:rect l="l" t="t" r="r" b="b"/>
              <a:pathLst>
                <a:path w="1923" h="1980" extrusionOk="0">
                  <a:moveTo>
                    <a:pt x="953" y="1"/>
                  </a:moveTo>
                  <a:cubicBezTo>
                    <a:pt x="939" y="1"/>
                    <a:pt x="924" y="1"/>
                    <a:pt x="910" y="2"/>
                  </a:cubicBezTo>
                  <a:cubicBezTo>
                    <a:pt x="390" y="54"/>
                    <a:pt x="1" y="521"/>
                    <a:pt x="53" y="1066"/>
                  </a:cubicBezTo>
                  <a:cubicBezTo>
                    <a:pt x="102" y="1580"/>
                    <a:pt x="497" y="1979"/>
                    <a:pt x="956" y="1979"/>
                  </a:cubicBezTo>
                  <a:cubicBezTo>
                    <a:pt x="984" y="1979"/>
                    <a:pt x="1011" y="1978"/>
                    <a:pt x="1039" y="1975"/>
                  </a:cubicBezTo>
                  <a:cubicBezTo>
                    <a:pt x="1559" y="1949"/>
                    <a:pt x="1922" y="1482"/>
                    <a:pt x="1896" y="936"/>
                  </a:cubicBezTo>
                  <a:cubicBezTo>
                    <a:pt x="1846" y="407"/>
                    <a:pt x="1429" y="1"/>
                    <a:pt x="953" y="1"/>
                  </a:cubicBezTo>
                  <a:close/>
                </a:path>
              </a:pathLst>
            </a:custGeom>
            <a:solidFill>
              <a:srgbClr val="0F4000"/>
            </a:solidFill>
            <a:ln w="4550" cap="flat" cmpd="sng">
              <a:solidFill>
                <a:srgbClr val="7DFF00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16"/>
            <p:cNvSpPr/>
            <p:nvPr/>
          </p:nvSpPr>
          <p:spPr>
            <a:xfrm>
              <a:off x="1516089" y="3555896"/>
              <a:ext cx="57690" cy="58836"/>
            </a:xfrm>
            <a:custGeom>
              <a:avLst/>
              <a:gdLst/>
              <a:ahLst/>
              <a:cxnLst/>
              <a:rect l="l" t="t" r="r" b="b"/>
              <a:pathLst>
                <a:path w="1923" h="1979" extrusionOk="0">
                  <a:moveTo>
                    <a:pt x="930" y="0"/>
                  </a:moveTo>
                  <a:cubicBezTo>
                    <a:pt x="914" y="0"/>
                    <a:pt x="899" y="0"/>
                    <a:pt x="884" y="1"/>
                  </a:cubicBezTo>
                  <a:cubicBezTo>
                    <a:pt x="390" y="53"/>
                    <a:pt x="1" y="520"/>
                    <a:pt x="53" y="1066"/>
                  </a:cubicBezTo>
                  <a:cubicBezTo>
                    <a:pt x="77" y="1580"/>
                    <a:pt x="495" y="1979"/>
                    <a:pt x="956" y="1979"/>
                  </a:cubicBezTo>
                  <a:cubicBezTo>
                    <a:pt x="984" y="1979"/>
                    <a:pt x="1011" y="1977"/>
                    <a:pt x="1039" y="1974"/>
                  </a:cubicBezTo>
                  <a:cubicBezTo>
                    <a:pt x="1559" y="1948"/>
                    <a:pt x="1922" y="1481"/>
                    <a:pt x="1896" y="936"/>
                  </a:cubicBezTo>
                  <a:cubicBezTo>
                    <a:pt x="1846" y="407"/>
                    <a:pt x="1429" y="0"/>
                    <a:pt x="930" y="0"/>
                  </a:cubicBezTo>
                  <a:close/>
                </a:path>
              </a:pathLst>
            </a:custGeom>
            <a:solidFill>
              <a:srgbClr val="0F4000"/>
            </a:solidFill>
            <a:ln w="4550" cap="flat" cmpd="sng">
              <a:solidFill>
                <a:srgbClr val="7DFF00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16"/>
            <p:cNvSpPr/>
            <p:nvPr/>
          </p:nvSpPr>
          <p:spPr>
            <a:xfrm>
              <a:off x="1695991" y="3599774"/>
              <a:ext cx="57660" cy="58865"/>
            </a:xfrm>
            <a:custGeom>
              <a:avLst/>
              <a:gdLst/>
              <a:ahLst/>
              <a:cxnLst/>
              <a:rect l="l" t="t" r="r" b="b"/>
              <a:pathLst>
                <a:path w="1922" h="1980" extrusionOk="0">
                  <a:moveTo>
                    <a:pt x="967" y="1"/>
                  </a:moveTo>
                  <a:cubicBezTo>
                    <a:pt x="939" y="1"/>
                    <a:pt x="912" y="2"/>
                    <a:pt x="884" y="5"/>
                  </a:cubicBezTo>
                  <a:cubicBezTo>
                    <a:pt x="364" y="31"/>
                    <a:pt x="1" y="498"/>
                    <a:pt x="27" y="1043"/>
                  </a:cubicBezTo>
                  <a:cubicBezTo>
                    <a:pt x="77" y="1572"/>
                    <a:pt x="494" y="1979"/>
                    <a:pt x="970" y="1979"/>
                  </a:cubicBezTo>
                  <a:cubicBezTo>
                    <a:pt x="984" y="1979"/>
                    <a:pt x="999" y="1979"/>
                    <a:pt x="1013" y="1978"/>
                  </a:cubicBezTo>
                  <a:cubicBezTo>
                    <a:pt x="1533" y="1926"/>
                    <a:pt x="1922" y="1459"/>
                    <a:pt x="1870" y="914"/>
                  </a:cubicBezTo>
                  <a:cubicBezTo>
                    <a:pt x="1821" y="399"/>
                    <a:pt x="1426" y="1"/>
                    <a:pt x="967" y="1"/>
                  </a:cubicBezTo>
                  <a:close/>
                </a:path>
              </a:pathLst>
            </a:custGeom>
            <a:solidFill>
              <a:srgbClr val="0F4000"/>
            </a:solidFill>
            <a:ln w="4550" cap="flat" cmpd="sng">
              <a:solidFill>
                <a:srgbClr val="7DFF00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16"/>
            <p:cNvSpPr/>
            <p:nvPr/>
          </p:nvSpPr>
          <p:spPr>
            <a:xfrm>
              <a:off x="1474061" y="3581253"/>
              <a:ext cx="57660" cy="58865"/>
            </a:xfrm>
            <a:custGeom>
              <a:avLst/>
              <a:gdLst/>
              <a:ahLst/>
              <a:cxnLst/>
              <a:rect l="l" t="t" r="r" b="b"/>
              <a:pathLst>
                <a:path w="1922" h="1980" extrusionOk="0">
                  <a:moveTo>
                    <a:pt x="970" y="1"/>
                  </a:moveTo>
                  <a:cubicBezTo>
                    <a:pt x="941" y="1"/>
                    <a:pt x="912" y="2"/>
                    <a:pt x="883" y="5"/>
                  </a:cubicBezTo>
                  <a:cubicBezTo>
                    <a:pt x="389" y="31"/>
                    <a:pt x="0" y="498"/>
                    <a:pt x="52" y="1069"/>
                  </a:cubicBezTo>
                  <a:cubicBezTo>
                    <a:pt x="77" y="1597"/>
                    <a:pt x="492" y="1979"/>
                    <a:pt x="990" y="1979"/>
                  </a:cubicBezTo>
                  <a:cubicBezTo>
                    <a:pt x="1006" y="1979"/>
                    <a:pt x="1022" y="1979"/>
                    <a:pt x="1039" y="1978"/>
                  </a:cubicBezTo>
                  <a:cubicBezTo>
                    <a:pt x="1532" y="1952"/>
                    <a:pt x="1921" y="1459"/>
                    <a:pt x="1869" y="914"/>
                  </a:cubicBezTo>
                  <a:cubicBezTo>
                    <a:pt x="1845" y="399"/>
                    <a:pt x="1451" y="1"/>
                    <a:pt x="970" y="1"/>
                  </a:cubicBezTo>
                  <a:close/>
                </a:path>
              </a:pathLst>
            </a:custGeom>
            <a:solidFill>
              <a:srgbClr val="0F4000"/>
            </a:solidFill>
            <a:ln w="4550" cap="flat" cmpd="sng">
              <a:solidFill>
                <a:srgbClr val="7DFF00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16"/>
            <p:cNvSpPr/>
            <p:nvPr/>
          </p:nvSpPr>
          <p:spPr>
            <a:xfrm>
              <a:off x="3917869" y="2860927"/>
              <a:ext cx="148020" cy="125104"/>
            </a:xfrm>
            <a:custGeom>
              <a:avLst/>
              <a:gdLst/>
              <a:ahLst/>
              <a:cxnLst/>
              <a:rect l="l" t="t" r="r" b="b"/>
              <a:pathLst>
                <a:path w="4934" h="4208" extrusionOk="0">
                  <a:moveTo>
                    <a:pt x="2481" y="1"/>
                  </a:moveTo>
                  <a:cubicBezTo>
                    <a:pt x="2391" y="1"/>
                    <a:pt x="2300" y="5"/>
                    <a:pt x="2208" y="15"/>
                  </a:cubicBezTo>
                  <a:cubicBezTo>
                    <a:pt x="936" y="144"/>
                    <a:pt x="1" y="1183"/>
                    <a:pt x="157" y="2351"/>
                  </a:cubicBezTo>
                  <a:cubicBezTo>
                    <a:pt x="278" y="3414"/>
                    <a:pt x="1276" y="4208"/>
                    <a:pt x="2460" y="4208"/>
                  </a:cubicBezTo>
                  <a:cubicBezTo>
                    <a:pt x="2548" y="4208"/>
                    <a:pt x="2637" y="4203"/>
                    <a:pt x="2727" y="4194"/>
                  </a:cubicBezTo>
                  <a:cubicBezTo>
                    <a:pt x="3999" y="4064"/>
                    <a:pt x="4933" y="3000"/>
                    <a:pt x="4778" y="1858"/>
                  </a:cubicBezTo>
                  <a:cubicBezTo>
                    <a:pt x="4657" y="772"/>
                    <a:pt x="3663" y="1"/>
                    <a:pt x="2481" y="1"/>
                  </a:cubicBezTo>
                  <a:close/>
                </a:path>
              </a:pathLst>
            </a:custGeom>
            <a:solidFill>
              <a:srgbClr val="600101"/>
            </a:solidFill>
            <a:ln w="4550" cap="flat" cmpd="sng">
              <a:solidFill>
                <a:srgbClr val="490101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16"/>
            <p:cNvSpPr/>
            <p:nvPr/>
          </p:nvSpPr>
          <p:spPr>
            <a:xfrm>
              <a:off x="3796405" y="2832388"/>
              <a:ext cx="147210" cy="125104"/>
            </a:xfrm>
            <a:custGeom>
              <a:avLst/>
              <a:gdLst/>
              <a:ahLst/>
              <a:cxnLst/>
              <a:rect l="l" t="t" r="r" b="b"/>
              <a:pathLst>
                <a:path w="4907" h="4208" extrusionOk="0">
                  <a:moveTo>
                    <a:pt x="2474" y="1"/>
                  </a:moveTo>
                  <a:cubicBezTo>
                    <a:pt x="2386" y="1"/>
                    <a:pt x="2297" y="5"/>
                    <a:pt x="2207" y="14"/>
                  </a:cubicBezTo>
                  <a:cubicBezTo>
                    <a:pt x="935" y="144"/>
                    <a:pt x="0" y="1208"/>
                    <a:pt x="130" y="2351"/>
                  </a:cubicBezTo>
                  <a:cubicBezTo>
                    <a:pt x="275" y="3436"/>
                    <a:pt x="1271" y="4207"/>
                    <a:pt x="2431" y="4207"/>
                  </a:cubicBezTo>
                  <a:cubicBezTo>
                    <a:pt x="2520" y="4207"/>
                    <a:pt x="2610" y="4203"/>
                    <a:pt x="2700" y="4194"/>
                  </a:cubicBezTo>
                  <a:cubicBezTo>
                    <a:pt x="3998" y="4064"/>
                    <a:pt x="4907" y="3025"/>
                    <a:pt x="4777" y="1857"/>
                  </a:cubicBezTo>
                  <a:cubicBezTo>
                    <a:pt x="4656" y="794"/>
                    <a:pt x="3658" y="1"/>
                    <a:pt x="2474" y="1"/>
                  </a:cubicBezTo>
                  <a:close/>
                </a:path>
              </a:pathLst>
            </a:custGeom>
            <a:solidFill>
              <a:srgbClr val="600101"/>
            </a:solidFill>
            <a:ln w="4550" cap="flat" cmpd="sng">
              <a:solidFill>
                <a:srgbClr val="490101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16"/>
            <p:cNvSpPr/>
            <p:nvPr/>
          </p:nvSpPr>
          <p:spPr>
            <a:xfrm>
              <a:off x="3676470" y="2816425"/>
              <a:ext cx="147210" cy="125490"/>
            </a:xfrm>
            <a:custGeom>
              <a:avLst/>
              <a:gdLst/>
              <a:ahLst/>
              <a:cxnLst/>
              <a:rect l="l" t="t" r="r" b="b"/>
              <a:pathLst>
                <a:path w="4907" h="4221" extrusionOk="0">
                  <a:moveTo>
                    <a:pt x="2513" y="1"/>
                  </a:moveTo>
                  <a:cubicBezTo>
                    <a:pt x="1307" y="1"/>
                    <a:pt x="254" y="833"/>
                    <a:pt x="130" y="1927"/>
                  </a:cubicBezTo>
                  <a:cubicBezTo>
                    <a:pt x="0" y="3095"/>
                    <a:pt x="935" y="4108"/>
                    <a:pt x="2233" y="4212"/>
                  </a:cubicBezTo>
                  <a:cubicBezTo>
                    <a:pt x="2303" y="4217"/>
                    <a:pt x="2372" y="4220"/>
                    <a:pt x="2442" y="4220"/>
                  </a:cubicBezTo>
                  <a:cubicBezTo>
                    <a:pt x="3628" y="4220"/>
                    <a:pt x="4654" y="3394"/>
                    <a:pt x="4777" y="2290"/>
                  </a:cubicBezTo>
                  <a:cubicBezTo>
                    <a:pt x="4907" y="1148"/>
                    <a:pt x="3972" y="110"/>
                    <a:pt x="2674" y="6"/>
                  </a:cubicBezTo>
                  <a:cubicBezTo>
                    <a:pt x="2620" y="3"/>
                    <a:pt x="2567" y="1"/>
                    <a:pt x="2513" y="1"/>
                  </a:cubicBezTo>
                  <a:close/>
                </a:path>
              </a:pathLst>
            </a:custGeom>
            <a:solidFill>
              <a:srgbClr val="600101"/>
            </a:solidFill>
            <a:ln w="4550" cap="flat" cmpd="sng">
              <a:solidFill>
                <a:srgbClr val="490101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16"/>
            <p:cNvSpPr/>
            <p:nvPr/>
          </p:nvSpPr>
          <p:spPr>
            <a:xfrm>
              <a:off x="3542497" y="2803969"/>
              <a:ext cx="147240" cy="124807"/>
            </a:xfrm>
            <a:custGeom>
              <a:avLst/>
              <a:gdLst/>
              <a:ahLst/>
              <a:cxnLst/>
              <a:rect l="l" t="t" r="r" b="b"/>
              <a:pathLst>
                <a:path w="4908" h="4198" extrusionOk="0">
                  <a:moveTo>
                    <a:pt x="2466" y="1"/>
                  </a:moveTo>
                  <a:cubicBezTo>
                    <a:pt x="1280" y="1"/>
                    <a:pt x="253" y="825"/>
                    <a:pt x="131" y="1905"/>
                  </a:cubicBezTo>
                  <a:cubicBezTo>
                    <a:pt x="1" y="3073"/>
                    <a:pt x="935" y="4085"/>
                    <a:pt x="2233" y="4189"/>
                  </a:cubicBezTo>
                  <a:cubicBezTo>
                    <a:pt x="2304" y="4195"/>
                    <a:pt x="2373" y="4198"/>
                    <a:pt x="2442" y="4198"/>
                  </a:cubicBezTo>
                  <a:cubicBezTo>
                    <a:pt x="3628" y="4198"/>
                    <a:pt x="4655" y="3373"/>
                    <a:pt x="4778" y="2294"/>
                  </a:cubicBezTo>
                  <a:cubicBezTo>
                    <a:pt x="4907" y="1126"/>
                    <a:pt x="3973" y="113"/>
                    <a:pt x="2675" y="9"/>
                  </a:cubicBezTo>
                  <a:cubicBezTo>
                    <a:pt x="2605" y="4"/>
                    <a:pt x="2535" y="1"/>
                    <a:pt x="2466" y="1"/>
                  </a:cubicBezTo>
                  <a:close/>
                </a:path>
              </a:pathLst>
            </a:custGeom>
            <a:solidFill>
              <a:srgbClr val="600101"/>
            </a:solidFill>
            <a:ln w="4550" cap="flat" cmpd="sng">
              <a:solidFill>
                <a:srgbClr val="490101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16"/>
            <p:cNvSpPr/>
            <p:nvPr/>
          </p:nvSpPr>
          <p:spPr>
            <a:xfrm>
              <a:off x="3421002" y="2793178"/>
              <a:ext cx="147240" cy="124807"/>
            </a:xfrm>
            <a:custGeom>
              <a:avLst/>
              <a:gdLst/>
              <a:ahLst/>
              <a:cxnLst/>
              <a:rect l="l" t="t" r="r" b="b"/>
              <a:pathLst>
                <a:path w="4908" h="4198" extrusionOk="0">
                  <a:moveTo>
                    <a:pt x="2466" y="1"/>
                  </a:moveTo>
                  <a:cubicBezTo>
                    <a:pt x="1280" y="1"/>
                    <a:pt x="253" y="825"/>
                    <a:pt x="131" y="1904"/>
                  </a:cubicBezTo>
                  <a:cubicBezTo>
                    <a:pt x="1" y="3072"/>
                    <a:pt x="936" y="4085"/>
                    <a:pt x="2234" y="4189"/>
                  </a:cubicBezTo>
                  <a:cubicBezTo>
                    <a:pt x="2304" y="4194"/>
                    <a:pt x="2373" y="4197"/>
                    <a:pt x="2443" y="4197"/>
                  </a:cubicBezTo>
                  <a:cubicBezTo>
                    <a:pt x="3629" y="4197"/>
                    <a:pt x="4655" y="3373"/>
                    <a:pt x="4778" y="2294"/>
                  </a:cubicBezTo>
                  <a:cubicBezTo>
                    <a:pt x="4908" y="1125"/>
                    <a:pt x="3973" y="113"/>
                    <a:pt x="2675" y="9"/>
                  </a:cubicBezTo>
                  <a:cubicBezTo>
                    <a:pt x="2605" y="3"/>
                    <a:pt x="2535" y="1"/>
                    <a:pt x="2466" y="1"/>
                  </a:cubicBezTo>
                  <a:close/>
                </a:path>
              </a:pathLst>
            </a:custGeom>
            <a:solidFill>
              <a:srgbClr val="600101"/>
            </a:solidFill>
            <a:ln w="4550" cap="flat" cmpd="sng">
              <a:solidFill>
                <a:srgbClr val="490101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16"/>
            <p:cNvSpPr/>
            <p:nvPr/>
          </p:nvSpPr>
          <p:spPr>
            <a:xfrm>
              <a:off x="3300318" y="2766958"/>
              <a:ext cx="150330" cy="127869"/>
            </a:xfrm>
            <a:custGeom>
              <a:avLst/>
              <a:gdLst/>
              <a:ahLst/>
              <a:cxnLst/>
              <a:rect l="l" t="t" r="r" b="b"/>
              <a:pathLst>
                <a:path w="5011" h="4301" extrusionOk="0">
                  <a:moveTo>
                    <a:pt x="2540" y="0"/>
                  </a:moveTo>
                  <a:cubicBezTo>
                    <a:pt x="1306" y="0"/>
                    <a:pt x="253" y="850"/>
                    <a:pt x="130" y="1955"/>
                  </a:cubicBezTo>
                  <a:cubicBezTo>
                    <a:pt x="0" y="3150"/>
                    <a:pt x="961" y="4188"/>
                    <a:pt x="2285" y="4292"/>
                  </a:cubicBezTo>
                  <a:cubicBezTo>
                    <a:pt x="2354" y="4297"/>
                    <a:pt x="2424" y="4300"/>
                    <a:pt x="2492" y="4300"/>
                  </a:cubicBezTo>
                  <a:cubicBezTo>
                    <a:pt x="3705" y="4300"/>
                    <a:pt x="4758" y="3450"/>
                    <a:pt x="4881" y="2345"/>
                  </a:cubicBezTo>
                  <a:cubicBezTo>
                    <a:pt x="5010" y="1151"/>
                    <a:pt x="4050" y="112"/>
                    <a:pt x="2752" y="8"/>
                  </a:cubicBezTo>
                  <a:cubicBezTo>
                    <a:pt x="2681" y="3"/>
                    <a:pt x="2610" y="0"/>
                    <a:pt x="2540" y="0"/>
                  </a:cubicBezTo>
                  <a:close/>
                </a:path>
              </a:pathLst>
            </a:custGeom>
            <a:solidFill>
              <a:srgbClr val="600101"/>
            </a:solidFill>
            <a:ln w="4550" cap="flat" cmpd="sng">
              <a:solidFill>
                <a:srgbClr val="490101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16"/>
            <p:cNvSpPr/>
            <p:nvPr/>
          </p:nvSpPr>
          <p:spPr>
            <a:xfrm>
              <a:off x="3186593" y="2746892"/>
              <a:ext cx="149580" cy="127869"/>
            </a:xfrm>
            <a:custGeom>
              <a:avLst/>
              <a:gdLst/>
              <a:ahLst/>
              <a:cxnLst/>
              <a:rect l="l" t="t" r="r" b="b"/>
              <a:pathLst>
                <a:path w="4986" h="4301" extrusionOk="0">
                  <a:moveTo>
                    <a:pt x="2515" y="0"/>
                  </a:moveTo>
                  <a:cubicBezTo>
                    <a:pt x="1283" y="0"/>
                    <a:pt x="253" y="851"/>
                    <a:pt x="131" y="1981"/>
                  </a:cubicBezTo>
                  <a:cubicBezTo>
                    <a:pt x="1" y="3150"/>
                    <a:pt x="935" y="4188"/>
                    <a:pt x="2259" y="4292"/>
                  </a:cubicBezTo>
                  <a:cubicBezTo>
                    <a:pt x="2331" y="4298"/>
                    <a:pt x="2402" y="4300"/>
                    <a:pt x="2472" y="4300"/>
                  </a:cubicBezTo>
                  <a:cubicBezTo>
                    <a:pt x="3683" y="4300"/>
                    <a:pt x="4733" y="3473"/>
                    <a:pt x="4855" y="2345"/>
                  </a:cubicBezTo>
                  <a:cubicBezTo>
                    <a:pt x="4985" y="1177"/>
                    <a:pt x="4025" y="112"/>
                    <a:pt x="2727" y="8"/>
                  </a:cubicBezTo>
                  <a:cubicBezTo>
                    <a:pt x="2656" y="3"/>
                    <a:pt x="2585" y="0"/>
                    <a:pt x="2515" y="0"/>
                  </a:cubicBezTo>
                  <a:close/>
                </a:path>
              </a:pathLst>
            </a:custGeom>
            <a:solidFill>
              <a:srgbClr val="600101"/>
            </a:solidFill>
            <a:ln w="4550" cap="flat" cmpd="sng">
              <a:solidFill>
                <a:srgbClr val="490101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16"/>
            <p:cNvSpPr/>
            <p:nvPr/>
          </p:nvSpPr>
          <p:spPr>
            <a:xfrm>
              <a:off x="3056549" y="2736071"/>
              <a:ext cx="150330" cy="127869"/>
            </a:xfrm>
            <a:custGeom>
              <a:avLst/>
              <a:gdLst/>
              <a:ahLst/>
              <a:cxnLst/>
              <a:rect l="l" t="t" r="r" b="b"/>
              <a:pathLst>
                <a:path w="5011" h="4301" extrusionOk="0">
                  <a:moveTo>
                    <a:pt x="2535" y="0"/>
                  </a:moveTo>
                  <a:cubicBezTo>
                    <a:pt x="1303" y="0"/>
                    <a:pt x="253" y="828"/>
                    <a:pt x="130" y="1956"/>
                  </a:cubicBezTo>
                  <a:cubicBezTo>
                    <a:pt x="0" y="3124"/>
                    <a:pt x="961" y="4189"/>
                    <a:pt x="2285" y="4292"/>
                  </a:cubicBezTo>
                  <a:cubicBezTo>
                    <a:pt x="2354" y="4298"/>
                    <a:pt x="2424" y="4301"/>
                    <a:pt x="2492" y="4301"/>
                  </a:cubicBezTo>
                  <a:cubicBezTo>
                    <a:pt x="3705" y="4301"/>
                    <a:pt x="4758" y="3450"/>
                    <a:pt x="4881" y="2319"/>
                  </a:cubicBezTo>
                  <a:cubicBezTo>
                    <a:pt x="5011" y="1151"/>
                    <a:pt x="4050" y="113"/>
                    <a:pt x="2752" y="9"/>
                  </a:cubicBezTo>
                  <a:cubicBezTo>
                    <a:pt x="2679" y="3"/>
                    <a:pt x="2607" y="0"/>
                    <a:pt x="2535" y="0"/>
                  </a:cubicBezTo>
                  <a:close/>
                </a:path>
              </a:pathLst>
            </a:custGeom>
            <a:solidFill>
              <a:srgbClr val="600101"/>
            </a:solidFill>
            <a:ln w="4550" cap="flat" cmpd="sng">
              <a:solidFill>
                <a:srgbClr val="490101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16"/>
            <p:cNvSpPr/>
            <p:nvPr/>
          </p:nvSpPr>
          <p:spPr>
            <a:xfrm>
              <a:off x="2928815" y="2734407"/>
              <a:ext cx="151920" cy="128761"/>
            </a:xfrm>
            <a:custGeom>
              <a:avLst/>
              <a:gdLst/>
              <a:ahLst/>
              <a:cxnLst/>
              <a:rect l="l" t="t" r="r" b="b"/>
              <a:pathLst>
                <a:path w="5064" h="4331" extrusionOk="0">
                  <a:moveTo>
                    <a:pt x="2494" y="0"/>
                  </a:moveTo>
                  <a:cubicBezTo>
                    <a:pt x="1280" y="0"/>
                    <a:pt x="252" y="844"/>
                    <a:pt x="131" y="1960"/>
                  </a:cubicBezTo>
                  <a:cubicBezTo>
                    <a:pt x="1" y="3180"/>
                    <a:pt x="961" y="4219"/>
                    <a:pt x="2285" y="4323"/>
                  </a:cubicBezTo>
                  <a:cubicBezTo>
                    <a:pt x="2356" y="4328"/>
                    <a:pt x="2427" y="4331"/>
                    <a:pt x="2497" y="4331"/>
                  </a:cubicBezTo>
                  <a:cubicBezTo>
                    <a:pt x="3734" y="4331"/>
                    <a:pt x="4810" y="3480"/>
                    <a:pt x="4933" y="2349"/>
                  </a:cubicBezTo>
                  <a:cubicBezTo>
                    <a:pt x="5063" y="1155"/>
                    <a:pt x="4077" y="117"/>
                    <a:pt x="2753" y="13"/>
                  </a:cubicBezTo>
                  <a:cubicBezTo>
                    <a:pt x="2666" y="5"/>
                    <a:pt x="2580" y="0"/>
                    <a:pt x="2494" y="0"/>
                  </a:cubicBezTo>
                  <a:close/>
                </a:path>
              </a:pathLst>
            </a:custGeom>
            <a:solidFill>
              <a:srgbClr val="600101"/>
            </a:solidFill>
            <a:ln w="4550" cap="flat" cmpd="sng">
              <a:solidFill>
                <a:srgbClr val="490101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16"/>
            <p:cNvSpPr/>
            <p:nvPr/>
          </p:nvSpPr>
          <p:spPr>
            <a:xfrm>
              <a:off x="2802670" y="2766185"/>
              <a:ext cx="151890" cy="129415"/>
            </a:xfrm>
            <a:custGeom>
              <a:avLst/>
              <a:gdLst/>
              <a:ahLst/>
              <a:cxnLst/>
              <a:rect l="l" t="t" r="r" b="b"/>
              <a:pathLst>
                <a:path w="5063" h="4353" extrusionOk="0">
                  <a:moveTo>
                    <a:pt x="2540" y="0"/>
                  </a:moveTo>
                  <a:cubicBezTo>
                    <a:pt x="1306" y="0"/>
                    <a:pt x="253" y="851"/>
                    <a:pt x="130" y="1981"/>
                  </a:cubicBezTo>
                  <a:cubicBezTo>
                    <a:pt x="0" y="3176"/>
                    <a:pt x="961" y="4214"/>
                    <a:pt x="2285" y="4344"/>
                  </a:cubicBezTo>
                  <a:cubicBezTo>
                    <a:pt x="2356" y="4349"/>
                    <a:pt x="2426" y="4352"/>
                    <a:pt x="2496" y="4352"/>
                  </a:cubicBezTo>
                  <a:cubicBezTo>
                    <a:pt x="3734" y="4352"/>
                    <a:pt x="4810" y="3501"/>
                    <a:pt x="4933" y="2371"/>
                  </a:cubicBezTo>
                  <a:cubicBezTo>
                    <a:pt x="5062" y="1177"/>
                    <a:pt x="4076" y="112"/>
                    <a:pt x="2752" y="8"/>
                  </a:cubicBezTo>
                  <a:cubicBezTo>
                    <a:pt x="2681" y="3"/>
                    <a:pt x="2610" y="0"/>
                    <a:pt x="2540" y="0"/>
                  </a:cubicBezTo>
                  <a:close/>
                </a:path>
              </a:pathLst>
            </a:custGeom>
            <a:solidFill>
              <a:srgbClr val="600101"/>
            </a:solidFill>
            <a:ln w="4550" cap="flat" cmpd="sng">
              <a:solidFill>
                <a:srgbClr val="490101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16"/>
            <p:cNvSpPr/>
            <p:nvPr/>
          </p:nvSpPr>
          <p:spPr>
            <a:xfrm>
              <a:off x="2684296" y="2781614"/>
              <a:ext cx="151890" cy="129415"/>
            </a:xfrm>
            <a:custGeom>
              <a:avLst/>
              <a:gdLst/>
              <a:ahLst/>
              <a:cxnLst/>
              <a:rect l="l" t="t" r="r" b="b"/>
              <a:pathLst>
                <a:path w="5063" h="4353" extrusionOk="0">
                  <a:moveTo>
                    <a:pt x="2566" y="0"/>
                  </a:moveTo>
                  <a:cubicBezTo>
                    <a:pt x="1329" y="0"/>
                    <a:pt x="253" y="851"/>
                    <a:pt x="130" y="1982"/>
                  </a:cubicBezTo>
                  <a:cubicBezTo>
                    <a:pt x="0" y="3176"/>
                    <a:pt x="961" y="4240"/>
                    <a:pt x="2285" y="4344"/>
                  </a:cubicBezTo>
                  <a:cubicBezTo>
                    <a:pt x="2356" y="4350"/>
                    <a:pt x="2426" y="4352"/>
                    <a:pt x="2496" y="4352"/>
                  </a:cubicBezTo>
                  <a:cubicBezTo>
                    <a:pt x="3734" y="4352"/>
                    <a:pt x="4810" y="3501"/>
                    <a:pt x="4933" y="2371"/>
                  </a:cubicBezTo>
                  <a:cubicBezTo>
                    <a:pt x="5062" y="1177"/>
                    <a:pt x="4102" y="112"/>
                    <a:pt x="2778" y="9"/>
                  </a:cubicBezTo>
                  <a:cubicBezTo>
                    <a:pt x="2707" y="3"/>
                    <a:pt x="2636" y="0"/>
                    <a:pt x="2566" y="0"/>
                  </a:cubicBezTo>
                  <a:close/>
                </a:path>
              </a:pathLst>
            </a:custGeom>
            <a:solidFill>
              <a:srgbClr val="600101"/>
            </a:solidFill>
            <a:ln w="4550" cap="flat" cmpd="sng">
              <a:solidFill>
                <a:srgbClr val="490101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16"/>
            <p:cNvSpPr/>
            <p:nvPr/>
          </p:nvSpPr>
          <p:spPr>
            <a:xfrm>
              <a:off x="2557342" y="2808606"/>
              <a:ext cx="152670" cy="130961"/>
            </a:xfrm>
            <a:custGeom>
              <a:avLst/>
              <a:gdLst/>
              <a:ahLst/>
              <a:cxnLst/>
              <a:rect l="l" t="t" r="r" b="b"/>
              <a:pathLst>
                <a:path w="5089" h="4405" extrusionOk="0">
                  <a:moveTo>
                    <a:pt x="2567" y="1"/>
                  </a:moveTo>
                  <a:cubicBezTo>
                    <a:pt x="1329" y="1"/>
                    <a:pt x="253" y="853"/>
                    <a:pt x="130" y="2008"/>
                  </a:cubicBezTo>
                  <a:cubicBezTo>
                    <a:pt x="0" y="3202"/>
                    <a:pt x="961" y="4267"/>
                    <a:pt x="2311" y="4397"/>
                  </a:cubicBezTo>
                  <a:cubicBezTo>
                    <a:pt x="2380" y="4402"/>
                    <a:pt x="2449" y="4405"/>
                    <a:pt x="2517" y="4405"/>
                  </a:cubicBezTo>
                  <a:cubicBezTo>
                    <a:pt x="3757" y="4405"/>
                    <a:pt x="4836" y="3529"/>
                    <a:pt x="4959" y="2398"/>
                  </a:cubicBezTo>
                  <a:cubicBezTo>
                    <a:pt x="5089" y="1177"/>
                    <a:pt x="4128" y="113"/>
                    <a:pt x="2778" y="9"/>
                  </a:cubicBezTo>
                  <a:cubicBezTo>
                    <a:pt x="2707" y="4"/>
                    <a:pt x="2637" y="1"/>
                    <a:pt x="2567" y="1"/>
                  </a:cubicBezTo>
                  <a:close/>
                </a:path>
              </a:pathLst>
            </a:custGeom>
            <a:solidFill>
              <a:srgbClr val="600101"/>
            </a:solidFill>
            <a:ln w="4550" cap="flat" cmpd="sng">
              <a:solidFill>
                <a:srgbClr val="490101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16"/>
            <p:cNvSpPr/>
            <p:nvPr/>
          </p:nvSpPr>
          <p:spPr>
            <a:xfrm>
              <a:off x="2434287" y="2838720"/>
              <a:ext cx="153450" cy="130188"/>
            </a:xfrm>
            <a:custGeom>
              <a:avLst/>
              <a:gdLst/>
              <a:ahLst/>
              <a:cxnLst/>
              <a:rect l="l" t="t" r="r" b="b"/>
              <a:pathLst>
                <a:path w="5115" h="4379" extrusionOk="0">
                  <a:moveTo>
                    <a:pt x="2589" y="0"/>
                  </a:moveTo>
                  <a:cubicBezTo>
                    <a:pt x="1332" y="0"/>
                    <a:pt x="279" y="853"/>
                    <a:pt x="156" y="2008"/>
                  </a:cubicBezTo>
                  <a:cubicBezTo>
                    <a:pt x="1" y="3202"/>
                    <a:pt x="987" y="4266"/>
                    <a:pt x="2337" y="4370"/>
                  </a:cubicBezTo>
                  <a:cubicBezTo>
                    <a:pt x="2408" y="4376"/>
                    <a:pt x="2479" y="4378"/>
                    <a:pt x="2549" y="4378"/>
                  </a:cubicBezTo>
                  <a:cubicBezTo>
                    <a:pt x="3786" y="4378"/>
                    <a:pt x="4862" y="3527"/>
                    <a:pt x="4985" y="2397"/>
                  </a:cubicBezTo>
                  <a:cubicBezTo>
                    <a:pt x="5115" y="1177"/>
                    <a:pt x="4154" y="113"/>
                    <a:pt x="2804" y="9"/>
                  </a:cubicBezTo>
                  <a:cubicBezTo>
                    <a:pt x="2732" y="3"/>
                    <a:pt x="2660" y="0"/>
                    <a:pt x="2589" y="0"/>
                  </a:cubicBezTo>
                  <a:close/>
                </a:path>
              </a:pathLst>
            </a:custGeom>
            <a:solidFill>
              <a:srgbClr val="600101"/>
            </a:solidFill>
            <a:ln w="4550" cap="flat" cmpd="sng">
              <a:solidFill>
                <a:srgbClr val="490101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16"/>
            <p:cNvSpPr/>
            <p:nvPr/>
          </p:nvSpPr>
          <p:spPr>
            <a:xfrm>
              <a:off x="2305803" y="2862651"/>
              <a:ext cx="153450" cy="130188"/>
            </a:xfrm>
            <a:custGeom>
              <a:avLst/>
              <a:gdLst/>
              <a:ahLst/>
              <a:cxnLst/>
              <a:rect l="l" t="t" r="r" b="b"/>
              <a:pathLst>
                <a:path w="5115" h="4379" extrusionOk="0">
                  <a:moveTo>
                    <a:pt x="2588" y="0"/>
                  </a:moveTo>
                  <a:cubicBezTo>
                    <a:pt x="1329" y="0"/>
                    <a:pt x="253" y="853"/>
                    <a:pt x="130" y="2007"/>
                  </a:cubicBezTo>
                  <a:cubicBezTo>
                    <a:pt x="0" y="3202"/>
                    <a:pt x="987" y="4266"/>
                    <a:pt x="2311" y="4370"/>
                  </a:cubicBezTo>
                  <a:cubicBezTo>
                    <a:pt x="2383" y="4375"/>
                    <a:pt x="2455" y="4378"/>
                    <a:pt x="2526" y="4378"/>
                  </a:cubicBezTo>
                  <a:cubicBezTo>
                    <a:pt x="3786" y="4378"/>
                    <a:pt x="4862" y="3527"/>
                    <a:pt x="4985" y="2397"/>
                  </a:cubicBezTo>
                  <a:cubicBezTo>
                    <a:pt x="5114" y="1177"/>
                    <a:pt x="4128" y="112"/>
                    <a:pt x="2804" y="9"/>
                  </a:cubicBezTo>
                  <a:cubicBezTo>
                    <a:pt x="2732" y="3"/>
                    <a:pt x="2660" y="0"/>
                    <a:pt x="2588" y="0"/>
                  </a:cubicBezTo>
                  <a:close/>
                </a:path>
              </a:pathLst>
            </a:custGeom>
            <a:solidFill>
              <a:srgbClr val="600101"/>
            </a:solidFill>
            <a:ln w="4550" cap="flat" cmpd="sng">
              <a:solidFill>
                <a:srgbClr val="490101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16"/>
            <p:cNvSpPr/>
            <p:nvPr/>
          </p:nvSpPr>
          <p:spPr>
            <a:xfrm>
              <a:off x="2193638" y="2871004"/>
              <a:ext cx="155040" cy="131853"/>
            </a:xfrm>
            <a:custGeom>
              <a:avLst/>
              <a:gdLst/>
              <a:ahLst/>
              <a:cxnLst/>
              <a:rect l="l" t="t" r="r" b="b"/>
              <a:pathLst>
                <a:path w="5168" h="4435" extrusionOk="0">
                  <a:moveTo>
                    <a:pt x="2573" y="1"/>
                  </a:moveTo>
                  <a:cubicBezTo>
                    <a:pt x="1329" y="1"/>
                    <a:pt x="252" y="870"/>
                    <a:pt x="131" y="2012"/>
                  </a:cubicBezTo>
                  <a:cubicBezTo>
                    <a:pt x="1" y="3232"/>
                    <a:pt x="987" y="4323"/>
                    <a:pt x="2337" y="4426"/>
                  </a:cubicBezTo>
                  <a:cubicBezTo>
                    <a:pt x="2408" y="4432"/>
                    <a:pt x="2478" y="4434"/>
                    <a:pt x="2548" y="4434"/>
                  </a:cubicBezTo>
                  <a:cubicBezTo>
                    <a:pt x="3812" y="4434"/>
                    <a:pt x="4914" y="3558"/>
                    <a:pt x="5037" y="2401"/>
                  </a:cubicBezTo>
                  <a:cubicBezTo>
                    <a:pt x="5167" y="1181"/>
                    <a:pt x="4181" y="117"/>
                    <a:pt x="2831" y="13"/>
                  </a:cubicBezTo>
                  <a:cubicBezTo>
                    <a:pt x="2744" y="5"/>
                    <a:pt x="2658" y="1"/>
                    <a:pt x="2573" y="1"/>
                  </a:cubicBezTo>
                  <a:close/>
                </a:path>
              </a:pathLst>
            </a:custGeom>
            <a:solidFill>
              <a:srgbClr val="600101"/>
            </a:solidFill>
            <a:ln w="4550" cap="flat" cmpd="sng">
              <a:solidFill>
                <a:srgbClr val="490101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16"/>
            <p:cNvSpPr/>
            <p:nvPr/>
          </p:nvSpPr>
          <p:spPr>
            <a:xfrm>
              <a:off x="2059694" y="2860332"/>
              <a:ext cx="158130" cy="134796"/>
            </a:xfrm>
            <a:custGeom>
              <a:avLst/>
              <a:gdLst/>
              <a:ahLst/>
              <a:cxnLst/>
              <a:rect l="l" t="t" r="r" b="b"/>
              <a:pathLst>
                <a:path w="5271" h="4534" extrusionOk="0">
                  <a:moveTo>
                    <a:pt x="2668" y="1"/>
                  </a:moveTo>
                  <a:cubicBezTo>
                    <a:pt x="1382" y="1"/>
                    <a:pt x="278" y="878"/>
                    <a:pt x="130" y="2060"/>
                  </a:cubicBezTo>
                  <a:cubicBezTo>
                    <a:pt x="1" y="3306"/>
                    <a:pt x="1013" y="4422"/>
                    <a:pt x="2389" y="4526"/>
                  </a:cubicBezTo>
                  <a:cubicBezTo>
                    <a:pt x="2461" y="4531"/>
                    <a:pt x="2532" y="4534"/>
                    <a:pt x="2603" y="4534"/>
                  </a:cubicBezTo>
                  <a:cubicBezTo>
                    <a:pt x="3889" y="4534"/>
                    <a:pt x="4993" y="3656"/>
                    <a:pt x="5141" y="2475"/>
                  </a:cubicBezTo>
                  <a:cubicBezTo>
                    <a:pt x="5271" y="1229"/>
                    <a:pt x="4258" y="138"/>
                    <a:pt x="2882" y="9"/>
                  </a:cubicBezTo>
                  <a:cubicBezTo>
                    <a:pt x="2810" y="3"/>
                    <a:pt x="2739" y="1"/>
                    <a:pt x="2668" y="1"/>
                  </a:cubicBezTo>
                  <a:close/>
                </a:path>
              </a:pathLst>
            </a:custGeom>
            <a:solidFill>
              <a:srgbClr val="600101"/>
            </a:solidFill>
            <a:ln w="4550" cap="flat" cmpd="sng">
              <a:solidFill>
                <a:srgbClr val="490101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16"/>
            <p:cNvSpPr/>
            <p:nvPr/>
          </p:nvSpPr>
          <p:spPr>
            <a:xfrm>
              <a:off x="1924971" y="2836402"/>
              <a:ext cx="157350" cy="134826"/>
            </a:xfrm>
            <a:custGeom>
              <a:avLst/>
              <a:gdLst/>
              <a:ahLst/>
              <a:cxnLst/>
              <a:rect l="l" t="t" r="r" b="b"/>
              <a:pathLst>
                <a:path w="5245" h="4535" extrusionOk="0">
                  <a:moveTo>
                    <a:pt x="2669" y="1"/>
                  </a:moveTo>
                  <a:cubicBezTo>
                    <a:pt x="1359" y="1"/>
                    <a:pt x="253" y="903"/>
                    <a:pt x="130" y="2086"/>
                  </a:cubicBezTo>
                  <a:cubicBezTo>
                    <a:pt x="0" y="3306"/>
                    <a:pt x="1013" y="4422"/>
                    <a:pt x="2389" y="4526"/>
                  </a:cubicBezTo>
                  <a:cubicBezTo>
                    <a:pt x="2461" y="4531"/>
                    <a:pt x="2532" y="4534"/>
                    <a:pt x="2603" y="4534"/>
                  </a:cubicBezTo>
                  <a:cubicBezTo>
                    <a:pt x="3889" y="4534"/>
                    <a:pt x="4992" y="3656"/>
                    <a:pt x="5115" y="2475"/>
                  </a:cubicBezTo>
                  <a:cubicBezTo>
                    <a:pt x="5244" y="1229"/>
                    <a:pt x="4258" y="139"/>
                    <a:pt x="2882" y="9"/>
                  </a:cubicBezTo>
                  <a:cubicBezTo>
                    <a:pt x="2811" y="4"/>
                    <a:pt x="2740" y="1"/>
                    <a:pt x="2669" y="1"/>
                  </a:cubicBezTo>
                  <a:close/>
                </a:path>
              </a:pathLst>
            </a:custGeom>
            <a:solidFill>
              <a:srgbClr val="600101"/>
            </a:solidFill>
            <a:ln w="4550" cap="flat" cmpd="sng">
              <a:solidFill>
                <a:srgbClr val="490101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16"/>
            <p:cNvSpPr/>
            <p:nvPr/>
          </p:nvSpPr>
          <p:spPr>
            <a:xfrm>
              <a:off x="1792587" y="2816336"/>
              <a:ext cx="159660" cy="135717"/>
            </a:xfrm>
            <a:custGeom>
              <a:avLst/>
              <a:gdLst/>
              <a:ahLst/>
              <a:cxnLst/>
              <a:rect l="l" t="t" r="r" b="b"/>
              <a:pathLst>
                <a:path w="5322" h="4565" extrusionOk="0">
                  <a:moveTo>
                    <a:pt x="2699" y="1"/>
                  </a:moveTo>
                  <a:cubicBezTo>
                    <a:pt x="1408" y="1"/>
                    <a:pt x="279" y="903"/>
                    <a:pt x="156" y="2086"/>
                  </a:cubicBezTo>
                  <a:cubicBezTo>
                    <a:pt x="0" y="3332"/>
                    <a:pt x="1038" y="4448"/>
                    <a:pt x="2414" y="4552"/>
                  </a:cubicBezTo>
                  <a:cubicBezTo>
                    <a:pt x="2502" y="4560"/>
                    <a:pt x="2588" y="4564"/>
                    <a:pt x="2674" y="4564"/>
                  </a:cubicBezTo>
                  <a:cubicBezTo>
                    <a:pt x="3967" y="4564"/>
                    <a:pt x="5070" y="3668"/>
                    <a:pt x="5192" y="2475"/>
                  </a:cubicBezTo>
                  <a:cubicBezTo>
                    <a:pt x="5322" y="1229"/>
                    <a:pt x="4310" y="113"/>
                    <a:pt x="2908" y="9"/>
                  </a:cubicBezTo>
                  <a:cubicBezTo>
                    <a:pt x="2838" y="4"/>
                    <a:pt x="2768" y="1"/>
                    <a:pt x="2699" y="1"/>
                  </a:cubicBezTo>
                  <a:close/>
                </a:path>
              </a:pathLst>
            </a:custGeom>
            <a:solidFill>
              <a:srgbClr val="600101"/>
            </a:solidFill>
            <a:ln w="4550" cap="flat" cmpd="sng">
              <a:solidFill>
                <a:srgbClr val="490101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16"/>
            <p:cNvSpPr/>
            <p:nvPr/>
          </p:nvSpPr>
          <p:spPr>
            <a:xfrm>
              <a:off x="1670312" y="2805544"/>
              <a:ext cx="158910" cy="135688"/>
            </a:xfrm>
            <a:custGeom>
              <a:avLst/>
              <a:gdLst/>
              <a:ahLst/>
              <a:cxnLst/>
              <a:rect l="l" t="t" r="r" b="b"/>
              <a:pathLst>
                <a:path w="5297" h="4564" extrusionOk="0">
                  <a:moveTo>
                    <a:pt x="2673" y="1"/>
                  </a:moveTo>
                  <a:cubicBezTo>
                    <a:pt x="1382" y="1"/>
                    <a:pt x="253" y="903"/>
                    <a:pt x="130" y="2085"/>
                  </a:cubicBezTo>
                  <a:cubicBezTo>
                    <a:pt x="0" y="3331"/>
                    <a:pt x="1013" y="4448"/>
                    <a:pt x="2389" y="4552"/>
                  </a:cubicBezTo>
                  <a:cubicBezTo>
                    <a:pt x="2476" y="4560"/>
                    <a:pt x="2563" y="4564"/>
                    <a:pt x="2649" y="4564"/>
                  </a:cubicBezTo>
                  <a:cubicBezTo>
                    <a:pt x="3941" y="4564"/>
                    <a:pt x="5045" y="3668"/>
                    <a:pt x="5166" y="2475"/>
                  </a:cubicBezTo>
                  <a:cubicBezTo>
                    <a:pt x="5296" y="1229"/>
                    <a:pt x="4284" y="112"/>
                    <a:pt x="2882" y="8"/>
                  </a:cubicBezTo>
                  <a:cubicBezTo>
                    <a:pt x="2812" y="3"/>
                    <a:pt x="2742" y="1"/>
                    <a:pt x="2673" y="1"/>
                  </a:cubicBezTo>
                  <a:close/>
                </a:path>
              </a:pathLst>
            </a:custGeom>
            <a:solidFill>
              <a:srgbClr val="600101"/>
            </a:solidFill>
            <a:ln w="4550" cap="flat" cmpd="sng">
              <a:solidFill>
                <a:srgbClr val="490101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16"/>
            <p:cNvSpPr/>
            <p:nvPr/>
          </p:nvSpPr>
          <p:spPr>
            <a:xfrm>
              <a:off x="1539458" y="2825610"/>
              <a:ext cx="162810" cy="138661"/>
            </a:xfrm>
            <a:custGeom>
              <a:avLst/>
              <a:gdLst/>
              <a:ahLst/>
              <a:cxnLst/>
              <a:rect l="l" t="t" r="r" b="b"/>
              <a:pathLst>
                <a:path w="5427" h="4664" extrusionOk="0">
                  <a:moveTo>
                    <a:pt x="2744" y="1"/>
                  </a:moveTo>
                  <a:cubicBezTo>
                    <a:pt x="1409" y="1"/>
                    <a:pt x="278" y="904"/>
                    <a:pt x="131" y="2111"/>
                  </a:cubicBezTo>
                  <a:cubicBezTo>
                    <a:pt x="1" y="3409"/>
                    <a:pt x="1039" y="4526"/>
                    <a:pt x="2441" y="4655"/>
                  </a:cubicBezTo>
                  <a:cubicBezTo>
                    <a:pt x="2514" y="4661"/>
                    <a:pt x="2586" y="4663"/>
                    <a:pt x="2658" y="4663"/>
                  </a:cubicBezTo>
                  <a:cubicBezTo>
                    <a:pt x="3995" y="4663"/>
                    <a:pt x="5148" y="3759"/>
                    <a:pt x="5271" y="2527"/>
                  </a:cubicBezTo>
                  <a:cubicBezTo>
                    <a:pt x="5427" y="1255"/>
                    <a:pt x="4388" y="112"/>
                    <a:pt x="2960" y="8"/>
                  </a:cubicBezTo>
                  <a:cubicBezTo>
                    <a:pt x="2888" y="3"/>
                    <a:pt x="2816" y="1"/>
                    <a:pt x="2744" y="1"/>
                  </a:cubicBezTo>
                  <a:close/>
                </a:path>
              </a:pathLst>
            </a:custGeom>
            <a:solidFill>
              <a:srgbClr val="600101"/>
            </a:solidFill>
            <a:ln w="4550" cap="flat" cmpd="sng">
              <a:solidFill>
                <a:srgbClr val="490101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16"/>
            <p:cNvSpPr/>
            <p:nvPr/>
          </p:nvSpPr>
          <p:spPr>
            <a:xfrm>
              <a:off x="1422644" y="2899691"/>
              <a:ext cx="162810" cy="138661"/>
            </a:xfrm>
            <a:custGeom>
              <a:avLst/>
              <a:gdLst/>
              <a:ahLst/>
              <a:cxnLst/>
              <a:rect l="l" t="t" r="r" b="b"/>
              <a:pathLst>
                <a:path w="5427" h="4664" extrusionOk="0">
                  <a:moveTo>
                    <a:pt x="2748" y="1"/>
                  </a:moveTo>
                  <a:cubicBezTo>
                    <a:pt x="1432" y="1"/>
                    <a:pt x="278" y="905"/>
                    <a:pt x="130" y="2137"/>
                  </a:cubicBezTo>
                  <a:cubicBezTo>
                    <a:pt x="1" y="3409"/>
                    <a:pt x="1039" y="4526"/>
                    <a:pt x="2467" y="4656"/>
                  </a:cubicBezTo>
                  <a:cubicBezTo>
                    <a:pt x="2538" y="4661"/>
                    <a:pt x="2609" y="4663"/>
                    <a:pt x="2680" y="4663"/>
                  </a:cubicBezTo>
                  <a:cubicBezTo>
                    <a:pt x="3995" y="4663"/>
                    <a:pt x="5149" y="3759"/>
                    <a:pt x="5297" y="2527"/>
                  </a:cubicBezTo>
                  <a:cubicBezTo>
                    <a:pt x="5426" y="1255"/>
                    <a:pt x="4388" y="112"/>
                    <a:pt x="2960" y="9"/>
                  </a:cubicBezTo>
                  <a:cubicBezTo>
                    <a:pt x="2889" y="3"/>
                    <a:pt x="2818" y="1"/>
                    <a:pt x="2748" y="1"/>
                  </a:cubicBezTo>
                  <a:close/>
                </a:path>
              </a:pathLst>
            </a:custGeom>
            <a:solidFill>
              <a:srgbClr val="600101"/>
            </a:solidFill>
            <a:ln w="4550" cap="flat" cmpd="sng">
              <a:solidFill>
                <a:srgbClr val="490101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16"/>
            <p:cNvSpPr/>
            <p:nvPr/>
          </p:nvSpPr>
          <p:spPr>
            <a:xfrm>
              <a:off x="1266111" y="2910512"/>
              <a:ext cx="165930" cy="141723"/>
            </a:xfrm>
            <a:custGeom>
              <a:avLst/>
              <a:gdLst/>
              <a:ahLst/>
              <a:cxnLst/>
              <a:rect l="l" t="t" r="r" b="b"/>
              <a:pathLst>
                <a:path w="5531" h="4767" extrusionOk="0">
                  <a:moveTo>
                    <a:pt x="2823" y="0"/>
                  </a:moveTo>
                  <a:cubicBezTo>
                    <a:pt x="1458" y="0"/>
                    <a:pt x="280" y="929"/>
                    <a:pt x="156" y="2163"/>
                  </a:cubicBezTo>
                  <a:cubicBezTo>
                    <a:pt x="1" y="3487"/>
                    <a:pt x="1065" y="4629"/>
                    <a:pt x="2519" y="4759"/>
                  </a:cubicBezTo>
                  <a:cubicBezTo>
                    <a:pt x="2591" y="4764"/>
                    <a:pt x="2663" y="4767"/>
                    <a:pt x="2734" y="4767"/>
                  </a:cubicBezTo>
                  <a:cubicBezTo>
                    <a:pt x="4099" y="4767"/>
                    <a:pt x="5277" y="3838"/>
                    <a:pt x="5400" y="2604"/>
                  </a:cubicBezTo>
                  <a:cubicBezTo>
                    <a:pt x="5530" y="1280"/>
                    <a:pt x="4492" y="138"/>
                    <a:pt x="3038" y="8"/>
                  </a:cubicBezTo>
                  <a:cubicBezTo>
                    <a:pt x="2966" y="3"/>
                    <a:pt x="2894" y="0"/>
                    <a:pt x="2823" y="0"/>
                  </a:cubicBezTo>
                  <a:close/>
                </a:path>
              </a:pathLst>
            </a:custGeom>
            <a:solidFill>
              <a:srgbClr val="600101"/>
            </a:solidFill>
            <a:ln w="4550" cap="flat" cmpd="sng">
              <a:solidFill>
                <a:srgbClr val="490101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16"/>
            <p:cNvSpPr/>
            <p:nvPr/>
          </p:nvSpPr>
          <p:spPr>
            <a:xfrm>
              <a:off x="1105678" y="2918122"/>
              <a:ext cx="165930" cy="141188"/>
            </a:xfrm>
            <a:custGeom>
              <a:avLst/>
              <a:gdLst/>
              <a:ahLst/>
              <a:cxnLst/>
              <a:rect l="l" t="t" r="r" b="b"/>
              <a:pathLst>
                <a:path w="5531" h="4749" extrusionOk="0">
                  <a:moveTo>
                    <a:pt x="2781" y="0"/>
                  </a:moveTo>
                  <a:cubicBezTo>
                    <a:pt x="1434" y="0"/>
                    <a:pt x="279" y="946"/>
                    <a:pt x="156" y="2166"/>
                  </a:cubicBezTo>
                  <a:cubicBezTo>
                    <a:pt x="1" y="3464"/>
                    <a:pt x="1065" y="4633"/>
                    <a:pt x="2519" y="4737"/>
                  </a:cubicBezTo>
                  <a:cubicBezTo>
                    <a:pt x="2604" y="4744"/>
                    <a:pt x="2688" y="4748"/>
                    <a:pt x="2772" y="4748"/>
                  </a:cubicBezTo>
                  <a:cubicBezTo>
                    <a:pt x="4097" y="4748"/>
                    <a:pt x="5254" y="3803"/>
                    <a:pt x="5400" y="2582"/>
                  </a:cubicBezTo>
                  <a:cubicBezTo>
                    <a:pt x="5530" y="1284"/>
                    <a:pt x="4466" y="116"/>
                    <a:pt x="3038" y="12"/>
                  </a:cubicBezTo>
                  <a:cubicBezTo>
                    <a:pt x="2952" y="4"/>
                    <a:pt x="2866" y="0"/>
                    <a:pt x="2781" y="0"/>
                  </a:cubicBezTo>
                  <a:close/>
                </a:path>
              </a:pathLst>
            </a:custGeom>
            <a:solidFill>
              <a:srgbClr val="600101"/>
            </a:solidFill>
            <a:ln w="4550" cap="flat" cmpd="sng">
              <a:solidFill>
                <a:srgbClr val="490101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16"/>
            <p:cNvSpPr/>
            <p:nvPr/>
          </p:nvSpPr>
          <p:spPr>
            <a:xfrm>
              <a:off x="955385" y="2863424"/>
              <a:ext cx="165120" cy="141723"/>
            </a:xfrm>
            <a:custGeom>
              <a:avLst/>
              <a:gdLst/>
              <a:ahLst/>
              <a:cxnLst/>
              <a:rect l="l" t="t" r="r" b="b"/>
              <a:pathLst>
                <a:path w="5504" h="4767" extrusionOk="0">
                  <a:moveTo>
                    <a:pt x="2797" y="1"/>
                  </a:moveTo>
                  <a:cubicBezTo>
                    <a:pt x="1434" y="1"/>
                    <a:pt x="278" y="931"/>
                    <a:pt x="130" y="2189"/>
                  </a:cubicBezTo>
                  <a:cubicBezTo>
                    <a:pt x="0" y="3487"/>
                    <a:pt x="1039" y="4629"/>
                    <a:pt x="2492" y="4759"/>
                  </a:cubicBezTo>
                  <a:cubicBezTo>
                    <a:pt x="2565" y="4764"/>
                    <a:pt x="2636" y="4767"/>
                    <a:pt x="2707" y="4767"/>
                  </a:cubicBezTo>
                  <a:cubicBezTo>
                    <a:pt x="4070" y="4767"/>
                    <a:pt x="5226" y="3838"/>
                    <a:pt x="5374" y="2605"/>
                  </a:cubicBezTo>
                  <a:cubicBezTo>
                    <a:pt x="5504" y="1281"/>
                    <a:pt x="4465" y="138"/>
                    <a:pt x="3012" y="8"/>
                  </a:cubicBezTo>
                  <a:cubicBezTo>
                    <a:pt x="2940" y="3"/>
                    <a:pt x="2868" y="1"/>
                    <a:pt x="2797" y="1"/>
                  </a:cubicBezTo>
                  <a:close/>
                </a:path>
              </a:pathLst>
            </a:custGeom>
            <a:solidFill>
              <a:srgbClr val="600101"/>
            </a:solidFill>
            <a:ln w="4550" cap="flat" cmpd="sng">
              <a:solidFill>
                <a:srgbClr val="490101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16"/>
            <p:cNvSpPr/>
            <p:nvPr/>
          </p:nvSpPr>
          <p:spPr>
            <a:xfrm>
              <a:off x="803502" y="2810836"/>
              <a:ext cx="165930" cy="141069"/>
            </a:xfrm>
            <a:custGeom>
              <a:avLst/>
              <a:gdLst/>
              <a:ahLst/>
              <a:cxnLst/>
              <a:rect l="l" t="t" r="r" b="b"/>
              <a:pathLst>
                <a:path w="5531" h="4745" extrusionOk="0">
                  <a:moveTo>
                    <a:pt x="2755" y="1"/>
                  </a:moveTo>
                  <a:cubicBezTo>
                    <a:pt x="1411" y="1"/>
                    <a:pt x="277" y="946"/>
                    <a:pt x="131" y="2167"/>
                  </a:cubicBezTo>
                  <a:cubicBezTo>
                    <a:pt x="1" y="3465"/>
                    <a:pt x="1039" y="4607"/>
                    <a:pt x="2493" y="4737"/>
                  </a:cubicBezTo>
                  <a:cubicBezTo>
                    <a:pt x="2565" y="4742"/>
                    <a:pt x="2637" y="4745"/>
                    <a:pt x="2708" y="4745"/>
                  </a:cubicBezTo>
                  <a:cubicBezTo>
                    <a:pt x="4073" y="4745"/>
                    <a:pt x="5251" y="3816"/>
                    <a:pt x="5375" y="2582"/>
                  </a:cubicBezTo>
                  <a:cubicBezTo>
                    <a:pt x="5531" y="1284"/>
                    <a:pt x="4466" y="116"/>
                    <a:pt x="3012" y="12"/>
                  </a:cubicBezTo>
                  <a:cubicBezTo>
                    <a:pt x="2926" y="4"/>
                    <a:pt x="2840" y="1"/>
                    <a:pt x="2755" y="1"/>
                  </a:cubicBezTo>
                  <a:close/>
                </a:path>
              </a:pathLst>
            </a:custGeom>
            <a:solidFill>
              <a:srgbClr val="600101"/>
            </a:solidFill>
            <a:ln w="4550" cap="flat" cmpd="sng">
              <a:solidFill>
                <a:srgbClr val="490101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16"/>
            <p:cNvSpPr/>
            <p:nvPr/>
          </p:nvSpPr>
          <p:spPr>
            <a:xfrm>
              <a:off x="646189" y="2776887"/>
              <a:ext cx="165930" cy="141069"/>
            </a:xfrm>
            <a:custGeom>
              <a:avLst/>
              <a:gdLst/>
              <a:ahLst/>
              <a:cxnLst/>
              <a:rect l="l" t="t" r="r" b="b"/>
              <a:pathLst>
                <a:path w="5531" h="4745" extrusionOk="0">
                  <a:moveTo>
                    <a:pt x="2775" y="0"/>
                  </a:moveTo>
                  <a:cubicBezTo>
                    <a:pt x="1431" y="0"/>
                    <a:pt x="278" y="923"/>
                    <a:pt x="157" y="2167"/>
                  </a:cubicBezTo>
                  <a:cubicBezTo>
                    <a:pt x="1" y="3465"/>
                    <a:pt x="1065" y="4607"/>
                    <a:pt x="2519" y="4737"/>
                  </a:cubicBezTo>
                  <a:cubicBezTo>
                    <a:pt x="2591" y="4742"/>
                    <a:pt x="2663" y="4744"/>
                    <a:pt x="2734" y="4744"/>
                  </a:cubicBezTo>
                  <a:cubicBezTo>
                    <a:pt x="4096" y="4744"/>
                    <a:pt x="5253" y="3816"/>
                    <a:pt x="5401" y="2582"/>
                  </a:cubicBezTo>
                  <a:cubicBezTo>
                    <a:pt x="5530" y="1258"/>
                    <a:pt x="4466" y="116"/>
                    <a:pt x="3038" y="12"/>
                  </a:cubicBezTo>
                  <a:cubicBezTo>
                    <a:pt x="2950" y="4"/>
                    <a:pt x="2862" y="0"/>
                    <a:pt x="2775" y="0"/>
                  </a:cubicBezTo>
                  <a:close/>
                </a:path>
              </a:pathLst>
            </a:custGeom>
            <a:solidFill>
              <a:srgbClr val="600101"/>
            </a:solidFill>
            <a:ln w="4550" cap="flat" cmpd="sng">
              <a:solidFill>
                <a:srgbClr val="490101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16"/>
            <p:cNvSpPr/>
            <p:nvPr/>
          </p:nvSpPr>
          <p:spPr>
            <a:xfrm>
              <a:off x="486536" y="2798618"/>
              <a:ext cx="165930" cy="141723"/>
            </a:xfrm>
            <a:custGeom>
              <a:avLst/>
              <a:gdLst/>
              <a:ahLst/>
              <a:cxnLst/>
              <a:rect l="l" t="t" r="r" b="b"/>
              <a:pathLst>
                <a:path w="5531" h="4767" extrusionOk="0">
                  <a:moveTo>
                    <a:pt x="2823" y="0"/>
                  </a:moveTo>
                  <a:cubicBezTo>
                    <a:pt x="1459" y="0"/>
                    <a:pt x="280" y="929"/>
                    <a:pt x="157" y="2163"/>
                  </a:cubicBezTo>
                  <a:cubicBezTo>
                    <a:pt x="1" y="3487"/>
                    <a:pt x="1065" y="4629"/>
                    <a:pt x="2519" y="4759"/>
                  </a:cubicBezTo>
                  <a:cubicBezTo>
                    <a:pt x="2590" y="4764"/>
                    <a:pt x="2660" y="4766"/>
                    <a:pt x="2731" y="4766"/>
                  </a:cubicBezTo>
                  <a:cubicBezTo>
                    <a:pt x="4073" y="4766"/>
                    <a:pt x="5253" y="3837"/>
                    <a:pt x="5401" y="2604"/>
                  </a:cubicBezTo>
                  <a:cubicBezTo>
                    <a:pt x="5530" y="1280"/>
                    <a:pt x="4466" y="138"/>
                    <a:pt x="3038" y="8"/>
                  </a:cubicBezTo>
                  <a:cubicBezTo>
                    <a:pt x="2966" y="3"/>
                    <a:pt x="2894" y="0"/>
                    <a:pt x="2823" y="0"/>
                  </a:cubicBezTo>
                  <a:close/>
                </a:path>
              </a:pathLst>
            </a:custGeom>
            <a:solidFill>
              <a:srgbClr val="600101"/>
            </a:solidFill>
            <a:ln w="4550" cap="flat" cmpd="sng">
              <a:solidFill>
                <a:srgbClr val="490101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16"/>
            <p:cNvSpPr/>
            <p:nvPr/>
          </p:nvSpPr>
          <p:spPr>
            <a:xfrm>
              <a:off x="3938898" y="2887057"/>
              <a:ext cx="151140" cy="132150"/>
            </a:xfrm>
            <a:custGeom>
              <a:avLst/>
              <a:gdLst/>
              <a:ahLst/>
              <a:cxnLst/>
              <a:rect l="l" t="t" r="r" b="b"/>
              <a:pathLst>
                <a:path w="5038" h="4445" extrusionOk="0">
                  <a:moveTo>
                    <a:pt x="2562" y="0"/>
                  </a:moveTo>
                  <a:cubicBezTo>
                    <a:pt x="2462" y="0"/>
                    <a:pt x="2361" y="6"/>
                    <a:pt x="2259" y="18"/>
                  </a:cubicBezTo>
                  <a:cubicBezTo>
                    <a:pt x="961" y="148"/>
                    <a:pt x="1" y="1264"/>
                    <a:pt x="157" y="2485"/>
                  </a:cubicBezTo>
                  <a:cubicBezTo>
                    <a:pt x="278" y="3623"/>
                    <a:pt x="1325" y="4445"/>
                    <a:pt x="2519" y="4445"/>
                  </a:cubicBezTo>
                  <a:cubicBezTo>
                    <a:pt x="2605" y="4445"/>
                    <a:pt x="2691" y="4440"/>
                    <a:pt x="2779" y="4432"/>
                  </a:cubicBezTo>
                  <a:cubicBezTo>
                    <a:pt x="4077" y="4276"/>
                    <a:pt x="5037" y="3185"/>
                    <a:pt x="4881" y="1965"/>
                  </a:cubicBezTo>
                  <a:cubicBezTo>
                    <a:pt x="4762" y="839"/>
                    <a:pt x="3757" y="0"/>
                    <a:pt x="2562" y="0"/>
                  </a:cubicBezTo>
                  <a:close/>
                </a:path>
              </a:pathLst>
            </a:custGeom>
            <a:solidFill>
              <a:srgbClr val="600101"/>
            </a:solidFill>
            <a:ln w="4550" cap="flat" cmpd="sng">
              <a:solidFill>
                <a:srgbClr val="490101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16"/>
            <p:cNvSpPr/>
            <p:nvPr/>
          </p:nvSpPr>
          <p:spPr>
            <a:xfrm>
              <a:off x="3821304" y="2873174"/>
              <a:ext cx="151140" cy="132120"/>
            </a:xfrm>
            <a:custGeom>
              <a:avLst/>
              <a:gdLst/>
              <a:ahLst/>
              <a:cxnLst/>
              <a:rect l="l" t="t" r="r" b="b"/>
              <a:pathLst>
                <a:path w="5038" h="4444" extrusionOk="0">
                  <a:moveTo>
                    <a:pt x="2557" y="0"/>
                  </a:moveTo>
                  <a:cubicBezTo>
                    <a:pt x="2459" y="0"/>
                    <a:pt x="2359" y="6"/>
                    <a:pt x="2259" y="18"/>
                  </a:cubicBezTo>
                  <a:cubicBezTo>
                    <a:pt x="961" y="148"/>
                    <a:pt x="1" y="1238"/>
                    <a:pt x="157" y="2458"/>
                  </a:cubicBezTo>
                  <a:cubicBezTo>
                    <a:pt x="278" y="3598"/>
                    <a:pt x="1306" y="4444"/>
                    <a:pt x="2521" y="4444"/>
                  </a:cubicBezTo>
                  <a:cubicBezTo>
                    <a:pt x="2606" y="4444"/>
                    <a:pt x="2692" y="4440"/>
                    <a:pt x="2779" y="4431"/>
                  </a:cubicBezTo>
                  <a:cubicBezTo>
                    <a:pt x="4077" y="4276"/>
                    <a:pt x="5037" y="3185"/>
                    <a:pt x="4881" y="1965"/>
                  </a:cubicBezTo>
                  <a:cubicBezTo>
                    <a:pt x="4762" y="839"/>
                    <a:pt x="3735" y="0"/>
                    <a:pt x="2557" y="0"/>
                  </a:cubicBezTo>
                  <a:close/>
                </a:path>
              </a:pathLst>
            </a:custGeom>
            <a:solidFill>
              <a:srgbClr val="600101"/>
            </a:solidFill>
            <a:ln w="4550" cap="flat" cmpd="sng">
              <a:solidFill>
                <a:srgbClr val="490101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16"/>
            <p:cNvSpPr/>
            <p:nvPr/>
          </p:nvSpPr>
          <p:spPr>
            <a:xfrm>
              <a:off x="3687360" y="2851087"/>
              <a:ext cx="149580" cy="132477"/>
            </a:xfrm>
            <a:custGeom>
              <a:avLst/>
              <a:gdLst/>
              <a:ahLst/>
              <a:cxnLst/>
              <a:rect l="l" t="t" r="r" b="b"/>
              <a:pathLst>
                <a:path w="4986" h="4456" extrusionOk="0">
                  <a:moveTo>
                    <a:pt x="2521" y="0"/>
                  </a:moveTo>
                  <a:cubicBezTo>
                    <a:pt x="1286" y="0"/>
                    <a:pt x="253" y="877"/>
                    <a:pt x="130" y="2033"/>
                  </a:cubicBezTo>
                  <a:cubicBezTo>
                    <a:pt x="1" y="3253"/>
                    <a:pt x="961" y="4318"/>
                    <a:pt x="2259" y="4447"/>
                  </a:cubicBezTo>
                  <a:cubicBezTo>
                    <a:pt x="2328" y="4453"/>
                    <a:pt x="2397" y="4455"/>
                    <a:pt x="2465" y="4455"/>
                  </a:cubicBezTo>
                  <a:cubicBezTo>
                    <a:pt x="3702" y="4455"/>
                    <a:pt x="4758" y="3579"/>
                    <a:pt x="4881" y="2422"/>
                  </a:cubicBezTo>
                  <a:cubicBezTo>
                    <a:pt x="4985" y="1202"/>
                    <a:pt x="4024" y="112"/>
                    <a:pt x="2726" y="8"/>
                  </a:cubicBezTo>
                  <a:cubicBezTo>
                    <a:pt x="2657" y="3"/>
                    <a:pt x="2589" y="0"/>
                    <a:pt x="2521" y="0"/>
                  </a:cubicBezTo>
                  <a:close/>
                </a:path>
              </a:pathLst>
            </a:custGeom>
            <a:solidFill>
              <a:srgbClr val="600101"/>
            </a:solidFill>
            <a:ln w="4550" cap="flat" cmpd="sng">
              <a:solidFill>
                <a:srgbClr val="490101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16"/>
            <p:cNvSpPr/>
            <p:nvPr/>
          </p:nvSpPr>
          <p:spPr>
            <a:xfrm>
              <a:off x="3555756" y="2826383"/>
              <a:ext cx="150330" cy="131853"/>
            </a:xfrm>
            <a:custGeom>
              <a:avLst/>
              <a:gdLst/>
              <a:ahLst/>
              <a:cxnLst/>
              <a:rect l="l" t="t" r="r" b="b"/>
              <a:pathLst>
                <a:path w="5011" h="4435" extrusionOk="0">
                  <a:moveTo>
                    <a:pt x="2519" y="0"/>
                  </a:moveTo>
                  <a:cubicBezTo>
                    <a:pt x="1306" y="0"/>
                    <a:pt x="253" y="853"/>
                    <a:pt x="130" y="2007"/>
                  </a:cubicBezTo>
                  <a:cubicBezTo>
                    <a:pt x="0" y="3253"/>
                    <a:pt x="961" y="4318"/>
                    <a:pt x="2285" y="4422"/>
                  </a:cubicBezTo>
                  <a:cubicBezTo>
                    <a:pt x="2368" y="4430"/>
                    <a:pt x="2450" y="4434"/>
                    <a:pt x="2532" y="4434"/>
                  </a:cubicBezTo>
                  <a:cubicBezTo>
                    <a:pt x="3728" y="4434"/>
                    <a:pt x="4759" y="3565"/>
                    <a:pt x="4881" y="2423"/>
                  </a:cubicBezTo>
                  <a:cubicBezTo>
                    <a:pt x="5011" y="1203"/>
                    <a:pt x="4050" y="112"/>
                    <a:pt x="2726" y="8"/>
                  </a:cubicBezTo>
                  <a:cubicBezTo>
                    <a:pt x="2657" y="3"/>
                    <a:pt x="2587" y="0"/>
                    <a:pt x="2519" y="0"/>
                  </a:cubicBezTo>
                  <a:close/>
                </a:path>
              </a:pathLst>
            </a:custGeom>
            <a:solidFill>
              <a:srgbClr val="600101"/>
            </a:solidFill>
            <a:ln w="4550" cap="flat" cmpd="sng">
              <a:solidFill>
                <a:srgbClr val="490101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16"/>
            <p:cNvSpPr/>
            <p:nvPr/>
          </p:nvSpPr>
          <p:spPr>
            <a:xfrm>
              <a:off x="3431142" y="2814790"/>
              <a:ext cx="150330" cy="131734"/>
            </a:xfrm>
            <a:custGeom>
              <a:avLst/>
              <a:gdLst/>
              <a:ahLst/>
              <a:cxnLst/>
              <a:rect l="l" t="t" r="r" b="b"/>
              <a:pathLst>
                <a:path w="5011" h="4431" extrusionOk="0">
                  <a:moveTo>
                    <a:pt x="2541" y="1"/>
                  </a:moveTo>
                  <a:cubicBezTo>
                    <a:pt x="1306" y="1"/>
                    <a:pt x="253" y="853"/>
                    <a:pt x="130" y="2008"/>
                  </a:cubicBezTo>
                  <a:cubicBezTo>
                    <a:pt x="0" y="3228"/>
                    <a:pt x="961" y="4318"/>
                    <a:pt x="2285" y="4422"/>
                  </a:cubicBezTo>
                  <a:cubicBezTo>
                    <a:pt x="2355" y="4428"/>
                    <a:pt x="2424" y="4431"/>
                    <a:pt x="2492" y="4431"/>
                  </a:cubicBezTo>
                  <a:cubicBezTo>
                    <a:pt x="3705" y="4431"/>
                    <a:pt x="4758" y="3578"/>
                    <a:pt x="4881" y="2423"/>
                  </a:cubicBezTo>
                  <a:cubicBezTo>
                    <a:pt x="5011" y="1203"/>
                    <a:pt x="4050" y="113"/>
                    <a:pt x="2752" y="9"/>
                  </a:cubicBezTo>
                  <a:cubicBezTo>
                    <a:pt x="2681" y="3"/>
                    <a:pt x="2611" y="1"/>
                    <a:pt x="2541" y="1"/>
                  </a:cubicBezTo>
                  <a:close/>
                </a:path>
              </a:pathLst>
            </a:custGeom>
            <a:solidFill>
              <a:srgbClr val="600101"/>
            </a:solidFill>
            <a:ln w="4550" cap="flat" cmpd="sng">
              <a:solidFill>
                <a:srgbClr val="490101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16"/>
            <p:cNvSpPr/>
            <p:nvPr/>
          </p:nvSpPr>
          <p:spPr>
            <a:xfrm>
              <a:off x="3308087" y="2787024"/>
              <a:ext cx="153450" cy="134796"/>
            </a:xfrm>
            <a:custGeom>
              <a:avLst/>
              <a:gdLst/>
              <a:ahLst/>
              <a:cxnLst/>
              <a:rect l="l" t="t" r="r" b="b"/>
              <a:pathLst>
                <a:path w="5115" h="4534" extrusionOk="0">
                  <a:moveTo>
                    <a:pt x="2594" y="0"/>
                  </a:moveTo>
                  <a:cubicBezTo>
                    <a:pt x="1333" y="0"/>
                    <a:pt x="253" y="878"/>
                    <a:pt x="130" y="2059"/>
                  </a:cubicBezTo>
                  <a:cubicBezTo>
                    <a:pt x="1" y="3305"/>
                    <a:pt x="987" y="4422"/>
                    <a:pt x="2311" y="4526"/>
                  </a:cubicBezTo>
                  <a:cubicBezTo>
                    <a:pt x="2382" y="4531"/>
                    <a:pt x="2452" y="4534"/>
                    <a:pt x="2521" y="4534"/>
                  </a:cubicBezTo>
                  <a:cubicBezTo>
                    <a:pt x="3783" y="4534"/>
                    <a:pt x="4862" y="3656"/>
                    <a:pt x="4985" y="2475"/>
                  </a:cubicBezTo>
                  <a:cubicBezTo>
                    <a:pt x="5115" y="1229"/>
                    <a:pt x="4128" y="112"/>
                    <a:pt x="2804" y="8"/>
                  </a:cubicBezTo>
                  <a:cubicBezTo>
                    <a:pt x="2734" y="3"/>
                    <a:pt x="2664" y="0"/>
                    <a:pt x="2594" y="0"/>
                  </a:cubicBezTo>
                  <a:close/>
                </a:path>
              </a:pathLst>
            </a:custGeom>
            <a:solidFill>
              <a:srgbClr val="600101"/>
            </a:solidFill>
            <a:ln w="4550" cap="flat" cmpd="sng">
              <a:solidFill>
                <a:srgbClr val="490101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16"/>
            <p:cNvSpPr/>
            <p:nvPr/>
          </p:nvSpPr>
          <p:spPr>
            <a:xfrm>
              <a:off x="3180383" y="2771596"/>
              <a:ext cx="152670" cy="134915"/>
            </a:xfrm>
            <a:custGeom>
              <a:avLst/>
              <a:gdLst/>
              <a:ahLst/>
              <a:cxnLst/>
              <a:rect l="l" t="t" r="r" b="b"/>
              <a:pathLst>
                <a:path w="5089" h="4538" extrusionOk="0">
                  <a:moveTo>
                    <a:pt x="2577" y="0"/>
                  </a:moveTo>
                  <a:cubicBezTo>
                    <a:pt x="1335" y="0"/>
                    <a:pt x="253" y="902"/>
                    <a:pt x="130" y="2085"/>
                  </a:cubicBezTo>
                  <a:cubicBezTo>
                    <a:pt x="0" y="3331"/>
                    <a:pt x="961" y="4421"/>
                    <a:pt x="2311" y="4525"/>
                  </a:cubicBezTo>
                  <a:cubicBezTo>
                    <a:pt x="2395" y="4533"/>
                    <a:pt x="2478" y="4537"/>
                    <a:pt x="2561" y="4537"/>
                  </a:cubicBezTo>
                  <a:cubicBezTo>
                    <a:pt x="3802" y="4537"/>
                    <a:pt x="4837" y="3643"/>
                    <a:pt x="4959" y="2474"/>
                  </a:cubicBezTo>
                  <a:cubicBezTo>
                    <a:pt x="5088" y="1228"/>
                    <a:pt x="4128" y="138"/>
                    <a:pt x="2778" y="8"/>
                  </a:cubicBezTo>
                  <a:cubicBezTo>
                    <a:pt x="2710" y="3"/>
                    <a:pt x="2643" y="0"/>
                    <a:pt x="2577" y="0"/>
                  </a:cubicBezTo>
                  <a:close/>
                </a:path>
              </a:pathLst>
            </a:custGeom>
            <a:solidFill>
              <a:srgbClr val="600101"/>
            </a:solidFill>
            <a:ln w="4550" cap="flat" cmpd="sng">
              <a:solidFill>
                <a:srgbClr val="490101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16"/>
            <p:cNvSpPr/>
            <p:nvPr/>
          </p:nvSpPr>
          <p:spPr>
            <a:xfrm>
              <a:off x="3059669" y="2770050"/>
              <a:ext cx="153450" cy="134796"/>
            </a:xfrm>
            <a:custGeom>
              <a:avLst/>
              <a:gdLst/>
              <a:ahLst/>
              <a:cxnLst/>
              <a:rect l="l" t="t" r="r" b="b"/>
              <a:pathLst>
                <a:path w="5115" h="4534" extrusionOk="0">
                  <a:moveTo>
                    <a:pt x="2594" y="0"/>
                  </a:moveTo>
                  <a:cubicBezTo>
                    <a:pt x="1332" y="0"/>
                    <a:pt x="253" y="878"/>
                    <a:pt x="130" y="2059"/>
                  </a:cubicBezTo>
                  <a:cubicBezTo>
                    <a:pt x="0" y="3305"/>
                    <a:pt x="987" y="4422"/>
                    <a:pt x="2337" y="4525"/>
                  </a:cubicBezTo>
                  <a:cubicBezTo>
                    <a:pt x="2406" y="4531"/>
                    <a:pt x="2474" y="4533"/>
                    <a:pt x="2543" y="4533"/>
                  </a:cubicBezTo>
                  <a:cubicBezTo>
                    <a:pt x="3782" y="4533"/>
                    <a:pt x="4862" y="3656"/>
                    <a:pt x="4985" y="2474"/>
                  </a:cubicBezTo>
                  <a:cubicBezTo>
                    <a:pt x="5114" y="1228"/>
                    <a:pt x="4128" y="112"/>
                    <a:pt x="2804" y="8"/>
                  </a:cubicBezTo>
                  <a:cubicBezTo>
                    <a:pt x="2733" y="3"/>
                    <a:pt x="2663" y="0"/>
                    <a:pt x="2594" y="0"/>
                  </a:cubicBezTo>
                  <a:close/>
                </a:path>
              </a:pathLst>
            </a:custGeom>
            <a:solidFill>
              <a:srgbClr val="600101"/>
            </a:solidFill>
            <a:ln w="4550" cap="flat" cmpd="sng">
              <a:solidFill>
                <a:srgbClr val="490101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16"/>
            <p:cNvSpPr/>
            <p:nvPr/>
          </p:nvSpPr>
          <p:spPr>
            <a:xfrm>
              <a:off x="2928815" y="2751530"/>
              <a:ext cx="154230" cy="136461"/>
            </a:xfrm>
            <a:custGeom>
              <a:avLst/>
              <a:gdLst/>
              <a:ahLst/>
              <a:cxnLst/>
              <a:rect l="l" t="t" r="r" b="b"/>
              <a:pathLst>
                <a:path w="5141" h="4590" extrusionOk="0">
                  <a:moveTo>
                    <a:pt x="2600" y="0"/>
                  </a:moveTo>
                  <a:cubicBezTo>
                    <a:pt x="1336" y="0"/>
                    <a:pt x="254" y="902"/>
                    <a:pt x="131" y="2085"/>
                  </a:cubicBezTo>
                  <a:cubicBezTo>
                    <a:pt x="1" y="3357"/>
                    <a:pt x="987" y="4473"/>
                    <a:pt x="2337" y="4577"/>
                  </a:cubicBezTo>
                  <a:cubicBezTo>
                    <a:pt x="2421" y="4585"/>
                    <a:pt x="2505" y="4589"/>
                    <a:pt x="2588" y="4589"/>
                  </a:cubicBezTo>
                  <a:cubicBezTo>
                    <a:pt x="3832" y="4589"/>
                    <a:pt x="4889" y="3693"/>
                    <a:pt x="5011" y="2500"/>
                  </a:cubicBezTo>
                  <a:cubicBezTo>
                    <a:pt x="5141" y="1254"/>
                    <a:pt x="4154" y="138"/>
                    <a:pt x="2805" y="8"/>
                  </a:cubicBezTo>
                  <a:cubicBezTo>
                    <a:pt x="2736" y="3"/>
                    <a:pt x="2667" y="0"/>
                    <a:pt x="2600" y="0"/>
                  </a:cubicBezTo>
                  <a:close/>
                </a:path>
              </a:pathLst>
            </a:custGeom>
            <a:solidFill>
              <a:srgbClr val="600101"/>
            </a:solidFill>
            <a:ln w="4550" cap="flat" cmpd="sng">
              <a:solidFill>
                <a:srgbClr val="490101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16"/>
            <p:cNvSpPr/>
            <p:nvPr/>
          </p:nvSpPr>
          <p:spPr>
            <a:xfrm>
              <a:off x="2799551" y="2785359"/>
              <a:ext cx="155010" cy="136461"/>
            </a:xfrm>
            <a:custGeom>
              <a:avLst/>
              <a:gdLst/>
              <a:ahLst/>
              <a:cxnLst/>
              <a:rect l="l" t="t" r="r" b="b"/>
              <a:pathLst>
                <a:path w="5167" h="4590" extrusionOk="0">
                  <a:moveTo>
                    <a:pt x="2579" y="0"/>
                  </a:moveTo>
                  <a:cubicBezTo>
                    <a:pt x="1332" y="0"/>
                    <a:pt x="252" y="896"/>
                    <a:pt x="130" y="2089"/>
                  </a:cubicBezTo>
                  <a:cubicBezTo>
                    <a:pt x="0" y="3335"/>
                    <a:pt x="987" y="4452"/>
                    <a:pt x="2337" y="4582"/>
                  </a:cubicBezTo>
                  <a:cubicBezTo>
                    <a:pt x="2405" y="4587"/>
                    <a:pt x="2474" y="4589"/>
                    <a:pt x="2542" y="4589"/>
                  </a:cubicBezTo>
                  <a:cubicBezTo>
                    <a:pt x="3808" y="4589"/>
                    <a:pt x="4913" y="3687"/>
                    <a:pt x="5037" y="2505"/>
                  </a:cubicBezTo>
                  <a:cubicBezTo>
                    <a:pt x="5166" y="1233"/>
                    <a:pt x="4180" y="116"/>
                    <a:pt x="2830" y="12"/>
                  </a:cubicBezTo>
                  <a:cubicBezTo>
                    <a:pt x="2746" y="4"/>
                    <a:pt x="2662" y="0"/>
                    <a:pt x="2579" y="0"/>
                  </a:cubicBezTo>
                  <a:close/>
                </a:path>
              </a:pathLst>
            </a:custGeom>
            <a:solidFill>
              <a:srgbClr val="600101"/>
            </a:solidFill>
            <a:ln w="4550" cap="flat" cmpd="sng">
              <a:solidFill>
                <a:srgbClr val="490101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16"/>
            <p:cNvSpPr/>
            <p:nvPr/>
          </p:nvSpPr>
          <p:spPr>
            <a:xfrm>
              <a:off x="2678836" y="2801680"/>
              <a:ext cx="155010" cy="136342"/>
            </a:xfrm>
            <a:custGeom>
              <a:avLst/>
              <a:gdLst/>
              <a:ahLst/>
              <a:cxnLst/>
              <a:rect l="l" t="t" r="r" b="b"/>
              <a:pathLst>
                <a:path w="5167" h="4586" extrusionOk="0">
                  <a:moveTo>
                    <a:pt x="2620" y="1"/>
                  </a:moveTo>
                  <a:cubicBezTo>
                    <a:pt x="1356" y="1"/>
                    <a:pt x="253" y="880"/>
                    <a:pt x="130" y="2085"/>
                  </a:cubicBezTo>
                  <a:cubicBezTo>
                    <a:pt x="0" y="3358"/>
                    <a:pt x="987" y="4448"/>
                    <a:pt x="2337" y="4578"/>
                  </a:cubicBezTo>
                  <a:cubicBezTo>
                    <a:pt x="2407" y="4583"/>
                    <a:pt x="2476" y="4586"/>
                    <a:pt x="2545" y="4586"/>
                  </a:cubicBezTo>
                  <a:cubicBezTo>
                    <a:pt x="3832" y="4586"/>
                    <a:pt x="4914" y="3684"/>
                    <a:pt x="5037" y="2501"/>
                  </a:cubicBezTo>
                  <a:cubicBezTo>
                    <a:pt x="5167" y="1229"/>
                    <a:pt x="4180" y="112"/>
                    <a:pt x="2830" y="9"/>
                  </a:cubicBezTo>
                  <a:cubicBezTo>
                    <a:pt x="2760" y="3"/>
                    <a:pt x="2690" y="1"/>
                    <a:pt x="2620" y="1"/>
                  </a:cubicBezTo>
                  <a:close/>
                </a:path>
              </a:pathLst>
            </a:custGeom>
            <a:solidFill>
              <a:srgbClr val="600101"/>
            </a:solidFill>
            <a:ln w="4550" cap="flat" cmpd="sng">
              <a:solidFill>
                <a:srgbClr val="490101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16"/>
            <p:cNvSpPr/>
            <p:nvPr/>
          </p:nvSpPr>
          <p:spPr>
            <a:xfrm>
              <a:off x="2548762" y="2830129"/>
              <a:ext cx="156600" cy="137323"/>
            </a:xfrm>
            <a:custGeom>
              <a:avLst/>
              <a:gdLst/>
              <a:ahLst/>
              <a:cxnLst/>
              <a:rect l="l" t="t" r="r" b="b"/>
              <a:pathLst>
                <a:path w="5220" h="4619" extrusionOk="0">
                  <a:moveTo>
                    <a:pt x="2601" y="0"/>
                  </a:moveTo>
                  <a:cubicBezTo>
                    <a:pt x="1333" y="0"/>
                    <a:pt x="252" y="896"/>
                    <a:pt x="131" y="2089"/>
                  </a:cubicBezTo>
                  <a:cubicBezTo>
                    <a:pt x="1" y="3361"/>
                    <a:pt x="1013" y="4503"/>
                    <a:pt x="2363" y="4607"/>
                  </a:cubicBezTo>
                  <a:cubicBezTo>
                    <a:pt x="2447" y="4615"/>
                    <a:pt x="2530" y="4619"/>
                    <a:pt x="2613" y="4619"/>
                  </a:cubicBezTo>
                  <a:cubicBezTo>
                    <a:pt x="3884" y="4619"/>
                    <a:pt x="4967" y="3699"/>
                    <a:pt x="5089" y="2504"/>
                  </a:cubicBezTo>
                  <a:cubicBezTo>
                    <a:pt x="5219" y="1232"/>
                    <a:pt x="4207" y="116"/>
                    <a:pt x="2857" y="12"/>
                  </a:cubicBezTo>
                  <a:cubicBezTo>
                    <a:pt x="2771" y="4"/>
                    <a:pt x="2686" y="0"/>
                    <a:pt x="2601" y="0"/>
                  </a:cubicBezTo>
                  <a:close/>
                </a:path>
              </a:pathLst>
            </a:custGeom>
            <a:solidFill>
              <a:srgbClr val="600101"/>
            </a:solidFill>
            <a:ln w="4550" cap="flat" cmpd="sng">
              <a:solidFill>
                <a:srgbClr val="490101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16"/>
            <p:cNvSpPr/>
            <p:nvPr/>
          </p:nvSpPr>
          <p:spPr>
            <a:xfrm>
              <a:off x="2424178" y="2861105"/>
              <a:ext cx="156570" cy="137888"/>
            </a:xfrm>
            <a:custGeom>
              <a:avLst/>
              <a:gdLst/>
              <a:ahLst/>
              <a:cxnLst/>
              <a:rect l="l" t="t" r="r" b="b"/>
              <a:pathLst>
                <a:path w="5219" h="4638" extrusionOk="0">
                  <a:moveTo>
                    <a:pt x="2625" y="1"/>
                  </a:moveTo>
                  <a:cubicBezTo>
                    <a:pt x="1359" y="1"/>
                    <a:pt x="253" y="904"/>
                    <a:pt x="130" y="2111"/>
                  </a:cubicBezTo>
                  <a:cubicBezTo>
                    <a:pt x="0" y="3383"/>
                    <a:pt x="987" y="4500"/>
                    <a:pt x="2363" y="4630"/>
                  </a:cubicBezTo>
                  <a:cubicBezTo>
                    <a:pt x="2433" y="4635"/>
                    <a:pt x="2502" y="4637"/>
                    <a:pt x="2571" y="4637"/>
                  </a:cubicBezTo>
                  <a:cubicBezTo>
                    <a:pt x="3857" y="4637"/>
                    <a:pt x="4941" y="3734"/>
                    <a:pt x="5089" y="2527"/>
                  </a:cubicBezTo>
                  <a:cubicBezTo>
                    <a:pt x="5218" y="1255"/>
                    <a:pt x="4206" y="138"/>
                    <a:pt x="2830" y="9"/>
                  </a:cubicBezTo>
                  <a:cubicBezTo>
                    <a:pt x="2761" y="3"/>
                    <a:pt x="2693" y="1"/>
                    <a:pt x="2625" y="1"/>
                  </a:cubicBezTo>
                  <a:close/>
                </a:path>
              </a:pathLst>
            </a:custGeom>
            <a:solidFill>
              <a:srgbClr val="600101"/>
            </a:solidFill>
            <a:ln w="4550" cap="flat" cmpd="sng">
              <a:solidFill>
                <a:srgbClr val="490101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16"/>
            <p:cNvSpPr/>
            <p:nvPr/>
          </p:nvSpPr>
          <p:spPr>
            <a:xfrm>
              <a:off x="2292544" y="2886463"/>
              <a:ext cx="156570" cy="137353"/>
            </a:xfrm>
            <a:custGeom>
              <a:avLst/>
              <a:gdLst/>
              <a:ahLst/>
              <a:cxnLst/>
              <a:rect l="l" t="t" r="r" b="b"/>
              <a:pathLst>
                <a:path w="5219" h="4620" extrusionOk="0">
                  <a:moveTo>
                    <a:pt x="2601" y="0"/>
                  </a:moveTo>
                  <a:cubicBezTo>
                    <a:pt x="1333" y="0"/>
                    <a:pt x="252" y="896"/>
                    <a:pt x="131" y="2089"/>
                  </a:cubicBezTo>
                  <a:cubicBezTo>
                    <a:pt x="1" y="3387"/>
                    <a:pt x="987" y="4504"/>
                    <a:pt x="2363" y="4607"/>
                  </a:cubicBezTo>
                  <a:cubicBezTo>
                    <a:pt x="2449" y="4615"/>
                    <a:pt x="2534" y="4619"/>
                    <a:pt x="2618" y="4619"/>
                  </a:cubicBezTo>
                  <a:cubicBezTo>
                    <a:pt x="3887" y="4619"/>
                    <a:pt x="4967" y="3722"/>
                    <a:pt x="5089" y="2505"/>
                  </a:cubicBezTo>
                  <a:cubicBezTo>
                    <a:pt x="5219" y="1232"/>
                    <a:pt x="4206" y="116"/>
                    <a:pt x="2857" y="12"/>
                  </a:cubicBezTo>
                  <a:cubicBezTo>
                    <a:pt x="2771" y="4"/>
                    <a:pt x="2686" y="0"/>
                    <a:pt x="2601" y="0"/>
                  </a:cubicBezTo>
                  <a:close/>
                </a:path>
              </a:pathLst>
            </a:custGeom>
            <a:solidFill>
              <a:srgbClr val="600101"/>
            </a:solidFill>
            <a:ln w="4550" cap="flat" cmpd="sng">
              <a:solidFill>
                <a:srgbClr val="490101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16"/>
            <p:cNvSpPr/>
            <p:nvPr/>
          </p:nvSpPr>
          <p:spPr>
            <a:xfrm>
              <a:off x="2178069" y="2894965"/>
              <a:ext cx="158130" cy="138869"/>
            </a:xfrm>
            <a:custGeom>
              <a:avLst/>
              <a:gdLst/>
              <a:ahLst/>
              <a:cxnLst/>
              <a:rect l="l" t="t" r="r" b="b"/>
              <a:pathLst>
                <a:path w="5271" h="4671" extrusionOk="0">
                  <a:moveTo>
                    <a:pt x="2633" y="0"/>
                  </a:moveTo>
                  <a:cubicBezTo>
                    <a:pt x="1359" y="0"/>
                    <a:pt x="252" y="920"/>
                    <a:pt x="130" y="2115"/>
                  </a:cubicBezTo>
                  <a:cubicBezTo>
                    <a:pt x="1" y="3413"/>
                    <a:pt x="1013" y="4555"/>
                    <a:pt x="2389" y="4659"/>
                  </a:cubicBezTo>
                  <a:cubicBezTo>
                    <a:pt x="2473" y="4667"/>
                    <a:pt x="2556" y="4671"/>
                    <a:pt x="2638" y="4671"/>
                  </a:cubicBezTo>
                  <a:cubicBezTo>
                    <a:pt x="3912" y="4671"/>
                    <a:pt x="5019" y="3749"/>
                    <a:pt x="5141" y="2530"/>
                  </a:cubicBezTo>
                  <a:cubicBezTo>
                    <a:pt x="5271" y="1258"/>
                    <a:pt x="4258" y="116"/>
                    <a:pt x="2882" y="12"/>
                  </a:cubicBezTo>
                  <a:cubicBezTo>
                    <a:pt x="2799" y="4"/>
                    <a:pt x="2715" y="0"/>
                    <a:pt x="2633" y="0"/>
                  </a:cubicBezTo>
                  <a:close/>
                </a:path>
              </a:pathLst>
            </a:custGeom>
            <a:solidFill>
              <a:srgbClr val="600101"/>
            </a:solidFill>
            <a:ln w="4550" cap="flat" cmpd="sng">
              <a:solidFill>
                <a:srgbClr val="490101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16"/>
            <p:cNvSpPr/>
            <p:nvPr/>
          </p:nvSpPr>
          <p:spPr>
            <a:xfrm>
              <a:off x="2041005" y="2883490"/>
              <a:ext cx="161250" cy="141872"/>
            </a:xfrm>
            <a:custGeom>
              <a:avLst/>
              <a:gdLst/>
              <a:ahLst/>
              <a:cxnLst/>
              <a:rect l="l" t="t" r="r" b="b"/>
              <a:pathLst>
                <a:path w="5375" h="4772" extrusionOk="0">
                  <a:moveTo>
                    <a:pt x="2727" y="1"/>
                  </a:moveTo>
                  <a:cubicBezTo>
                    <a:pt x="1411" y="1"/>
                    <a:pt x="278" y="931"/>
                    <a:pt x="130" y="2189"/>
                  </a:cubicBezTo>
                  <a:cubicBezTo>
                    <a:pt x="1" y="3487"/>
                    <a:pt x="1039" y="4655"/>
                    <a:pt x="2441" y="4759"/>
                  </a:cubicBezTo>
                  <a:cubicBezTo>
                    <a:pt x="2526" y="4767"/>
                    <a:pt x="2611" y="4771"/>
                    <a:pt x="2695" y="4771"/>
                  </a:cubicBezTo>
                  <a:cubicBezTo>
                    <a:pt x="3993" y="4771"/>
                    <a:pt x="5123" y="3848"/>
                    <a:pt x="5245" y="2605"/>
                  </a:cubicBezTo>
                  <a:cubicBezTo>
                    <a:pt x="5374" y="1306"/>
                    <a:pt x="4336" y="138"/>
                    <a:pt x="2934" y="8"/>
                  </a:cubicBezTo>
                  <a:cubicBezTo>
                    <a:pt x="2865" y="3"/>
                    <a:pt x="2795" y="1"/>
                    <a:pt x="2727" y="1"/>
                  </a:cubicBezTo>
                  <a:close/>
                </a:path>
              </a:pathLst>
            </a:custGeom>
            <a:solidFill>
              <a:srgbClr val="600101"/>
            </a:solidFill>
            <a:ln w="4550" cap="flat" cmpd="sng">
              <a:solidFill>
                <a:srgbClr val="490101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16"/>
            <p:cNvSpPr/>
            <p:nvPr/>
          </p:nvSpPr>
          <p:spPr>
            <a:xfrm>
              <a:off x="1903162" y="2858043"/>
              <a:ext cx="161250" cy="142496"/>
            </a:xfrm>
            <a:custGeom>
              <a:avLst/>
              <a:gdLst/>
              <a:ahLst/>
              <a:cxnLst/>
              <a:rect l="l" t="t" r="r" b="b"/>
              <a:pathLst>
                <a:path w="5375" h="4793" extrusionOk="0">
                  <a:moveTo>
                    <a:pt x="2727" y="0"/>
                  </a:moveTo>
                  <a:cubicBezTo>
                    <a:pt x="1411" y="0"/>
                    <a:pt x="278" y="930"/>
                    <a:pt x="130" y="2188"/>
                  </a:cubicBezTo>
                  <a:cubicBezTo>
                    <a:pt x="0" y="3486"/>
                    <a:pt x="1039" y="4655"/>
                    <a:pt x="2441" y="4785"/>
                  </a:cubicBezTo>
                  <a:cubicBezTo>
                    <a:pt x="2510" y="4790"/>
                    <a:pt x="2579" y="4792"/>
                    <a:pt x="2648" y="4792"/>
                  </a:cubicBezTo>
                  <a:cubicBezTo>
                    <a:pt x="3964" y="4792"/>
                    <a:pt x="5096" y="3862"/>
                    <a:pt x="5245" y="2604"/>
                  </a:cubicBezTo>
                  <a:cubicBezTo>
                    <a:pt x="5374" y="1306"/>
                    <a:pt x="4336" y="138"/>
                    <a:pt x="2934" y="8"/>
                  </a:cubicBezTo>
                  <a:cubicBezTo>
                    <a:pt x="2865" y="3"/>
                    <a:pt x="2795" y="0"/>
                    <a:pt x="2727" y="0"/>
                  </a:cubicBezTo>
                  <a:close/>
                </a:path>
              </a:pathLst>
            </a:custGeom>
            <a:solidFill>
              <a:srgbClr val="600101"/>
            </a:solidFill>
            <a:ln w="4550" cap="flat" cmpd="sng">
              <a:solidFill>
                <a:srgbClr val="490101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16"/>
            <p:cNvSpPr/>
            <p:nvPr/>
          </p:nvSpPr>
          <p:spPr>
            <a:xfrm>
              <a:off x="1768438" y="2836431"/>
              <a:ext cx="162810" cy="143388"/>
            </a:xfrm>
            <a:custGeom>
              <a:avLst/>
              <a:gdLst/>
              <a:ahLst/>
              <a:cxnLst/>
              <a:rect l="l" t="t" r="r" b="b"/>
              <a:pathLst>
                <a:path w="5427" h="4823" extrusionOk="0">
                  <a:moveTo>
                    <a:pt x="2749" y="0"/>
                  </a:moveTo>
                  <a:cubicBezTo>
                    <a:pt x="1411" y="0"/>
                    <a:pt x="278" y="930"/>
                    <a:pt x="130" y="2189"/>
                  </a:cubicBezTo>
                  <a:cubicBezTo>
                    <a:pt x="0" y="3539"/>
                    <a:pt x="1039" y="4707"/>
                    <a:pt x="2467" y="4811"/>
                  </a:cubicBezTo>
                  <a:cubicBezTo>
                    <a:pt x="2551" y="4818"/>
                    <a:pt x="2635" y="4822"/>
                    <a:pt x="2719" y="4822"/>
                  </a:cubicBezTo>
                  <a:cubicBezTo>
                    <a:pt x="4038" y="4822"/>
                    <a:pt x="5150" y="3875"/>
                    <a:pt x="5296" y="2630"/>
                  </a:cubicBezTo>
                  <a:cubicBezTo>
                    <a:pt x="5426" y="1306"/>
                    <a:pt x="4388" y="138"/>
                    <a:pt x="2960" y="8"/>
                  </a:cubicBezTo>
                  <a:cubicBezTo>
                    <a:pt x="2889" y="3"/>
                    <a:pt x="2819" y="0"/>
                    <a:pt x="2749" y="0"/>
                  </a:cubicBezTo>
                  <a:close/>
                </a:path>
              </a:pathLst>
            </a:custGeom>
            <a:solidFill>
              <a:srgbClr val="600101"/>
            </a:solidFill>
            <a:ln w="4550" cap="flat" cmpd="sng">
              <a:solidFill>
                <a:srgbClr val="490101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16"/>
            <p:cNvSpPr/>
            <p:nvPr/>
          </p:nvSpPr>
          <p:spPr>
            <a:xfrm>
              <a:off x="1643044" y="2824838"/>
              <a:ext cx="162810" cy="143388"/>
            </a:xfrm>
            <a:custGeom>
              <a:avLst/>
              <a:gdLst/>
              <a:ahLst/>
              <a:cxnLst/>
              <a:rect l="l" t="t" r="r" b="b"/>
              <a:pathLst>
                <a:path w="5427" h="4823" extrusionOk="0">
                  <a:moveTo>
                    <a:pt x="2749" y="1"/>
                  </a:moveTo>
                  <a:cubicBezTo>
                    <a:pt x="1409" y="1"/>
                    <a:pt x="254" y="931"/>
                    <a:pt x="130" y="2189"/>
                  </a:cubicBezTo>
                  <a:cubicBezTo>
                    <a:pt x="1" y="3513"/>
                    <a:pt x="1039" y="4707"/>
                    <a:pt x="2467" y="4811"/>
                  </a:cubicBezTo>
                  <a:cubicBezTo>
                    <a:pt x="2550" y="4819"/>
                    <a:pt x="2633" y="4823"/>
                    <a:pt x="2715" y="4823"/>
                  </a:cubicBezTo>
                  <a:cubicBezTo>
                    <a:pt x="4016" y="4823"/>
                    <a:pt x="5150" y="3876"/>
                    <a:pt x="5297" y="2630"/>
                  </a:cubicBezTo>
                  <a:cubicBezTo>
                    <a:pt x="5426" y="1306"/>
                    <a:pt x="4388" y="138"/>
                    <a:pt x="2960" y="8"/>
                  </a:cubicBezTo>
                  <a:cubicBezTo>
                    <a:pt x="2889" y="3"/>
                    <a:pt x="2819" y="1"/>
                    <a:pt x="2749" y="1"/>
                  </a:cubicBezTo>
                  <a:close/>
                </a:path>
              </a:pathLst>
            </a:custGeom>
            <a:solidFill>
              <a:srgbClr val="600101"/>
            </a:solidFill>
            <a:ln w="4550" cap="flat" cmpd="sng">
              <a:solidFill>
                <a:srgbClr val="490101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16"/>
            <p:cNvSpPr/>
            <p:nvPr/>
          </p:nvSpPr>
          <p:spPr>
            <a:xfrm>
              <a:off x="1511440" y="2888900"/>
              <a:ext cx="165900" cy="146450"/>
            </a:xfrm>
            <a:custGeom>
              <a:avLst/>
              <a:gdLst/>
              <a:ahLst/>
              <a:cxnLst/>
              <a:rect l="l" t="t" r="r" b="b"/>
              <a:pathLst>
                <a:path w="5530" h="4926" extrusionOk="0">
                  <a:moveTo>
                    <a:pt x="2828" y="1"/>
                  </a:moveTo>
                  <a:cubicBezTo>
                    <a:pt x="1461" y="1"/>
                    <a:pt x="279" y="956"/>
                    <a:pt x="156" y="2241"/>
                  </a:cubicBezTo>
                  <a:cubicBezTo>
                    <a:pt x="0" y="3591"/>
                    <a:pt x="1065" y="4785"/>
                    <a:pt x="2518" y="4915"/>
                  </a:cubicBezTo>
                  <a:cubicBezTo>
                    <a:pt x="2603" y="4922"/>
                    <a:pt x="2687" y="4926"/>
                    <a:pt x="2770" y="4926"/>
                  </a:cubicBezTo>
                  <a:cubicBezTo>
                    <a:pt x="4119" y="4926"/>
                    <a:pt x="5278" y="3954"/>
                    <a:pt x="5400" y="2682"/>
                  </a:cubicBezTo>
                  <a:cubicBezTo>
                    <a:pt x="5530" y="1332"/>
                    <a:pt x="4491" y="138"/>
                    <a:pt x="3038" y="8"/>
                  </a:cubicBezTo>
                  <a:cubicBezTo>
                    <a:pt x="2967" y="3"/>
                    <a:pt x="2897" y="1"/>
                    <a:pt x="2828" y="1"/>
                  </a:cubicBezTo>
                  <a:close/>
                </a:path>
              </a:pathLst>
            </a:custGeom>
            <a:solidFill>
              <a:srgbClr val="600101"/>
            </a:solidFill>
            <a:ln w="5200" cap="flat" cmpd="sng">
              <a:solidFill>
                <a:srgbClr val="490101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16"/>
            <p:cNvSpPr/>
            <p:nvPr/>
          </p:nvSpPr>
          <p:spPr>
            <a:xfrm>
              <a:off x="1361896" y="2941399"/>
              <a:ext cx="165930" cy="146450"/>
            </a:xfrm>
            <a:custGeom>
              <a:avLst/>
              <a:gdLst/>
              <a:ahLst/>
              <a:cxnLst/>
              <a:rect l="l" t="t" r="r" b="b"/>
              <a:pathLst>
                <a:path w="5531" h="4926" extrusionOk="0">
                  <a:moveTo>
                    <a:pt x="2828" y="0"/>
                  </a:moveTo>
                  <a:cubicBezTo>
                    <a:pt x="1461" y="0"/>
                    <a:pt x="280" y="956"/>
                    <a:pt x="157" y="2240"/>
                  </a:cubicBezTo>
                  <a:cubicBezTo>
                    <a:pt x="1" y="3590"/>
                    <a:pt x="1065" y="4784"/>
                    <a:pt x="2519" y="4914"/>
                  </a:cubicBezTo>
                  <a:cubicBezTo>
                    <a:pt x="2603" y="4922"/>
                    <a:pt x="2687" y="4925"/>
                    <a:pt x="2770" y="4925"/>
                  </a:cubicBezTo>
                  <a:cubicBezTo>
                    <a:pt x="4119" y="4925"/>
                    <a:pt x="5278" y="3953"/>
                    <a:pt x="5401" y="2681"/>
                  </a:cubicBezTo>
                  <a:cubicBezTo>
                    <a:pt x="5530" y="1332"/>
                    <a:pt x="4492" y="137"/>
                    <a:pt x="3038" y="8"/>
                  </a:cubicBezTo>
                  <a:cubicBezTo>
                    <a:pt x="2968" y="2"/>
                    <a:pt x="2898" y="0"/>
                    <a:pt x="2828" y="0"/>
                  </a:cubicBezTo>
                  <a:close/>
                </a:path>
              </a:pathLst>
            </a:custGeom>
            <a:solidFill>
              <a:srgbClr val="600101"/>
            </a:solidFill>
            <a:ln w="5200" cap="flat" cmpd="sng">
              <a:solidFill>
                <a:srgbClr val="490101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16"/>
            <p:cNvSpPr/>
            <p:nvPr/>
          </p:nvSpPr>
          <p:spPr>
            <a:xfrm>
              <a:off x="1213943" y="2946780"/>
              <a:ext cx="169800" cy="149542"/>
            </a:xfrm>
            <a:custGeom>
              <a:avLst/>
              <a:gdLst/>
              <a:ahLst/>
              <a:cxnLst/>
              <a:rect l="l" t="t" r="r" b="b"/>
              <a:pathLst>
                <a:path w="5660" h="5030" extrusionOk="0">
                  <a:moveTo>
                    <a:pt x="2881" y="1"/>
                  </a:moveTo>
                  <a:cubicBezTo>
                    <a:pt x="1487" y="1"/>
                    <a:pt x="280" y="982"/>
                    <a:pt x="156" y="2293"/>
                  </a:cubicBezTo>
                  <a:cubicBezTo>
                    <a:pt x="0" y="3669"/>
                    <a:pt x="1091" y="4889"/>
                    <a:pt x="2570" y="5019"/>
                  </a:cubicBezTo>
                  <a:cubicBezTo>
                    <a:pt x="2654" y="5026"/>
                    <a:pt x="2738" y="5030"/>
                    <a:pt x="2820" y="5030"/>
                  </a:cubicBezTo>
                  <a:cubicBezTo>
                    <a:pt x="4194" y="5030"/>
                    <a:pt x="5357" y="4032"/>
                    <a:pt x="5504" y="2734"/>
                  </a:cubicBezTo>
                  <a:cubicBezTo>
                    <a:pt x="5660" y="1358"/>
                    <a:pt x="4569" y="138"/>
                    <a:pt x="3090" y="8"/>
                  </a:cubicBezTo>
                  <a:cubicBezTo>
                    <a:pt x="3020" y="3"/>
                    <a:pt x="2950" y="1"/>
                    <a:pt x="2881" y="1"/>
                  </a:cubicBezTo>
                  <a:close/>
                </a:path>
              </a:pathLst>
            </a:custGeom>
            <a:solidFill>
              <a:srgbClr val="600101"/>
            </a:solidFill>
            <a:ln w="5200" cap="flat" cmpd="sng">
              <a:solidFill>
                <a:srgbClr val="490101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16"/>
            <p:cNvSpPr/>
            <p:nvPr/>
          </p:nvSpPr>
          <p:spPr>
            <a:xfrm>
              <a:off x="1066740" y="2942826"/>
              <a:ext cx="169830" cy="148888"/>
            </a:xfrm>
            <a:custGeom>
              <a:avLst/>
              <a:gdLst/>
              <a:ahLst/>
              <a:cxnLst/>
              <a:rect l="l" t="t" r="r" b="b"/>
              <a:pathLst>
                <a:path w="5661" h="5008" extrusionOk="0">
                  <a:moveTo>
                    <a:pt x="2835" y="0"/>
                  </a:moveTo>
                  <a:cubicBezTo>
                    <a:pt x="1461" y="0"/>
                    <a:pt x="279" y="975"/>
                    <a:pt x="156" y="2296"/>
                  </a:cubicBezTo>
                  <a:cubicBezTo>
                    <a:pt x="1" y="3672"/>
                    <a:pt x="1091" y="4892"/>
                    <a:pt x="2571" y="4996"/>
                  </a:cubicBezTo>
                  <a:cubicBezTo>
                    <a:pt x="2657" y="5003"/>
                    <a:pt x="2742" y="5007"/>
                    <a:pt x="2826" y="5007"/>
                  </a:cubicBezTo>
                  <a:cubicBezTo>
                    <a:pt x="4197" y="5007"/>
                    <a:pt x="5358" y="4033"/>
                    <a:pt x="5504" y="2737"/>
                  </a:cubicBezTo>
                  <a:cubicBezTo>
                    <a:pt x="5660" y="1361"/>
                    <a:pt x="4570" y="141"/>
                    <a:pt x="3090" y="11"/>
                  </a:cubicBezTo>
                  <a:cubicBezTo>
                    <a:pt x="3004" y="4"/>
                    <a:pt x="2919" y="0"/>
                    <a:pt x="2835" y="0"/>
                  </a:cubicBezTo>
                  <a:close/>
                </a:path>
              </a:pathLst>
            </a:custGeom>
            <a:solidFill>
              <a:srgbClr val="600101"/>
            </a:solidFill>
            <a:ln w="5200" cap="flat" cmpd="sng">
              <a:solidFill>
                <a:srgbClr val="490101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16"/>
            <p:cNvSpPr/>
            <p:nvPr/>
          </p:nvSpPr>
          <p:spPr>
            <a:xfrm>
              <a:off x="912547" y="2885065"/>
              <a:ext cx="169800" cy="149423"/>
            </a:xfrm>
            <a:custGeom>
              <a:avLst/>
              <a:gdLst/>
              <a:ahLst/>
              <a:cxnLst/>
              <a:rect l="l" t="t" r="r" b="b"/>
              <a:pathLst>
                <a:path w="5660" h="5026" extrusionOk="0">
                  <a:moveTo>
                    <a:pt x="2881" y="0"/>
                  </a:moveTo>
                  <a:cubicBezTo>
                    <a:pt x="1487" y="0"/>
                    <a:pt x="280" y="981"/>
                    <a:pt x="156" y="2292"/>
                  </a:cubicBezTo>
                  <a:cubicBezTo>
                    <a:pt x="0" y="3668"/>
                    <a:pt x="1091" y="4888"/>
                    <a:pt x="2570" y="5018"/>
                  </a:cubicBezTo>
                  <a:cubicBezTo>
                    <a:pt x="2640" y="5023"/>
                    <a:pt x="2710" y="5025"/>
                    <a:pt x="2779" y="5025"/>
                  </a:cubicBezTo>
                  <a:cubicBezTo>
                    <a:pt x="4173" y="5025"/>
                    <a:pt x="5380" y="4044"/>
                    <a:pt x="5504" y="2733"/>
                  </a:cubicBezTo>
                  <a:cubicBezTo>
                    <a:pt x="5660" y="1357"/>
                    <a:pt x="4569" y="137"/>
                    <a:pt x="3090" y="7"/>
                  </a:cubicBezTo>
                  <a:cubicBezTo>
                    <a:pt x="3020" y="2"/>
                    <a:pt x="2950" y="0"/>
                    <a:pt x="2881" y="0"/>
                  </a:cubicBezTo>
                  <a:close/>
                </a:path>
              </a:pathLst>
            </a:custGeom>
            <a:solidFill>
              <a:srgbClr val="600101"/>
            </a:solidFill>
            <a:ln w="5200" cap="flat" cmpd="sng">
              <a:solidFill>
                <a:srgbClr val="490101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16"/>
            <p:cNvSpPr/>
            <p:nvPr/>
          </p:nvSpPr>
          <p:spPr>
            <a:xfrm>
              <a:off x="757574" y="2829356"/>
              <a:ext cx="169020" cy="148769"/>
            </a:xfrm>
            <a:custGeom>
              <a:avLst/>
              <a:gdLst/>
              <a:ahLst/>
              <a:cxnLst/>
              <a:rect l="l" t="t" r="r" b="b"/>
              <a:pathLst>
                <a:path w="5634" h="5004" extrusionOk="0">
                  <a:moveTo>
                    <a:pt x="2834" y="1"/>
                  </a:moveTo>
                  <a:cubicBezTo>
                    <a:pt x="1460" y="1"/>
                    <a:pt x="278" y="975"/>
                    <a:pt x="156" y="2271"/>
                  </a:cubicBezTo>
                  <a:cubicBezTo>
                    <a:pt x="0" y="3647"/>
                    <a:pt x="1091" y="4867"/>
                    <a:pt x="2570" y="4997"/>
                  </a:cubicBezTo>
                  <a:cubicBezTo>
                    <a:pt x="2640" y="5002"/>
                    <a:pt x="2710" y="5004"/>
                    <a:pt x="2779" y="5004"/>
                  </a:cubicBezTo>
                  <a:cubicBezTo>
                    <a:pt x="4170" y="5004"/>
                    <a:pt x="5355" y="4023"/>
                    <a:pt x="5504" y="2712"/>
                  </a:cubicBezTo>
                  <a:cubicBezTo>
                    <a:pt x="5634" y="1336"/>
                    <a:pt x="4569" y="116"/>
                    <a:pt x="3090" y="12"/>
                  </a:cubicBezTo>
                  <a:cubicBezTo>
                    <a:pt x="3004" y="5"/>
                    <a:pt x="2919" y="1"/>
                    <a:pt x="2834" y="1"/>
                  </a:cubicBezTo>
                  <a:close/>
                </a:path>
              </a:pathLst>
            </a:custGeom>
            <a:solidFill>
              <a:srgbClr val="600101"/>
            </a:solidFill>
            <a:ln w="5200" cap="flat" cmpd="sng">
              <a:solidFill>
                <a:srgbClr val="490101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16"/>
            <p:cNvSpPr/>
            <p:nvPr/>
          </p:nvSpPr>
          <p:spPr>
            <a:xfrm>
              <a:off x="597141" y="2792435"/>
              <a:ext cx="169800" cy="149423"/>
            </a:xfrm>
            <a:custGeom>
              <a:avLst/>
              <a:gdLst/>
              <a:ahLst/>
              <a:cxnLst/>
              <a:rect l="l" t="t" r="r" b="b"/>
              <a:pathLst>
                <a:path w="5660" h="5026" extrusionOk="0">
                  <a:moveTo>
                    <a:pt x="2881" y="1"/>
                  </a:moveTo>
                  <a:cubicBezTo>
                    <a:pt x="1490" y="1"/>
                    <a:pt x="304" y="982"/>
                    <a:pt x="156" y="2293"/>
                  </a:cubicBezTo>
                  <a:cubicBezTo>
                    <a:pt x="0" y="3669"/>
                    <a:pt x="1091" y="4889"/>
                    <a:pt x="2570" y="5019"/>
                  </a:cubicBezTo>
                  <a:cubicBezTo>
                    <a:pt x="2640" y="5023"/>
                    <a:pt x="2710" y="5026"/>
                    <a:pt x="2779" y="5026"/>
                  </a:cubicBezTo>
                  <a:cubicBezTo>
                    <a:pt x="4173" y="5026"/>
                    <a:pt x="5380" y="4045"/>
                    <a:pt x="5504" y="2734"/>
                  </a:cubicBezTo>
                  <a:cubicBezTo>
                    <a:pt x="5660" y="1358"/>
                    <a:pt x="4569" y="138"/>
                    <a:pt x="3090" y="8"/>
                  </a:cubicBezTo>
                  <a:cubicBezTo>
                    <a:pt x="3020" y="3"/>
                    <a:pt x="2950" y="1"/>
                    <a:pt x="2881" y="1"/>
                  </a:cubicBezTo>
                  <a:close/>
                </a:path>
              </a:pathLst>
            </a:custGeom>
            <a:solidFill>
              <a:srgbClr val="600101"/>
            </a:solidFill>
            <a:ln w="5200" cap="flat" cmpd="sng">
              <a:solidFill>
                <a:srgbClr val="490101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16"/>
            <p:cNvSpPr/>
            <p:nvPr/>
          </p:nvSpPr>
          <p:spPr>
            <a:xfrm>
              <a:off x="434369" y="2816246"/>
              <a:ext cx="169020" cy="148888"/>
            </a:xfrm>
            <a:custGeom>
              <a:avLst/>
              <a:gdLst/>
              <a:ahLst/>
              <a:cxnLst/>
              <a:rect l="l" t="t" r="r" b="b"/>
              <a:pathLst>
                <a:path w="5634" h="5008" extrusionOk="0">
                  <a:moveTo>
                    <a:pt x="2834" y="1"/>
                  </a:moveTo>
                  <a:cubicBezTo>
                    <a:pt x="1461" y="1"/>
                    <a:pt x="279" y="974"/>
                    <a:pt x="156" y="2270"/>
                  </a:cubicBezTo>
                  <a:cubicBezTo>
                    <a:pt x="0" y="3646"/>
                    <a:pt x="1091" y="4867"/>
                    <a:pt x="2571" y="4996"/>
                  </a:cubicBezTo>
                  <a:cubicBezTo>
                    <a:pt x="2654" y="5004"/>
                    <a:pt x="2738" y="5007"/>
                    <a:pt x="2820" y="5007"/>
                  </a:cubicBezTo>
                  <a:cubicBezTo>
                    <a:pt x="4194" y="5007"/>
                    <a:pt x="5357" y="4010"/>
                    <a:pt x="5504" y="2712"/>
                  </a:cubicBezTo>
                  <a:cubicBezTo>
                    <a:pt x="5634" y="1336"/>
                    <a:pt x="4570" y="116"/>
                    <a:pt x="3090" y="12"/>
                  </a:cubicBezTo>
                  <a:cubicBezTo>
                    <a:pt x="3004" y="4"/>
                    <a:pt x="2919" y="1"/>
                    <a:pt x="2834" y="1"/>
                  </a:cubicBezTo>
                  <a:close/>
                </a:path>
              </a:pathLst>
            </a:custGeom>
            <a:solidFill>
              <a:srgbClr val="600101"/>
            </a:solidFill>
            <a:ln w="5200" cap="flat" cmpd="sng">
              <a:solidFill>
                <a:srgbClr val="490101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16"/>
            <p:cNvSpPr/>
            <p:nvPr/>
          </p:nvSpPr>
          <p:spPr>
            <a:xfrm>
              <a:off x="3919429" y="2934146"/>
              <a:ext cx="151920" cy="133666"/>
            </a:xfrm>
            <a:custGeom>
              <a:avLst/>
              <a:gdLst/>
              <a:ahLst/>
              <a:cxnLst/>
              <a:rect l="l" t="t" r="r" b="b"/>
              <a:pathLst>
                <a:path w="5064" h="4496" extrusionOk="0">
                  <a:moveTo>
                    <a:pt x="2562" y="0"/>
                  </a:moveTo>
                  <a:cubicBezTo>
                    <a:pt x="2462" y="0"/>
                    <a:pt x="2361" y="6"/>
                    <a:pt x="2259" y="18"/>
                  </a:cubicBezTo>
                  <a:cubicBezTo>
                    <a:pt x="961" y="148"/>
                    <a:pt x="1" y="1264"/>
                    <a:pt x="157" y="2510"/>
                  </a:cubicBezTo>
                  <a:cubicBezTo>
                    <a:pt x="278" y="3650"/>
                    <a:pt x="1329" y="4496"/>
                    <a:pt x="2525" y="4496"/>
                  </a:cubicBezTo>
                  <a:cubicBezTo>
                    <a:pt x="2609" y="4496"/>
                    <a:pt x="2694" y="4492"/>
                    <a:pt x="2779" y="4483"/>
                  </a:cubicBezTo>
                  <a:cubicBezTo>
                    <a:pt x="4103" y="4327"/>
                    <a:pt x="5063" y="3211"/>
                    <a:pt x="4907" y="1991"/>
                  </a:cubicBezTo>
                  <a:cubicBezTo>
                    <a:pt x="4764" y="841"/>
                    <a:pt x="3757" y="0"/>
                    <a:pt x="2562" y="0"/>
                  </a:cubicBezTo>
                  <a:close/>
                </a:path>
              </a:pathLst>
            </a:custGeom>
            <a:solidFill>
              <a:srgbClr val="7C060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16"/>
            <p:cNvSpPr/>
            <p:nvPr/>
          </p:nvSpPr>
          <p:spPr>
            <a:xfrm>
              <a:off x="3800275" y="2892468"/>
              <a:ext cx="151140" cy="133666"/>
            </a:xfrm>
            <a:custGeom>
              <a:avLst/>
              <a:gdLst/>
              <a:ahLst/>
              <a:cxnLst/>
              <a:rect l="l" t="t" r="r" b="b"/>
              <a:pathLst>
                <a:path w="5038" h="4496" extrusionOk="0">
                  <a:moveTo>
                    <a:pt x="2562" y="0"/>
                  </a:moveTo>
                  <a:cubicBezTo>
                    <a:pt x="2462" y="0"/>
                    <a:pt x="2361" y="6"/>
                    <a:pt x="2259" y="18"/>
                  </a:cubicBezTo>
                  <a:cubicBezTo>
                    <a:pt x="961" y="148"/>
                    <a:pt x="1" y="1264"/>
                    <a:pt x="157" y="2510"/>
                  </a:cubicBezTo>
                  <a:cubicBezTo>
                    <a:pt x="278" y="3650"/>
                    <a:pt x="1329" y="4496"/>
                    <a:pt x="2525" y="4496"/>
                  </a:cubicBezTo>
                  <a:cubicBezTo>
                    <a:pt x="2609" y="4496"/>
                    <a:pt x="2694" y="4492"/>
                    <a:pt x="2779" y="4483"/>
                  </a:cubicBezTo>
                  <a:cubicBezTo>
                    <a:pt x="4103" y="4327"/>
                    <a:pt x="5037" y="3211"/>
                    <a:pt x="4907" y="1991"/>
                  </a:cubicBezTo>
                  <a:cubicBezTo>
                    <a:pt x="4764" y="841"/>
                    <a:pt x="3757" y="0"/>
                    <a:pt x="2562" y="0"/>
                  </a:cubicBezTo>
                  <a:close/>
                </a:path>
              </a:pathLst>
            </a:custGeom>
            <a:solidFill>
              <a:srgbClr val="7C060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16"/>
            <p:cNvSpPr/>
            <p:nvPr/>
          </p:nvSpPr>
          <p:spPr>
            <a:xfrm>
              <a:off x="3671791" y="2875642"/>
              <a:ext cx="150330" cy="133517"/>
            </a:xfrm>
            <a:custGeom>
              <a:avLst/>
              <a:gdLst/>
              <a:ahLst/>
              <a:cxnLst/>
              <a:rect l="l" t="t" r="r" b="b"/>
              <a:pathLst>
                <a:path w="5011" h="4491" extrusionOk="0">
                  <a:moveTo>
                    <a:pt x="2479" y="0"/>
                  </a:moveTo>
                  <a:cubicBezTo>
                    <a:pt x="1283" y="0"/>
                    <a:pt x="252" y="871"/>
                    <a:pt x="130" y="2038"/>
                  </a:cubicBezTo>
                  <a:cubicBezTo>
                    <a:pt x="0" y="3284"/>
                    <a:pt x="961" y="4374"/>
                    <a:pt x="2285" y="4478"/>
                  </a:cubicBezTo>
                  <a:cubicBezTo>
                    <a:pt x="2366" y="4486"/>
                    <a:pt x="2446" y="4490"/>
                    <a:pt x="2526" y="4490"/>
                  </a:cubicBezTo>
                  <a:cubicBezTo>
                    <a:pt x="3725" y="4490"/>
                    <a:pt x="4759" y="3597"/>
                    <a:pt x="4881" y="2453"/>
                  </a:cubicBezTo>
                  <a:cubicBezTo>
                    <a:pt x="5011" y="1207"/>
                    <a:pt x="4050" y="117"/>
                    <a:pt x="2726" y="13"/>
                  </a:cubicBezTo>
                  <a:cubicBezTo>
                    <a:pt x="2643" y="5"/>
                    <a:pt x="2561" y="0"/>
                    <a:pt x="2479" y="0"/>
                  </a:cubicBezTo>
                  <a:close/>
                </a:path>
              </a:pathLst>
            </a:custGeom>
            <a:solidFill>
              <a:srgbClr val="7C060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16"/>
            <p:cNvSpPr/>
            <p:nvPr/>
          </p:nvSpPr>
          <p:spPr>
            <a:xfrm>
              <a:off x="3535507" y="2872550"/>
              <a:ext cx="150330" cy="133399"/>
            </a:xfrm>
            <a:custGeom>
              <a:avLst/>
              <a:gdLst/>
              <a:ahLst/>
              <a:cxnLst/>
              <a:rect l="l" t="t" r="r" b="b"/>
              <a:pathLst>
                <a:path w="5011" h="4487" extrusionOk="0">
                  <a:moveTo>
                    <a:pt x="2475" y="1"/>
                  </a:moveTo>
                  <a:cubicBezTo>
                    <a:pt x="1257" y="1"/>
                    <a:pt x="227" y="871"/>
                    <a:pt x="130" y="2038"/>
                  </a:cubicBezTo>
                  <a:cubicBezTo>
                    <a:pt x="0" y="3284"/>
                    <a:pt x="961" y="4374"/>
                    <a:pt x="2259" y="4478"/>
                  </a:cubicBezTo>
                  <a:cubicBezTo>
                    <a:pt x="2328" y="4484"/>
                    <a:pt x="2397" y="4486"/>
                    <a:pt x="2465" y="4486"/>
                  </a:cubicBezTo>
                  <a:cubicBezTo>
                    <a:pt x="3702" y="4486"/>
                    <a:pt x="4758" y="3610"/>
                    <a:pt x="4881" y="2453"/>
                  </a:cubicBezTo>
                  <a:cubicBezTo>
                    <a:pt x="5011" y="1207"/>
                    <a:pt x="4050" y="117"/>
                    <a:pt x="2726" y="13"/>
                  </a:cubicBezTo>
                  <a:cubicBezTo>
                    <a:pt x="2642" y="5"/>
                    <a:pt x="2558" y="1"/>
                    <a:pt x="2475" y="1"/>
                  </a:cubicBezTo>
                  <a:close/>
                </a:path>
              </a:pathLst>
            </a:custGeom>
            <a:solidFill>
              <a:srgbClr val="7C060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16"/>
            <p:cNvSpPr/>
            <p:nvPr/>
          </p:nvSpPr>
          <p:spPr>
            <a:xfrm>
              <a:off x="3410893" y="2860332"/>
              <a:ext cx="150330" cy="134023"/>
            </a:xfrm>
            <a:custGeom>
              <a:avLst/>
              <a:gdLst/>
              <a:ahLst/>
              <a:cxnLst/>
              <a:rect l="l" t="t" r="r" b="b"/>
              <a:pathLst>
                <a:path w="5011" h="4508" extrusionOk="0">
                  <a:moveTo>
                    <a:pt x="2520" y="1"/>
                  </a:moveTo>
                  <a:cubicBezTo>
                    <a:pt x="1283" y="1"/>
                    <a:pt x="227" y="878"/>
                    <a:pt x="104" y="2060"/>
                  </a:cubicBezTo>
                  <a:cubicBezTo>
                    <a:pt x="0" y="3280"/>
                    <a:pt x="961" y="4370"/>
                    <a:pt x="2259" y="4500"/>
                  </a:cubicBezTo>
                  <a:cubicBezTo>
                    <a:pt x="2328" y="4505"/>
                    <a:pt x="2397" y="4508"/>
                    <a:pt x="2465" y="4508"/>
                  </a:cubicBezTo>
                  <a:cubicBezTo>
                    <a:pt x="3702" y="4508"/>
                    <a:pt x="4758" y="3630"/>
                    <a:pt x="4881" y="2449"/>
                  </a:cubicBezTo>
                  <a:cubicBezTo>
                    <a:pt x="5011" y="1229"/>
                    <a:pt x="4050" y="112"/>
                    <a:pt x="2726" y="9"/>
                  </a:cubicBezTo>
                  <a:cubicBezTo>
                    <a:pt x="2657" y="3"/>
                    <a:pt x="2589" y="1"/>
                    <a:pt x="2520" y="1"/>
                  </a:cubicBezTo>
                  <a:close/>
                </a:path>
              </a:pathLst>
            </a:custGeom>
            <a:solidFill>
              <a:srgbClr val="7C060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16"/>
            <p:cNvSpPr/>
            <p:nvPr/>
          </p:nvSpPr>
          <p:spPr>
            <a:xfrm>
              <a:off x="3287058" y="2832418"/>
              <a:ext cx="153450" cy="136490"/>
            </a:xfrm>
            <a:custGeom>
              <a:avLst/>
              <a:gdLst/>
              <a:ahLst/>
              <a:cxnLst/>
              <a:rect l="l" t="t" r="r" b="b"/>
              <a:pathLst>
                <a:path w="5115" h="4591" extrusionOk="0">
                  <a:moveTo>
                    <a:pt x="2554" y="1"/>
                  </a:moveTo>
                  <a:cubicBezTo>
                    <a:pt x="1310" y="1"/>
                    <a:pt x="252" y="897"/>
                    <a:pt x="131" y="2090"/>
                  </a:cubicBezTo>
                  <a:cubicBezTo>
                    <a:pt x="1" y="3362"/>
                    <a:pt x="987" y="4478"/>
                    <a:pt x="2311" y="4582"/>
                  </a:cubicBezTo>
                  <a:cubicBezTo>
                    <a:pt x="2380" y="4587"/>
                    <a:pt x="2448" y="4590"/>
                    <a:pt x="2516" y="4590"/>
                  </a:cubicBezTo>
                  <a:cubicBezTo>
                    <a:pt x="3780" y="4590"/>
                    <a:pt x="4862" y="3688"/>
                    <a:pt x="4985" y="2505"/>
                  </a:cubicBezTo>
                  <a:cubicBezTo>
                    <a:pt x="5115" y="1233"/>
                    <a:pt x="4128" y="117"/>
                    <a:pt x="2804" y="13"/>
                  </a:cubicBezTo>
                  <a:cubicBezTo>
                    <a:pt x="2720" y="5"/>
                    <a:pt x="2637" y="1"/>
                    <a:pt x="2554" y="1"/>
                  </a:cubicBezTo>
                  <a:close/>
                </a:path>
              </a:pathLst>
            </a:custGeom>
            <a:solidFill>
              <a:srgbClr val="7C060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16"/>
            <p:cNvSpPr/>
            <p:nvPr/>
          </p:nvSpPr>
          <p:spPr>
            <a:xfrm>
              <a:off x="3170244" y="2810955"/>
              <a:ext cx="153450" cy="136461"/>
            </a:xfrm>
            <a:custGeom>
              <a:avLst/>
              <a:gdLst/>
              <a:ahLst/>
              <a:cxnLst/>
              <a:rect l="l" t="t" r="r" b="b"/>
              <a:pathLst>
                <a:path w="5115" h="4590" extrusionOk="0">
                  <a:moveTo>
                    <a:pt x="2572" y="0"/>
                  </a:moveTo>
                  <a:cubicBezTo>
                    <a:pt x="1333" y="0"/>
                    <a:pt x="253" y="879"/>
                    <a:pt x="130" y="2085"/>
                  </a:cubicBezTo>
                  <a:cubicBezTo>
                    <a:pt x="1" y="3357"/>
                    <a:pt x="961" y="4473"/>
                    <a:pt x="2311" y="4577"/>
                  </a:cubicBezTo>
                  <a:cubicBezTo>
                    <a:pt x="2395" y="4585"/>
                    <a:pt x="2479" y="4589"/>
                    <a:pt x="2561" y="4589"/>
                  </a:cubicBezTo>
                  <a:cubicBezTo>
                    <a:pt x="3806" y="4589"/>
                    <a:pt x="4863" y="3693"/>
                    <a:pt x="4985" y="2500"/>
                  </a:cubicBezTo>
                  <a:cubicBezTo>
                    <a:pt x="5115" y="1228"/>
                    <a:pt x="4128" y="112"/>
                    <a:pt x="2778" y="8"/>
                  </a:cubicBezTo>
                  <a:cubicBezTo>
                    <a:pt x="2709" y="3"/>
                    <a:pt x="2641" y="0"/>
                    <a:pt x="2572" y="0"/>
                  </a:cubicBezTo>
                  <a:close/>
                </a:path>
              </a:pathLst>
            </a:custGeom>
            <a:solidFill>
              <a:srgbClr val="7C060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16"/>
            <p:cNvSpPr/>
            <p:nvPr/>
          </p:nvSpPr>
          <p:spPr>
            <a:xfrm>
              <a:off x="3037080" y="2798588"/>
              <a:ext cx="153450" cy="136461"/>
            </a:xfrm>
            <a:custGeom>
              <a:avLst/>
              <a:gdLst/>
              <a:ahLst/>
              <a:cxnLst/>
              <a:rect l="l" t="t" r="r" b="b"/>
              <a:pathLst>
                <a:path w="5115" h="4590" extrusionOk="0">
                  <a:moveTo>
                    <a:pt x="2594" y="1"/>
                  </a:moveTo>
                  <a:cubicBezTo>
                    <a:pt x="1332" y="1"/>
                    <a:pt x="253" y="880"/>
                    <a:pt x="130" y="2086"/>
                  </a:cubicBezTo>
                  <a:cubicBezTo>
                    <a:pt x="0" y="3358"/>
                    <a:pt x="987" y="4474"/>
                    <a:pt x="2337" y="4578"/>
                  </a:cubicBezTo>
                  <a:cubicBezTo>
                    <a:pt x="2419" y="4586"/>
                    <a:pt x="2501" y="4590"/>
                    <a:pt x="2583" y="4590"/>
                  </a:cubicBezTo>
                  <a:cubicBezTo>
                    <a:pt x="3805" y="4590"/>
                    <a:pt x="4863" y="3694"/>
                    <a:pt x="4985" y="2501"/>
                  </a:cubicBezTo>
                  <a:cubicBezTo>
                    <a:pt x="5115" y="1229"/>
                    <a:pt x="4128" y="113"/>
                    <a:pt x="2804" y="9"/>
                  </a:cubicBezTo>
                  <a:cubicBezTo>
                    <a:pt x="2734" y="3"/>
                    <a:pt x="2664" y="1"/>
                    <a:pt x="2594" y="1"/>
                  </a:cubicBezTo>
                  <a:close/>
                </a:path>
              </a:pathLst>
            </a:custGeom>
            <a:solidFill>
              <a:srgbClr val="7C060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16"/>
            <p:cNvSpPr/>
            <p:nvPr/>
          </p:nvSpPr>
          <p:spPr>
            <a:xfrm>
              <a:off x="2906226" y="2796299"/>
              <a:ext cx="155040" cy="137977"/>
            </a:xfrm>
            <a:custGeom>
              <a:avLst/>
              <a:gdLst/>
              <a:ahLst/>
              <a:cxnLst/>
              <a:rect l="l" t="t" r="r" b="b"/>
              <a:pathLst>
                <a:path w="5168" h="4641" extrusionOk="0">
                  <a:moveTo>
                    <a:pt x="2622" y="0"/>
                  </a:moveTo>
                  <a:cubicBezTo>
                    <a:pt x="1336" y="0"/>
                    <a:pt x="254" y="903"/>
                    <a:pt x="131" y="2111"/>
                  </a:cubicBezTo>
                  <a:cubicBezTo>
                    <a:pt x="1" y="3383"/>
                    <a:pt x="987" y="4525"/>
                    <a:pt x="2337" y="4629"/>
                  </a:cubicBezTo>
                  <a:cubicBezTo>
                    <a:pt x="2423" y="4637"/>
                    <a:pt x="2508" y="4641"/>
                    <a:pt x="2592" y="4641"/>
                  </a:cubicBezTo>
                  <a:cubicBezTo>
                    <a:pt x="3858" y="4641"/>
                    <a:pt x="4916" y="3743"/>
                    <a:pt x="5037" y="2526"/>
                  </a:cubicBezTo>
                  <a:cubicBezTo>
                    <a:pt x="5167" y="1254"/>
                    <a:pt x="4181" y="138"/>
                    <a:pt x="2831" y="8"/>
                  </a:cubicBezTo>
                  <a:cubicBezTo>
                    <a:pt x="2761" y="3"/>
                    <a:pt x="2691" y="0"/>
                    <a:pt x="2622" y="0"/>
                  </a:cubicBezTo>
                  <a:close/>
                </a:path>
              </a:pathLst>
            </a:custGeom>
            <a:solidFill>
              <a:srgbClr val="7C060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16"/>
            <p:cNvSpPr/>
            <p:nvPr/>
          </p:nvSpPr>
          <p:spPr>
            <a:xfrm>
              <a:off x="2776962" y="2830248"/>
              <a:ext cx="155010" cy="137977"/>
            </a:xfrm>
            <a:custGeom>
              <a:avLst/>
              <a:gdLst/>
              <a:ahLst/>
              <a:cxnLst/>
              <a:rect l="l" t="t" r="r" b="b"/>
              <a:pathLst>
                <a:path w="5167" h="4641" extrusionOk="0">
                  <a:moveTo>
                    <a:pt x="2622" y="0"/>
                  </a:moveTo>
                  <a:cubicBezTo>
                    <a:pt x="1335" y="0"/>
                    <a:pt x="253" y="904"/>
                    <a:pt x="130" y="2111"/>
                  </a:cubicBezTo>
                  <a:cubicBezTo>
                    <a:pt x="0" y="3383"/>
                    <a:pt x="987" y="4525"/>
                    <a:pt x="2337" y="4629"/>
                  </a:cubicBezTo>
                  <a:cubicBezTo>
                    <a:pt x="2421" y="4637"/>
                    <a:pt x="2504" y="4641"/>
                    <a:pt x="2586" y="4641"/>
                  </a:cubicBezTo>
                  <a:cubicBezTo>
                    <a:pt x="3854" y="4641"/>
                    <a:pt x="4915" y="3721"/>
                    <a:pt x="5037" y="2526"/>
                  </a:cubicBezTo>
                  <a:cubicBezTo>
                    <a:pt x="5167" y="1254"/>
                    <a:pt x="4180" y="138"/>
                    <a:pt x="2830" y="8"/>
                  </a:cubicBezTo>
                  <a:cubicBezTo>
                    <a:pt x="2760" y="3"/>
                    <a:pt x="2691" y="0"/>
                    <a:pt x="2622" y="0"/>
                  </a:cubicBezTo>
                  <a:close/>
                </a:path>
              </a:pathLst>
            </a:custGeom>
            <a:solidFill>
              <a:srgbClr val="7C060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16"/>
            <p:cNvSpPr/>
            <p:nvPr/>
          </p:nvSpPr>
          <p:spPr>
            <a:xfrm>
              <a:off x="2655467" y="2847103"/>
              <a:ext cx="155790" cy="138007"/>
            </a:xfrm>
            <a:custGeom>
              <a:avLst/>
              <a:gdLst/>
              <a:ahLst/>
              <a:cxnLst/>
              <a:rect l="l" t="t" r="r" b="b"/>
              <a:pathLst>
                <a:path w="5193" h="4642" extrusionOk="0">
                  <a:moveTo>
                    <a:pt x="2580" y="0"/>
                  </a:moveTo>
                  <a:cubicBezTo>
                    <a:pt x="1336" y="0"/>
                    <a:pt x="278" y="898"/>
                    <a:pt x="156" y="2115"/>
                  </a:cubicBezTo>
                  <a:cubicBezTo>
                    <a:pt x="1" y="3387"/>
                    <a:pt x="1013" y="4504"/>
                    <a:pt x="2363" y="4633"/>
                  </a:cubicBezTo>
                  <a:cubicBezTo>
                    <a:pt x="2432" y="4639"/>
                    <a:pt x="2500" y="4641"/>
                    <a:pt x="2568" y="4641"/>
                  </a:cubicBezTo>
                  <a:cubicBezTo>
                    <a:pt x="3834" y="4641"/>
                    <a:pt x="4940" y="3738"/>
                    <a:pt x="5063" y="2530"/>
                  </a:cubicBezTo>
                  <a:cubicBezTo>
                    <a:pt x="5193" y="1258"/>
                    <a:pt x="4206" y="116"/>
                    <a:pt x="2830" y="12"/>
                  </a:cubicBezTo>
                  <a:cubicBezTo>
                    <a:pt x="2746" y="4"/>
                    <a:pt x="2663" y="0"/>
                    <a:pt x="2580" y="0"/>
                  </a:cubicBezTo>
                  <a:close/>
                </a:path>
              </a:pathLst>
            </a:custGeom>
            <a:solidFill>
              <a:srgbClr val="7C060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16"/>
            <p:cNvSpPr/>
            <p:nvPr/>
          </p:nvSpPr>
          <p:spPr>
            <a:xfrm>
              <a:off x="2525423" y="2875672"/>
              <a:ext cx="156570" cy="139523"/>
            </a:xfrm>
            <a:custGeom>
              <a:avLst/>
              <a:gdLst/>
              <a:ahLst/>
              <a:cxnLst/>
              <a:rect l="l" t="t" r="r" b="b"/>
              <a:pathLst>
                <a:path w="5219" h="4693" extrusionOk="0">
                  <a:moveTo>
                    <a:pt x="2607" y="0"/>
                  </a:moveTo>
                  <a:cubicBezTo>
                    <a:pt x="1335" y="0"/>
                    <a:pt x="252" y="920"/>
                    <a:pt x="130" y="2115"/>
                  </a:cubicBezTo>
                  <a:cubicBezTo>
                    <a:pt x="0" y="3413"/>
                    <a:pt x="1013" y="4555"/>
                    <a:pt x="2363" y="4685"/>
                  </a:cubicBezTo>
                  <a:cubicBezTo>
                    <a:pt x="2431" y="4690"/>
                    <a:pt x="2499" y="4692"/>
                    <a:pt x="2566" y="4692"/>
                  </a:cubicBezTo>
                  <a:cubicBezTo>
                    <a:pt x="3857" y="4692"/>
                    <a:pt x="4965" y="3765"/>
                    <a:pt x="5088" y="2556"/>
                  </a:cubicBezTo>
                  <a:cubicBezTo>
                    <a:pt x="5218" y="1258"/>
                    <a:pt x="4232" y="116"/>
                    <a:pt x="2856" y="12"/>
                  </a:cubicBezTo>
                  <a:cubicBezTo>
                    <a:pt x="2772" y="4"/>
                    <a:pt x="2689" y="0"/>
                    <a:pt x="2607" y="0"/>
                  </a:cubicBezTo>
                  <a:close/>
                </a:path>
              </a:pathLst>
            </a:custGeom>
            <a:solidFill>
              <a:srgbClr val="7C060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16"/>
            <p:cNvSpPr/>
            <p:nvPr/>
          </p:nvSpPr>
          <p:spPr>
            <a:xfrm>
              <a:off x="2400029" y="2907302"/>
              <a:ext cx="157350" cy="139523"/>
            </a:xfrm>
            <a:custGeom>
              <a:avLst/>
              <a:gdLst/>
              <a:ahLst/>
              <a:cxnLst/>
              <a:rect l="l" t="t" r="r" b="b"/>
              <a:pathLst>
                <a:path w="5245" h="4693" extrusionOk="0">
                  <a:moveTo>
                    <a:pt x="2607" y="0"/>
                  </a:moveTo>
                  <a:cubicBezTo>
                    <a:pt x="1336" y="0"/>
                    <a:pt x="252" y="920"/>
                    <a:pt x="130" y="2115"/>
                  </a:cubicBezTo>
                  <a:cubicBezTo>
                    <a:pt x="0" y="3413"/>
                    <a:pt x="1013" y="4555"/>
                    <a:pt x="2389" y="4685"/>
                  </a:cubicBezTo>
                  <a:cubicBezTo>
                    <a:pt x="2456" y="4690"/>
                    <a:pt x="2523" y="4693"/>
                    <a:pt x="2589" y="4693"/>
                  </a:cubicBezTo>
                  <a:cubicBezTo>
                    <a:pt x="3857" y="4693"/>
                    <a:pt x="4965" y="3765"/>
                    <a:pt x="5089" y="2556"/>
                  </a:cubicBezTo>
                  <a:cubicBezTo>
                    <a:pt x="5244" y="1258"/>
                    <a:pt x="4232" y="116"/>
                    <a:pt x="2856" y="12"/>
                  </a:cubicBezTo>
                  <a:cubicBezTo>
                    <a:pt x="2772" y="4"/>
                    <a:pt x="2689" y="0"/>
                    <a:pt x="2607" y="0"/>
                  </a:cubicBezTo>
                  <a:close/>
                </a:path>
              </a:pathLst>
            </a:custGeom>
            <a:solidFill>
              <a:srgbClr val="7C060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16"/>
            <p:cNvSpPr/>
            <p:nvPr/>
          </p:nvSpPr>
          <p:spPr>
            <a:xfrm>
              <a:off x="2268425" y="2932124"/>
              <a:ext cx="156570" cy="139523"/>
            </a:xfrm>
            <a:custGeom>
              <a:avLst/>
              <a:gdLst/>
              <a:ahLst/>
              <a:cxnLst/>
              <a:rect l="l" t="t" r="r" b="b"/>
              <a:pathLst>
                <a:path w="5219" h="4693" extrusionOk="0">
                  <a:moveTo>
                    <a:pt x="2652" y="0"/>
                  </a:moveTo>
                  <a:cubicBezTo>
                    <a:pt x="1361" y="0"/>
                    <a:pt x="253" y="928"/>
                    <a:pt x="130" y="2137"/>
                  </a:cubicBezTo>
                  <a:cubicBezTo>
                    <a:pt x="0" y="3435"/>
                    <a:pt x="987" y="4577"/>
                    <a:pt x="2362" y="4681"/>
                  </a:cubicBezTo>
                  <a:cubicBezTo>
                    <a:pt x="2446" y="4689"/>
                    <a:pt x="2529" y="4693"/>
                    <a:pt x="2612" y="4693"/>
                  </a:cubicBezTo>
                  <a:cubicBezTo>
                    <a:pt x="3883" y="4693"/>
                    <a:pt x="4966" y="3773"/>
                    <a:pt x="5088" y="2578"/>
                  </a:cubicBezTo>
                  <a:cubicBezTo>
                    <a:pt x="5218" y="1280"/>
                    <a:pt x="4206" y="138"/>
                    <a:pt x="2856" y="8"/>
                  </a:cubicBezTo>
                  <a:cubicBezTo>
                    <a:pt x="2787" y="3"/>
                    <a:pt x="2719" y="0"/>
                    <a:pt x="2652" y="0"/>
                  </a:cubicBezTo>
                  <a:close/>
                </a:path>
              </a:pathLst>
            </a:custGeom>
            <a:solidFill>
              <a:srgbClr val="7C060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16"/>
            <p:cNvSpPr/>
            <p:nvPr/>
          </p:nvSpPr>
          <p:spPr>
            <a:xfrm>
              <a:off x="2153140" y="2941250"/>
              <a:ext cx="158910" cy="140445"/>
            </a:xfrm>
            <a:custGeom>
              <a:avLst/>
              <a:gdLst/>
              <a:ahLst/>
              <a:cxnLst/>
              <a:rect l="l" t="t" r="r" b="b"/>
              <a:pathLst>
                <a:path w="5297" h="4724" extrusionOk="0">
                  <a:moveTo>
                    <a:pt x="2633" y="1"/>
                  </a:moveTo>
                  <a:cubicBezTo>
                    <a:pt x="1362" y="1"/>
                    <a:pt x="279" y="922"/>
                    <a:pt x="157" y="2141"/>
                  </a:cubicBezTo>
                  <a:cubicBezTo>
                    <a:pt x="1" y="3439"/>
                    <a:pt x="1013" y="4608"/>
                    <a:pt x="2415" y="4711"/>
                  </a:cubicBezTo>
                  <a:cubicBezTo>
                    <a:pt x="2499" y="4719"/>
                    <a:pt x="2582" y="4723"/>
                    <a:pt x="2665" y="4723"/>
                  </a:cubicBezTo>
                  <a:cubicBezTo>
                    <a:pt x="3939" y="4723"/>
                    <a:pt x="5045" y="3802"/>
                    <a:pt x="5167" y="2583"/>
                  </a:cubicBezTo>
                  <a:cubicBezTo>
                    <a:pt x="5297" y="1259"/>
                    <a:pt x="4284" y="116"/>
                    <a:pt x="2883" y="13"/>
                  </a:cubicBezTo>
                  <a:cubicBezTo>
                    <a:pt x="2799" y="5"/>
                    <a:pt x="2716" y="1"/>
                    <a:pt x="2633" y="1"/>
                  </a:cubicBezTo>
                  <a:close/>
                </a:path>
              </a:pathLst>
            </a:custGeom>
            <a:solidFill>
              <a:srgbClr val="7C060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16"/>
            <p:cNvSpPr/>
            <p:nvPr/>
          </p:nvSpPr>
          <p:spPr>
            <a:xfrm>
              <a:off x="2016076" y="2929686"/>
              <a:ext cx="162030" cy="143507"/>
            </a:xfrm>
            <a:custGeom>
              <a:avLst/>
              <a:gdLst/>
              <a:ahLst/>
              <a:cxnLst/>
              <a:rect l="l" t="t" r="r" b="b"/>
              <a:pathLst>
                <a:path w="5401" h="4827" extrusionOk="0">
                  <a:moveTo>
                    <a:pt x="2686" y="1"/>
                  </a:moveTo>
                  <a:cubicBezTo>
                    <a:pt x="1388" y="1"/>
                    <a:pt x="277" y="947"/>
                    <a:pt x="131" y="2193"/>
                  </a:cubicBezTo>
                  <a:cubicBezTo>
                    <a:pt x="1" y="3517"/>
                    <a:pt x="1039" y="4711"/>
                    <a:pt x="2441" y="4815"/>
                  </a:cubicBezTo>
                  <a:cubicBezTo>
                    <a:pt x="2526" y="4823"/>
                    <a:pt x="2610" y="4826"/>
                    <a:pt x="2693" y="4826"/>
                  </a:cubicBezTo>
                  <a:cubicBezTo>
                    <a:pt x="4013" y="4826"/>
                    <a:pt x="5123" y="3880"/>
                    <a:pt x="5245" y="2634"/>
                  </a:cubicBezTo>
                  <a:cubicBezTo>
                    <a:pt x="5401" y="1310"/>
                    <a:pt x="4362" y="142"/>
                    <a:pt x="2934" y="12"/>
                  </a:cubicBezTo>
                  <a:cubicBezTo>
                    <a:pt x="2851" y="4"/>
                    <a:pt x="2768" y="1"/>
                    <a:pt x="2686" y="1"/>
                  </a:cubicBezTo>
                  <a:close/>
                </a:path>
              </a:pathLst>
            </a:custGeom>
            <a:solidFill>
              <a:srgbClr val="7C060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16"/>
            <p:cNvSpPr/>
            <p:nvPr/>
          </p:nvSpPr>
          <p:spPr>
            <a:xfrm>
              <a:off x="1877453" y="2904210"/>
              <a:ext cx="162030" cy="143507"/>
            </a:xfrm>
            <a:custGeom>
              <a:avLst/>
              <a:gdLst/>
              <a:ahLst/>
              <a:cxnLst/>
              <a:rect l="l" t="t" r="r" b="b"/>
              <a:pathLst>
                <a:path w="5401" h="4827" extrusionOk="0">
                  <a:moveTo>
                    <a:pt x="2708" y="1"/>
                  </a:moveTo>
                  <a:cubicBezTo>
                    <a:pt x="1388" y="1"/>
                    <a:pt x="279" y="948"/>
                    <a:pt x="157" y="2193"/>
                  </a:cubicBezTo>
                  <a:cubicBezTo>
                    <a:pt x="1" y="3517"/>
                    <a:pt x="1039" y="4685"/>
                    <a:pt x="2467" y="4815"/>
                  </a:cubicBezTo>
                  <a:cubicBezTo>
                    <a:pt x="2550" y="4823"/>
                    <a:pt x="2633" y="4827"/>
                    <a:pt x="2715" y="4827"/>
                  </a:cubicBezTo>
                  <a:cubicBezTo>
                    <a:pt x="4013" y="4827"/>
                    <a:pt x="5124" y="3880"/>
                    <a:pt x="5271" y="2634"/>
                  </a:cubicBezTo>
                  <a:cubicBezTo>
                    <a:pt x="5401" y="1284"/>
                    <a:pt x="4362" y="116"/>
                    <a:pt x="2960" y="12"/>
                  </a:cubicBezTo>
                  <a:cubicBezTo>
                    <a:pt x="2876" y="5"/>
                    <a:pt x="2791" y="1"/>
                    <a:pt x="2708" y="1"/>
                  </a:cubicBezTo>
                  <a:close/>
                </a:path>
              </a:pathLst>
            </a:custGeom>
            <a:solidFill>
              <a:srgbClr val="7C060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16"/>
            <p:cNvSpPr/>
            <p:nvPr/>
          </p:nvSpPr>
          <p:spPr>
            <a:xfrm>
              <a:off x="1742729" y="2881855"/>
              <a:ext cx="162810" cy="145023"/>
            </a:xfrm>
            <a:custGeom>
              <a:avLst/>
              <a:gdLst/>
              <a:ahLst/>
              <a:cxnLst/>
              <a:rect l="l" t="t" r="r" b="b"/>
              <a:pathLst>
                <a:path w="5427" h="4878" extrusionOk="0">
                  <a:moveTo>
                    <a:pt x="2708" y="0"/>
                  </a:moveTo>
                  <a:cubicBezTo>
                    <a:pt x="1385" y="0"/>
                    <a:pt x="252" y="948"/>
                    <a:pt x="130" y="2218"/>
                  </a:cubicBezTo>
                  <a:cubicBezTo>
                    <a:pt x="1" y="3568"/>
                    <a:pt x="1039" y="4762"/>
                    <a:pt x="2467" y="4866"/>
                  </a:cubicBezTo>
                  <a:cubicBezTo>
                    <a:pt x="2552" y="4874"/>
                    <a:pt x="2636" y="4878"/>
                    <a:pt x="2719" y="4878"/>
                  </a:cubicBezTo>
                  <a:cubicBezTo>
                    <a:pt x="4042" y="4878"/>
                    <a:pt x="5174" y="3929"/>
                    <a:pt x="5297" y="2660"/>
                  </a:cubicBezTo>
                  <a:cubicBezTo>
                    <a:pt x="5426" y="1310"/>
                    <a:pt x="4388" y="141"/>
                    <a:pt x="2960" y="12"/>
                  </a:cubicBezTo>
                  <a:cubicBezTo>
                    <a:pt x="2875" y="4"/>
                    <a:pt x="2791" y="0"/>
                    <a:pt x="2708" y="0"/>
                  </a:cubicBezTo>
                  <a:close/>
                </a:path>
              </a:pathLst>
            </a:custGeom>
            <a:solidFill>
              <a:srgbClr val="7C060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16"/>
            <p:cNvSpPr/>
            <p:nvPr/>
          </p:nvSpPr>
          <p:spPr>
            <a:xfrm>
              <a:off x="1616555" y="2870261"/>
              <a:ext cx="163590" cy="145053"/>
            </a:xfrm>
            <a:custGeom>
              <a:avLst/>
              <a:gdLst/>
              <a:ahLst/>
              <a:cxnLst/>
              <a:rect l="l" t="t" r="r" b="b"/>
              <a:pathLst>
                <a:path w="5453" h="4879" extrusionOk="0">
                  <a:moveTo>
                    <a:pt x="2734" y="1"/>
                  </a:moveTo>
                  <a:cubicBezTo>
                    <a:pt x="1412" y="1"/>
                    <a:pt x="277" y="949"/>
                    <a:pt x="131" y="2219"/>
                  </a:cubicBezTo>
                  <a:cubicBezTo>
                    <a:pt x="1" y="3569"/>
                    <a:pt x="1039" y="4737"/>
                    <a:pt x="2467" y="4867"/>
                  </a:cubicBezTo>
                  <a:cubicBezTo>
                    <a:pt x="2552" y="4874"/>
                    <a:pt x="2636" y="4878"/>
                    <a:pt x="2719" y="4878"/>
                  </a:cubicBezTo>
                  <a:cubicBezTo>
                    <a:pt x="4042" y="4878"/>
                    <a:pt x="5175" y="3930"/>
                    <a:pt x="5297" y="2660"/>
                  </a:cubicBezTo>
                  <a:cubicBezTo>
                    <a:pt x="5453" y="1310"/>
                    <a:pt x="4388" y="116"/>
                    <a:pt x="2986" y="12"/>
                  </a:cubicBezTo>
                  <a:cubicBezTo>
                    <a:pt x="2902" y="4"/>
                    <a:pt x="2818" y="1"/>
                    <a:pt x="2734" y="1"/>
                  </a:cubicBezTo>
                  <a:close/>
                </a:path>
              </a:pathLst>
            </a:custGeom>
            <a:solidFill>
              <a:srgbClr val="7C060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16"/>
            <p:cNvSpPr/>
            <p:nvPr/>
          </p:nvSpPr>
          <p:spPr>
            <a:xfrm>
              <a:off x="1484171" y="2918241"/>
              <a:ext cx="166710" cy="147996"/>
            </a:xfrm>
            <a:custGeom>
              <a:avLst/>
              <a:gdLst/>
              <a:ahLst/>
              <a:cxnLst/>
              <a:rect l="l" t="t" r="r" b="b"/>
              <a:pathLst>
                <a:path w="5557" h="4978" extrusionOk="0">
                  <a:moveTo>
                    <a:pt x="2828" y="0"/>
                  </a:moveTo>
                  <a:cubicBezTo>
                    <a:pt x="1461" y="0"/>
                    <a:pt x="280" y="957"/>
                    <a:pt x="156" y="2266"/>
                  </a:cubicBezTo>
                  <a:cubicBezTo>
                    <a:pt x="1" y="3642"/>
                    <a:pt x="1065" y="4862"/>
                    <a:pt x="2519" y="4966"/>
                  </a:cubicBezTo>
                  <a:cubicBezTo>
                    <a:pt x="2603" y="4974"/>
                    <a:pt x="2687" y="4977"/>
                    <a:pt x="2770" y="4977"/>
                  </a:cubicBezTo>
                  <a:cubicBezTo>
                    <a:pt x="4119" y="4977"/>
                    <a:pt x="5278" y="4005"/>
                    <a:pt x="5400" y="2734"/>
                  </a:cubicBezTo>
                  <a:cubicBezTo>
                    <a:pt x="5556" y="1358"/>
                    <a:pt x="4492" y="137"/>
                    <a:pt x="3038" y="8"/>
                  </a:cubicBezTo>
                  <a:cubicBezTo>
                    <a:pt x="2968" y="3"/>
                    <a:pt x="2898" y="0"/>
                    <a:pt x="2828" y="0"/>
                  </a:cubicBezTo>
                  <a:close/>
                </a:path>
              </a:pathLst>
            </a:custGeom>
            <a:solidFill>
              <a:srgbClr val="7C060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16"/>
            <p:cNvSpPr/>
            <p:nvPr/>
          </p:nvSpPr>
          <p:spPr>
            <a:xfrm>
              <a:off x="1346327" y="2982185"/>
              <a:ext cx="166710" cy="148115"/>
            </a:xfrm>
            <a:custGeom>
              <a:avLst/>
              <a:gdLst/>
              <a:ahLst/>
              <a:cxnLst/>
              <a:rect l="l" t="t" r="r" b="b"/>
              <a:pathLst>
                <a:path w="5557" h="4982" extrusionOk="0">
                  <a:moveTo>
                    <a:pt x="2787" y="0"/>
                  </a:moveTo>
                  <a:cubicBezTo>
                    <a:pt x="1438" y="0"/>
                    <a:pt x="279" y="974"/>
                    <a:pt x="156" y="2270"/>
                  </a:cubicBezTo>
                  <a:cubicBezTo>
                    <a:pt x="1" y="3620"/>
                    <a:pt x="1065" y="4840"/>
                    <a:pt x="2519" y="4970"/>
                  </a:cubicBezTo>
                  <a:cubicBezTo>
                    <a:pt x="2603" y="4977"/>
                    <a:pt x="2687" y="4981"/>
                    <a:pt x="2770" y="4981"/>
                  </a:cubicBezTo>
                  <a:cubicBezTo>
                    <a:pt x="4119" y="4981"/>
                    <a:pt x="5280" y="4008"/>
                    <a:pt x="5426" y="2711"/>
                  </a:cubicBezTo>
                  <a:cubicBezTo>
                    <a:pt x="5556" y="1335"/>
                    <a:pt x="4492" y="115"/>
                    <a:pt x="3038" y="11"/>
                  </a:cubicBezTo>
                  <a:cubicBezTo>
                    <a:pt x="2954" y="4"/>
                    <a:pt x="2870" y="0"/>
                    <a:pt x="2787" y="0"/>
                  </a:cubicBezTo>
                  <a:close/>
                </a:path>
              </a:pathLst>
            </a:custGeom>
            <a:solidFill>
              <a:srgbClr val="7C060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16"/>
            <p:cNvSpPr/>
            <p:nvPr/>
          </p:nvSpPr>
          <p:spPr>
            <a:xfrm>
              <a:off x="1198344" y="2992976"/>
              <a:ext cx="169830" cy="151207"/>
            </a:xfrm>
            <a:custGeom>
              <a:avLst/>
              <a:gdLst/>
              <a:ahLst/>
              <a:cxnLst/>
              <a:rect l="l" t="t" r="r" b="b"/>
              <a:pathLst>
                <a:path w="5661" h="5086" extrusionOk="0">
                  <a:moveTo>
                    <a:pt x="2840" y="1"/>
                  </a:moveTo>
                  <a:cubicBezTo>
                    <a:pt x="1464" y="1"/>
                    <a:pt x="278" y="999"/>
                    <a:pt x="131" y="2296"/>
                  </a:cubicBezTo>
                  <a:cubicBezTo>
                    <a:pt x="1" y="3698"/>
                    <a:pt x="1091" y="4944"/>
                    <a:pt x="2571" y="5074"/>
                  </a:cubicBezTo>
                  <a:cubicBezTo>
                    <a:pt x="2655" y="5082"/>
                    <a:pt x="2738" y="5085"/>
                    <a:pt x="2821" y="5085"/>
                  </a:cubicBezTo>
                  <a:cubicBezTo>
                    <a:pt x="4197" y="5085"/>
                    <a:pt x="5382" y="4086"/>
                    <a:pt x="5505" y="2764"/>
                  </a:cubicBezTo>
                  <a:cubicBezTo>
                    <a:pt x="5660" y="1362"/>
                    <a:pt x="4570" y="142"/>
                    <a:pt x="3090" y="12"/>
                  </a:cubicBezTo>
                  <a:cubicBezTo>
                    <a:pt x="3006" y="5"/>
                    <a:pt x="2923" y="1"/>
                    <a:pt x="2840" y="1"/>
                  </a:cubicBezTo>
                  <a:close/>
                </a:path>
              </a:pathLst>
            </a:custGeom>
            <a:solidFill>
              <a:srgbClr val="7C060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16"/>
            <p:cNvSpPr/>
            <p:nvPr/>
          </p:nvSpPr>
          <p:spPr>
            <a:xfrm>
              <a:off x="1038721" y="2989141"/>
              <a:ext cx="169800" cy="151177"/>
            </a:xfrm>
            <a:custGeom>
              <a:avLst/>
              <a:gdLst/>
              <a:ahLst/>
              <a:cxnLst/>
              <a:rect l="l" t="t" r="r" b="b"/>
              <a:pathLst>
                <a:path w="5660" h="5085" extrusionOk="0">
                  <a:moveTo>
                    <a:pt x="2840" y="0"/>
                  </a:moveTo>
                  <a:cubicBezTo>
                    <a:pt x="1463" y="0"/>
                    <a:pt x="278" y="999"/>
                    <a:pt x="156" y="2322"/>
                  </a:cubicBezTo>
                  <a:cubicBezTo>
                    <a:pt x="0" y="3723"/>
                    <a:pt x="1090" y="4944"/>
                    <a:pt x="2570" y="5073"/>
                  </a:cubicBezTo>
                  <a:cubicBezTo>
                    <a:pt x="2655" y="5081"/>
                    <a:pt x="2740" y="5084"/>
                    <a:pt x="2824" y="5084"/>
                  </a:cubicBezTo>
                  <a:cubicBezTo>
                    <a:pt x="4219" y="5084"/>
                    <a:pt x="5383" y="4085"/>
                    <a:pt x="5530" y="2763"/>
                  </a:cubicBezTo>
                  <a:cubicBezTo>
                    <a:pt x="5659" y="1361"/>
                    <a:pt x="4569" y="141"/>
                    <a:pt x="3089" y="11"/>
                  </a:cubicBezTo>
                  <a:cubicBezTo>
                    <a:pt x="3006" y="4"/>
                    <a:pt x="2922" y="0"/>
                    <a:pt x="2840" y="0"/>
                  </a:cubicBezTo>
                  <a:close/>
                </a:path>
              </a:pathLst>
            </a:custGeom>
            <a:solidFill>
              <a:srgbClr val="7C060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16"/>
            <p:cNvSpPr/>
            <p:nvPr/>
          </p:nvSpPr>
          <p:spPr>
            <a:xfrm>
              <a:off x="884498" y="2930489"/>
              <a:ext cx="169830" cy="151177"/>
            </a:xfrm>
            <a:custGeom>
              <a:avLst/>
              <a:gdLst/>
              <a:ahLst/>
              <a:cxnLst/>
              <a:rect l="l" t="t" r="r" b="b"/>
              <a:pathLst>
                <a:path w="5661" h="5085" extrusionOk="0">
                  <a:moveTo>
                    <a:pt x="2840" y="0"/>
                  </a:moveTo>
                  <a:cubicBezTo>
                    <a:pt x="1464" y="0"/>
                    <a:pt x="279" y="999"/>
                    <a:pt x="157" y="2322"/>
                  </a:cubicBezTo>
                  <a:cubicBezTo>
                    <a:pt x="1" y="3723"/>
                    <a:pt x="1091" y="4944"/>
                    <a:pt x="2571" y="5073"/>
                  </a:cubicBezTo>
                  <a:cubicBezTo>
                    <a:pt x="2655" y="5081"/>
                    <a:pt x="2738" y="5084"/>
                    <a:pt x="2821" y="5084"/>
                  </a:cubicBezTo>
                  <a:cubicBezTo>
                    <a:pt x="4197" y="5084"/>
                    <a:pt x="5382" y="4085"/>
                    <a:pt x="5504" y="2763"/>
                  </a:cubicBezTo>
                  <a:cubicBezTo>
                    <a:pt x="5660" y="1387"/>
                    <a:pt x="4570" y="141"/>
                    <a:pt x="3090" y="11"/>
                  </a:cubicBezTo>
                  <a:cubicBezTo>
                    <a:pt x="3006" y="4"/>
                    <a:pt x="2923" y="0"/>
                    <a:pt x="2840" y="0"/>
                  </a:cubicBezTo>
                  <a:close/>
                </a:path>
              </a:pathLst>
            </a:custGeom>
            <a:solidFill>
              <a:srgbClr val="7C060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16"/>
            <p:cNvSpPr/>
            <p:nvPr/>
          </p:nvSpPr>
          <p:spPr>
            <a:xfrm>
              <a:off x="728745" y="2873472"/>
              <a:ext cx="169830" cy="151088"/>
            </a:xfrm>
            <a:custGeom>
              <a:avLst/>
              <a:gdLst/>
              <a:ahLst/>
              <a:cxnLst/>
              <a:rect l="l" t="t" r="r" b="b"/>
              <a:pathLst>
                <a:path w="5661" h="5082" extrusionOk="0">
                  <a:moveTo>
                    <a:pt x="2881" y="1"/>
                  </a:moveTo>
                  <a:cubicBezTo>
                    <a:pt x="1488" y="1"/>
                    <a:pt x="280" y="983"/>
                    <a:pt x="156" y="2318"/>
                  </a:cubicBezTo>
                  <a:cubicBezTo>
                    <a:pt x="1" y="3720"/>
                    <a:pt x="1091" y="4941"/>
                    <a:pt x="2571" y="5070"/>
                  </a:cubicBezTo>
                  <a:cubicBezTo>
                    <a:pt x="2655" y="5078"/>
                    <a:pt x="2738" y="5081"/>
                    <a:pt x="2821" y="5081"/>
                  </a:cubicBezTo>
                  <a:cubicBezTo>
                    <a:pt x="4197" y="5081"/>
                    <a:pt x="5383" y="4084"/>
                    <a:pt x="5530" y="2786"/>
                  </a:cubicBezTo>
                  <a:cubicBezTo>
                    <a:pt x="5660" y="1384"/>
                    <a:pt x="4570" y="138"/>
                    <a:pt x="3090" y="8"/>
                  </a:cubicBezTo>
                  <a:cubicBezTo>
                    <a:pt x="3020" y="3"/>
                    <a:pt x="2951" y="1"/>
                    <a:pt x="2881" y="1"/>
                  </a:cubicBezTo>
                  <a:close/>
                </a:path>
              </a:pathLst>
            </a:custGeom>
            <a:solidFill>
              <a:srgbClr val="7C060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16"/>
            <p:cNvSpPr/>
            <p:nvPr/>
          </p:nvSpPr>
          <p:spPr>
            <a:xfrm>
              <a:off x="568313" y="2837085"/>
              <a:ext cx="169830" cy="150434"/>
            </a:xfrm>
            <a:custGeom>
              <a:avLst/>
              <a:gdLst/>
              <a:ahLst/>
              <a:cxnLst/>
              <a:rect l="l" t="t" r="r" b="b"/>
              <a:pathLst>
                <a:path w="5661" h="5060" extrusionOk="0">
                  <a:moveTo>
                    <a:pt x="2835" y="1"/>
                  </a:moveTo>
                  <a:cubicBezTo>
                    <a:pt x="1461" y="1"/>
                    <a:pt x="277" y="976"/>
                    <a:pt x="131" y="2296"/>
                  </a:cubicBezTo>
                  <a:cubicBezTo>
                    <a:pt x="1" y="3698"/>
                    <a:pt x="1091" y="4918"/>
                    <a:pt x="2571" y="5048"/>
                  </a:cubicBezTo>
                  <a:cubicBezTo>
                    <a:pt x="2657" y="5056"/>
                    <a:pt x="2742" y="5059"/>
                    <a:pt x="2826" y="5059"/>
                  </a:cubicBezTo>
                  <a:cubicBezTo>
                    <a:pt x="4200" y="5059"/>
                    <a:pt x="5382" y="4084"/>
                    <a:pt x="5504" y="2764"/>
                  </a:cubicBezTo>
                  <a:cubicBezTo>
                    <a:pt x="5660" y="1362"/>
                    <a:pt x="4570" y="116"/>
                    <a:pt x="3090" y="12"/>
                  </a:cubicBezTo>
                  <a:cubicBezTo>
                    <a:pt x="3004" y="4"/>
                    <a:pt x="2919" y="1"/>
                    <a:pt x="2835" y="1"/>
                  </a:cubicBezTo>
                  <a:close/>
                </a:path>
              </a:pathLst>
            </a:custGeom>
            <a:solidFill>
              <a:srgbClr val="7C060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16"/>
            <p:cNvSpPr/>
            <p:nvPr/>
          </p:nvSpPr>
          <p:spPr>
            <a:xfrm>
              <a:off x="404760" y="2860243"/>
              <a:ext cx="169830" cy="151177"/>
            </a:xfrm>
            <a:custGeom>
              <a:avLst/>
              <a:gdLst/>
              <a:ahLst/>
              <a:cxnLst/>
              <a:rect l="l" t="t" r="r" b="b"/>
              <a:pathLst>
                <a:path w="5661" h="5085" extrusionOk="0">
                  <a:moveTo>
                    <a:pt x="2840" y="1"/>
                  </a:moveTo>
                  <a:cubicBezTo>
                    <a:pt x="1464" y="1"/>
                    <a:pt x="278" y="1000"/>
                    <a:pt x="131" y="2322"/>
                  </a:cubicBezTo>
                  <a:cubicBezTo>
                    <a:pt x="1" y="3698"/>
                    <a:pt x="1091" y="4944"/>
                    <a:pt x="2571" y="5074"/>
                  </a:cubicBezTo>
                  <a:cubicBezTo>
                    <a:pt x="2655" y="5081"/>
                    <a:pt x="2738" y="5085"/>
                    <a:pt x="2821" y="5085"/>
                  </a:cubicBezTo>
                  <a:cubicBezTo>
                    <a:pt x="4197" y="5085"/>
                    <a:pt x="5382" y="4086"/>
                    <a:pt x="5505" y="2763"/>
                  </a:cubicBezTo>
                  <a:cubicBezTo>
                    <a:pt x="5660" y="1388"/>
                    <a:pt x="4570" y="141"/>
                    <a:pt x="3090" y="12"/>
                  </a:cubicBezTo>
                  <a:cubicBezTo>
                    <a:pt x="3006" y="4"/>
                    <a:pt x="2923" y="1"/>
                    <a:pt x="2840" y="1"/>
                  </a:cubicBezTo>
                  <a:close/>
                </a:path>
              </a:pathLst>
            </a:custGeom>
            <a:solidFill>
              <a:srgbClr val="7C060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16"/>
            <p:cNvSpPr/>
            <p:nvPr/>
          </p:nvSpPr>
          <p:spPr>
            <a:xfrm>
              <a:off x="3924109" y="2997406"/>
              <a:ext cx="151890" cy="134617"/>
            </a:xfrm>
            <a:custGeom>
              <a:avLst/>
              <a:gdLst/>
              <a:ahLst/>
              <a:cxnLst/>
              <a:rect l="l" t="t" r="r" b="b"/>
              <a:pathLst>
                <a:path w="5063" h="4528" extrusionOk="0">
                  <a:moveTo>
                    <a:pt x="2588" y="1"/>
                  </a:moveTo>
                  <a:cubicBezTo>
                    <a:pt x="2488" y="1"/>
                    <a:pt x="2387" y="7"/>
                    <a:pt x="2285" y="19"/>
                  </a:cubicBezTo>
                  <a:cubicBezTo>
                    <a:pt x="961" y="148"/>
                    <a:pt x="1" y="1265"/>
                    <a:pt x="156" y="2511"/>
                  </a:cubicBezTo>
                  <a:cubicBezTo>
                    <a:pt x="300" y="3663"/>
                    <a:pt x="1311" y="4527"/>
                    <a:pt x="2509" y="4527"/>
                  </a:cubicBezTo>
                  <a:cubicBezTo>
                    <a:pt x="2606" y="4527"/>
                    <a:pt x="2705" y="4522"/>
                    <a:pt x="2804" y="4510"/>
                  </a:cubicBezTo>
                  <a:cubicBezTo>
                    <a:pt x="4128" y="4380"/>
                    <a:pt x="5063" y="3238"/>
                    <a:pt x="4933" y="1992"/>
                  </a:cubicBezTo>
                  <a:cubicBezTo>
                    <a:pt x="4789" y="841"/>
                    <a:pt x="3783" y="1"/>
                    <a:pt x="2588" y="1"/>
                  </a:cubicBezTo>
                  <a:close/>
                </a:path>
              </a:pathLst>
            </a:custGeom>
            <a:solidFill>
              <a:srgbClr val="930A03"/>
            </a:solidFill>
            <a:ln w="4550" cap="flat" cmpd="sng">
              <a:solidFill>
                <a:srgbClr val="3F3F3F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16"/>
            <p:cNvSpPr/>
            <p:nvPr/>
          </p:nvSpPr>
          <p:spPr>
            <a:xfrm>
              <a:off x="3804955" y="2955133"/>
              <a:ext cx="151110" cy="135063"/>
            </a:xfrm>
            <a:custGeom>
              <a:avLst/>
              <a:gdLst/>
              <a:ahLst/>
              <a:cxnLst/>
              <a:rect l="l" t="t" r="r" b="b"/>
              <a:pathLst>
                <a:path w="5037" h="4543" extrusionOk="0">
                  <a:moveTo>
                    <a:pt x="2517" y="0"/>
                  </a:moveTo>
                  <a:cubicBezTo>
                    <a:pt x="2432" y="0"/>
                    <a:pt x="2346" y="4"/>
                    <a:pt x="2259" y="13"/>
                  </a:cubicBezTo>
                  <a:cubicBezTo>
                    <a:pt x="935" y="169"/>
                    <a:pt x="1" y="1285"/>
                    <a:pt x="130" y="2531"/>
                  </a:cubicBezTo>
                  <a:cubicBezTo>
                    <a:pt x="276" y="3696"/>
                    <a:pt x="1306" y="4543"/>
                    <a:pt x="2521" y="4543"/>
                  </a:cubicBezTo>
                  <a:cubicBezTo>
                    <a:pt x="2606" y="4543"/>
                    <a:pt x="2692" y="4538"/>
                    <a:pt x="2778" y="4530"/>
                  </a:cubicBezTo>
                  <a:cubicBezTo>
                    <a:pt x="4102" y="4374"/>
                    <a:pt x="5037" y="3258"/>
                    <a:pt x="4907" y="2012"/>
                  </a:cubicBezTo>
                  <a:cubicBezTo>
                    <a:pt x="4762" y="847"/>
                    <a:pt x="3732" y="0"/>
                    <a:pt x="2517" y="0"/>
                  </a:cubicBezTo>
                  <a:close/>
                </a:path>
              </a:pathLst>
            </a:custGeom>
            <a:solidFill>
              <a:srgbClr val="930A03"/>
            </a:solidFill>
            <a:ln w="4550" cap="flat" cmpd="sng">
              <a:solidFill>
                <a:srgbClr val="3F3F3F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16"/>
            <p:cNvSpPr/>
            <p:nvPr/>
          </p:nvSpPr>
          <p:spPr>
            <a:xfrm>
              <a:off x="3675691" y="2938278"/>
              <a:ext cx="151110" cy="134796"/>
            </a:xfrm>
            <a:custGeom>
              <a:avLst/>
              <a:gdLst/>
              <a:ahLst/>
              <a:cxnLst/>
              <a:rect l="l" t="t" r="r" b="b"/>
              <a:pathLst>
                <a:path w="5037" h="4534" extrusionOk="0">
                  <a:moveTo>
                    <a:pt x="2546" y="1"/>
                  </a:moveTo>
                  <a:cubicBezTo>
                    <a:pt x="1309" y="1"/>
                    <a:pt x="253" y="878"/>
                    <a:pt x="130" y="2060"/>
                  </a:cubicBezTo>
                  <a:cubicBezTo>
                    <a:pt x="0" y="3306"/>
                    <a:pt x="961" y="4396"/>
                    <a:pt x="2285" y="4526"/>
                  </a:cubicBezTo>
                  <a:cubicBezTo>
                    <a:pt x="2354" y="4531"/>
                    <a:pt x="2422" y="4534"/>
                    <a:pt x="2491" y="4534"/>
                  </a:cubicBezTo>
                  <a:cubicBezTo>
                    <a:pt x="3728" y="4534"/>
                    <a:pt x="4784" y="3656"/>
                    <a:pt x="4907" y="2475"/>
                  </a:cubicBezTo>
                  <a:cubicBezTo>
                    <a:pt x="5037" y="1229"/>
                    <a:pt x="4076" y="113"/>
                    <a:pt x="2752" y="9"/>
                  </a:cubicBezTo>
                  <a:cubicBezTo>
                    <a:pt x="2683" y="3"/>
                    <a:pt x="2614" y="1"/>
                    <a:pt x="2546" y="1"/>
                  </a:cubicBezTo>
                  <a:close/>
                </a:path>
              </a:pathLst>
            </a:custGeom>
            <a:solidFill>
              <a:srgbClr val="930A03"/>
            </a:solidFill>
            <a:ln w="4550" cap="flat" cmpd="sng">
              <a:solidFill>
                <a:srgbClr val="3F3F3F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16"/>
            <p:cNvSpPr/>
            <p:nvPr/>
          </p:nvSpPr>
          <p:spPr>
            <a:xfrm>
              <a:off x="3538627" y="2935186"/>
              <a:ext cx="151110" cy="134826"/>
            </a:xfrm>
            <a:custGeom>
              <a:avLst/>
              <a:gdLst/>
              <a:ahLst/>
              <a:cxnLst/>
              <a:rect l="l" t="t" r="r" b="b"/>
              <a:pathLst>
                <a:path w="5037" h="4535" extrusionOk="0">
                  <a:moveTo>
                    <a:pt x="2546" y="1"/>
                  </a:moveTo>
                  <a:cubicBezTo>
                    <a:pt x="1309" y="1"/>
                    <a:pt x="253" y="879"/>
                    <a:pt x="130" y="2060"/>
                  </a:cubicBezTo>
                  <a:cubicBezTo>
                    <a:pt x="0" y="3306"/>
                    <a:pt x="961" y="4396"/>
                    <a:pt x="2285" y="4526"/>
                  </a:cubicBezTo>
                  <a:cubicBezTo>
                    <a:pt x="2354" y="4531"/>
                    <a:pt x="2422" y="4534"/>
                    <a:pt x="2490" y="4534"/>
                  </a:cubicBezTo>
                  <a:cubicBezTo>
                    <a:pt x="3728" y="4534"/>
                    <a:pt x="4784" y="3656"/>
                    <a:pt x="4907" y="2475"/>
                  </a:cubicBezTo>
                  <a:cubicBezTo>
                    <a:pt x="5036" y="1229"/>
                    <a:pt x="4076" y="113"/>
                    <a:pt x="2752" y="9"/>
                  </a:cubicBezTo>
                  <a:cubicBezTo>
                    <a:pt x="2683" y="3"/>
                    <a:pt x="2614" y="1"/>
                    <a:pt x="2546" y="1"/>
                  </a:cubicBezTo>
                  <a:close/>
                </a:path>
              </a:pathLst>
            </a:custGeom>
            <a:solidFill>
              <a:srgbClr val="930A03"/>
            </a:solidFill>
            <a:ln w="4550" cap="flat" cmpd="sng">
              <a:solidFill>
                <a:srgbClr val="3F3F3F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16"/>
            <p:cNvSpPr/>
            <p:nvPr/>
          </p:nvSpPr>
          <p:spPr>
            <a:xfrm>
              <a:off x="3413233" y="2922849"/>
              <a:ext cx="151110" cy="134915"/>
            </a:xfrm>
            <a:custGeom>
              <a:avLst/>
              <a:gdLst/>
              <a:ahLst/>
              <a:cxnLst/>
              <a:rect l="l" t="t" r="r" b="b"/>
              <a:pathLst>
                <a:path w="5037" h="4538" extrusionOk="0">
                  <a:moveTo>
                    <a:pt x="2546" y="0"/>
                  </a:moveTo>
                  <a:cubicBezTo>
                    <a:pt x="1309" y="0"/>
                    <a:pt x="253" y="878"/>
                    <a:pt x="130" y="2059"/>
                  </a:cubicBezTo>
                  <a:cubicBezTo>
                    <a:pt x="0" y="3305"/>
                    <a:pt x="987" y="4422"/>
                    <a:pt x="2285" y="4526"/>
                  </a:cubicBezTo>
                  <a:cubicBezTo>
                    <a:pt x="2367" y="4534"/>
                    <a:pt x="2449" y="4538"/>
                    <a:pt x="2531" y="4538"/>
                  </a:cubicBezTo>
                  <a:cubicBezTo>
                    <a:pt x="3751" y="4538"/>
                    <a:pt x="4785" y="3643"/>
                    <a:pt x="4907" y="2475"/>
                  </a:cubicBezTo>
                  <a:cubicBezTo>
                    <a:pt x="5037" y="1229"/>
                    <a:pt x="4076" y="138"/>
                    <a:pt x="2752" y="8"/>
                  </a:cubicBezTo>
                  <a:cubicBezTo>
                    <a:pt x="2683" y="3"/>
                    <a:pt x="2614" y="0"/>
                    <a:pt x="2546" y="0"/>
                  </a:cubicBezTo>
                  <a:close/>
                </a:path>
              </a:pathLst>
            </a:custGeom>
            <a:solidFill>
              <a:srgbClr val="930A03"/>
            </a:solidFill>
            <a:ln w="4550" cap="flat" cmpd="sng">
              <a:solidFill>
                <a:srgbClr val="3F3F3F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16"/>
            <p:cNvSpPr/>
            <p:nvPr/>
          </p:nvSpPr>
          <p:spPr>
            <a:xfrm>
              <a:off x="3289398" y="2894935"/>
              <a:ext cx="154230" cy="137353"/>
            </a:xfrm>
            <a:custGeom>
              <a:avLst/>
              <a:gdLst/>
              <a:ahLst/>
              <a:cxnLst/>
              <a:rect l="l" t="t" r="r" b="b"/>
              <a:pathLst>
                <a:path w="5141" h="4620" extrusionOk="0">
                  <a:moveTo>
                    <a:pt x="2554" y="1"/>
                  </a:moveTo>
                  <a:cubicBezTo>
                    <a:pt x="1310" y="1"/>
                    <a:pt x="252" y="897"/>
                    <a:pt x="130" y="2090"/>
                  </a:cubicBezTo>
                  <a:cubicBezTo>
                    <a:pt x="1" y="3362"/>
                    <a:pt x="987" y="4504"/>
                    <a:pt x="2337" y="4608"/>
                  </a:cubicBezTo>
                  <a:cubicBezTo>
                    <a:pt x="2419" y="4616"/>
                    <a:pt x="2501" y="4620"/>
                    <a:pt x="2582" y="4620"/>
                  </a:cubicBezTo>
                  <a:cubicBezTo>
                    <a:pt x="3828" y="4620"/>
                    <a:pt x="4889" y="3700"/>
                    <a:pt x="5011" y="2505"/>
                  </a:cubicBezTo>
                  <a:cubicBezTo>
                    <a:pt x="5141" y="1233"/>
                    <a:pt x="4154" y="117"/>
                    <a:pt x="2804" y="13"/>
                  </a:cubicBezTo>
                  <a:cubicBezTo>
                    <a:pt x="2720" y="5"/>
                    <a:pt x="2637" y="1"/>
                    <a:pt x="2554" y="1"/>
                  </a:cubicBezTo>
                  <a:close/>
                </a:path>
              </a:pathLst>
            </a:custGeom>
            <a:solidFill>
              <a:srgbClr val="930A03"/>
            </a:solidFill>
            <a:ln w="4550" cap="flat" cmpd="sng">
              <a:solidFill>
                <a:srgbClr val="3F3F3F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16"/>
            <p:cNvSpPr/>
            <p:nvPr/>
          </p:nvSpPr>
          <p:spPr>
            <a:xfrm>
              <a:off x="3171804" y="2873323"/>
              <a:ext cx="154230" cy="137382"/>
            </a:xfrm>
            <a:custGeom>
              <a:avLst/>
              <a:gdLst/>
              <a:ahLst/>
              <a:cxnLst/>
              <a:rect l="l" t="t" r="r" b="b"/>
              <a:pathLst>
                <a:path w="5141" h="4621" extrusionOk="0">
                  <a:moveTo>
                    <a:pt x="2554" y="1"/>
                  </a:moveTo>
                  <a:cubicBezTo>
                    <a:pt x="1310" y="1"/>
                    <a:pt x="252" y="897"/>
                    <a:pt x="130" y="2090"/>
                  </a:cubicBezTo>
                  <a:cubicBezTo>
                    <a:pt x="1" y="3388"/>
                    <a:pt x="987" y="4504"/>
                    <a:pt x="2337" y="4608"/>
                  </a:cubicBezTo>
                  <a:cubicBezTo>
                    <a:pt x="2421" y="4616"/>
                    <a:pt x="2505" y="4620"/>
                    <a:pt x="2587" y="4620"/>
                  </a:cubicBezTo>
                  <a:cubicBezTo>
                    <a:pt x="3832" y="4620"/>
                    <a:pt x="4889" y="3724"/>
                    <a:pt x="5011" y="2531"/>
                  </a:cubicBezTo>
                  <a:cubicBezTo>
                    <a:pt x="5141" y="1259"/>
                    <a:pt x="4154" y="117"/>
                    <a:pt x="2804" y="13"/>
                  </a:cubicBezTo>
                  <a:cubicBezTo>
                    <a:pt x="2720" y="5"/>
                    <a:pt x="2637" y="1"/>
                    <a:pt x="2554" y="1"/>
                  </a:cubicBezTo>
                  <a:close/>
                </a:path>
              </a:pathLst>
            </a:custGeom>
            <a:solidFill>
              <a:srgbClr val="930A03"/>
            </a:solidFill>
            <a:ln w="4550" cap="flat" cmpd="sng">
              <a:solidFill>
                <a:srgbClr val="3F3F3F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16"/>
            <p:cNvSpPr/>
            <p:nvPr/>
          </p:nvSpPr>
          <p:spPr>
            <a:xfrm>
              <a:off x="3038640" y="2860986"/>
              <a:ext cx="154230" cy="137353"/>
            </a:xfrm>
            <a:custGeom>
              <a:avLst/>
              <a:gdLst/>
              <a:ahLst/>
              <a:cxnLst/>
              <a:rect l="l" t="t" r="r" b="b"/>
              <a:pathLst>
                <a:path w="5141" h="4620" extrusionOk="0">
                  <a:moveTo>
                    <a:pt x="2554" y="1"/>
                  </a:moveTo>
                  <a:cubicBezTo>
                    <a:pt x="1309" y="1"/>
                    <a:pt x="252" y="897"/>
                    <a:pt x="130" y="2089"/>
                  </a:cubicBezTo>
                  <a:cubicBezTo>
                    <a:pt x="0" y="3362"/>
                    <a:pt x="987" y="4504"/>
                    <a:pt x="2337" y="4608"/>
                  </a:cubicBezTo>
                  <a:cubicBezTo>
                    <a:pt x="2419" y="4616"/>
                    <a:pt x="2500" y="4619"/>
                    <a:pt x="2581" y="4619"/>
                  </a:cubicBezTo>
                  <a:cubicBezTo>
                    <a:pt x="3828" y="4619"/>
                    <a:pt x="4889" y="3699"/>
                    <a:pt x="5011" y="2505"/>
                  </a:cubicBezTo>
                  <a:cubicBezTo>
                    <a:pt x="5140" y="1233"/>
                    <a:pt x="4154" y="116"/>
                    <a:pt x="2804" y="13"/>
                  </a:cubicBezTo>
                  <a:cubicBezTo>
                    <a:pt x="2720" y="5"/>
                    <a:pt x="2636" y="1"/>
                    <a:pt x="2554" y="1"/>
                  </a:cubicBezTo>
                  <a:close/>
                </a:path>
              </a:pathLst>
            </a:custGeom>
            <a:solidFill>
              <a:srgbClr val="930A03"/>
            </a:solidFill>
            <a:ln w="4550" cap="flat" cmpd="sng">
              <a:solidFill>
                <a:srgbClr val="3F3F3F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16"/>
            <p:cNvSpPr/>
            <p:nvPr/>
          </p:nvSpPr>
          <p:spPr>
            <a:xfrm>
              <a:off x="2907006" y="2858667"/>
              <a:ext cx="155820" cy="138899"/>
            </a:xfrm>
            <a:custGeom>
              <a:avLst/>
              <a:gdLst/>
              <a:ahLst/>
              <a:cxnLst/>
              <a:rect l="l" t="t" r="r" b="b"/>
              <a:pathLst>
                <a:path w="5194" h="4672" extrusionOk="0">
                  <a:moveTo>
                    <a:pt x="2608" y="1"/>
                  </a:moveTo>
                  <a:cubicBezTo>
                    <a:pt x="1339" y="1"/>
                    <a:pt x="279" y="921"/>
                    <a:pt x="157" y="2116"/>
                  </a:cubicBezTo>
                  <a:cubicBezTo>
                    <a:pt x="1" y="3414"/>
                    <a:pt x="1013" y="4556"/>
                    <a:pt x="2363" y="4660"/>
                  </a:cubicBezTo>
                  <a:cubicBezTo>
                    <a:pt x="2447" y="4668"/>
                    <a:pt x="2530" y="4671"/>
                    <a:pt x="2612" y="4671"/>
                  </a:cubicBezTo>
                  <a:cubicBezTo>
                    <a:pt x="3881" y="4671"/>
                    <a:pt x="4941" y="3752"/>
                    <a:pt x="5063" y="2557"/>
                  </a:cubicBezTo>
                  <a:cubicBezTo>
                    <a:pt x="5193" y="1259"/>
                    <a:pt x="4207" y="117"/>
                    <a:pt x="2857" y="13"/>
                  </a:cubicBezTo>
                  <a:cubicBezTo>
                    <a:pt x="2773" y="5"/>
                    <a:pt x="2690" y="1"/>
                    <a:pt x="2608" y="1"/>
                  </a:cubicBezTo>
                  <a:close/>
                </a:path>
              </a:pathLst>
            </a:custGeom>
            <a:solidFill>
              <a:srgbClr val="930A03"/>
            </a:solidFill>
            <a:ln w="4550" cap="flat" cmpd="sng">
              <a:solidFill>
                <a:srgbClr val="3F3F3F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16"/>
            <p:cNvSpPr/>
            <p:nvPr/>
          </p:nvSpPr>
          <p:spPr>
            <a:xfrm>
              <a:off x="2777742" y="2892646"/>
              <a:ext cx="155790" cy="138869"/>
            </a:xfrm>
            <a:custGeom>
              <a:avLst/>
              <a:gdLst/>
              <a:ahLst/>
              <a:cxnLst/>
              <a:rect l="l" t="t" r="r" b="b"/>
              <a:pathLst>
                <a:path w="5193" h="4671" extrusionOk="0">
                  <a:moveTo>
                    <a:pt x="2586" y="0"/>
                  </a:moveTo>
                  <a:cubicBezTo>
                    <a:pt x="1336" y="0"/>
                    <a:pt x="252" y="922"/>
                    <a:pt x="130" y="2141"/>
                  </a:cubicBezTo>
                  <a:cubicBezTo>
                    <a:pt x="0" y="3413"/>
                    <a:pt x="987" y="4555"/>
                    <a:pt x="2363" y="4659"/>
                  </a:cubicBezTo>
                  <a:cubicBezTo>
                    <a:pt x="2445" y="4667"/>
                    <a:pt x="2527" y="4671"/>
                    <a:pt x="2608" y="4671"/>
                  </a:cubicBezTo>
                  <a:cubicBezTo>
                    <a:pt x="3857" y="4671"/>
                    <a:pt x="4941" y="3751"/>
                    <a:pt x="5063" y="2556"/>
                  </a:cubicBezTo>
                  <a:cubicBezTo>
                    <a:pt x="5193" y="1258"/>
                    <a:pt x="4180" y="116"/>
                    <a:pt x="2830" y="12"/>
                  </a:cubicBezTo>
                  <a:cubicBezTo>
                    <a:pt x="2748" y="4"/>
                    <a:pt x="2666" y="0"/>
                    <a:pt x="2586" y="0"/>
                  </a:cubicBezTo>
                  <a:close/>
                </a:path>
              </a:pathLst>
            </a:custGeom>
            <a:solidFill>
              <a:srgbClr val="930A03"/>
            </a:solidFill>
            <a:ln w="4550" cap="flat" cmpd="sng">
              <a:solidFill>
                <a:srgbClr val="3F3F3F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16"/>
            <p:cNvSpPr/>
            <p:nvPr/>
          </p:nvSpPr>
          <p:spPr>
            <a:xfrm>
              <a:off x="2656247" y="2909620"/>
              <a:ext cx="155790" cy="138750"/>
            </a:xfrm>
            <a:custGeom>
              <a:avLst/>
              <a:gdLst/>
              <a:ahLst/>
              <a:cxnLst/>
              <a:rect l="l" t="t" r="r" b="b"/>
              <a:pathLst>
                <a:path w="5193" h="4667" extrusionOk="0">
                  <a:moveTo>
                    <a:pt x="2585" y="0"/>
                  </a:moveTo>
                  <a:cubicBezTo>
                    <a:pt x="1336" y="0"/>
                    <a:pt x="252" y="920"/>
                    <a:pt x="130" y="2115"/>
                  </a:cubicBezTo>
                  <a:cubicBezTo>
                    <a:pt x="1" y="3413"/>
                    <a:pt x="987" y="4529"/>
                    <a:pt x="2363" y="4659"/>
                  </a:cubicBezTo>
                  <a:cubicBezTo>
                    <a:pt x="2432" y="4664"/>
                    <a:pt x="2500" y="4667"/>
                    <a:pt x="2568" y="4667"/>
                  </a:cubicBezTo>
                  <a:cubicBezTo>
                    <a:pt x="3834" y="4667"/>
                    <a:pt x="4940" y="3762"/>
                    <a:pt x="5063" y="2530"/>
                  </a:cubicBezTo>
                  <a:cubicBezTo>
                    <a:pt x="5193" y="1258"/>
                    <a:pt x="4206" y="116"/>
                    <a:pt x="2830" y="12"/>
                  </a:cubicBezTo>
                  <a:cubicBezTo>
                    <a:pt x="2748" y="4"/>
                    <a:pt x="2666" y="0"/>
                    <a:pt x="2585" y="0"/>
                  </a:cubicBezTo>
                  <a:close/>
                </a:path>
              </a:pathLst>
            </a:custGeom>
            <a:solidFill>
              <a:srgbClr val="930A03"/>
            </a:solidFill>
            <a:ln w="4550" cap="flat" cmpd="sng">
              <a:solidFill>
                <a:srgbClr val="3F3F3F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16"/>
            <p:cNvSpPr/>
            <p:nvPr/>
          </p:nvSpPr>
          <p:spPr>
            <a:xfrm>
              <a:off x="2525423" y="2938159"/>
              <a:ext cx="157350" cy="140326"/>
            </a:xfrm>
            <a:custGeom>
              <a:avLst/>
              <a:gdLst/>
              <a:ahLst/>
              <a:cxnLst/>
              <a:rect l="l" t="t" r="r" b="b"/>
              <a:pathLst>
                <a:path w="5245" h="4720" extrusionOk="0">
                  <a:moveTo>
                    <a:pt x="2607" y="1"/>
                  </a:moveTo>
                  <a:cubicBezTo>
                    <a:pt x="1336" y="1"/>
                    <a:pt x="252" y="922"/>
                    <a:pt x="130" y="2141"/>
                  </a:cubicBezTo>
                  <a:cubicBezTo>
                    <a:pt x="0" y="3439"/>
                    <a:pt x="1013" y="4582"/>
                    <a:pt x="2388" y="4712"/>
                  </a:cubicBezTo>
                  <a:cubicBezTo>
                    <a:pt x="2458" y="4717"/>
                    <a:pt x="2528" y="4719"/>
                    <a:pt x="2597" y="4719"/>
                  </a:cubicBezTo>
                  <a:cubicBezTo>
                    <a:pt x="3886" y="4719"/>
                    <a:pt x="4991" y="3815"/>
                    <a:pt x="5114" y="2583"/>
                  </a:cubicBezTo>
                  <a:cubicBezTo>
                    <a:pt x="5244" y="1285"/>
                    <a:pt x="4232" y="117"/>
                    <a:pt x="2856" y="13"/>
                  </a:cubicBezTo>
                  <a:cubicBezTo>
                    <a:pt x="2772" y="5"/>
                    <a:pt x="2689" y="1"/>
                    <a:pt x="2607" y="1"/>
                  </a:cubicBezTo>
                  <a:close/>
                </a:path>
              </a:pathLst>
            </a:custGeom>
            <a:solidFill>
              <a:srgbClr val="930A03"/>
            </a:solidFill>
            <a:ln w="4550" cap="flat" cmpd="sng">
              <a:solidFill>
                <a:srgbClr val="3F3F3F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16"/>
            <p:cNvSpPr/>
            <p:nvPr/>
          </p:nvSpPr>
          <p:spPr>
            <a:xfrm>
              <a:off x="2400029" y="2969937"/>
              <a:ext cx="157350" cy="140296"/>
            </a:xfrm>
            <a:custGeom>
              <a:avLst/>
              <a:gdLst/>
              <a:ahLst/>
              <a:cxnLst/>
              <a:rect l="l" t="t" r="r" b="b"/>
              <a:pathLst>
                <a:path w="5245" h="4719" extrusionOk="0">
                  <a:moveTo>
                    <a:pt x="2648" y="0"/>
                  </a:moveTo>
                  <a:cubicBezTo>
                    <a:pt x="1359" y="0"/>
                    <a:pt x="253" y="905"/>
                    <a:pt x="130" y="2137"/>
                  </a:cubicBezTo>
                  <a:cubicBezTo>
                    <a:pt x="0" y="3461"/>
                    <a:pt x="987" y="4603"/>
                    <a:pt x="2363" y="4707"/>
                  </a:cubicBezTo>
                  <a:cubicBezTo>
                    <a:pt x="2447" y="4715"/>
                    <a:pt x="2530" y="4719"/>
                    <a:pt x="2612" y="4719"/>
                  </a:cubicBezTo>
                  <a:cubicBezTo>
                    <a:pt x="3883" y="4719"/>
                    <a:pt x="4968" y="3797"/>
                    <a:pt x="5115" y="2578"/>
                  </a:cubicBezTo>
                  <a:cubicBezTo>
                    <a:pt x="5244" y="1280"/>
                    <a:pt x="4232" y="138"/>
                    <a:pt x="2856" y="8"/>
                  </a:cubicBezTo>
                  <a:cubicBezTo>
                    <a:pt x="2786" y="3"/>
                    <a:pt x="2717" y="0"/>
                    <a:pt x="2648" y="0"/>
                  </a:cubicBezTo>
                  <a:close/>
                </a:path>
              </a:pathLst>
            </a:custGeom>
            <a:solidFill>
              <a:srgbClr val="930A03"/>
            </a:solidFill>
            <a:ln w="4550" cap="flat" cmpd="sng">
              <a:solidFill>
                <a:srgbClr val="3F3F3F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16"/>
            <p:cNvSpPr/>
            <p:nvPr/>
          </p:nvSpPr>
          <p:spPr>
            <a:xfrm>
              <a:off x="2267645" y="2995384"/>
              <a:ext cx="157350" cy="140326"/>
            </a:xfrm>
            <a:custGeom>
              <a:avLst/>
              <a:gdLst/>
              <a:ahLst/>
              <a:cxnLst/>
              <a:rect l="l" t="t" r="r" b="b"/>
              <a:pathLst>
                <a:path w="5245" h="4720" extrusionOk="0">
                  <a:moveTo>
                    <a:pt x="2647" y="1"/>
                  </a:moveTo>
                  <a:cubicBezTo>
                    <a:pt x="1359" y="1"/>
                    <a:pt x="253" y="905"/>
                    <a:pt x="130" y="2138"/>
                  </a:cubicBezTo>
                  <a:cubicBezTo>
                    <a:pt x="0" y="3462"/>
                    <a:pt x="987" y="4604"/>
                    <a:pt x="2363" y="4708"/>
                  </a:cubicBezTo>
                  <a:cubicBezTo>
                    <a:pt x="2446" y="4716"/>
                    <a:pt x="2529" y="4719"/>
                    <a:pt x="2612" y="4719"/>
                  </a:cubicBezTo>
                  <a:cubicBezTo>
                    <a:pt x="3883" y="4719"/>
                    <a:pt x="4968" y="3798"/>
                    <a:pt x="5114" y="2579"/>
                  </a:cubicBezTo>
                  <a:cubicBezTo>
                    <a:pt x="5244" y="1281"/>
                    <a:pt x="4232" y="139"/>
                    <a:pt x="2856" y="9"/>
                  </a:cubicBezTo>
                  <a:cubicBezTo>
                    <a:pt x="2786" y="3"/>
                    <a:pt x="2716" y="1"/>
                    <a:pt x="2647" y="1"/>
                  </a:cubicBezTo>
                  <a:close/>
                </a:path>
              </a:pathLst>
            </a:custGeom>
            <a:solidFill>
              <a:srgbClr val="930A03"/>
            </a:solidFill>
            <a:ln w="4550" cap="flat" cmpd="sng">
              <a:solidFill>
                <a:srgbClr val="3F3F3F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16"/>
            <p:cNvSpPr/>
            <p:nvPr/>
          </p:nvSpPr>
          <p:spPr>
            <a:xfrm>
              <a:off x="2152360" y="3003886"/>
              <a:ext cx="158910" cy="141842"/>
            </a:xfrm>
            <a:custGeom>
              <a:avLst/>
              <a:gdLst/>
              <a:ahLst/>
              <a:cxnLst/>
              <a:rect l="l" t="t" r="r" b="b"/>
              <a:pathLst>
                <a:path w="5297" h="4771" extrusionOk="0">
                  <a:moveTo>
                    <a:pt x="2679" y="1"/>
                  </a:moveTo>
                  <a:cubicBezTo>
                    <a:pt x="1386" y="1"/>
                    <a:pt x="254" y="929"/>
                    <a:pt x="131" y="2163"/>
                  </a:cubicBezTo>
                  <a:cubicBezTo>
                    <a:pt x="1" y="3487"/>
                    <a:pt x="1013" y="4655"/>
                    <a:pt x="2389" y="4759"/>
                  </a:cubicBezTo>
                  <a:cubicBezTo>
                    <a:pt x="2474" y="4767"/>
                    <a:pt x="2559" y="4771"/>
                    <a:pt x="2643" y="4771"/>
                  </a:cubicBezTo>
                  <a:cubicBezTo>
                    <a:pt x="3938" y="4771"/>
                    <a:pt x="5045" y="3848"/>
                    <a:pt x="5167" y="2604"/>
                  </a:cubicBezTo>
                  <a:cubicBezTo>
                    <a:pt x="5297" y="1280"/>
                    <a:pt x="4284" y="138"/>
                    <a:pt x="2883" y="8"/>
                  </a:cubicBezTo>
                  <a:cubicBezTo>
                    <a:pt x="2814" y="3"/>
                    <a:pt x="2746" y="1"/>
                    <a:pt x="2679" y="1"/>
                  </a:cubicBezTo>
                  <a:close/>
                </a:path>
              </a:pathLst>
            </a:custGeom>
            <a:solidFill>
              <a:srgbClr val="930A03"/>
            </a:solidFill>
            <a:ln w="4550" cap="flat" cmpd="sng">
              <a:solidFill>
                <a:srgbClr val="3F3F3F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16"/>
            <p:cNvSpPr/>
            <p:nvPr/>
          </p:nvSpPr>
          <p:spPr>
            <a:xfrm>
              <a:off x="2026216" y="2992203"/>
              <a:ext cx="162030" cy="144280"/>
            </a:xfrm>
            <a:custGeom>
              <a:avLst/>
              <a:gdLst/>
              <a:ahLst/>
              <a:cxnLst/>
              <a:rect l="l" t="t" r="r" b="b"/>
              <a:pathLst>
                <a:path w="5401" h="4853" extrusionOk="0">
                  <a:moveTo>
                    <a:pt x="2686" y="0"/>
                  </a:moveTo>
                  <a:cubicBezTo>
                    <a:pt x="1385" y="0"/>
                    <a:pt x="252" y="949"/>
                    <a:pt x="130" y="2219"/>
                  </a:cubicBezTo>
                  <a:cubicBezTo>
                    <a:pt x="0" y="3543"/>
                    <a:pt x="1039" y="4737"/>
                    <a:pt x="2441" y="4841"/>
                  </a:cubicBezTo>
                  <a:cubicBezTo>
                    <a:pt x="2525" y="4848"/>
                    <a:pt x="2609" y="4852"/>
                    <a:pt x="2693" y="4852"/>
                  </a:cubicBezTo>
                  <a:cubicBezTo>
                    <a:pt x="4013" y="4852"/>
                    <a:pt x="5124" y="3905"/>
                    <a:pt x="5270" y="2660"/>
                  </a:cubicBezTo>
                  <a:cubicBezTo>
                    <a:pt x="5400" y="1310"/>
                    <a:pt x="4362" y="116"/>
                    <a:pt x="2934" y="12"/>
                  </a:cubicBezTo>
                  <a:cubicBezTo>
                    <a:pt x="2851" y="4"/>
                    <a:pt x="2768" y="0"/>
                    <a:pt x="2686" y="0"/>
                  </a:cubicBezTo>
                  <a:close/>
                </a:path>
              </a:pathLst>
            </a:custGeom>
            <a:solidFill>
              <a:srgbClr val="930A03"/>
            </a:solidFill>
            <a:ln w="4550" cap="flat" cmpd="sng">
              <a:solidFill>
                <a:srgbClr val="3F3F3F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16"/>
            <p:cNvSpPr/>
            <p:nvPr/>
          </p:nvSpPr>
          <p:spPr>
            <a:xfrm>
              <a:off x="1893022" y="2971364"/>
              <a:ext cx="162030" cy="144934"/>
            </a:xfrm>
            <a:custGeom>
              <a:avLst/>
              <a:gdLst/>
              <a:ahLst/>
              <a:cxnLst/>
              <a:rect l="l" t="t" r="r" b="b"/>
              <a:pathLst>
                <a:path w="5401" h="4875" extrusionOk="0">
                  <a:moveTo>
                    <a:pt x="2708" y="1"/>
                  </a:moveTo>
                  <a:cubicBezTo>
                    <a:pt x="1389" y="1"/>
                    <a:pt x="277" y="949"/>
                    <a:pt x="131" y="2219"/>
                  </a:cubicBezTo>
                  <a:cubicBezTo>
                    <a:pt x="1" y="3543"/>
                    <a:pt x="1039" y="4737"/>
                    <a:pt x="2467" y="4867"/>
                  </a:cubicBezTo>
                  <a:cubicBezTo>
                    <a:pt x="2535" y="4872"/>
                    <a:pt x="2603" y="4874"/>
                    <a:pt x="2670" y="4874"/>
                  </a:cubicBezTo>
                  <a:cubicBezTo>
                    <a:pt x="3990" y="4874"/>
                    <a:pt x="5147" y="3920"/>
                    <a:pt x="5271" y="2660"/>
                  </a:cubicBezTo>
                  <a:cubicBezTo>
                    <a:pt x="5401" y="1310"/>
                    <a:pt x="4362" y="116"/>
                    <a:pt x="2961" y="12"/>
                  </a:cubicBezTo>
                  <a:cubicBezTo>
                    <a:pt x="2876" y="4"/>
                    <a:pt x="2792" y="1"/>
                    <a:pt x="2708" y="1"/>
                  </a:cubicBezTo>
                  <a:close/>
                </a:path>
              </a:pathLst>
            </a:custGeom>
            <a:solidFill>
              <a:srgbClr val="930A03"/>
            </a:solidFill>
            <a:ln w="4550" cap="flat" cmpd="sng">
              <a:solidFill>
                <a:srgbClr val="3F3F3F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16"/>
            <p:cNvSpPr/>
            <p:nvPr/>
          </p:nvSpPr>
          <p:spPr>
            <a:xfrm>
              <a:off x="1757518" y="2948980"/>
              <a:ext cx="163590" cy="146480"/>
            </a:xfrm>
            <a:custGeom>
              <a:avLst/>
              <a:gdLst/>
              <a:ahLst/>
              <a:cxnLst/>
              <a:rect l="l" t="t" r="r" b="b"/>
              <a:pathLst>
                <a:path w="5453" h="4927" extrusionOk="0">
                  <a:moveTo>
                    <a:pt x="2740" y="1"/>
                  </a:moveTo>
                  <a:cubicBezTo>
                    <a:pt x="1415" y="1"/>
                    <a:pt x="277" y="973"/>
                    <a:pt x="131" y="2245"/>
                  </a:cubicBezTo>
                  <a:cubicBezTo>
                    <a:pt x="1" y="3595"/>
                    <a:pt x="1039" y="4789"/>
                    <a:pt x="2493" y="4919"/>
                  </a:cubicBezTo>
                  <a:cubicBezTo>
                    <a:pt x="2562" y="4924"/>
                    <a:pt x="2631" y="4926"/>
                    <a:pt x="2699" y="4926"/>
                  </a:cubicBezTo>
                  <a:cubicBezTo>
                    <a:pt x="4041" y="4926"/>
                    <a:pt x="5199" y="3971"/>
                    <a:pt x="5323" y="2686"/>
                  </a:cubicBezTo>
                  <a:cubicBezTo>
                    <a:pt x="5453" y="1336"/>
                    <a:pt x="4414" y="142"/>
                    <a:pt x="2986" y="12"/>
                  </a:cubicBezTo>
                  <a:cubicBezTo>
                    <a:pt x="2903" y="5"/>
                    <a:pt x="2821" y="1"/>
                    <a:pt x="2740" y="1"/>
                  </a:cubicBezTo>
                  <a:close/>
                </a:path>
              </a:pathLst>
            </a:custGeom>
            <a:solidFill>
              <a:srgbClr val="930A03"/>
            </a:solidFill>
            <a:ln w="4550" cap="flat" cmpd="sng">
              <a:solidFill>
                <a:srgbClr val="3F3F3F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16"/>
            <p:cNvSpPr/>
            <p:nvPr/>
          </p:nvSpPr>
          <p:spPr>
            <a:xfrm>
              <a:off x="1614245" y="2943569"/>
              <a:ext cx="163560" cy="145826"/>
            </a:xfrm>
            <a:custGeom>
              <a:avLst/>
              <a:gdLst/>
              <a:ahLst/>
              <a:cxnLst/>
              <a:rect l="l" t="t" r="r" b="b"/>
              <a:pathLst>
                <a:path w="5452" h="4905" extrusionOk="0">
                  <a:moveTo>
                    <a:pt x="2729" y="1"/>
                  </a:moveTo>
                  <a:cubicBezTo>
                    <a:pt x="1385" y="1"/>
                    <a:pt x="252" y="949"/>
                    <a:pt x="130" y="2219"/>
                  </a:cubicBezTo>
                  <a:cubicBezTo>
                    <a:pt x="0" y="3569"/>
                    <a:pt x="1038" y="4763"/>
                    <a:pt x="2466" y="4893"/>
                  </a:cubicBezTo>
                  <a:cubicBezTo>
                    <a:pt x="2551" y="4901"/>
                    <a:pt x="2635" y="4904"/>
                    <a:pt x="2719" y="4904"/>
                  </a:cubicBezTo>
                  <a:cubicBezTo>
                    <a:pt x="4044" y="4904"/>
                    <a:pt x="5200" y="3955"/>
                    <a:pt x="5322" y="2660"/>
                  </a:cubicBezTo>
                  <a:cubicBezTo>
                    <a:pt x="5452" y="1310"/>
                    <a:pt x="4413" y="116"/>
                    <a:pt x="2986" y="12"/>
                  </a:cubicBezTo>
                  <a:cubicBezTo>
                    <a:pt x="2899" y="5"/>
                    <a:pt x="2814" y="1"/>
                    <a:pt x="2729" y="1"/>
                  </a:cubicBezTo>
                  <a:close/>
                </a:path>
              </a:pathLst>
            </a:custGeom>
            <a:solidFill>
              <a:srgbClr val="930A03"/>
            </a:solidFill>
            <a:ln w="4550" cap="flat" cmpd="sng">
              <a:solidFill>
                <a:srgbClr val="3F3F3F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16"/>
            <p:cNvSpPr/>
            <p:nvPr/>
          </p:nvSpPr>
          <p:spPr>
            <a:xfrm>
              <a:off x="1480271" y="2975229"/>
              <a:ext cx="167490" cy="148888"/>
            </a:xfrm>
            <a:custGeom>
              <a:avLst/>
              <a:gdLst/>
              <a:ahLst/>
              <a:cxnLst/>
              <a:rect l="l" t="t" r="r" b="b"/>
              <a:pathLst>
                <a:path w="5583" h="5008" extrusionOk="0">
                  <a:moveTo>
                    <a:pt x="2787" y="1"/>
                  </a:moveTo>
                  <a:cubicBezTo>
                    <a:pt x="1438" y="1"/>
                    <a:pt x="279" y="974"/>
                    <a:pt x="157" y="2270"/>
                  </a:cubicBezTo>
                  <a:cubicBezTo>
                    <a:pt x="1" y="3672"/>
                    <a:pt x="1065" y="4892"/>
                    <a:pt x="2545" y="4996"/>
                  </a:cubicBezTo>
                  <a:cubicBezTo>
                    <a:pt x="2629" y="5004"/>
                    <a:pt x="2713" y="5007"/>
                    <a:pt x="2796" y="5007"/>
                  </a:cubicBezTo>
                  <a:cubicBezTo>
                    <a:pt x="4145" y="5007"/>
                    <a:pt x="5304" y="4034"/>
                    <a:pt x="5427" y="2738"/>
                  </a:cubicBezTo>
                  <a:cubicBezTo>
                    <a:pt x="5582" y="1362"/>
                    <a:pt x="4492" y="142"/>
                    <a:pt x="3038" y="12"/>
                  </a:cubicBezTo>
                  <a:cubicBezTo>
                    <a:pt x="2954" y="4"/>
                    <a:pt x="2870" y="1"/>
                    <a:pt x="2787" y="1"/>
                  </a:cubicBezTo>
                  <a:close/>
                </a:path>
              </a:pathLst>
            </a:custGeom>
            <a:solidFill>
              <a:srgbClr val="930A03"/>
            </a:solidFill>
            <a:ln w="5200" cap="flat" cmpd="sng">
              <a:solidFill>
                <a:srgbClr val="3F3F3F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16"/>
            <p:cNvSpPr/>
            <p:nvPr/>
          </p:nvSpPr>
          <p:spPr>
            <a:xfrm>
              <a:off x="1337748" y="3056266"/>
              <a:ext cx="166710" cy="148888"/>
            </a:xfrm>
            <a:custGeom>
              <a:avLst/>
              <a:gdLst/>
              <a:ahLst/>
              <a:cxnLst/>
              <a:rect l="l" t="t" r="r" b="b"/>
              <a:pathLst>
                <a:path w="5557" h="5008" extrusionOk="0">
                  <a:moveTo>
                    <a:pt x="2787" y="0"/>
                  </a:moveTo>
                  <a:cubicBezTo>
                    <a:pt x="1438" y="0"/>
                    <a:pt x="277" y="974"/>
                    <a:pt x="131" y="2270"/>
                  </a:cubicBezTo>
                  <a:cubicBezTo>
                    <a:pt x="1" y="3724"/>
                    <a:pt x="572" y="4840"/>
                    <a:pt x="2519" y="4996"/>
                  </a:cubicBezTo>
                  <a:cubicBezTo>
                    <a:pt x="2605" y="5004"/>
                    <a:pt x="2690" y="5007"/>
                    <a:pt x="2774" y="5007"/>
                  </a:cubicBezTo>
                  <a:cubicBezTo>
                    <a:pt x="4143" y="5007"/>
                    <a:pt x="5280" y="4034"/>
                    <a:pt x="5427" y="2738"/>
                  </a:cubicBezTo>
                  <a:cubicBezTo>
                    <a:pt x="5557" y="1336"/>
                    <a:pt x="4492" y="115"/>
                    <a:pt x="3038" y="12"/>
                  </a:cubicBezTo>
                  <a:cubicBezTo>
                    <a:pt x="2954" y="4"/>
                    <a:pt x="2870" y="0"/>
                    <a:pt x="2787" y="0"/>
                  </a:cubicBezTo>
                  <a:close/>
                </a:path>
              </a:pathLst>
            </a:custGeom>
            <a:solidFill>
              <a:srgbClr val="930A03"/>
            </a:solidFill>
            <a:ln w="5200" cap="flat" cmpd="sng">
              <a:solidFill>
                <a:srgbClr val="3F3F3F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16"/>
            <p:cNvSpPr/>
            <p:nvPr/>
          </p:nvSpPr>
          <p:spPr>
            <a:xfrm>
              <a:off x="1181995" y="3056385"/>
              <a:ext cx="170610" cy="152604"/>
            </a:xfrm>
            <a:custGeom>
              <a:avLst/>
              <a:gdLst/>
              <a:ahLst/>
              <a:cxnLst/>
              <a:rect l="l" t="t" r="r" b="b"/>
              <a:pathLst>
                <a:path w="5687" h="5133" extrusionOk="0">
                  <a:moveTo>
                    <a:pt x="2904" y="0"/>
                  </a:moveTo>
                  <a:cubicBezTo>
                    <a:pt x="1488" y="0"/>
                    <a:pt x="280" y="984"/>
                    <a:pt x="157" y="2344"/>
                  </a:cubicBezTo>
                  <a:cubicBezTo>
                    <a:pt x="1" y="3746"/>
                    <a:pt x="1091" y="4992"/>
                    <a:pt x="2597" y="5122"/>
                  </a:cubicBezTo>
                  <a:cubicBezTo>
                    <a:pt x="2681" y="5129"/>
                    <a:pt x="2764" y="5133"/>
                    <a:pt x="2847" y="5133"/>
                  </a:cubicBezTo>
                  <a:cubicBezTo>
                    <a:pt x="4223" y="5133"/>
                    <a:pt x="5409" y="4132"/>
                    <a:pt x="5556" y="2785"/>
                  </a:cubicBezTo>
                  <a:cubicBezTo>
                    <a:pt x="5686" y="1384"/>
                    <a:pt x="4596" y="137"/>
                    <a:pt x="3116" y="8"/>
                  </a:cubicBezTo>
                  <a:cubicBezTo>
                    <a:pt x="3045" y="3"/>
                    <a:pt x="2974" y="0"/>
                    <a:pt x="2904" y="0"/>
                  </a:cubicBezTo>
                  <a:close/>
                </a:path>
              </a:pathLst>
            </a:custGeom>
            <a:solidFill>
              <a:srgbClr val="930A03"/>
            </a:solidFill>
            <a:ln w="5200" cap="flat" cmpd="sng">
              <a:solidFill>
                <a:srgbClr val="3F3F3F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16"/>
            <p:cNvSpPr/>
            <p:nvPr/>
          </p:nvSpPr>
          <p:spPr>
            <a:xfrm>
              <a:off x="1034041" y="3052401"/>
              <a:ext cx="170580" cy="151980"/>
            </a:xfrm>
            <a:custGeom>
              <a:avLst/>
              <a:gdLst/>
              <a:ahLst/>
              <a:cxnLst/>
              <a:rect l="l" t="t" r="r" b="b"/>
              <a:pathLst>
                <a:path w="5686" h="5112" extrusionOk="0">
                  <a:moveTo>
                    <a:pt x="2840" y="1"/>
                  </a:moveTo>
                  <a:cubicBezTo>
                    <a:pt x="1464" y="1"/>
                    <a:pt x="277" y="1000"/>
                    <a:pt x="130" y="2322"/>
                  </a:cubicBezTo>
                  <a:cubicBezTo>
                    <a:pt x="0" y="3724"/>
                    <a:pt x="1091" y="4970"/>
                    <a:pt x="2570" y="5100"/>
                  </a:cubicBezTo>
                  <a:cubicBezTo>
                    <a:pt x="2656" y="5108"/>
                    <a:pt x="2740" y="5111"/>
                    <a:pt x="2824" y="5111"/>
                  </a:cubicBezTo>
                  <a:cubicBezTo>
                    <a:pt x="4222" y="5111"/>
                    <a:pt x="5407" y="4112"/>
                    <a:pt x="5530" y="2790"/>
                  </a:cubicBezTo>
                  <a:cubicBezTo>
                    <a:pt x="5686" y="1388"/>
                    <a:pt x="4595" y="142"/>
                    <a:pt x="3090" y="12"/>
                  </a:cubicBezTo>
                  <a:cubicBezTo>
                    <a:pt x="3006" y="4"/>
                    <a:pt x="2922" y="1"/>
                    <a:pt x="2840" y="1"/>
                  </a:cubicBezTo>
                  <a:close/>
                </a:path>
              </a:pathLst>
            </a:custGeom>
            <a:solidFill>
              <a:srgbClr val="930A03"/>
            </a:solidFill>
            <a:ln w="5200" cap="flat" cmpd="sng">
              <a:solidFill>
                <a:srgbClr val="3F3F3F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16"/>
            <p:cNvSpPr/>
            <p:nvPr/>
          </p:nvSpPr>
          <p:spPr>
            <a:xfrm>
              <a:off x="879069" y="2993749"/>
              <a:ext cx="169800" cy="151980"/>
            </a:xfrm>
            <a:custGeom>
              <a:avLst/>
              <a:gdLst/>
              <a:ahLst/>
              <a:cxnLst/>
              <a:rect l="l" t="t" r="r" b="b"/>
              <a:pathLst>
                <a:path w="5660" h="5112" extrusionOk="0">
                  <a:moveTo>
                    <a:pt x="2840" y="1"/>
                  </a:moveTo>
                  <a:cubicBezTo>
                    <a:pt x="1463" y="1"/>
                    <a:pt x="277" y="1000"/>
                    <a:pt x="130" y="2322"/>
                  </a:cubicBezTo>
                  <a:cubicBezTo>
                    <a:pt x="0" y="3724"/>
                    <a:pt x="1090" y="4970"/>
                    <a:pt x="2570" y="5100"/>
                  </a:cubicBezTo>
                  <a:cubicBezTo>
                    <a:pt x="2654" y="5107"/>
                    <a:pt x="2737" y="5111"/>
                    <a:pt x="2820" y="5111"/>
                  </a:cubicBezTo>
                  <a:cubicBezTo>
                    <a:pt x="4196" y="5111"/>
                    <a:pt x="5383" y="4112"/>
                    <a:pt x="5530" y="2790"/>
                  </a:cubicBezTo>
                  <a:cubicBezTo>
                    <a:pt x="5660" y="1362"/>
                    <a:pt x="4569" y="142"/>
                    <a:pt x="3089" y="12"/>
                  </a:cubicBezTo>
                  <a:cubicBezTo>
                    <a:pt x="3006" y="4"/>
                    <a:pt x="2922" y="1"/>
                    <a:pt x="2840" y="1"/>
                  </a:cubicBezTo>
                  <a:close/>
                </a:path>
              </a:pathLst>
            </a:custGeom>
            <a:solidFill>
              <a:srgbClr val="930A03"/>
            </a:solidFill>
            <a:ln w="5200" cap="flat" cmpd="sng">
              <a:solidFill>
                <a:srgbClr val="3F3F3F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16"/>
            <p:cNvSpPr/>
            <p:nvPr/>
          </p:nvSpPr>
          <p:spPr>
            <a:xfrm>
              <a:off x="722506" y="2935870"/>
              <a:ext cx="170610" cy="151980"/>
            </a:xfrm>
            <a:custGeom>
              <a:avLst/>
              <a:gdLst/>
              <a:ahLst/>
              <a:cxnLst/>
              <a:rect l="l" t="t" r="r" b="b"/>
              <a:pathLst>
                <a:path w="5687" h="5112" extrusionOk="0">
                  <a:moveTo>
                    <a:pt x="2862" y="1"/>
                  </a:moveTo>
                  <a:cubicBezTo>
                    <a:pt x="1464" y="1"/>
                    <a:pt x="279" y="1000"/>
                    <a:pt x="157" y="2322"/>
                  </a:cubicBezTo>
                  <a:cubicBezTo>
                    <a:pt x="1" y="3724"/>
                    <a:pt x="1091" y="4970"/>
                    <a:pt x="2597" y="5100"/>
                  </a:cubicBezTo>
                  <a:cubicBezTo>
                    <a:pt x="2681" y="5107"/>
                    <a:pt x="2764" y="5111"/>
                    <a:pt x="2847" y="5111"/>
                  </a:cubicBezTo>
                  <a:cubicBezTo>
                    <a:pt x="4223" y="5111"/>
                    <a:pt x="5408" y="4112"/>
                    <a:pt x="5531" y="2790"/>
                  </a:cubicBezTo>
                  <a:cubicBezTo>
                    <a:pt x="5686" y="1388"/>
                    <a:pt x="4596" y="142"/>
                    <a:pt x="3116" y="12"/>
                  </a:cubicBezTo>
                  <a:cubicBezTo>
                    <a:pt x="3031" y="4"/>
                    <a:pt x="2946" y="1"/>
                    <a:pt x="2862" y="1"/>
                  </a:cubicBezTo>
                  <a:close/>
                </a:path>
              </a:pathLst>
            </a:custGeom>
            <a:solidFill>
              <a:srgbClr val="930A03"/>
            </a:solidFill>
            <a:ln w="5200" cap="flat" cmpd="sng">
              <a:solidFill>
                <a:srgbClr val="3F3F3F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16"/>
            <p:cNvSpPr/>
            <p:nvPr/>
          </p:nvSpPr>
          <p:spPr>
            <a:xfrm>
              <a:off x="561323" y="2898829"/>
              <a:ext cx="170580" cy="151950"/>
            </a:xfrm>
            <a:custGeom>
              <a:avLst/>
              <a:gdLst/>
              <a:ahLst/>
              <a:cxnLst/>
              <a:rect l="l" t="t" r="r" b="b"/>
              <a:pathLst>
                <a:path w="5686" h="5111" extrusionOk="0">
                  <a:moveTo>
                    <a:pt x="2861" y="1"/>
                  </a:moveTo>
                  <a:cubicBezTo>
                    <a:pt x="1463" y="1"/>
                    <a:pt x="278" y="1000"/>
                    <a:pt x="156" y="2322"/>
                  </a:cubicBezTo>
                  <a:cubicBezTo>
                    <a:pt x="0" y="3724"/>
                    <a:pt x="1090" y="4970"/>
                    <a:pt x="2596" y="5100"/>
                  </a:cubicBezTo>
                  <a:cubicBezTo>
                    <a:pt x="2680" y="5107"/>
                    <a:pt x="2763" y="5111"/>
                    <a:pt x="2846" y="5111"/>
                  </a:cubicBezTo>
                  <a:cubicBezTo>
                    <a:pt x="4222" y="5111"/>
                    <a:pt x="5407" y="4112"/>
                    <a:pt x="5530" y="2789"/>
                  </a:cubicBezTo>
                  <a:cubicBezTo>
                    <a:pt x="5685" y="1388"/>
                    <a:pt x="4595" y="141"/>
                    <a:pt x="3115" y="12"/>
                  </a:cubicBezTo>
                  <a:cubicBezTo>
                    <a:pt x="3030" y="4"/>
                    <a:pt x="2945" y="1"/>
                    <a:pt x="2861" y="1"/>
                  </a:cubicBezTo>
                  <a:close/>
                </a:path>
              </a:pathLst>
            </a:custGeom>
            <a:solidFill>
              <a:srgbClr val="930A03"/>
            </a:solidFill>
            <a:ln w="5200" cap="flat" cmpd="sng">
              <a:solidFill>
                <a:srgbClr val="3F3F3F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16"/>
            <p:cNvSpPr/>
            <p:nvPr/>
          </p:nvSpPr>
          <p:spPr>
            <a:xfrm>
              <a:off x="396991" y="2922760"/>
              <a:ext cx="170580" cy="151950"/>
            </a:xfrm>
            <a:custGeom>
              <a:avLst/>
              <a:gdLst/>
              <a:ahLst/>
              <a:cxnLst/>
              <a:rect l="l" t="t" r="r" b="b"/>
              <a:pathLst>
                <a:path w="5686" h="5111" extrusionOk="0">
                  <a:moveTo>
                    <a:pt x="2862" y="0"/>
                  </a:moveTo>
                  <a:cubicBezTo>
                    <a:pt x="1464" y="0"/>
                    <a:pt x="279" y="1000"/>
                    <a:pt x="156" y="2322"/>
                  </a:cubicBezTo>
                  <a:cubicBezTo>
                    <a:pt x="0" y="3724"/>
                    <a:pt x="1091" y="4970"/>
                    <a:pt x="2596" y="5100"/>
                  </a:cubicBezTo>
                  <a:cubicBezTo>
                    <a:pt x="2680" y="5107"/>
                    <a:pt x="2764" y="5111"/>
                    <a:pt x="2846" y="5111"/>
                  </a:cubicBezTo>
                  <a:cubicBezTo>
                    <a:pt x="4222" y="5111"/>
                    <a:pt x="5408" y="4112"/>
                    <a:pt x="5530" y="2789"/>
                  </a:cubicBezTo>
                  <a:cubicBezTo>
                    <a:pt x="5686" y="1387"/>
                    <a:pt x="4595" y="141"/>
                    <a:pt x="3116" y="11"/>
                  </a:cubicBezTo>
                  <a:cubicBezTo>
                    <a:pt x="3030" y="4"/>
                    <a:pt x="2946" y="0"/>
                    <a:pt x="2862" y="0"/>
                  </a:cubicBezTo>
                  <a:close/>
                </a:path>
              </a:pathLst>
            </a:custGeom>
            <a:solidFill>
              <a:srgbClr val="930A03"/>
            </a:solidFill>
            <a:ln w="5200" cap="flat" cmpd="sng">
              <a:solidFill>
                <a:srgbClr val="3F3F3F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16"/>
            <p:cNvSpPr/>
            <p:nvPr/>
          </p:nvSpPr>
          <p:spPr>
            <a:xfrm>
              <a:off x="3874281" y="3009921"/>
              <a:ext cx="151890" cy="134469"/>
            </a:xfrm>
            <a:custGeom>
              <a:avLst/>
              <a:gdLst/>
              <a:ahLst/>
              <a:cxnLst/>
              <a:rect l="l" t="t" r="r" b="b"/>
              <a:pathLst>
                <a:path w="5063" h="4523" extrusionOk="0">
                  <a:moveTo>
                    <a:pt x="2517" y="0"/>
                  </a:moveTo>
                  <a:cubicBezTo>
                    <a:pt x="2432" y="0"/>
                    <a:pt x="2345" y="5"/>
                    <a:pt x="2259" y="13"/>
                  </a:cubicBezTo>
                  <a:cubicBezTo>
                    <a:pt x="961" y="169"/>
                    <a:pt x="0" y="1285"/>
                    <a:pt x="130" y="2531"/>
                  </a:cubicBezTo>
                  <a:cubicBezTo>
                    <a:pt x="274" y="3681"/>
                    <a:pt x="1302" y="4522"/>
                    <a:pt x="2481" y="4522"/>
                  </a:cubicBezTo>
                  <a:cubicBezTo>
                    <a:pt x="2579" y="4522"/>
                    <a:pt x="2678" y="4516"/>
                    <a:pt x="2778" y="4504"/>
                  </a:cubicBezTo>
                  <a:cubicBezTo>
                    <a:pt x="4102" y="4374"/>
                    <a:pt x="5062" y="3258"/>
                    <a:pt x="4907" y="2012"/>
                  </a:cubicBezTo>
                  <a:cubicBezTo>
                    <a:pt x="4785" y="847"/>
                    <a:pt x="3735" y="0"/>
                    <a:pt x="2517" y="0"/>
                  </a:cubicBezTo>
                  <a:close/>
                </a:path>
              </a:pathLst>
            </a:custGeom>
            <a:solidFill>
              <a:srgbClr val="930A03"/>
            </a:solidFill>
            <a:ln w="4550" cap="flat" cmpd="sng">
              <a:solidFill>
                <a:srgbClr val="3F3F3F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16"/>
            <p:cNvSpPr/>
            <p:nvPr/>
          </p:nvSpPr>
          <p:spPr>
            <a:xfrm>
              <a:off x="3751227" y="2992292"/>
              <a:ext cx="151110" cy="134944"/>
            </a:xfrm>
            <a:custGeom>
              <a:avLst/>
              <a:gdLst/>
              <a:ahLst/>
              <a:cxnLst/>
              <a:rect l="l" t="t" r="r" b="b"/>
              <a:pathLst>
                <a:path w="5037" h="4539" extrusionOk="0">
                  <a:moveTo>
                    <a:pt x="2546" y="1"/>
                  </a:moveTo>
                  <a:cubicBezTo>
                    <a:pt x="1309" y="1"/>
                    <a:pt x="253" y="879"/>
                    <a:pt x="130" y="2060"/>
                  </a:cubicBezTo>
                  <a:cubicBezTo>
                    <a:pt x="0" y="3306"/>
                    <a:pt x="961" y="4422"/>
                    <a:pt x="2285" y="4526"/>
                  </a:cubicBezTo>
                  <a:cubicBezTo>
                    <a:pt x="2367" y="4534"/>
                    <a:pt x="2449" y="4538"/>
                    <a:pt x="2531" y="4538"/>
                  </a:cubicBezTo>
                  <a:cubicBezTo>
                    <a:pt x="3751" y="4538"/>
                    <a:pt x="4785" y="3644"/>
                    <a:pt x="4907" y="2475"/>
                  </a:cubicBezTo>
                  <a:cubicBezTo>
                    <a:pt x="5037" y="1229"/>
                    <a:pt x="4050" y="139"/>
                    <a:pt x="2752" y="9"/>
                  </a:cubicBezTo>
                  <a:cubicBezTo>
                    <a:pt x="2683" y="3"/>
                    <a:pt x="2614" y="1"/>
                    <a:pt x="2546" y="1"/>
                  </a:cubicBezTo>
                  <a:close/>
                </a:path>
              </a:pathLst>
            </a:custGeom>
            <a:solidFill>
              <a:srgbClr val="930A03"/>
            </a:solidFill>
            <a:ln w="4550" cap="flat" cmpd="sng">
              <a:solidFill>
                <a:srgbClr val="3F3F3F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16"/>
            <p:cNvSpPr/>
            <p:nvPr/>
          </p:nvSpPr>
          <p:spPr>
            <a:xfrm>
              <a:off x="3613383" y="2978410"/>
              <a:ext cx="151110" cy="134796"/>
            </a:xfrm>
            <a:custGeom>
              <a:avLst/>
              <a:gdLst/>
              <a:ahLst/>
              <a:cxnLst/>
              <a:rect l="l" t="t" r="r" b="b"/>
              <a:pathLst>
                <a:path w="5037" h="4534" extrusionOk="0">
                  <a:moveTo>
                    <a:pt x="2546" y="1"/>
                  </a:moveTo>
                  <a:cubicBezTo>
                    <a:pt x="1309" y="1"/>
                    <a:pt x="253" y="878"/>
                    <a:pt x="130" y="2060"/>
                  </a:cubicBezTo>
                  <a:cubicBezTo>
                    <a:pt x="0" y="3306"/>
                    <a:pt x="961" y="4396"/>
                    <a:pt x="2285" y="4526"/>
                  </a:cubicBezTo>
                  <a:cubicBezTo>
                    <a:pt x="2354" y="4531"/>
                    <a:pt x="2423" y="4534"/>
                    <a:pt x="2491" y="4534"/>
                  </a:cubicBezTo>
                  <a:cubicBezTo>
                    <a:pt x="3728" y="4534"/>
                    <a:pt x="4784" y="3656"/>
                    <a:pt x="4907" y="2475"/>
                  </a:cubicBezTo>
                  <a:cubicBezTo>
                    <a:pt x="5037" y="1229"/>
                    <a:pt x="4076" y="112"/>
                    <a:pt x="2752" y="9"/>
                  </a:cubicBezTo>
                  <a:cubicBezTo>
                    <a:pt x="2683" y="3"/>
                    <a:pt x="2614" y="1"/>
                    <a:pt x="2546" y="1"/>
                  </a:cubicBezTo>
                  <a:close/>
                </a:path>
              </a:pathLst>
            </a:custGeom>
            <a:solidFill>
              <a:srgbClr val="930A03"/>
            </a:solidFill>
            <a:ln w="4550" cap="flat" cmpd="sng">
              <a:solidFill>
                <a:srgbClr val="3F3F3F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16"/>
            <p:cNvSpPr/>
            <p:nvPr/>
          </p:nvSpPr>
          <p:spPr>
            <a:xfrm>
              <a:off x="3488769" y="2966727"/>
              <a:ext cx="150330" cy="134261"/>
            </a:xfrm>
            <a:custGeom>
              <a:avLst/>
              <a:gdLst/>
              <a:ahLst/>
              <a:cxnLst/>
              <a:rect l="l" t="t" r="r" b="b"/>
              <a:pathLst>
                <a:path w="5011" h="4516" extrusionOk="0">
                  <a:moveTo>
                    <a:pt x="2485" y="0"/>
                  </a:moveTo>
                  <a:cubicBezTo>
                    <a:pt x="1284" y="0"/>
                    <a:pt x="228" y="895"/>
                    <a:pt x="130" y="2063"/>
                  </a:cubicBezTo>
                  <a:cubicBezTo>
                    <a:pt x="1" y="3309"/>
                    <a:pt x="961" y="4400"/>
                    <a:pt x="2285" y="4503"/>
                  </a:cubicBezTo>
                  <a:cubicBezTo>
                    <a:pt x="2366" y="4512"/>
                    <a:pt x="2447" y="4515"/>
                    <a:pt x="2526" y="4515"/>
                  </a:cubicBezTo>
                  <a:cubicBezTo>
                    <a:pt x="3728" y="4515"/>
                    <a:pt x="4784" y="3621"/>
                    <a:pt x="4881" y="2453"/>
                  </a:cubicBezTo>
                  <a:cubicBezTo>
                    <a:pt x="5011" y="1206"/>
                    <a:pt x="4050" y="116"/>
                    <a:pt x="2726" y="12"/>
                  </a:cubicBezTo>
                  <a:cubicBezTo>
                    <a:pt x="2646" y="4"/>
                    <a:pt x="2565" y="0"/>
                    <a:pt x="2485" y="0"/>
                  </a:cubicBezTo>
                  <a:close/>
                </a:path>
              </a:pathLst>
            </a:custGeom>
            <a:solidFill>
              <a:srgbClr val="930A03"/>
            </a:solidFill>
            <a:ln w="4550" cap="flat" cmpd="sng">
              <a:solidFill>
                <a:srgbClr val="3F3F3F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16"/>
            <p:cNvSpPr/>
            <p:nvPr/>
          </p:nvSpPr>
          <p:spPr>
            <a:xfrm>
              <a:off x="3364155" y="2938159"/>
              <a:ext cx="154260" cy="137353"/>
            </a:xfrm>
            <a:custGeom>
              <a:avLst/>
              <a:gdLst/>
              <a:ahLst/>
              <a:cxnLst/>
              <a:rect l="l" t="t" r="r" b="b"/>
              <a:pathLst>
                <a:path w="5142" h="4620" extrusionOk="0">
                  <a:moveTo>
                    <a:pt x="2554" y="1"/>
                  </a:moveTo>
                  <a:cubicBezTo>
                    <a:pt x="1310" y="1"/>
                    <a:pt x="252" y="897"/>
                    <a:pt x="131" y="2090"/>
                  </a:cubicBezTo>
                  <a:cubicBezTo>
                    <a:pt x="1" y="3362"/>
                    <a:pt x="987" y="4504"/>
                    <a:pt x="2337" y="4608"/>
                  </a:cubicBezTo>
                  <a:cubicBezTo>
                    <a:pt x="2421" y="4616"/>
                    <a:pt x="2505" y="4620"/>
                    <a:pt x="2588" y="4620"/>
                  </a:cubicBezTo>
                  <a:cubicBezTo>
                    <a:pt x="3832" y="4620"/>
                    <a:pt x="4890" y="3724"/>
                    <a:pt x="5011" y="2531"/>
                  </a:cubicBezTo>
                  <a:cubicBezTo>
                    <a:pt x="5141" y="1259"/>
                    <a:pt x="4155" y="117"/>
                    <a:pt x="2805" y="13"/>
                  </a:cubicBezTo>
                  <a:cubicBezTo>
                    <a:pt x="2720" y="5"/>
                    <a:pt x="2637" y="1"/>
                    <a:pt x="2554" y="1"/>
                  </a:cubicBezTo>
                  <a:close/>
                </a:path>
              </a:pathLst>
            </a:custGeom>
            <a:solidFill>
              <a:srgbClr val="930A03"/>
            </a:solidFill>
            <a:ln w="4550" cap="flat" cmpd="sng">
              <a:solidFill>
                <a:srgbClr val="3F3F3F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16"/>
            <p:cNvSpPr/>
            <p:nvPr/>
          </p:nvSpPr>
          <p:spPr>
            <a:xfrm>
              <a:off x="3247340" y="2916577"/>
              <a:ext cx="153450" cy="137323"/>
            </a:xfrm>
            <a:custGeom>
              <a:avLst/>
              <a:gdLst/>
              <a:ahLst/>
              <a:cxnLst/>
              <a:rect l="l" t="t" r="r" b="b"/>
              <a:pathLst>
                <a:path w="5115" h="4619" extrusionOk="0">
                  <a:moveTo>
                    <a:pt x="2560" y="0"/>
                  </a:moveTo>
                  <a:cubicBezTo>
                    <a:pt x="1313" y="0"/>
                    <a:pt x="252" y="920"/>
                    <a:pt x="131" y="2115"/>
                  </a:cubicBezTo>
                  <a:cubicBezTo>
                    <a:pt x="1" y="3387"/>
                    <a:pt x="987" y="4503"/>
                    <a:pt x="2311" y="4607"/>
                  </a:cubicBezTo>
                  <a:cubicBezTo>
                    <a:pt x="2395" y="4615"/>
                    <a:pt x="2479" y="4619"/>
                    <a:pt x="2562" y="4619"/>
                  </a:cubicBezTo>
                  <a:cubicBezTo>
                    <a:pt x="3806" y="4619"/>
                    <a:pt x="4863" y="3723"/>
                    <a:pt x="4985" y="2530"/>
                  </a:cubicBezTo>
                  <a:cubicBezTo>
                    <a:pt x="5115" y="1258"/>
                    <a:pt x="4128" y="116"/>
                    <a:pt x="2804" y="12"/>
                  </a:cubicBezTo>
                  <a:cubicBezTo>
                    <a:pt x="2722" y="4"/>
                    <a:pt x="2641" y="0"/>
                    <a:pt x="2560" y="0"/>
                  </a:cubicBezTo>
                  <a:close/>
                </a:path>
              </a:pathLst>
            </a:custGeom>
            <a:solidFill>
              <a:srgbClr val="930A03"/>
            </a:solidFill>
            <a:ln w="4550" cap="flat" cmpd="sng">
              <a:solidFill>
                <a:srgbClr val="3F3F3F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16"/>
            <p:cNvSpPr/>
            <p:nvPr/>
          </p:nvSpPr>
          <p:spPr>
            <a:xfrm>
              <a:off x="3113396" y="2904210"/>
              <a:ext cx="154230" cy="137353"/>
            </a:xfrm>
            <a:custGeom>
              <a:avLst/>
              <a:gdLst/>
              <a:ahLst/>
              <a:cxnLst/>
              <a:rect l="l" t="t" r="r" b="b"/>
              <a:pathLst>
                <a:path w="5141" h="4620" extrusionOk="0">
                  <a:moveTo>
                    <a:pt x="2580" y="0"/>
                  </a:moveTo>
                  <a:cubicBezTo>
                    <a:pt x="1332" y="0"/>
                    <a:pt x="252" y="896"/>
                    <a:pt x="130" y="2089"/>
                  </a:cubicBezTo>
                  <a:cubicBezTo>
                    <a:pt x="0" y="3361"/>
                    <a:pt x="1013" y="4504"/>
                    <a:pt x="2337" y="4607"/>
                  </a:cubicBezTo>
                  <a:cubicBezTo>
                    <a:pt x="2421" y="4616"/>
                    <a:pt x="2505" y="4619"/>
                    <a:pt x="2587" y="4619"/>
                  </a:cubicBezTo>
                  <a:cubicBezTo>
                    <a:pt x="3832" y="4619"/>
                    <a:pt x="4889" y="3723"/>
                    <a:pt x="5011" y="2531"/>
                  </a:cubicBezTo>
                  <a:cubicBezTo>
                    <a:pt x="5141" y="1259"/>
                    <a:pt x="4154" y="116"/>
                    <a:pt x="2830" y="12"/>
                  </a:cubicBezTo>
                  <a:cubicBezTo>
                    <a:pt x="2746" y="4"/>
                    <a:pt x="2662" y="0"/>
                    <a:pt x="2580" y="0"/>
                  </a:cubicBezTo>
                  <a:close/>
                </a:path>
              </a:pathLst>
            </a:custGeom>
            <a:solidFill>
              <a:srgbClr val="930A03"/>
            </a:solidFill>
            <a:ln w="4550" cap="flat" cmpd="sng">
              <a:solidFill>
                <a:srgbClr val="3F3F3F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16"/>
            <p:cNvSpPr/>
            <p:nvPr/>
          </p:nvSpPr>
          <p:spPr>
            <a:xfrm>
              <a:off x="2982572" y="2901891"/>
              <a:ext cx="155790" cy="138899"/>
            </a:xfrm>
            <a:custGeom>
              <a:avLst/>
              <a:gdLst/>
              <a:ahLst/>
              <a:cxnLst/>
              <a:rect l="l" t="t" r="r" b="b"/>
              <a:pathLst>
                <a:path w="5193" h="4672" extrusionOk="0">
                  <a:moveTo>
                    <a:pt x="2581" y="1"/>
                  </a:moveTo>
                  <a:cubicBezTo>
                    <a:pt x="1312" y="1"/>
                    <a:pt x="252" y="921"/>
                    <a:pt x="130" y="2115"/>
                  </a:cubicBezTo>
                  <a:cubicBezTo>
                    <a:pt x="0" y="3413"/>
                    <a:pt x="987" y="4556"/>
                    <a:pt x="2337" y="4659"/>
                  </a:cubicBezTo>
                  <a:cubicBezTo>
                    <a:pt x="2420" y="4667"/>
                    <a:pt x="2503" y="4671"/>
                    <a:pt x="2585" y="4671"/>
                  </a:cubicBezTo>
                  <a:cubicBezTo>
                    <a:pt x="3854" y="4671"/>
                    <a:pt x="4916" y="3751"/>
                    <a:pt x="5062" y="2557"/>
                  </a:cubicBezTo>
                  <a:cubicBezTo>
                    <a:pt x="5192" y="1259"/>
                    <a:pt x="4180" y="116"/>
                    <a:pt x="2830" y="13"/>
                  </a:cubicBezTo>
                  <a:cubicBezTo>
                    <a:pt x="2746" y="5"/>
                    <a:pt x="2663" y="1"/>
                    <a:pt x="2581" y="1"/>
                  </a:cubicBezTo>
                  <a:close/>
                </a:path>
              </a:pathLst>
            </a:custGeom>
            <a:solidFill>
              <a:srgbClr val="930A03"/>
            </a:solidFill>
            <a:ln w="4550" cap="flat" cmpd="sng">
              <a:solidFill>
                <a:srgbClr val="3F3F3F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16"/>
            <p:cNvSpPr/>
            <p:nvPr/>
          </p:nvSpPr>
          <p:spPr>
            <a:xfrm>
              <a:off x="2850938" y="2898146"/>
              <a:ext cx="155790" cy="139434"/>
            </a:xfrm>
            <a:custGeom>
              <a:avLst/>
              <a:gdLst/>
              <a:ahLst/>
              <a:cxnLst/>
              <a:rect l="l" t="t" r="r" b="b"/>
              <a:pathLst>
                <a:path w="5193" h="4690" extrusionOk="0">
                  <a:moveTo>
                    <a:pt x="2622" y="1"/>
                  </a:moveTo>
                  <a:cubicBezTo>
                    <a:pt x="1336" y="1"/>
                    <a:pt x="254" y="905"/>
                    <a:pt x="131" y="2137"/>
                  </a:cubicBezTo>
                  <a:cubicBezTo>
                    <a:pt x="1" y="3410"/>
                    <a:pt x="987" y="4552"/>
                    <a:pt x="2363" y="4682"/>
                  </a:cubicBezTo>
                  <a:cubicBezTo>
                    <a:pt x="2430" y="4687"/>
                    <a:pt x="2497" y="4689"/>
                    <a:pt x="2563" y="4689"/>
                  </a:cubicBezTo>
                  <a:cubicBezTo>
                    <a:pt x="3832" y="4689"/>
                    <a:pt x="4940" y="3762"/>
                    <a:pt x="5063" y="2553"/>
                  </a:cubicBezTo>
                  <a:cubicBezTo>
                    <a:pt x="5193" y="1255"/>
                    <a:pt x="4180" y="139"/>
                    <a:pt x="2830" y="9"/>
                  </a:cubicBezTo>
                  <a:cubicBezTo>
                    <a:pt x="2760" y="3"/>
                    <a:pt x="2691" y="1"/>
                    <a:pt x="2622" y="1"/>
                  </a:cubicBezTo>
                  <a:close/>
                </a:path>
              </a:pathLst>
            </a:custGeom>
            <a:solidFill>
              <a:srgbClr val="930A03"/>
            </a:solidFill>
            <a:ln w="4550" cap="flat" cmpd="sng">
              <a:solidFill>
                <a:srgbClr val="3F3F3F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16"/>
            <p:cNvSpPr/>
            <p:nvPr/>
          </p:nvSpPr>
          <p:spPr>
            <a:xfrm>
              <a:off x="2729444" y="2925822"/>
              <a:ext cx="155790" cy="138899"/>
            </a:xfrm>
            <a:custGeom>
              <a:avLst/>
              <a:gdLst/>
              <a:ahLst/>
              <a:cxnLst/>
              <a:rect l="l" t="t" r="r" b="b"/>
              <a:pathLst>
                <a:path w="5193" h="4672" extrusionOk="0">
                  <a:moveTo>
                    <a:pt x="2608" y="1"/>
                  </a:moveTo>
                  <a:cubicBezTo>
                    <a:pt x="1339" y="1"/>
                    <a:pt x="278" y="920"/>
                    <a:pt x="157" y="2115"/>
                  </a:cubicBezTo>
                  <a:cubicBezTo>
                    <a:pt x="1" y="3413"/>
                    <a:pt x="1013" y="4555"/>
                    <a:pt x="2363" y="4659"/>
                  </a:cubicBezTo>
                  <a:cubicBezTo>
                    <a:pt x="2447" y="4667"/>
                    <a:pt x="2530" y="4671"/>
                    <a:pt x="2612" y="4671"/>
                  </a:cubicBezTo>
                  <a:cubicBezTo>
                    <a:pt x="3881" y="4671"/>
                    <a:pt x="4941" y="3751"/>
                    <a:pt x="5063" y="2556"/>
                  </a:cubicBezTo>
                  <a:cubicBezTo>
                    <a:pt x="5193" y="1258"/>
                    <a:pt x="4206" y="116"/>
                    <a:pt x="2857" y="12"/>
                  </a:cubicBezTo>
                  <a:cubicBezTo>
                    <a:pt x="2773" y="4"/>
                    <a:pt x="2690" y="1"/>
                    <a:pt x="2608" y="1"/>
                  </a:cubicBezTo>
                  <a:close/>
                </a:path>
              </a:pathLst>
            </a:custGeom>
            <a:solidFill>
              <a:srgbClr val="930A03"/>
            </a:solidFill>
            <a:ln w="4550" cap="flat" cmpd="sng">
              <a:solidFill>
                <a:srgbClr val="3F3F3F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16"/>
            <p:cNvSpPr/>
            <p:nvPr/>
          </p:nvSpPr>
          <p:spPr>
            <a:xfrm>
              <a:off x="2599400" y="2959771"/>
              <a:ext cx="157350" cy="140445"/>
            </a:xfrm>
            <a:custGeom>
              <a:avLst/>
              <a:gdLst/>
              <a:ahLst/>
              <a:cxnLst/>
              <a:rect l="l" t="t" r="r" b="b"/>
              <a:pathLst>
                <a:path w="5245" h="4724" extrusionOk="0">
                  <a:moveTo>
                    <a:pt x="2607" y="1"/>
                  </a:moveTo>
                  <a:cubicBezTo>
                    <a:pt x="1336" y="1"/>
                    <a:pt x="252" y="922"/>
                    <a:pt x="130" y="2141"/>
                  </a:cubicBezTo>
                  <a:cubicBezTo>
                    <a:pt x="0" y="3439"/>
                    <a:pt x="1013" y="4608"/>
                    <a:pt x="2389" y="4711"/>
                  </a:cubicBezTo>
                  <a:cubicBezTo>
                    <a:pt x="2471" y="4719"/>
                    <a:pt x="2553" y="4723"/>
                    <a:pt x="2634" y="4723"/>
                  </a:cubicBezTo>
                  <a:cubicBezTo>
                    <a:pt x="3886" y="4723"/>
                    <a:pt x="4993" y="3802"/>
                    <a:pt x="5115" y="2583"/>
                  </a:cubicBezTo>
                  <a:cubicBezTo>
                    <a:pt x="5244" y="1285"/>
                    <a:pt x="4232" y="116"/>
                    <a:pt x="2856" y="13"/>
                  </a:cubicBezTo>
                  <a:cubicBezTo>
                    <a:pt x="2772" y="5"/>
                    <a:pt x="2689" y="1"/>
                    <a:pt x="2607" y="1"/>
                  </a:cubicBezTo>
                  <a:close/>
                </a:path>
              </a:pathLst>
            </a:custGeom>
            <a:solidFill>
              <a:srgbClr val="930A03"/>
            </a:solidFill>
            <a:ln w="4550" cap="flat" cmpd="sng">
              <a:solidFill>
                <a:srgbClr val="3F3F3F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16"/>
            <p:cNvSpPr/>
            <p:nvPr/>
          </p:nvSpPr>
          <p:spPr>
            <a:xfrm>
              <a:off x="2474006" y="3002340"/>
              <a:ext cx="157350" cy="140326"/>
            </a:xfrm>
            <a:custGeom>
              <a:avLst/>
              <a:gdLst/>
              <a:ahLst/>
              <a:cxnLst/>
              <a:rect l="l" t="t" r="r" b="b"/>
              <a:pathLst>
                <a:path w="5245" h="4720" extrusionOk="0">
                  <a:moveTo>
                    <a:pt x="2653" y="1"/>
                  </a:moveTo>
                  <a:cubicBezTo>
                    <a:pt x="1362" y="1"/>
                    <a:pt x="254" y="930"/>
                    <a:pt x="130" y="2163"/>
                  </a:cubicBezTo>
                  <a:cubicBezTo>
                    <a:pt x="1" y="3461"/>
                    <a:pt x="1013" y="4603"/>
                    <a:pt x="2389" y="4707"/>
                  </a:cubicBezTo>
                  <a:cubicBezTo>
                    <a:pt x="2473" y="4715"/>
                    <a:pt x="2556" y="4719"/>
                    <a:pt x="2638" y="4719"/>
                  </a:cubicBezTo>
                  <a:cubicBezTo>
                    <a:pt x="3909" y="4719"/>
                    <a:pt x="4993" y="3798"/>
                    <a:pt x="5115" y="2579"/>
                  </a:cubicBezTo>
                  <a:cubicBezTo>
                    <a:pt x="5245" y="1280"/>
                    <a:pt x="4232" y="138"/>
                    <a:pt x="2856" y="8"/>
                  </a:cubicBezTo>
                  <a:cubicBezTo>
                    <a:pt x="2788" y="3"/>
                    <a:pt x="2720" y="1"/>
                    <a:pt x="2653" y="1"/>
                  </a:cubicBezTo>
                  <a:close/>
                </a:path>
              </a:pathLst>
            </a:custGeom>
            <a:solidFill>
              <a:srgbClr val="930A03"/>
            </a:solidFill>
            <a:ln w="4550" cap="flat" cmpd="sng">
              <a:solidFill>
                <a:srgbClr val="3F3F3F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16"/>
            <p:cNvSpPr/>
            <p:nvPr/>
          </p:nvSpPr>
          <p:spPr>
            <a:xfrm>
              <a:off x="2353291" y="3027698"/>
              <a:ext cx="157350" cy="140296"/>
            </a:xfrm>
            <a:custGeom>
              <a:avLst/>
              <a:gdLst/>
              <a:ahLst/>
              <a:cxnLst/>
              <a:rect l="l" t="t" r="r" b="b"/>
              <a:pathLst>
                <a:path w="5245" h="4719" extrusionOk="0">
                  <a:moveTo>
                    <a:pt x="2607" y="0"/>
                  </a:moveTo>
                  <a:cubicBezTo>
                    <a:pt x="1336" y="0"/>
                    <a:pt x="252" y="922"/>
                    <a:pt x="131" y="2141"/>
                  </a:cubicBezTo>
                  <a:cubicBezTo>
                    <a:pt x="1" y="3439"/>
                    <a:pt x="1013" y="4581"/>
                    <a:pt x="2389" y="4711"/>
                  </a:cubicBezTo>
                  <a:cubicBezTo>
                    <a:pt x="2457" y="4716"/>
                    <a:pt x="2525" y="4719"/>
                    <a:pt x="2593" y="4719"/>
                  </a:cubicBezTo>
                  <a:cubicBezTo>
                    <a:pt x="3883" y="4719"/>
                    <a:pt x="4992" y="3790"/>
                    <a:pt x="5115" y="2556"/>
                  </a:cubicBezTo>
                  <a:cubicBezTo>
                    <a:pt x="5245" y="1258"/>
                    <a:pt x="4232" y="116"/>
                    <a:pt x="2856" y="12"/>
                  </a:cubicBezTo>
                  <a:cubicBezTo>
                    <a:pt x="2773" y="4"/>
                    <a:pt x="2690" y="0"/>
                    <a:pt x="2607" y="0"/>
                  </a:cubicBezTo>
                  <a:close/>
                </a:path>
              </a:pathLst>
            </a:custGeom>
            <a:solidFill>
              <a:srgbClr val="930A03"/>
            </a:solidFill>
            <a:ln w="4550" cap="flat" cmpd="sng">
              <a:solidFill>
                <a:srgbClr val="3F3F3F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16"/>
            <p:cNvSpPr/>
            <p:nvPr/>
          </p:nvSpPr>
          <p:spPr>
            <a:xfrm>
              <a:off x="2227147" y="3047110"/>
              <a:ext cx="158910" cy="141842"/>
            </a:xfrm>
            <a:custGeom>
              <a:avLst/>
              <a:gdLst/>
              <a:ahLst/>
              <a:cxnLst/>
              <a:rect l="l" t="t" r="r" b="b"/>
              <a:pathLst>
                <a:path w="5297" h="4771" extrusionOk="0">
                  <a:moveTo>
                    <a:pt x="2678" y="0"/>
                  </a:moveTo>
                  <a:cubicBezTo>
                    <a:pt x="1385" y="0"/>
                    <a:pt x="253" y="930"/>
                    <a:pt x="130" y="2189"/>
                  </a:cubicBezTo>
                  <a:cubicBezTo>
                    <a:pt x="0" y="3487"/>
                    <a:pt x="1013" y="4655"/>
                    <a:pt x="2414" y="4759"/>
                  </a:cubicBezTo>
                  <a:cubicBezTo>
                    <a:pt x="2498" y="4767"/>
                    <a:pt x="2581" y="4771"/>
                    <a:pt x="2664" y="4771"/>
                  </a:cubicBezTo>
                  <a:cubicBezTo>
                    <a:pt x="3938" y="4771"/>
                    <a:pt x="5044" y="3848"/>
                    <a:pt x="5166" y="2604"/>
                  </a:cubicBezTo>
                  <a:cubicBezTo>
                    <a:pt x="5296" y="1306"/>
                    <a:pt x="4284" y="138"/>
                    <a:pt x="2882" y="8"/>
                  </a:cubicBezTo>
                  <a:cubicBezTo>
                    <a:pt x="2814" y="3"/>
                    <a:pt x="2746" y="0"/>
                    <a:pt x="2678" y="0"/>
                  </a:cubicBezTo>
                  <a:close/>
                </a:path>
              </a:pathLst>
            </a:custGeom>
            <a:solidFill>
              <a:srgbClr val="930A03"/>
            </a:solidFill>
            <a:ln w="4550" cap="flat" cmpd="sng">
              <a:solidFill>
                <a:srgbClr val="3F3F3F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16"/>
            <p:cNvSpPr/>
            <p:nvPr/>
          </p:nvSpPr>
          <p:spPr>
            <a:xfrm>
              <a:off x="2089303" y="3036200"/>
              <a:ext cx="162000" cy="144250"/>
            </a:xfrm>
            <a:custGeom>
              <a:avLst/>
              <a:gdLst/>
              <a:ahLst/>
              <a:cxnLst/>
              <a:rect l="l" t="t" r="r" b="b"/>
              <a:pathLst>
                <a:path w="5400" h="4852" extrusionOk="0">
                  <a:moveTo>
                    <a:pt x="2708" y="0"/>
                  </a:moveTo>
                  <a:cubicBezTo>
                    <a:pt x="1388" y="0"/>
                    <a:pt x="276" y="948"/>
                    <a:pt x="130" y="2218"/>
                  </a:cubicBezTo>
                  <a:cubicBezTo>
                    <a:pt x="0" y="3542"/>
                    <a:pt x="1039" y="4737"/>
                    <a:pt x="2466" y="4840"/>
                  </a:cubicBezTo>
                  <a:cubicBezTo>
                    <a:pt x="2550" y="4848"/>
                    <a:pt x="2632" y="4852"/>
                    <a:pt x="2714" y="4852"/>
                  </a:cubicBezTo>
                  <a:cubicBezTo>
                    <a:pt x="4015" y="4852"/>
                    <a:pt x="5148" y="3904"/>
                    <a:pt x="5270" y="2634"/>
                  </a:cubicBezTo>
                  <a:cubicBezTo>
                    <a:pt x="5400" y="1310"/>
                    <a:pt x="4361" y="116"/>
                    <a:pt x="2960" y="12"/>
                  </a:cubicBezTo>
                  <a:cubicBezTo>
                    <a:pt x="2875" y="4"/>
                    <a:pt x="2791" y="0"/>
                    <a:pt x="2708" y="0"/>
                  </a:cubicBezTo>
                  <a:close/>
                </a:path>
              </a:pathLst>
            </a:custGeom>
            <a:solidFill>
              <a:srgbClr val="930A03"/>
            </a:solidFill>
            <a:ln w="4550" cap="flat" cmpd="sng">
              <a:solidFill>
                <a:srgbClr val="3F3F3F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16"/>
            <p:cNvSpPr/>
            <p:nvPr/>
          </p:nvSpPr>
          <p:spPr>
            <a:xfrm>
              <a:off x="1950679" y="3009951"/>
              <a:ext cx="162000" cy="144934"/>
            </a:xfrm>
            <a:custGeom>
              <a:avLst/>
              <a:gdLst/>
              <a:ahLst/>
              <a:cxnLst/>
              <a:rect l="l" t="t" r="r" b="b"/>
              <a:pathLst>
                <a:path w="5400" h="4875" extrusionOk="0">
                  <a:moveTo>
                    <a:pt x="2686" y="1"/>
                  </a:moveTo>
                  <a:cubicBezTo>
                    <a:pt x="1385" y="1"/>
                    <a:pt x="252" y="949"/>
                    <a:pt x="130" y="2219"/>
                  </a:cubicBezTo>
                  <a:cubicBezTo>
                    <a:pt x="0" y="3543"/>
                    <a:pt x="1039" y="4737"/>
                    <a:pt x="2440" y="4867"/>
                  </a:cubicBezTo>
                  <a:cubicBezTo>
                    <a:pt x="2510" y="4872"/>
                    <a:pt x="2578" y="4874"/>
                    <a:pt x="2646" y="4874"/>
                  </a:cubicBezTo>
                  <a:cubicBezTo>
                    <a:pt x="3986" y="4874"/>
                    <a:pt x="5122" y="3920"/>
                    <a:pt x="5270" y="2660"/>
                  </a:cubicBezTo>
                  <a:cubicBezTo>
                    <a:pt x="5400" y="1310"/>
                    <a:pt x="4361" y="142"/>
                    <a:pt x="2934" y="12"/>
                  </a:cubicBezTo>
                  <a:cubicBezTo>
                    <a:pt x="2850" y="4"/>
                    <a:pt x="2768" y="1"/>
                    <a:pt x="2686" y="1"/>
                  </a:cubicBezTo>
                  <a:close/>
                </a:path>
              </a:pathLst>
            </a:custGeom>
            <a:solidFill>
              <a:srgbClr val="930A03"/>
            </a:solidFill>
            <a:ln w="4550" cap="flat" cmpd="sng">
              <a:solidFill>
                <a:srgbClr val="3F3F3F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16"/>
            <p:cNvSpPr/>
            <p:nvPr/>
          </p:nvSpPr>
          <p:spPr>
            <a:xfrm>
              <a:off x="1815146" y="2987685"/>
              <a:ext cx="163590" cy="146450"/>
            </a:xfrm>
            <a:custGeom>
              <a:avLst/>
              <a:gdLst/>
              <a:ahLst/>
              <a:cxnLst/>
              <a:rect l="l" t="t" r="r" b="b"/>
              <a:pathLst>
                <a:path w="5453" h="4926" extrusionOk="0">
                  <a:moveTo>
                    <a:pt x="2754" y="1"/>
                  </a:moveTo>
                  <a:cubicBezTo>
                    <a:pt x="1412" y="1"/>
                    <a:pt x="254" y="956"/>
                    <a:pt x="131" y="2241"/>
                  </a:cubicBezTo>
                  <a:cubicBezTo>
                    <a:pt x="1" y="3591"/>
                    <a:pt x="1039" y="4785"/>
                    <a:pt x="2467" y="4915"/>
                  </a:cubicBezTo>
                  <a:cubicBezTo>
                    <a:pt x="2550" y="4922"/>
                    <a:pt x="2632" y="4926"/>
                    <a:pt x="2714" y="4926"/>
                  </a:cubicBezTo>
                  <a:cubicBezTo>
                    <a:pt x="4039" y="4926"/>
                    <a:pt x="5176" y="3954"/>
                    <a:pt x="5323" y="2682"/>
                  </a:cubicBezTo>
                  <a:cubicBezTo>
                    <a:pt x="5453" y="1332"/>
                    <a:pt x="4414" y="138"/>
                    <a:pt x="2960" y="8"/>
                  </a:cubicBezTo>
                  <a:cubicBezTo>
                    <a:pt x="2891" y="3"/>
                    <a:pt x="2823" y="1"/>
                    <a:pt x="2754" y="1"/>
                  </a:cubicBezTo>
                  <a:close/>
                </a:path>
              </a:pathLst>
            </a:custGeom>
            <a:solidFill>
              <a:srgbClr val="930A03"/>
            </a:solidFill>
            <a:ln w="4550" cap="flat" cmpd="sng">
              <a:solidFill>
                <a:srgbClr val="3F3F3F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16"/>
            <p:cNvSpPr/>
            <p:nvPr/>
          </p:nvSpPr>
          <p:spPr>
            <a:xfrm>
              <a:off x="1688221" y="2976002"/>
              <a:ext cx="164370" cy="145796"/>
            </a:xfrm>
            <a:custGeom>
              <a:avLst/>
              <a:gdLst/>
              <a:ahLst/>
              <a:cxnLst/>
              <a:rect l="l" t="t" r="r" b="b"/>
              <a:pathLst>
                <a:path w="5479" h="4904" extrusionOk="0">
                  <a:moveTo>
                    <a:pt x="2734" y="0"/>
                  </a:moveTo>
                  <a:cubicBezTo>
                    <a:pt x="1411" y="0"/>
                    <a:pt x="278" y="949"/>
                    <a:pt x="156" y="2218"/>
                  </a:cubicBezTo>
                  <a:cubicBezTo>
                    <a:pt x="0" y="3594"/>
                    <a:pt x="1065" y="4789"/>
                    <a:pt x="2493" y="4892"/>
                  </a:cubicBezTo>
                  <a:cubicBezTo>
                    <a:pt x="2577" y="4900"/>
                    <a:pt x="2661" y="4904"/>
                    <a:pt x="2745" y="4904"/>
                  </a:cubicBezTo>
                  <a:cubicBezTo>
                    <a:pt x="4067" y="4904"/>
                    <a:pt x="5200" y="3956"/>
                    <a:pt x="5322" y="2686"/>
                  </a:cubicBezTo>
                  <a:cubicBezTo>
                    <a:pt x="5478" y="1336"/>
                    <a:pt x="4414" y="116"/>
                    <a:pt x="2986" y="12"/>
                  </a:cubicBezTo>
                  <a:cubicBezTo>
                    <a:pt x="2901" y="4"/>
                    <a:pt x="2817" y="0"/>
                    <a:pt x="2734" y="0"/>
                  </a:cubicBezTo>
                  <a:close/>
                </a:path>
              </a:pathLst>
            </a:custGeom>
            <a:solidFill>
              <a:srgbClr val="930A03"/>
            </a:solidFill>
            <a:ln w="4550" cap="flat" cmpd="sng">
              <a:solidFill>
                <a:srgbClr val="3F3F3F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16"/>
            <p:cNvSpPr/>
            <p:nvPr/>
          </p:nvSpPr>
          <p:spPr>
            <a:xfrm>
              <a:off x="1554278" y="2996841"/>
              <a:ext cx="166680" cy="149542"/>
            </a:xfrm>
            <a:custGeom>
              <a:avLst/>
              <a:gdLst/>
              <a:ahLst/>
              <a:cxnLst/>
              <a:rect l="l" t="t" r="r" b="b"/>
              <a:pathLst>
                <a:path w="5556" h="5030" extrusionOk="0">
                  <a:moveTo>
                    <a:pt x="2792" y="1"/>
                  </a:moveTo>
                  <a:cubicBezTo>
                    <a:pt x="1440" y="1"/>
                    <a:pt x="277" y="998"/>
                    <a:pt x="130" y="2296"/>
                  </a:cubicBezTo>
                  <a:cubicBezTo>
                    <a:pt x="0" y="3672"/>
                    <a:pt x="1064" y="4892"/>
                    <a:pt x="2518" y="5022"/>
                  </a:cubicBezTo>
                  <a:cubicBezTo>
                    <a:pt x="2588" y="5027"/>
                    <a:pt x="2658" y="5029"/>
                    <a:pt x="2727" y="5029"/>
                  </a:cubicBezTo>
                  <a:cubicBezTo>
                    <a:pt x="4118" y="5029"/>
                    <a:pt x="5302" y="4048"/>
                    <a:pt x="5426" y="2738"/>
                  </a:cubicBezTo>
                  <a:cubicBezTo>
                    <a:pt x="5556" y="1362"/>
                    <a:pt x="4491" y="141"/>
                    <a:pt x="3037" y="12"/>
                  </a:cubicBezTo>
                  <a:cubicBezTo>
                    <a:pt x="2955" y="4"/>
                    <a:pt x="2873" y="1"/>
                    <a:pt x="2792" y="1"/>
                  </a:cubicBezTo>
                  <a:close/>
                </a:path>
              </a:pathLst>
            </a:custGeom>
            <a:solidFill>
              <a:srgbClr val="930A03"/>
            </a:solidFill>
            <a:ln w="5200" cap="flat" cmpd="sng">
              <a:solidFill>
                <a:srgbClr val="3F3F3F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16"/>
            <p:cNvSpPr/>
            <p:nvPr/>
          </p:nvSpPr>
          <p:spPr>
            <a:xfrm>
              <a:off x="1427323" y="3050083"/>
              <a:ext cx="167490" cy="148888"/>
            </a:xfrm>
            <a:custGeom>
              <a:avLst/>
              <a:gdLst/>
              <a:ahLst/>
              <a:cxnLst/>
              <a:rect l="l" t="t" r="r" b="b"/>
              <a:pathLst>
                <a:path w="5583" h="5008" extrusionOk="0">
                  <a:moveTo>
                    <a:pt x="2787" y="1"/>
                  </a:moveTo>
                  <a:cubicBezTo>
                    <a:pt x="1437" y="1"/>
                    <a:pt x="278" y="974"/>
                    <a:pt x="156" y="2271"/>
                  </a:cubicBezTo>
                  <a:cubicBezTo>
                    <a:pt x="0" y="3646"/>
                    <a:pt x="1065" y="4867"/>
                    <a:pt x="2545" y="4996"/>
                  </a:cubicBezTo>
                  <a:cubicBezTo>
                    <a:pt x="2629" y="5004"/>
                    <a:pt x="2713" y="5008"/>
                    <a:pt x="2796" y="5008"/>
                  </a:cubicBezTo>
                  <a:cubicBezTo>
                    <a:pt x="4145" y="5008"/>
                    <a:pt x="5304" y="4034"/>
                    <a:pt x="5426" y="2738"/>
                  </a:cubicBezTo>
                  <a:cubicBezTo>
                    <a:pt x="5582" y="1362"/>
                    <a:pt x="4492" y="142"/>
                    <a:pt x="3038" y="12"/>
                  </a:cubicBezTo>
                  <a:cubicBezTo>
                    <a:pt x="2954" y="4"/>
                    <a:pt x="2870" y="1"/>
                    <a:pt x="2787" y="1"/>
                  </a:cubicBezTo>
                  <a:close/>
                </a:path>
              </a:pathLst>
            </a:custGeom>
            <a:solidFill>
              <a:srgbClr val="930A03"/>
            </a:solidFill>
            <a:ln w="5200" cap="flat" cmpd="sng">
              <a:solidFill>
                <a:srgbClr val="3F3F3F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16"/>
            <p:cNvSpPr/>
            <p:nvPr/>
          </p:nvSpPr>
          <p:spPr>
            <a:xfrm>
              <a:off x="1273130" y="3077224"/>
              <a:ext cx="170580" cy="152604"/>
            </a:xfrm>
            <a:custGeom>
              <a:avLst/>
              <a:gdLst/>
              <a:ahLst/>
              <a:cxnLst/>
              <a:rect l="l" t="t" r="r" b="b"/>
              <a:pathLst>
                <a:path w="5686" h="5133" extrusionOk="0">
                  <a:moveTo>
                    <a:pt x="2912" y="0"/>
                  </a:moveTo>
                  <a:cubicBezTo>
                    <a:pt x="1516" y="0"/>
                    <a:pt x="305" y="1007"/>
                    <a:pt x="156" y="2344"/>
                  </a:cubicBezTo>
                  <a:cubicBezTo>
                    <a:pt x="0" y="3746"/>
                    <a:pt x="1117" y="4992"/>
                    <a:pt x="2596" y="5122"/>
                  </a:cubicBezTo>
                  <a:cubicBezTo>
                    <a:pt x="2680" y="5129"/>
                    <a:pt x="2763" y="5133"/>
                    <a:pt x="2846" y="5133"/>
                  </a:cubicBezTo>
                  <a:cubicBezTo>
                    <a:pt x="4222" y="5133"/>
                    <a:pt x="5409" y="4134"/>
                    <a:pt x="5556" y="2811"/>
                  </a:cubicBezTo>
                  <a:cubicBezTo>
                    <a:pt x="5686" y="1384"/>
                    <a:pt x="4595" y="137"/>
                    <a:pt x="3116" y="8"/>
                  </a:cubicBezTo>
                  <a:cubicBezTo>
                    <a:pt x="3047" y="3"/>
                    <a:pt x="2979" y="0"/>
                    <a:pt x="2912" y="0"/>
                  </a:cubicBezTo>
                  <a:close/>
                </a:path>
              </a:pathLst>
            </a:custGeom>
            <a:solidFill>
              <a:srgbClr val="930A03"/>
            </a:solidFill>
            <a:ln w="5200" cap="flat" cmpd="sng">
              <a:solidFill>
                <a:srgbClr val="3F3F3F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16"/>
            <p:cNvSpPr/>
            <p:nvPr/>
          </p:nvSpPr>
          <p:spPr>
            <a:xfrm>
              <a:off x="1107238" y="3068633"/>
              <a:ext cx="170580" cy="151950"/>
            </a:xfrm>
            <a:custGeom>
              <a:avLst/>
              <a:gdLst/>
              <a:ahLst/>
              <a:cxnLst/>
              <a:rect l="l" t="t" r="r" b="b"/>
              <a:pathLst>
                <a:path w="5686" h="5111" extrusionOk="0">
                  <a:moveTo>
                    <a:pt x="2862" y="0"/>
                  </a:moveTo>
                  <a:cubicBezTo>
                    <a:pt x="1464" y="0"/>
                    <a:pt x="279" y="999"/>
                    <a:pt x="156" y="2322"/>
                  </a:cubicBezTo>
                  <a:cubicBezTo>
                    <a:pt x="1" y="3723"/>
                    <a:pt x="1091" y="4970"/>
                    <a:pt x="2597" y="5099"/>
                  </a:cubicBezTo>
                  <a:cubicBezTo>
                    <a:pt x="2680" y="5107"/>
                    <a:pt x="2764" y="5110"/>
                    <a:pt x="2847" y="5110"/>
                  </a:cubicBezTo>
                  <a:cubicBezTo>
                    <a:pt x="4223" y="5110"/>
                    <a:pt x="5409" y="4111"/>
                    <a:pt x="5556" y="2789"/>
                  </a:cubicBezTo>
                  <a:cubicBezTo>
                    <a:pt x="5686" y="1387"/>
                    <a:pt x="4596" y="141"/>
                    <a:pt x="3116" y="11"/>
                  </a:cubicBezTo>
                  <a:cubicBezTo>
                    <a:pt x="3031" y="4"/>
                    <a:pt x="2946" y="0"/>
                    <a:pt x="2862" y="0"/>
                  </a:cubicBezTo>
                  <a:close/>
                </a:path>
              </a:pathLst>
            </a:custGeom>
            <a:solidFill>
              <a:srgbClr val="930A03"/>
            </a:solidFill>
            <a:ln w="5200" cap="flat" cmpd="sng">
              <a:solidFill>
                <a:srgbClr val="3F3F3F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16"/>
            <p:cNvSpPr/>
            <p:nvPr/>
          </p:nvSpPr>
          <p:spPr>
            <a:xfrm>
              <a:off x="953825" y="3036973"/>
              <a:ext cx="170580" cy="151950"/>
            </a:xfrm>
            <a:custGeom>
              <a:avLst/>
              <a:gdLst/>
              <a:ahLst/>
              <a:cxnLst/>
              <a:rect l="l" t="t" r="r" b="b"/>
              <a:pathLst>
                <a:path w="5686" h="5111" extrusionOk="0">
                  <a:moveTo>
                    <a:pt x="2840" y="1"/>
                  </a:moveTo>
                  <a:cubicBezTo>
                    <a:pt x="1464" y="1"/>
                    <a:pt x="277" y="1000"/>
                    <a:pt x="130" y="2322"/>
                  </a:cubicBezTo>
                  <a:cubicBezTo>
                    <a:pt x="0" y="3724"/>
                    <a:pt x="1091" y="4970"/>
                    <a:pt x="2570" y="5100"/>
                  </a:cubicBezTo>
                  <a:cubicBezTo>
                    <a:pt x="2656" y="5107"/>
                    <a:pt x="2740" y="5111"/>
                    <a:pt x="2824" y="5111"/>
                  </a:cubicBezTo>
                  <a:cubicBezTo>
                    <a:pt x="4220" y="5111"/>
                    <a:pt x="5383" y="4112"/>
                    <a:pt x="5530" y="2789"/>
                  </a:cubicBezTo>
                  <a:cubicBezTo>
                    <a:pt x="5686" y="1388"/>
                    <a:pt x="4595" y="141"/>
                    <a:pt x="3090" y="12"/>
                  </a:cubicBezTo>
                  <a:cubicBezTo>
                    <a:pt x="3006" y="4"/>
                    <a:pt x="2922" y="1"/>
                    <a:pt x="2840" y="1"/>
                  </a:cubicBezTo>
                  <a:close/>
                </a:path>
              </a:pathLst>
            </a:custGeom>
            <a:solidFill>
              <a:srgbClr val="930A03"/>
            </a:solidFill>
            <a:ln w="5200" cap="flat" cmpd="sng">
              <a:solidFill>
                <a:srgbClr val="3F3F3F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16"/>
            <p:cNvSpPr/>
            <p:nvPr/>
          </p:nvSpPr>
          <p:spPr>
            <a:xfrm>
              <a:off x="798072" y="2979094"/>
              <a:ext cx="169800" cy="151950"/>
            </a:xfrm>
            <a:custGeom>
              <a:avLst/>
              <a:gdLst/>
              <a:ahLst/>
              <a:cxnLst/>
              <a:rect l="l" t="t" r="r" b="b"/>
              <a:pathLst>
                <a:path w="5660" h="5111" extrusionOk="0">
                  <a:moveTo>
                    <a:pt x="2840" y="1"/>
                  </a:moveTo>
                  <a:cubicBezTo>
                    <a:pt x="1463" y="1"/>
                    <a:pt x="277" y="1000"/>
                    <a:pt x="130" y="2322"/>
                  </a:cubicBezTo>
                  <a:cubicBezTo>
                    <a:pt x="0" y="3750"/>
                    <a:pt x="1091" y="4970"/>
                    <a:pt x="2570" y="5100"/>
                  </a:cubicBezTo>
                  <a:cubicBezTo>
                    <a:pt x="2654" y="5107"/>
                    <a:pt x="2737" y="5111"/>
                    <a:pt x="2820" y="5111"/>
                  </a:cubicBezTo>
                  <a:cubicBezTo>
                    <a:pt x="4196" y="5111"/>
                    <a:pt x="5383" y="4112"/>
                    <a:pt x="5530" y="2789"/>
                  </a:cubicBezTo>
                  <a:cubicBezTo>
                    <a:pt x="5660" y="1388"/>
                    <a:pt x="4569" y="141"/>
                    <a:pt x="3089" y="12"/>
                  </a:cubicBezTo>
                  <a:cubicBezTo>
                    <a:pt x="3006" y="4"/>
                    <a:pt x="2922" y="1"/>
                    <a:pt x="2840" y="1"/>
                  </a:cubicBezTo>
                  <a:close/>
                </a:path>
              </a:pathLst>
            </a:custGeom>
            <a:solidFill>
              <a:srgbClr val="930A03"/>
            </a:solidFill>
            <a:ln w="5200" cap="flat" cmpd="sng">
              <a:solidFill>
                <a:srgbClr val="3F3F3F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16"/>
            <p:cNvSpPr/>
            <p:nvPr/>
          </p:nvSpPr>
          <p:spPr>
            <a:xfrm>
              <a:off x="636080" y="2942053"/>
              <a:ext cx="170580" cy="151950"/>
            </a:xfrm>
            <a:custGeom>
              <a:avLst/>
              <a:gdLst/>
              <a:ahLst/>
              <a:cxnLst/>
              <a:rect l="l" t="t" r="r" b="b"/>
              <a:pathLst>
                <a:path w="5686" h="5111" extrusionOk="0">
                  <a:moveTo>
                    <a:pt x="2862" y="1"/>
                  </a:moveTo>
                  <a:cubicBezTo>
                    <a:pt x="1464" y="1"/>
                    <a:pt x="279" y="1000"/>
                    <a:pt x="156" y="2322"/>
                  </a:cubicBezTo>
                  <a:cubicBezTo>
                    <a:pt x="0" y="3724"/>
                    <a:pt x="1091" y="4970"/>
                    <a:pt x="2596" y="5100"/>
                  </a:cubicBezTo>
                  <a:cubicBezTo>
                    <a:pt x="2680" y="5107"/>
                    <a:pt x="2764" y="5111"/>
                    <a:pt x="2846" y="5111"/>
                  </a:cubicBezTo>
                  <a:cubicBezTo>
                    <a:pt x="4222" y="5111"/>
                    <a:pt x="5408" y="4112"/>
                    <a:pt x="5530" y="2789"/>
                  </a:cubicBezTo>
                  <a:cubicBezTo>
                    <a:pt x="5686" y="1387"/>
                    <a:pt x="4595" y="141"/>
                    <a:pt x="3116" y="11"/>
                  </a:cubicBezTo>
                  <a:cubicBezTo>
                    <a:pt x="3030" y="4"/>
                    <a:pt x="2946" y="1"/>
                    <a:pt x="2862" y="1"/>
                  </a:cubicBezTo>
                  <a:close/>
                </a:path>
              </a:pathLst>
            </a:custGeom>
            <a:solidFill>
              <a:srgbClr val="930A03"/>
            </a:solidFill>
            <a:ln w="5200" cap="flat" cmpd="sng">
              <a:solidFill>
                <a:srgbClr val="3F3F3F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16"/>
            <p:cNvSpPr/>
            <p:nvPr/>
          </p:nvSpPr>
          <p:spPr>
            <a:xfrm>
              <a:off x="472527" y="2965984"/>
              <a:ext cx="169830" cy="151950"/>
            </a:xfrm>
            <a:custGeom>
              <a:avLst/>
              <a:gdLst/>
              <a:ahLst/>
              <a:cxnLst/>
              <a:rect l="l" t="t" r="r" b="b"/>
              <a:pathLst>
                <a:path w="5661" h="5111" extrusionOk="0">
                  <a:moveTo>
                    <a:pt x="2840" y="0"/>
                  </a:moveTo>
                  <a:cubicBezTo>
                    <a:pt x="1464" y="0"/>
                    <a:pt x="277" y="999"/>
                    <a:pt x="130" y="2322"/>
                  </a:cubicBezTo>
                  <a:cubicBezTo>
                    <a:pt x="1" y="3724"/>
                    <a:pt x="1091" y="4970"/>
                    <a:pt x="2571" y="5100"/>
                  </a:cubicBezTo>
                  <a:cubicBezTo>
                    <a:pt x="2655" y="5107"/>
                    <a:pt x="2738" y="5111"/>
                    <a:pt x="2821" y="5111"/>
                  </a:cubicBezTo>
                  <a:cubicBezTo>
                    <a:pt x="4197" y="5111"/>
                    <a:pt x="5383" y="4111"/>
                    <a:pt x="5530" y="2789"/>
                  </a:cubicBezTo>
                  <a:cubicBezTo>
                    <a:pt x="5660" y="1387"/>
                    <a:pt x="4570" y="141"/>
                    <a:pt x="3090" y="11"/>
                  </a:cubicBezTo>
                  <a:cubicBezTo>
                    <a:pt x="3006" y="4"/>
                    <a:pt x="2923" y="0"/>
                    <a:pt x="2840" y="0"/>
                  </a:cubicBezTo>
                  <a:close/>
                </a:path>
              </a:pathLst>
            </a:custGeom>
            <a:solidFill>
              <a:srgbClr val="930A03"/>
            </a:solidFill>
            <a:ln w="5200" cap="flat" cmpd="sng">
              <a:solidFill>
                <a:srgbClr val="3F3F3F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16"/>
            <p:cNvSpPr/>
            <p:nvPr/>
          </p:nvSpPr>
          <p:spPr>
            <a:xfrm>
              <a:off x="3804175" y="3073805"/>
              <a:ext cx="151140" cy="134469"/>
            </a:xfrm>
            <a:custGeom>
              <a:avLst/>
              <a:gdLst/>
              <a:ahLst/>
              <a:cxnLst/>
              <a:rect l="l" t="t" r="r" b="b"/>
              <a:pathLst>
                <a:path w="5038" h="4523" extrusionOk="0">
                  <a:moveTo>
                    <a:pt x="2562" y="1"/>
                  </a:moveTo>
                  <a:cubicBezTo>
                    <a:pt x="2462" y="1"/>
                    <a:pt x="2361" y="7"/>
                    <a:pt x="2259" y="19"/>
                  </a:cubicBezTo>
                  <a:cubicBezTo>
                    <a:pt x="935" y="149"/>
                    <a:pt x="1" y="1265"/>
                    <a:pt x="130" y="2511"/>
                  </a:cubicBezTo>
                  <a:cubicBezTo>
                    <a:pt x="276" y="3676"/>
                    <a:pt x="1306" y="4523"/>
                    <a:pt x="2521" y="4523"/>
                  </a:cubicBezTo>
                  <a:cubicBezTo>
                    <a:pt x="2606" y="4523"/>
                    <a:pt x="2692" y="4518"/>
                    <a:pt x="2778" y="4510"/>
                  </a:cubicBezTo>
                  <a:cubicBezTo>
                    <a:pt x="4102" y="4354"/>
                    <a:pt x="5037" y="3238"/>
                    <a:pt x="4907" y="1992"/>
                  </a:cubicBezTo>
                  <a:cubicBezTo>
                    <a:pt x="4763" y="842"/>
                    <a:pt x="3757" y="1"/>
                    <a:pt x="2562" y="1"/>
                  </a:cubicBezTo>
                  <a:close/>
                </a:path>
              </a:pathLst>
            </a:custGeom>
            <a:solidFill>
              <a:srgbClr val="AA1004"/>
            </a:solidFill>
            <a:ln w="4550" cap="flat" cmpd="sng">
              <a:solidFill>
                <a:srgbClr val="3F3F3F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16"/>
            <p:cNvSpPr/>
            <p:nvPr/>
          </p:nvSpPr>
          <p:spPr>
            <a:xfrm>
              <a:off x="3668671" y="3051599"/>
              <a:ext cx="151110" cy="134290"/>
            </a:xfrm>
            <a:custGeom>
              <a:avLst/>
              <a:gdLst/>
              <a:ahLst/>
              <a:cxnLst/>
              <a:rect l="l" t="t" r="r" b="b"/>
              <a:pathLst>
                <a:path w="5037" h="4517" extrusionOk="0">
                  <a:moveTo>
                    <a:pt x="2507" y="1"/>
                  </a:moveTo>
                  <a:cubicBezTo>
                    <a:pt x="1287" y="1"/>
                    <a:pt x="252" y="895"/>
                    <a:pt x="130" y="2064"/>
                  </a:cubicBezTo>
                  <a:cubicBezTo>
                    <a:pt x="0" y="3310"/>
                    <a:pt x="961" y="4400"/>
                    <a:pt x="2285" y="4504"/>
                  </a:cubicBezTo>
                  <a:cubicBezTo>
                    <a:pt x="2368" y="4512"/>
                    <a:pt x="2450" y="4516"/>
                    <a:pt x="2531" y="4516"/>
                  </a:cubicBezTo>
                  <a:cubicBezTo>
                    <a:pt x="3751" y="4516"/>
                    <a:pt x="4785" y="3622"/>
                    <a:pt x="4907" y="2453"/>
                  </a:cubicBezTo>
                  <a:cubicBezTo>
                    <a:pt x="5037" y="1207"/>
                    <a:pt x="4076" y="117"/>
                    <a:pt x="2752" y="13"/>
                  </a:cubicBezTo>
                  <a:cubicBezTo>
                    <a:pt x="2670" y="5"/>
                    <a:pt x="2588" y="1"/>
                    <a:pt x="2507" y="1"/>
                  </a:cubicBezTo>
                  <a:close/>
                </a:path>
              </a:pathLst>
            </a:custGeom>
            <a:solidFill>
              <a:srgbClr val="AA1004"/>
            </a:solidFill>
            <a:ln w="4550" cap="flat" cmpd="sng">
              <a:solidFill>
                <a:srgbClr val="3F3F3F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16"/>
            <p:cNvSpPr/>
            <p:nvPr/>
          </p:nvSpPr>
          <p:spPr>
            <a:xfrm>
              <a:off x="3536287" y="3026152"/>
              <a:ext cx="151110" cy="134261"/>
            </a:xfrm>
            <a:custGeom>
              <a:avLst/>
              <a:gdLst/>
              <a:ahLst/>
              <a:cxnLst/>
              <a:rect l="l" t="t" r="r" b="b"/>
              <a:pathLst>
                <a:path w="5037" h="4516" extrusionOk="0">
                  <a:moveTo>
                    <a:pt x="2506" y="0"/>
                  </a:moveTo>
                  <a:cubicBezTo>
                    <a:pt x="1286" y="0"/>
                    <a:pt x="252" y="895"/>
                    <a:pt x="130" y="2063"/>
                  </a:cubicBezTo>
                  <a:cubicBezTo>
                    <a:pt x="0" y="3309"/>
                    <a:pt x="987" y="4400"/>
                    <a:pt x="2285" y="4503"/>
                  </a:cubicBezTo>
                  <a:cubicBezTo>
                    <a:pt x="2367" y="4511"/>
                    <a:pt x="2449" y="4515"/>
                    <a:pt x="2530" y="4515"/>
                  </a:cubicBezTo>
                  <a:cubicBezTo>
                    <a:pt x="3750" y="4515"/>
                    <a:pt x="4785" y="3621"/>
                    <a:pt x="4907" y="2452"/>
                  </a:cubicBezTo>
                  <a:cubicBezTo>
                    <a:pt x="5037" y="1206"/>
                    <a:pt x="4076" y="116"/>
                    <a:pt x="2752" y="12"/>
                  </a:cubicBezTo>
                  <a:cubicBezTo>
                    <a:pt x="2669" y="4"/>
                    <a:pt x="2588" y="0"/>
                    <a:pt x="2506" y="0"/>
                  </a:cubicBezTo>
                  <a:close/>
                </a:path>
              </a:pathLst>
            </a:custGeom>
            <a:solidFill>
              <a:srgbClr val="AA1004"/>
            </a:solidFill>
            <a:ln w="4550" cap="flat" cmpd="sng">
              <a:solidFill>
                <a:srgbClr val="3F3F3F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16"/>
            <p:cNvSpPr/>
            <p:nvPr/>
          </p:nvSpPr>
          <p:spPr>
            <a:xfrm>
              <a:off x="3411673" y="3013904"/>
              <a:ext cx="150330" cy="134826"/>
            </a:xfrm>
            <a:custGeom>
              <a:avLst/>
              <a:gdLst/>
              <a:ahLst/>
              <a:cxnLst/>
              <a:rect l="l" t="t" r="r" b="b"/>
              <a:pathLst>
                <a:path w="5011" h="4535" extrusionOk="0">
                  <a:moveTo>
                    <a:pt x="2524" y="1"/>
                  </a:moveTo>
                  <a:cubicBezTo>
                    <a:pt x="1307" y="1"/>
                    <a:pt x="229" y="879"/>
                    <a:pt x="130" y="2060"/>
                  </a:cubicBezTo>
                  <a:cubicBezTo>
                    <a:pt x="0" y="3306"/>
                    <a:pt x="961" y="4422"/>
                    <a:pt x="2285" y="4526"/>
                  </a:cubicBezTo>
                  <a:cubicBezTo>
                    <a:pt x="2354" y="4531"/>
                    <a:pt x="2423" y="4534"/>
                    <a:pt x="2491" y="4534"/>
                  </a:cubicBezTo>
                  <a:cubicBezTo>
                    <a:pt x="3728" y="4534"/>
                    <a:pt x="4784" y="3656"/>
                    <a:pt x="4907" y="2475"/>
                  </a:cubicBezTo>
                  <a:cubicBezTo>
                    <a:pt x="5011" y="1229"/>
                    <a:pt x="4050" y="113"/>
                    <a:pt x="2726" y="9"/>
                  </a:cubicBezTo>
                  <a:cubicBezTo>
                    <a:pt x="2659" y="3"/>
                    <a:pt x="2591" y="1"/>
                    <a:pt x="2524" y="1"/>
                  </a:cubicBezTo>
                  <a:close/>
                </a:path>
              </a:pathLst>
            </a:custGeom>
            <a:solidFill>
              <a:srgbClr val="AA1004"/>
            </a:solidFill>
            <a:ln w="4550" cap="flat" cmpd="sng">
              <a:solidFill>
                <a:srgbClr val="3F3F3F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16"/>
            <p:cNvSpPr/>
            <p:nvPr/>
          </p:nvSpPr>
          <p:spPr>
            <a:xfrm>
              <a:off x="3287058" y="2985366"/>
              <a:ext cx="154230" cy="137888"/>
            </a:xfrm>
            <a:custGeom>
              <a:avLst/>
              <a:gdLst/>
              <a:ahLst/>
              <a:cxnLst/>
              <a:rect l="l" t="t" r="r" b="b"/>
              <a:pathLst>
                <a:path w="5141" h="4638" extrusionOk="0">
                  <a:moveTo>
                    <a:pt x="2603" y="0"/>
                  </a:moveTo>
                  <a:cubicBezTo>
                    <a:pt x="1359" y="0"/>
                    <a:pt x="254" y="904"/>
                    <a:pt x="131" y="2111"/>
                  </a:cubicBezTo>
                  <a:cubicBezTo>
                    <a:pt x="1" y="3383"/>
                    <a:pt x="987" y="4499"/>
                    <a:pt x="2337" y="4629"/>
                  </a:cubicBezTo>
                  <a:cubicBezTo>
                    <a:pt x="2406" y="4635"/>
                    <a:pt x="2474" y="4637"/>
                    <a:pt x="2542" y="4637"/>
                  </a:cubicBezTo>
                  <a:cubicBezTo>
                    <a:pt x="3806" y="4637"/>
                    <a:pt x="4888" y="3734"/>
                    <a:pt x="5011" y="2526"/>
                  </a:cubicBezTo>
                  <a:cubicBezTo>
                    <a:pt x="5141" y="1254"/>
                    <a:pt x="4154" y="138"/>
                    <a:pt x="2804" y="8"/>
                  </a:cubicBezTo>
                  <a:cubicBezTo>
                    <a:pt x="2737" y="3"/>
                    <a:pt x="2670" y="0"/>
                    <a:pt x="2603" y="0"/>
                  </a:cubicBezTo>
                  <a:close/>
                </a:path>
              </a:pathLst>
            </a:custGeom>
            <a:solidFill>
              <a:srgbClr val="AA1004"/>
            </a:solidFill>
            <a:ln w="4550" cap="flat" cmpd="sng">
              <a:solidFill>
                <a:srgbClr val="3F3F3F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16"/>
            <p:cNvSpPr/>
            <p:nvPr/>
          </p:nvSpPr>
          <p:spPr>
            <a:xfrm>
              <a:off x="3158574" y="2969937"/>
              <a:ext cx="154230" cy="137858"/>
            </a:xfrm>
            <a:custGeom>
              <a:avLst/>
              <a:gdLst/>
              <a:ahLst/>
              <a:cxnLst/>
              <a:rect l="l" t="t" r="r" b="b"/>
              <a:pathLst>
                <a:path w="5141" h="4637" extrusionOk="0">
                  <a:moveTo>
                    <a:pt x="2599" y="0"/>
                  </a:moveTo>
                  <a:cubicBezTo>
                    <a:pt x="1335" y="0"/>
                    <a:pt x="253" y="904"/>
                    <a:pt x="130" y="2111"/>
                  </a:cubicBezTo>
                  <a:cubicBezTo>
                    <a:pt x="0" y="3383"/>
                    <a:pt x="987" y="4499"/>
                    <a:pt x="2337" y="4629"/>
                  </a:cubicBezTo>
                  <a:cubicBezTo>
                    <a:pt x="2405" y="4634"/>
                    <a:pt x="2474" y="4637"/>
                    <a:pt x="2541" y="4637"/>
                  </a:cubicBezTo>
                  <a:cubicBezTo>
                    <a:pt x="3805" y="4637"/>
                    <a:pt x="4887" y="3734"/>
                    <a:pt x="5011" y="2526"/>
                  </a:cubicBezTo>
                  <a:cubicBezTo>
                    <a:pt x="5140" y="1254"/>
                    <a:pt x="4154" y="138"/>
                    <a:pt x="2804" y="8"/>
                  </a:cubicBezTo>
                  <a:cubicBezTo>
                    <a:pt x="2735" y="3"/>
                    <a:pt x="2667" y="0"/>
                    <a:pt x="2599" y="0"/>
                  </a:cubicBezTo>
                  <a:close/>
                </a:path>
              </a:pathLst>
            </a:custGeom>
            <a:solidFill>
              <a:srgbClr val="AA1004"/>
            </a:solidFill>
            <a:ln w="4550" cap="flat" cmpd="sng">
              <a:solidFill>
                <a:srgbClr val="3F3F3F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16"/>
            <p:cNvSpPr/>
            <p:nvPr/>
          </p:nvSpPr>
          <p:spPr>
            <a:xfrm>
              <a:off x="3037860" y="2968273"/>
              <a:ext cx="154230" cy="137353"/>
            </a:xfrm>
            <a:custGeom>
              <a:avLst/>
              <a:gdLst/>
              <a:ahLst/>
              <a:cxnLst/>
              <a:rect l="l" t="t" r="r" b="b"/>
              <a:pathLst>
                <a:path w="5141" h="4620" extrusionOk="0">
                  <a:moveTo>
                    <a:pt x="2554" y="0"/>
                  </a:moveTo>
                  <a:cubicBezTo>
                    <a:pt x="1309" y="0"/>
                    <a:pt x="252" y="896"/>
                    <a:pt x="130" y="2089"/>
                  </a:cubicBezTo>
                  <a:cubicBezTo>
                    <a:pt x="0" y="3361"/>
                    <a:pt x="987" y="4503"/>
                    <a:pt x="2337" y="4607"/>
                  </a:cubicBezTo>
                  <a:cubicBezTo>
                    <a:pt x="2419" y="4615"/>
                    <a:pt x="2501" y="4619"/>
                    <a:pt x="2583" y="4619"/>
                  </a:cubicBezTo>
                  <a:cubicBezTo>
                    <a:pt x="3808" y="4619"/>
                    <a:pt x="4889" y="3722"/>
                    <a:pt x="5011" y="2504"/>
                  </a:cubicBezTo>
                  <a:cubicBezTo>
                    <a:pt x="5141" y="1232"/>
                    <a:pt x="4154" y="116"/>
                    <a:pt x="2804" y="12"/>
                  </a:cubicBezTo>
                  <a:cubicBezTo>
                    <a:pt x="2720" y="4"/>
                    <a:pt x="2636" y="0"/>
                    <a:pt x="2554" y="0"/>
                  </a:cubicBezTo>
                  <a:close/>
                </a:path>
              </a:pathLst>
            </a:custGeom>
            <a:solidFill>
              <a:srgbClr val="AA1004"/>
            </a:solidFill>
            <a:ln w="4550" cap="flat" cmpd="sng">
              <a:solidFill>
                <a:srgbClr val="3F3F3F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16"/>
            <p:cNvSpPr/>
            <p:nvPr/>
          </p:nvSpPr>
          <p:spPr>
            <a:xfrm>
              <a:off x="2923385" y="2964527"/>
              <a:ext cx="155790" cy="139434"/>
            </a:xfrm>
            <a:custGeom>
              <a:avLst/>
              <a:gdLst/>
              <a:ahLst/>
              <a:cxnLst/>
              <a:rect l="l" t="t" r="r" b="b"/>
              <a:pathLst>
                <a:path w="5193" h="4690" extrusionOk="0">
                  <a:moveTo>
                    <a:pt x="2625" y="0"/>
                  </a:moveTo>
                  <a:cubicBezTo>
                    <a:pt x="1359" y="0"/>
                    <a:pt x="253" y="905"/>
                    <a:pt x="130" y="2137"/>
                  </a:cubicBezTo>
                  <a:cubicBezTo>
                    <a:pt x="0" y="3409"/>
                    <a:pt x="987" y="4551"/>
                    <a:pt x="2362" y="4681"/>
                  </a:cubicBezTo>
                  <a:cubicBezTo>
                    <a:pt x="2431" y="4687"/>
                    <a:pt x="2499" y="4689"/>
                    <a:pt x="2567" y="4689"/>
                  </a:cubicBezTo>
                  <a:cubicBezTo>
                    <a:pt x="3834" y="4689"/>
                    <a:pt x="4939" y="3785"/>
                    <a:pt x="5062" y="2552"/>
                  </a:cubicBezTo>
                  <a:cubicBezTo>
                    <a:pt x="5192" y="1280"/>
                    <a:pt x="4206" y="138"/>
                    <a:pt x="2830" y="8"/>
                  </a:cubicBezTo>
                  <a:cubicBezTo>
                    <a:pt x="2761" y="3"/>
                    <a:pt x="2693" y="0"/>
                    <a:pt x="2625" y="0"/>
                  </a:cubicBezTo>
                  <a:close/>
                </a:path>
              </a:pathLst>
            </a:custGeom>
            <a:solidFill>
              <a:srgbClr val="AA1004"/>
            </a:solidFill>
            <a:ln w="4550" cap="flat" cmpd="sng">
              <a:solidFill>
                <a:srgbClr val="3F3F3F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16"/>
            <p:cNvSpPr/>
            <p:nvPr/>
          </p:nvSpPr>
          <p:spPr>
            <a:xfrm>
              <a:off x="2815900" y="2981501"/>
              <a:ext cx="155790" cy="138780"/>
            </a:xfrm>
            <a:custGeom>
              <a:avLst/>
              <a:gdLst/>
              <a:ahLst/>
              <a:cxnLst/>
              <a:rect l="l" t="t" r="r" b="b"/>
              <a:pathLst>
                <a:path w="5193" h="4668" extrusionOk="0">
                  <a:moveTo>
                    <a:pt x="2625" y="1"/>
                  </a:moveTo>
                  <a:cubicBezTo>
                    <a:pt x="1359" y="1"/>
                    <a:pt x="253" y="905"/>
                    <a:pt x="130" y="2137"/>
                  </a:cubicBezTo>
                  <a:cubicBezTo>
                    <a:pt x="0" y="3409"/>
                    <a:pt x="987" y="4552"/>
                    <a:pt x="2363" y="4655"/>
                  </a:cubicBezTo>
                  <a:cubicBezTo>
                    <a:pt x="2445" y="4663"/>
                    <a:pt x="2527" y="4667"/>
                    <a:pt x="2608" y="4667"/>
                  </a:cubicBezTo>
                  <a:cubicBezTo>
                    <a:pt x="3857" y="4667"/>
                    <a:pt x="4941" y="3747"/>
                    <a:pt x="5063" y="2553"/>
                  </a:cubicBezTo>
                  <a:cubicBezTo>
                    <a:pt x="5193" y="1255"/>
                    <a:pt x="4206" y="138"/>
                    <a:pt x="2830" y="8"/>
                  </a:cubicBezTo>
                  <a:cubicBezTo>
                    <a:pt x="2762" y="3"/>
                    <a:pt x="2693" y="1"/>
                    <a:pt x="2625" y="1"/>
                  </a:cubicBezTo>
                  <a:close/>
                </a:path>
              </a:pathLst>
            </a:custGeom>
            <a:solidFill>
              <a:srgbClr val="AA1004"/>
            </a:solidFill>
            <a:ln w="4550" cap="flat" cmpd="sng">
              <a:solidFill>
                <a:srgbClr val="3F3F3F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16"/>
            <p:cNvSpPr/>
            <p:nvPr/>
          </p:nvSpPr>
          <p:spPr>
            <a:xfrm>
              <a:off x="2683516" y="3009297"/>
              <a:ext cx="155790" cy="139404"/>
            </a:xfrm>
            <a:custGeom>
              <a:avLst/>
              <a:gdLst/>
              <a:ahLst/>
              <a:cxnLst/>
              <a:rect l="l" t="t" r="r" b="b"/>
              <a:pathLst>
                <a:path w="5193" h="4689" extrusionOk="0">
                  <a:moveTo>
                    <a:pt x="2625" y="0"/>
                  </a:moveTo>
                  <a:cubicBezTo>
                    <a:pt x="1359" y="0"/>
                    <a:pt x="253" y="905"/>
                    <a:pt x="130" y="2137"/>
                  </a:cubicBezTo>
                  <a:cubicBezTo>
                    <a:pt x="0" y="3435"/>
                    <a:pt x="987" y="4551"/>
                    <a:pt x="2363" y="4681"/>
                  </a:cubicBezTo>
                  <a:cubicBezTo>
                    <a:pt x="2431" y="4686"/>
                    <a:pt x="2499" y="4689"/>
                    <a:pt x="2567" y="4689"/>
                  </a:cubicBezTo>
                  <a:cubicBezTo>
                    <a:pt x="3834" y="4689"/>
                    <a:pt x="4939" y="3784"/>
                    <a:pt x="5062" y="2552"/>
                  </a:cubicBezTo>
                  <a:cubicBezTo>
                    <a:pt x="5192" y="1280"/>
                    <a:pt x="4206" y="138"/>
                    <a:pt x="2830" y="8"/>
                  </a:cubicBezTo>
                  <a:cubicBezTo>
                    <a:pt x="2761" y="3"/>
                    <a:pt x="2693" y="0"/>
                    <a:pt x="2625" y="0"/>
                  </a:cubicBezTo>
                  <a:close/>
                </a:path>
              </a:pathLst>
            </a:custGeom>
            <a:solidFill>
              <a:srgbClr val="AA1004"/>
            </a:solidFill>
            <a:ln w="4550" cap="flat" cmpd="sng">
              <a:solidFill>
                <a:srgbClr val="3F3F3F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16"/>
            <p:cNvSpPr/>
            <p:nvPr/>
          </p:nvSpPr>
          <p:spPr>
            <a:xfrm>
              <a:off x="2547232" y="3038489"/>
              <a:ext cx="157350" cy="140445"/>
            </a:xfrm>
            <a:custGeom>
              <a:avLst/>
              <a:gdLst/>
              <a:ahLst/>
              <a:cxnLst/>
              <a:rect l="l" t="t" r="r" b="b"/>
              <a:pathLst>
                <a:path w="5245" h="4724" extrusionOk="0">
                  <a:moveTo>
                    <a:pt x="2607" y="1"/>
                  </a:moveTo>
                  <a:cubicBezTo>
                    <a:pt x="1335" y="1"/>
                    <a:pt x="252" y="922"/>
                    <a:pt x="130" y="2141"/>
                  </a:cubicBezTo>
                  <a:cubicBezTo>
                    <a:pt x="0" y="3439"/>
                    <a:pt x="987" y="4608"/>
                    <a:pt x="2362" y="4711"/>
                  </a:cubicBezTo>
                  <a:cubicBezTo>
                    <a:pt x="2446" y="4719"/>
                    <a:pt x="2529" y="4723"/>
                    <a:pt x="2611" y="4723"/>
                  </a:cubicBezTo>
                  <a:cubicBezTo>
                    <a:pt x="3883" y="4723"/>
                    <a:pt x="4966" y="3802"/>
                    <a:pt x="5088" y="2583"/>
                  </a:cubicBezTo>
                  <a:cubicBezTo>
                    <a:pt x="5244" y="1285"/>
                    <a:pt x="4232" y="116"/>
                    <a:pt x="2856" y="13"/>
                  </a:cubicBezTo>
                  <a:cubicBezTo>
                    <a:pt x="2772" y="5"/>
                    <a:pt x="2689" y="1"/>
                    <a:pt x="2607" y="1"/>
                  </a:cubicBezTo>
                  <a:close/>
                </a:path>
              </a:pathLst>
            </a:custGeom>
            <a:solidFill>
              <a:srgbClr val="AA1004"/>
            </a:solidFill>
            <a:ln w="4550" cap="flat" cmpd="sng">
              <a:solidFill>
                <a:srgbClr val="3F3F3F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16"/>
            <p:cNvSpPr/>
            <p:nvPr/>
          </p:nvSpPr>
          <p:spPr>
            <a:xfrm>
              <a:off x="2415598" y="3076302"/>
              <a:ext cx="157350" cy="140326"/>
            </a:xfrm>
            <a:custGeom>
              <a:avLst/>
              <a:gdLst/>
              <a:ahLst/>
              <a:cxnLst/>
              <a:rect l="l" t="t" r="r" b="b"/>
              <a:pathLst>
                <a:path w="5245" h="4720" extrusionOk="0">
                  <a:moveTo>
                    <a:pt x="2607" y="1"/>
                  </a:moveTo>
                  <a:cubicBezTo>
                    <a:pt x="1336" y="1"/>
                    <a:pt x="252" y="922"/>
                    <a:pt x="130" y="2141"/>
                  </a:cubicBezTo>
                  <a:cubicBezTo>
                    <a:pt x="1" y="3439"/>
                    <a:pt x="1013" y="4582"/>
                    <a:pt x="2389" y="4712"/>
                  </a:cubicBezTo>
                  <a:cubicBezTo>
                    <a:pt x="2457" y="4717"/>
                    <a:pt x="2525" y="4719"/>
                    <a:pt x="2593" y="4719"/>
                  </a:cubicBezTo>
                  <a:cubicBezTo>
                    <a:pt x="3883" y="4719"/>
                    <a:pt x="4992" y="3790"/>
                    <a:pt x="5115" y="2557"/>
                  </a:cubicBezTo>
                  <a:cubicBezTo>
                    <a:pt x="5245" y="1259"/>
                    <a:pt x="4232" y="116"/>
                    <a:pt x="2856" y="13"/>
                  </a:cubicBezTo>
                  <a:cubicBezTo>
                    <a:pt x="2773" y="5"/>
                    <a:pt x="2690" y="1"/>
                    <a:pt x="2607" y="1"/>
                  </a:cubicBezTo>
                  <a:close/>
                </a:path>
              </a:pathLst>
            </a:custGeom>
            <a:solidFill>
              <a:srgbClr val="AA1004"/>
            </a:solidFill>
            <a:ln w="4550" cap="flat" cmpd="sng">
              <a:solidFill>
                <a:srgbClr val="3F3F3F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16"/>
            <p:cNvSpPr/>
            <p:nvPr/>
          </p:nvSpPr>
          <p:spPr>
            <a:xfrm>
              <a:off x="2266085" y="3102552"/>
              <a:ext cx="157350" cy="140326"/>
            </a:xfrm>
            <a:custGeom>
              <a:avLst/>
              <a:gdLst/>
              <a:ahLst/>
              <a:cxnLst/>
              <a:rect l="l" t="t" r="r" b="b"/>
              <a:pathLst>
                <a:path w="5245" h="4720" extrusionOk="0">
                  <a:moveTo>
                    <a:pt x="2607" y="1"/>
                  </a:moveTo>
                  <a:cubicBezTo>
                    <a:pt x="1336" y="1"/>
                    <a:pt x="252" y="922"/>
                    <a:pt x="130" y="2141"/>
                  </a:cubicBezTo>
                  <a:cubicBezTo>
                    <a:pt x="0" y="3439"/>
                    <a:pt x="1013" y="4581"/>
                    <a:pt x="2389" y="4711"/>
                  </a:cubicBezTo>
                  <a:cubicBezTo>
                    <a:pt x="2459" y="4716"/>
                    <a:pt x="2528" y="4719"/>
                    <a:pt x="2597" y="4719"/>
                  </a:cubicBezTo>
                  <a:cubicBezTo>
                    <a:pt x="3886" y="4719"/>
                    <a:pt x="4991" y="3814"/>
                    <a:pt x="5114" y="2582"/>
                  </a:cubicBezTo>
                  <a:cubicBezTo>
                    <a:pt x="5244" y="1284"/>
                    <a:pt x="4232" y="116"/>
                    <a:pt x="2856" y="12"/>
                  </a:cubicBezTo>
                  <a:cubicBezTo>
                    <a:pt x="2772" y="4"/>
                    <a:pt x="2689" y="1"/>
                    <a:pt x="2607" y="1"/>
                  </a:cubicBezTo>
                  <a:close/>
                </a:path>
              </a:pathLst>
            </a:custGeom>
            <a:solidFill>
              <a:srgbClr val="AA1004"/>
            </a:solidFill>
            <a:ln w="4550" cap="flat" cmpd="sng">
              <a:solidFill>
                <a:srgbClr val="3F3F3F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16"/>
            <p:cNvSpPr/>
            <p:nvPr/>
          </p:nvSpPr>
          <p:spPr>
            <a:xfrm>
              <a:off x="2150050" y="3094852"/>
              <a:ext cx="158910" cy="141842"/>
            </a:xfrm>
            <a:custGeom>
              <a:avLst/>
              <a:gdLst/>
              <a:ahLst/>
              <a:cxnLst/>
              <a:rect l="l" t="t" r="r" b="b"/>
              <a:pathLst>
                <a:path w="5297" h="4771" extrusionOk="0">
                  <a:moveTo>
                    <a:pt x="2638" y="0"/>
                  </a:moveTo>
                  <a:cubicBezTo>
                    <a:pt x="1362" y="0"/>
                    <a:pt x="252" y="946"/>
                    <a:pt x="130" y="2166"/>
                  </a:cubicBezTo>
                  <a:cubicBezTo>
                    <a:pt x="0" y="3490"/>
                    <a:pt x="1012" y="4633"/>
                    <a:pt x="2414" y="4763"/>
                  </a:cubicBezTo>
                  <a:cubicBezTo>
                    <a:pt x="2483" y="4768"/>
                    <a:pt x="2551" y="4770"/>
                    <a:pt x="2618" y="4770"/>
                  </a:cubicBezTo>
                  <a:cubicBezTo>
                    <a:pt x="3911" y="4770"/>
                    <a:pt x="5043" y="3841"/>
                    <a:pt x="5166" y="2608"/>
                  </a:cubicBezTo>
                  <a:cubicBezTo>
                    <a:pt x="5296" y="1284"/>
                    <a:pt x="4284" y="116"/>
                    <a:pt x="2882" y="12"/>
                  </a:cubicBezTo>
                  <a:cubicBezTo>
                    <a:pt x="2800" y="4"/>
                    <a:pt x="2719" y="0"/>
                    <a:pt x="2638" y="0"/>
                  </a:cubicBezTo>
                  <a:close/>
                </a:path>
              </a:pathLst>
            </a:custGeom>
            <a:solidFill>
              <a:srgbClr val="AA1004"/>
            </a:solidFill>
            <a:ln w="4550" cap="flat" cmpd="sng">
              <a:solidFill>
                <a:srgbClr val="3F3F3F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16"/>
            <p:cNvSpPr/>
            <p:nvPr/>
          </p:nvSpPr>
          <p:spPr>
            <a:xfrm>
              <a:off x="2012177" y="3083259"/>
              <a:ext cx="162030" cy="145053"/>
            </a:xfrm>
            <a:custGeom>
              <a:avLst/>
              <a:gdLst/>
              <a:ahLst/>
              <a:cxnLst/>
              <a:rect l="l" t="t" r="r" b="b"/>
              <a:pathLst>
                <a:path w="5401" h="4879" extrusionOk="0">
                  <a:moveTo>
                    <a:pt x="2708" y="1"/>
                  </a:moveTo>
                  <a:cubicBezTo>
                    <a:pt x="1389" y="1"/>
                    <a:pt x="277" y="949"/>
                    <a:pt x="131" y="2219"/>
                  </a:cubicBezTo>
                  <a:cubicBezTo>
                    <a:pt x="1" y="3569"/>
                    <a:pt x="1039" y="4737"/>
                    <a:pt x="2467" y="4867"/>
                  </a:cubicBezTo>
                  <a:cubicBezTo>
                    <a:pt x="2550" y="4875"/>
                    <a:pt x="2633" y="4878"/>
                    <a:pt x="2715" y="4878"/>
                  </a:cubicBezTo>
                  <a:cubicBezTo>
                    <a:pt x="4016" y="4878"/>
                    <a:pt x="5149" y="3930"/>
                    <a:pt x="5271" y="2660"/>
                  </a:cubicBezTo>
                  <a:cubicBezTo>
                    <a:pt x="5401" y="1310"/>
                    <a:pt x="4362" y="142"/>
                    <a:pt x="2960" y="12"/>
                  </a:cubicBezTo>
                  <a:cubicBezTo>
                    <a:pt x="2876" y="5"/>
                    <a:pt x="2792" y="1"/>
                    <a:pt x="2708" y="1"/>
                  </a:cubicBezTo>
                  <a:close/>
                </a:path>
              </a:pathLst>
            </a:custGeom>
            <a:solidFill>
              <a:srgbClr val="AA1004"/>
            </a:solidFill>
            <a:ln w="4550" cap="flat" cmpd="sng">
              <a:solidFill>
                <a:srgbClr val="3F3F3F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16"/>
            <p:cNvSpPr/>
            <p:nvPr/>
          </p:nvSpPr>
          <p:spPr>
            <a:xfrm>
              <a:off x="1873553" y="3057812"/>
              <a:ext cx="162030" cy="144250"/>
            </a:xfrm>
            <a:custGeom>
              <a:avLst/>
              <a:gdLst/>
              <a:ahLst/>
              <a:cxnLst/>
              <a:rect l="l" t="t" r="r" b="b"/>
              <a:pathLst>
                <a:path w="5401" h="4852" extrusionOk="0">
                  <a:moveTo>
                    <a:pt x="2686" y="0"/>
                  </a:moveTo>
                  <a:cubicBezTo>
                    <a:pt x="1386" y="0"/>
                    <a:pt x="253" y="947"/>
                    <a:pt x="131" y="2192"/>
                  </a:cubicBezTo>
                  <a:cubicBezTo>
                    <a:pt x="1" y="3542"/>
                    <a:pt x="1039" y="4736"/>
                    <a:pt x="2441" y="4840"/>
                  </a:cubicBezTo>
                  <a:cubicBezTo>
                    <a:pt x="2526" y="4848"/>
                    <a:pt x="2610" y="4852"/>
                    <a:pt x="2694" y="4852"/>
                  </a:cubicBezTo>
                  <a:cubicBezTo>
                    <a:pt x="4016" y="4852"/>
                    <a:pt x="5149" y="3903"/>
                    <a:pt x="5271" y="2634"/>
                  </a:cubicBezTo>
                  <a:cubicBezTo>
                    <a:pt x="5401" y="1310"/>
                    <a:pt x="4362" y="115"/>
                    <a:pt x="2935" y="12"/>
                  </a:cubicBezTo>
                  <a:cubicBezTo>
                    <a:pt x="2851" y="4"/>
                    <a:pt x="2769" y="0"/>
                    <a:pt x="2686" y="0"/>
                  </a:cubicBezTo>
                  <a:close/>
                </a:path>
              </a:pathLst>
            </a:custGeom>
            <a:solidFill>
              <a:srgbClr val="AA1004"/>
            </a:solidFill>
            <a:ln w="4550" cap="flat" cmpd="sng">
              <a:solidFill>
                <a:srgbClr val="3F3F3F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16"/>
            <p:cNvSpPr/>
            <p:nvPr/>
          </p:nvSpPr>
          <p:spPr>
            <a:xfrm>
              <a:off x="1738049" y="3035427"/>
              <a:ext cx="163590" cy="145796"/>
            </a:xfrm>
            <a:custGeom>
              <a:avLst/>
              <a:gdLst/>
              <a:ahLst/>
              <a:cxnLst/>
              <a:rect l="l" t="t" r="r" b="b"/>
              <a:pathLst>
                <a:path w="5453" h="4904" extrusionOk="0">
                  <a:moveTo>
                    <a:pt x="2708" y="0"/>
                  </a:moveTo>
                  <a:cubicBezTo>
                    <a:pt x="1386" y="0"/>
                    <a:pt x="253" y="949"/>
                    <a:pt x="131" y="2218"/>
                  </a:cubicBezTo>
                  <a:cubicBezTo>
                    <a:pt x="1" y="3594"/>
                    <a:pt x="1039" y="4788"/>
                    <a:pt x="2467" y="4892"/>
                  </a:cubicBezTo>
                  <a:cubicBezTo>
                    <a:pt x="2552" y="4900"/>
                    <a:pt x="2636" y="4904"/>
                    <a:pt x="2719" y="4904"/>
                  </a:cubicBezTo>
                  <a:cubicBezTo>
                    <a:pt x="4042" y="4904"/>
                    <a:pt x="5176" y="3956"/>
                    <a:pt x="5323" y="2686"/>
                  </a:cubicBezTo>
                  <a:cubicBezTo>
                    <a:pt x="5453" y="1336"/>
                    <a:pt x="4414" y="116"/>
                    <a:pt x="2960" y="12"/>
                  </a:cubicBezTo>
                  <a:cubicBezTo>
                    <a:pt x="2876" y="4"/>
                    <a:pt x="2791" y="0"/>
                    <a:pt x="2708" y="0"/>
                  </a:cubicBezTo>
                  <a:close/>
                </a:path>
              </a:pathLst>
            </a:custGeom>
            <a:solidFill>
              <a:srgbClr val="AA1004"/>
            </a:solidFill>
            <a:ln w="4550" cap="flat" cmpd="sng">
              <a:solidFill>
                <a:srgbClr val="3F3F3F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16"/>
            <p:cNvSpPr/>
            <p:nvPr/>
          </p:nvSpPr>
          <p:spPr>
            <a:xfrm>
              <a:off x="1601765" y="3056266"/>
              <a:ext cx="163590" cy="146450"/>
            </a:xfrm>
            <a:custGeom>
              <a:avLst/>
              <a:gdLst/>
              <a:ahLst/>
              <a:cxnLst/>
              <a:rect l="l" t="t" r="r" b="b"/>
              <a:pathLst>
                <a:path w="5453" h="4926" extrusionOk="0">
                  <a:moveTo>
                    <a:pt x="2713" y="0"/>
                  </a:moveTo>
                  <a:cubicBezTo>
                    <a:pt x="1389" y="0"/>
                    <a:pt x="253" y="973"/>
                    <a:pt x="130" y="2244"/>
                  </a:cubicBezTo>
                  <a:cubicBezTo>
                    <a:pt x="1" y="3594"/>
                    <a:pt x="1039" y="4788"/>
                    <a:pt x="2467" y="4918"/>
                  </a:cubicBezTo>
                  <a:cubicBezTo>
                    <a:pt x="2536" y="4923"/>
                    <a:pt x="2605" y="4926"/>
                    <a:pt x="2673" y="4926"/>
                  </a:cubicBezTo>
                  <a:cubicBezTo>
                    <a:pt x="4015" y="4926"/>
                    <a:pt x="5174" y="3970"/>
                    <a:pt x="5323" y="2686"/>
                  </a:cubicBezTo>
                  <a:cubicBezTo>
                    <a:pt x="5452" y="1336"/>
                    <a:pt x="4414" y="141"/>
                    <a:pt x="2960" y="12"/>
                  </a:cubicBezTo>
                  <a:cubicBezTo>
                    <a:pt x="2877" y="4"/>
                    <a:pt x="2795" y="0"/>
                    <a:pt x="2713" y="0"/>
                  </a:cubicBezTo>
                  <a:close/>
                </a:path>
              </a:pathLst>
            </a:custGeom>
            <a:solidFill>
              <a:srgbClr val="AA1004"/>
            </a:solidFill>
            <a:ln w="4550" cap="flat" cmpd="sng">
              <a:solidFill>
                <a:srgbClr val="3F3F3F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16"/>
            <p:cNvSpPr/>
            <p:nvPr/>
          </p:nvSpPr>
          <p:spPr>
            <a:xfrm>
              <a:off x="1481051" y="3115691"/>
              <a:ext cx="166710" cy="148888"/>
            </a:xfrm>
            <a:custGeom>
              <a:avLst/>
              <a:gdLst/>
              <a:ahLst/>
              <a:cxnLst/>
              <a:rect l="l" t="t" r="r" b="b"/>
              <a:pathLst>
                <a:path w="5557" h="5008" extrusionOk="0">
                  <a:moveTo>
                    <a:pt x="2783" y="0"/>
                  </a:moveTo>
                  <a:cubicBezTo>
                    <a:pt x="1412" y="0"/>
                    <a:pt x="253" y="974"/>
                    <a:pt x="131" y="2270"/>
                  </a:cubicBezTo>
                  <a:cubicBezTo>
                    <a:pt x="1" y="3646"/>
                    <a:pt x="1065" y="4866"/>
                    <a:pt x="2519" y="4996"/>
                  </a:cubicBezTo>
                  <a:cubicBezTo>
                    <a:pt x="2603" y="5004"/>
                    <a:pt x="2687" y="5007"/>
                    <a:pt x="2770" y="5007"/>
                  </a:cubicBezTo>
                  <a:cubicBezTo>
                    <a:pt x="4119" y="5007"/>
                    <a:pt x="5280" y="4034"/>
                    <a:pt x="5427" y="2738"/>
                  </a:cubicBezTo>
                  <a:cubicBezTo>
                    <a:pt x="5556" y="1362"/>
                    <a:pt x="4492" y="141"/>
                    <a:pt x="3038" y="12"/>
                  </a:cubicBezTo>
                  <a:cubicBezTo>
                    <a:pt x="2952" y="4"/>
                    <a:pt x="2867" y="0"/>
                    <a:pt x="2783" y="0"/>
                  </a:cubicBezTo>
                  <a:close/>
                </a:path>
              </a:pathLst>
            </a:custGeom>
            <a:solidFill>
              <a:srgbClr val="AA1004"/>
            </a:solidFill>
            <a:ln w="5200" cap="flat" cmpd="sng">
              <a:solidFill>
                <a:srgbClr val="3F3F3F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16"/>
            <p:cNvSpPr/>
            <p:nvPr/>
          </p:nvSpPr>
          <p:spPr>
            <a:xfrm>
              <a:off x="1357217" y="3124164"/>
              <a:ext cx="167490" cy="148888"/>
            </a:xfrm>
            <a:custGeom>
              <a:avLst/>
              <a:gdLst/>
              <a:ahLst/>
              <a:cxnLst/>
              <a:rect l="l" t="t" r="r" b="b"/>
              <a:pathLst>
                <a:path w="5583" h="5008" extrusionOk="0">
                  <a:moveTo>
                    <a:pt x="2787" y="1"/>
                  </a:moveTo>
                  <a:cubicBezTo>
                    <a:pt x="1438" y="1"/>
                    <a:pt x="279" y="975"/>
                    <a:pt x="157" y="2271"/>
                  </a:cubicBezTo>
                  <a:cubicBezTo>
                    <a:pt x="1" y="3647"/>
                    <a:pt x="1091" y="4867"/>
                    <a:pt x="2545" y="4997"/>
                  </a:cubicBezTo>
                  <a:cubicBezTo>
                    <a:pt x="2629" y="5004"/>
                    <a:pt x="2713" y="5008"/>
                    <a:pt x="2796" y="5008"/>
                  </a:cubicBezTo>
                  <a:cubicBezTo>
                    <a:pt x="4145" y="5008"/>
                    <a:pt x="5304" y="4034"/>
                    <a:pt x="5427" y="2738"/>
                  </a:cubicBezTo>
                  <a:cubicBezTo>
                    <a:pt x="5583" y="1362"/>
                    <a:pt x="4518" y="142"/>
                    <a:pt x="3038" y="12"/>
                  </a:cubicBezTo>
                  <a:cubicBezTo>
                    <a:pt x="2954" y="5"/>
                    <a:pt x="2870" y="1"/>
                    <a:pt x="2787" y="1"/>
                  </a:cubicBezTo>
                  <a:close/>
                </a:path>
              </a:pathLst>
            </a:custGeom>
            <a:solidFill>
              <a:srgbClr val="AA1004"/>
            </a:solidFill>
            <a:ln w="5200" cap="flat" cmpd="sng">
              <a:solidFill>
                <a:srgbClr val="3F3F3F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16"/>
            <p:cNvSpPr/>
            <p:nvPr/>
          </p:nvSpPr>
          <p:spPr>
            <a:xfrm>
              <a:off x="1197594" y="3146578"/>
              <a:ext cx="170580" cy="151950"/>
            </a:xfrm>
            <a:custGeom>
              <a:avLst/>
              <a:gdLst/>
              <a:ahLst/>
              <a:cxnLst/>
              <a:rect l="l" t="t" r="r" b="b"/>
              <a:pathLst>
                <a:path w="5686" h="5111" extrusionOk="0">
                  <a:moveTo>
                    <a:pt x="2839" y="0"/>
                  </a:moveTo>
                  <a:cubicBezTo>
                    <a:pt x="1463" y="0"/>
                    <a:pt x="277" y="999"/>
                    <a:pt x="130" y="2322"/>
                  </a:cubicBezTo>
                  <a:cubicBezTo>
                    <a:pt x="0" y="3723"/>
                    <a:pt x="1090" y="4970"/>
                    <a:pt x="2570" y="5099"/>
                  </a:cubicBezTo>
                  <a:cubicBezTo>
                    <a:pt x="2655" y="5107"/>
                    <a:pt x="2740" y="5110"/>
                    <a:pt x="2824" y="5110"/>
                  </a:cubicBezTo>
                  <a:cubicBezTo>
                    <a:pt x="4222" y="5110"/>
                    <a:pt x="5407" y="4111"/>
                    <a:pt x="5530" y="2789"/>
                  </a:cubicBezTo>
                  <a:cubicBezTo>
                    <a:pt x="5685" y="1387"/>
                    <a:pt x="4595" y="141"/>
                    <a:pt x="3089" y="11"/>
                  </a:cubicBezTo>
                  <a:cubicBezTo>
                    <a:pt x="3006" y="4"/>
                    <a:pt x="2922" y="0"/>
                    <a:pt x="2839" y="0"/>
                  </a:cubicBezTo>
                  <a:close/>
                </a:path>
              </a:pathLst>
            </a:custGeom>
            <a:solidFill>
              <a:srgbClr val="AA1004"/>
            </a:solidFill>
            <a:ln w="5200" cap="flat" cmpd="sng">
              <a:solidFill>
                <a:srgbClr val="3F3F3F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16"/>
            <p:cNvSpPr/>
            <p:nvPr/>
          </p:nvSpPr>
          <p:spPr>
            <a:xfrm>
              <a:off x="1031702" y="3143486"/>
              <a:ext cx="170580" cy="151950"/>
            </a:xfrm>
            <a:custGeom>
              <a:avLst/>
              <a:gdLst/>
              <a:ahLst/>
              <a:cxnLst/>
              <a:rect l="l" t="t" r="r" b="b"/>
              <a:pathLst>
                <a:path w="5686" h="5111" extrusionOk="0">
                  <a:moveTo>
                    <a:pt x="2840" y="0"/>
                  </a:moveTo>
                  <a:cubicBezTo>
                    <a:pt x="1464" y="0"/>
                    <a:pt x="279" y="999"/>
                    <a:pt x="156" y="2322"/>
                  </a:cubicBezTo>
                  <a:cubicBezTo>
                    <a:pt x="0" y="3724"/>
                    <a:pt x="1091" y="4970"/>
                    <a:pt x="2570" y="5100"/>
                  </a:cubicBezTo>
                  <a:cubicBezTo>
                    <a:pt x="2656" y="5107"/>
                    <a:pt x="2741" y="5110"/>
                    <a:pt x="2825" y="5110"/>
                  </a:cubicBezTo>
                  <a:cubicBezTo>
                    <a:pt x="4222" y="5110"/>
                    <a:pt x="5408" y="4111"/>
                    <a:pt x="5530" y="2789"/>
                  </a:cubicBezTo>
                  <a:cubicBezTo>
                    <a:pt x="5686" y="1361"/>
                    <a:pt x="4595" y="141"/>
                    <a:pt x="3090" y="11"/>
                  </a:cubicBezTo>
                  <a:cubicBezTo>
                    <a:pt x="3006" y="4"/>
                    <a:pt x="2923" y="0"/>
                    <a:pt x="2840" y="0"/>
                  </a:cubicBezTo>
                  <a:close/>
                </a:path>
              </a:pathLst>
            </a:custGeom>
            <a:solidFill>
              <a:srgbClr val="AA1004"/>
            </a:solidFill>
            <a:ln w="5200" cap="flat" cmpd="sng">
              <a:solidFill>
                <a:srgbClr val="3F3F3F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16"/>
            <p:cNvSpPr/>
            <p:nvPr/>
          </p:nvSpPr>
          <p:spPr>
            <a:xfrm>
              <a:off x="876729" y="3084061"/>
              <a:ext cx="170580" cy="151950"/>
            </a:xfrm>
            <a:custGeom>
              <a:avLst/>
              <a:gdLst/>
              <a:ahLst/>
              <a:cxnLst/>
              <a:rect l="l" t="t" r="r" b="b"/>
              <a:pathLst>
                <a:path w="5686" h="5111" extrusionOk="0">
                  <a:moveTo>
                    <a:pt x="2840" y="0"/>
                  </a:moveTo>
                  <a:cubicBezTo>
                    <a:pt x="1464" y="0"/>
                    <a:pt x="278" y="999"/>
                    <a:pt x="156" y="2322"/>
                  </a:cubicBezTo>
                  <a:cubicBezTo>
                    <a:pt x="0" y="3750"/>
                    <a:pt x="1091" y="4970"/>
                    <a:pt x="2570" y="5100"/>
                  </a:cubicBezTo>
                  <a:cubicBezTo>
                    <a:pt x="2656" y="5107"/>
                    <a:pt x="2740" y="5111"/>
                    <a:pt x="2824" y="5111"/>
                  </a:cubicBezTo>
                  <a:cubicBezTo>
                    <a:pt x="4222" y="5111"/>
                    <a:pt x="5407" y="4111"/>
                    <a:pt x="5530" y="2789"/>
                  </a:cubicBezTo>
                  <a:cubicBezTo>
                    <a:pt x="5686" y="1387"/>
                    <a:pt x="4595" y="141"/>
                    <a:pt x="3090" y="11"/>
                  </a:cubicBezTo>
                  <a:cubicBezTo>
                    <a:pt x="3006" y="4"/>
                    <a:pt x="2922" y="0"/>
                    <a:pt x="2840" y="0"/>
                  </a:cubicBezTo>
                  <a:close/>
                </a:path>
              </a:pathLst>
            </a:custGeom>
            <a:solidFill>
              <a:srgbClr val="AA1004"/>
            </a:solidFill>
            <a:ln w="5200" cap="flat" cmpd="sng">
              <a:solidFill>
                <a:srgbClr val="3F3F3F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16"/>
            <p:cNvSpPr/>
            <p:nvPr/>
          </p:nvSpPr>
          <p:spPr>
            <a:xfrm>
              <a:off x="720976" y="3026955"/>
              <a:ext cx="169800" cy="151950"/>
            </a:xfrm>
            <a:custGeom>
              <a:avLst/>
              <a:gdLst/>
              <a:ahLst/>
              <a:cxnLst/>
              <a:rect l="l" t="t" r="r" b="b"/>
              <a:pathLst>
                <a:path w="5660" h="5111" extrusionOk="0">
                  <a:moveTo>
                    <a:pt x="2840" y="0"/>
                  </a:moveTo>
                  <a:cubicBezTo>
                    <a:pt x="1463" y="0"/>
                    <a:pt x="277" y="999"/>
                    <a:pt x="130" y="2322"/>
                  </a:cubicBezTo>
                  <a:cubicBezTo>
                    <a:pt x="0" y="3724"/>
                    <a:pt x="1090" y="4970"/>
                    <a:pt x="2570" y="5099"/>
                  </a:cubicBezTo>
                  <a:cubicBezTo>
                    <a:pt x="2654" y="5107"/>
                    <a:pt x="2737" y="5110"/>
                    <a:pt x="2820" y="5110"/>
                  </a:cubicBezTo>
                  <a:cubicBezTo>
                    <a:pt x="4196" y="5110"/>
                    <a:pt x="5383" y="4111"/>
                    <a:pt x="5530" y="2789"/>
                  </a:cubicBezTo>
                  <a:cubicBezTo>
                    <a:pt x="5659" y="1387"/>
                    <a:pt x="4569" y="141"/>
                    <a:pt x="3089" y="11"/>
                  </a:cubicBezTo>
                  <a:cubicBezTo>
                    <a:pt x="3006" y="4"/>
                    <a:pt x="2922" y="0"/>
                    <a:pt x="2840" y="0"/>
                  </a:cubicBezTo>
                  <a:close/>
                </a:path>
              </a:pathLst>
            </a:custGeom>
            <a:solidFill>
              <a:srgbClr val="AA1004"/>
            </a:solidFill>
            <a:ln w="5200" cap="flat" cmpd="sng">
              <a:solidFill>
                <a:srgbClr val="3F3F3F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16"/>
            <p:cNvSpPr/>
            <p:nvPr/>
          </p:nvSpPr>
          <p:spPr>
            <a:xfrm>
              <a:off x="559763" y="2989914"/>
              <a:ext cx="169800" cy="151950"/>
            </a:xfrm>
            <a:custGeom>
              <a:avLst/>
              <a:gdLst/>
              <a:ahLst/>
              <a:cxnLst/>
              <a:rect l="l" t="t" r="r" b="b"/>
              <a:pathLst>
                <a:path w="5660" h="5111" extrusionOk="0">
                  <a:moveTo>
                    <a:pt x="2840" y="0"/>
                  </a:moveTo>
                  <a:cubicBezTo>
                    <a:pt x="1463" y="0"/>
                    <a:pt x="277" y="999"/>
                    <a:pt x="130" y="2322"/>
                  </a:cubicBezTo>
                  <a:cubicBezTo>
                    <a:pt x="0" y="3723"/>
                    <a:pt x="1091" y="4970"/>
                    <a:pt x="2570" y="5099"/>
                  </a:cubicBezTo>
                  <a:cubicBezTo>
                    <a:pt x="2654" y="5107"/>
                    <a:pt x="2737" y="5110"/>
                    <a:pt x="2820" y="5110"/>
                  </a:cubicBezTo>
                  <a:cubicBezTo>
                    <a:pt x="4196" y="5110"/>
                    <a:pt x="5383" y="4111"/>
                    <a:pt x="5530" y="2789"/>
                  </a:cubicBezTo>
                  <a:cubicBezTo>
                    <a:pt x="5660" y="1361"/>
                    <a:pt x="4569" y="141"/>
                    <a:pt x="3089" y="11"/>
                  </a:cubicBezTo>
                  <a:cubicBezTo>
                    <a:pt x="3006" y="4"/>
                    <a:pt x="2922" y="0"/>
                    <a:pt x="2840" y="0"/>
                  </a:cubicBezTo>
                  <a:close/>
                </a:path>
              </a:pathLst>
            </a:custGeom>
            <a:solidFill>
              <a:srgbClr val="AA1004"/>
            </a:solidFill>
            <a:ln w="5200" cap="flat" cmpd="sng">
              <a:solidFill>
                <a:srgbClr val="3F3F3F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16"/>
            <p:cNvSpPr/>
            <p:nvPr/>
          </p:nvSpPr>
          <p:spPr>
            <a:xfrm>
              <a:off x="395431" y="3013042"/>
              <a:ext cx="169800" cy="151980"/>
            </a:xfrm>
            <a:custGeom>
              <a:avLst/>
              <a:gdLst/>
              <a:ahLst/>
              <a:cxnLst/>
              <a:rect l="l" t="t" r="r" b="b"/>
              <a:pathLst>
                <a:path w="5660" h="5112" extrusionOk="0">
                  <a:moveTo>
                    <a:pt x="2840" y="1"/>
                  </a:moveTo>
                  <a:cubicBezTo>
                    <a:pt x="1464" y="1"/>
                    <a:pt x="277" y="1001"/>
                    <a:pt x="130" y="2348"/>
                  </a:cubicBezTo>
                  <a:cubicBezTo>
                    <a:pt x="0" y="3750"/>
                    <a:pt x="1091" y="4970"/>
                    <a:pt x="2571" y="5100"/>
                  </a:cubicBezTo>
                  <a:cubicBezTo>
                    <a:pt x="2654" y="5108"/>
                    <a:pt x="2738" y="5111"/>
                    <a:pt x="2820" y="5111"/>
                  </a:cubicBezTo>
                  <a:cubicBezTo>
                    <a:pt x="4197" y="5111"/>
                    <a:pt x="5383" y="4112"/>
                    <a:pt x="5530" y="2790"/>
                  </a:cubicBezTo>
                  <a:cubicBezTo>
                    <a:pt x="5660" y="1388"/>
                    <a:pt x="4570" y="142"/>
                    <a:pt x="3090" y="12"/>
                  </a:cubicBezTo>
                  <a:cubicBezTo>
                    <a:pt x="3006" y="5"/>
                    <a:pt x="2923" y="1"/>
                    <a:pt x="2840" y="1"/>
                  </a:cubicBezTo>
                  <a:close/>
                </a:path>
              </a:pathLst>
            </a:custGeom>
            <a:solidFill>
              <a:srgbClr val="AA1004"/>
            </a:solidFill>
            <a:ln w="5200" cap="flat" cmpd="sng">
              <a:solidFill>
                <a:srgbClr val="3F3F3F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16"/>
            <p:cNvSpPr/>
            <p:nvPr/>
          </p:nvSpPr>
          <p:spPr>
            <a:xfrm>
              <a:off x="3845453" y="3103146"/>
              <a:ext cx="151890" cy="134469"/>
            </a:xfrm>
            <a:custGeom>
              <a:avLst/>
              <a:gdLst/>
              <a:ahLst/>
              <a:cxnLst/>
              <a:rect l="l" t="t" r="r" b="b"/>
              <a:pathLst>
                <a:path w="5063" h="4523" extrusionOk="0">
                  <a:moveTo>
                    <a:pt x="2582" y="0"/>
                  </a:moveTo>
                  <a:cubicBezTo>
                    <a:pt x="2484" y="0"/>
                    <a:pt x="2385" y="6"/>
                    <a:pt x="2285" y="18"/>
                  </a:cubicBezTo>
                  <a:cubicBezTo>
                    <a:pt x="961" y="148"/>
                    <a:pt x="1" y="1264"/>
                    <a:pt x="156" y="2510"/>
                  </a:cubicBezTo>
                  <a:cubicBezTo>
                    <a:pt x="278" y="3675"/>
                    <a:pt x="1329" y="4522"/>
                    <a:pt x="2546" y="4522"/>
                  </a:cubicBezTo>
                  <a:cubicBezTo>
                    <a:pt x="2632" y="4522"/>
                    <a:pt x="2718" y="4518"/>
                    <a:pt x="2804" y="4509"/>
                  </a:cubicBezTo>
                  <a:cubicBezTo>
                    <a:pt x="4102" y="4354"/>
                    <a:pt x="5063" y="3237"/>
                    <a:pt x="4907" y="1991"/>
                  </a:cubicBezTo>
                  <a:cubicBezTo>
                    <a:pt x="4787" y="841"/>
                    <a:pt x="3761" y="0"/>
                    <a:pt x="2582" y="0"/>
                  </a:cubicBezTo>
                  <a:close/>
                </a:path>
              </a:pathLst>
            </a:custGeom>
            <a:solidFill>
              <a:srgbClr val="AA1004"/>
            </a:solidFill>
            <a:ln w="4550" cap="flat" cmpd="sng">
              <a:solidFill>
                <a:srgbClr val="3F3F3F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16"/>
            <p:cNvSpPr/>
            <p:nvPr/>
          </p:nvSpPr>
          <p:spPr>
            <a:xfrm>
              <a:off x="3716969" y="3085696"/>
              <a:ext cx="150330" cy="134796"/>
            </a:xfrm>
            <a:custGeom>
              <a:avLst/>
              <a:gdLst/>
              <a:ahLst/>
              <a:cxnLst/>
              <a:rect l="l" t="t" r="r" b="b"/>
              <a:pathLst>
                <a:path w="5011" h="4534" extrusionOk="0">
                  <a:moveTo>
                    <a:pt x="2524" y="0"/>
                  </a:moveTo>
                  <a:cubicBezTo>
                    <a:pt x="1306" y="0"/>
                    <a:pt x="227" y="878"/>
                    <a:pt x="104" y="2059"/>
                  </a:cubicBezTo>
                  <a:cubicBezTo>
                    <a:pt x="0" y="3305"/>
                    <a:pt x="961" y="4421"/>
                    <a:pt x="2285" y="4525"/>
                  </a:cubicBezTo>
                  <a:cubicBezTo>
                    <a:pt x="2352" y="4531"/>
                    <a:pt x="2420" y="4533"/>
                    <a:pt x="2487" y="4533"/>
                  </a:cubicBezTo>
                  <a:cubicBezTo>
                    <a:pt x="3704" y="4533"/>
                    <a:pt x="4782" y="3656"/>
                    <a:pt x="4881" y="2474"/>
                  </a:cubicBezTo>
                  <a:cubicBezTo>
                    <a:pt x="5010" y="1228"/>
                    <a:pt x="4050" y="138"/>
                    <a:pt x="2726" y="8"/>
                  </a:cubicBezTo>
                  <a:cubicBezTo>
                    <a:pt x="2658" y="3"/>
                    <a:pt x="2591" y="0"/>
                    <a:pt x="2524" y="0"/>
                  </a:cubicBezTo>
                  <a:close/>
                </a:path>
              </a:pathLst>
            </a:custGeom>
            <a:solidFill>
              <a:srgbClr val="AA1004"/>
            </a:solidFill>
            <a:ln w="4550" cap="flat" cmpd="sng">
              <a:solidFill>
                <a:srgbClr val="3F3F3F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16"/>
            <p:cNvSpPr/>
            <p:nvPr/>
          </p:nvSpPr>
          <p:spPr>
            <a:xfrm>
              <a:off x="3579875" y="3082605"/>
              <a:ext cx="150360" cy="134796"/>
            </a:xfrm>
            <a:custGeom>
              <a:avLst/>
              <a:gdLst/>
              <a:ahLst/>
              <a:cxnLst/>
              <a:rect l="l" t="t" r="r" b="b"/>
              <a:pathLst>
                <a:path w="5012" h="4534" extrusionOk="0">
                  <a:moveTo>
                    <a:pt x="2525" y="0"/>
                  </a:moveTo>
                  <a:cubicBezTo>
                    <a:pt x="1307" y="0"/>
                    <a:pt x="229" y="878"/>
                    <a:pt x="131" y="2059"/>
                  </a:cubicBezTo>
                  <a:cubicBezTo>
                    <a:pt x="1" y="3305"/>
                    <a:pt x="962" y="4422"/>
                    <a:pt x="2286" y="4525"/>
                  </a:cubicBezTo>
                  <a:cubicBezTo>
                    <a:pt x="2353" y="4531"/>
                    <a:pt x="2421" y="4534"/>
                    <a:pt x="2488" y="4534"/>
                  </a:cubicBezTo>
                  <a:cubicBezTo>
                    <a:pt x="3705" y="4534"/>
                    <a:pt x="4785" y="3656"/>
                    <a:pt x="4908" y="2475"/>
                  </a:cubicBezTo>
                  <a:cubicBezTo>
                    <a:pt x="5011" y="1228"/>
                    <a:pt x="4051" y="138"/>
                    <a:pt x="2727" y="8"/>
                  </a:cubicBezTo>
                  <a:cubicBezTo>
                    <a:pt x="2659" y="3"/>
                    <a:pt x="2592" y="0"/>
                    <a:pt x="2525" y="0"/>
                  </a:cubicBezTo>
                  <a:close/>
                </a:path>
              </a:pathLst>
            </a:custGeom>
            <a:solidFill>
              <a:srgbClr val="AA1004"/>
            </a:solidFill>
            <a:ln w="4550" cap="flat" cmpd="sng">
              <a:solidFill>
                <a:srgbClr val="3F3F3F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16"/>
            <p:cNvSpPr/>
            <p:nvPr/>
          </p:nvSpPr>
          <p:spPr>
            <a:xfrm>
              <a:off x="3454511" y="3070892"/>
              <a:ext cx="151110" cy="134290"/>
            </a:xfrm>
            <a:custGeom>
              <a:avLst/>
              <a:gdLst/>
              <a:ahLst/>
              <a:cxnLst/>
              <a:rect l="l" t="t" r="r" b="b"/>
              <a:pathLst>
                <a:path w="5037" h="4517" extrusionOk="0">
                  <a:moveTo>
                    <a:pt x="2506" y="1"/>
                  </a:moveTo>
                  <a:cubicBezTo>
                    <a:pt x="1286" y="1"/>
                    <a:pt x="252" y="895"/>
                    <a:pt x="130" y="2064"/>
                  </a:cubicBezTo>
                  <a:cubicBezTo>
                    <a:pt x="0" y="3310"/>
                    <a:pt x="961" y="4400"/>
                    <a:pt x="2285" y="4504"/>
                  </a:cubicBezTo>
                  <a:cubicBezTo>
                    <a:pt x="2367" y="4512"/>
                    <a:pt x="2449" y="4516"/>
                    <a:pt x="2530" y="4516"/>
                  </a:cubicBezTo>
                  <a:cubicBezTo>
                    <a:pt x="3750" y="4516"/>
                    <a:pt x="4785" y="3622"/>
                    <a:pt x="4907" y="2453"/>
                  </a:cubicBezTo>
                  <a:cubicBezTo>
                    <a:pt x="5037" y="1207"/>
                    <a:pt x="4076" y="117"/>
                    <a:pt x="2752" y="13"/>
                  </a:cubicBezTo>
                  <a:cubicBezTo>
                    <a:pt x="2670" y="5"/>
                    <a:pt x="2588" y="1"/>
                    <a:pt x="2506" y="1"/>
                  </a:cubicBezTo>
                  <a:close/>
                </a:path>
              </a:pathLst>
            </a:custGeom>
            <a:solidFill>
              <a:srgbClr val="AA1004"/>
            </a:solidFill>
            <a:ln w="4550" cap="flat" cmpd="sng">
              <a:solidFill>
                <a:srgbClr val="3F3F3F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16"/>
            <p:cNvSpPr/>
            <p:nvPr/>
          </p:nvSpPr>
          <p:spPr>
            <a:xfrm>
              <a:off x="3330676" y="3042354"/>
              <a:ext cx="154230" cy="137353"/>
            </a:xfrm>
            <a:custGeom>
              <a:avLst/>
              <a:gdLst/>
              <a:ahLst/>
              <a:cxnLst/>
              <a:rect l="l" t="t" r="r" b="b"/>
              <a:pathLst>
                <a:path w="5141" h="4620" extrusionOk="0">
                  <a:moveTo>
                    <a:pt x="2560" y="1"/>
                  </a:moveTo>
                  <a:cubicBezTo>
                    <a:pt x="1313" y="1"/>
                    <a:pt x="252" y="921"/>
                    <a:pt x="130" y="2115"/>
                  </a:cubicBezTo>
                  <a:cubicBezTo>
                    <a:pt x="1" y="3387"/>
                    <a:pt x="987" y="4504"/>
                    <a:pt x="2337" y="4607"/>
                  </a:cubicBezTo>
                  <a:cubicBezTo>
                    <a:pt x="2419" y="4615"/>
                    <a:pt x="2502" y="4619"/>
                    <a:pt x="2583" y="4619"/>
                  </a:cubicBezTo>
                  <a:cubicBezTo>
                    <a:pt x="3809" y="4619"/>
                    <a:pt x="4889" y="3723"/>
                    <a:pt x="5011" y="2531"/>
                  </a:cubicBezTo>
                  <a:cubicBezTo>
                    <a:pt x="5141" y="1258"/>
                    <a:pt x="4154" y="116"/>
                    <a:pt x="2804" y="12"/>
                  </a:cubicBezTo>
                  <a:cubicBezTo>
                    <a:pt x="2722" y="4"/>
                    <a:pt x="2641" y="1"/>
                    <a:pt x="2560" y="1"/>
                  </a:cubicBezTo>
                  <a:close/>
                </a:path>
              </a:pathLst>
            </a:custGeom>
            <a:solidFill>
              <a:srgbClr val="AA1004"/>
            </a:solidFill>
            <a:ln w="4550" cap="flat" cmpd="sng">
              <a:solidFill>
                <a:srgbClr val="3F3F3F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16"/>
            <p:cNvSpPr/>
            <p:nvPr/>
          </p:nvSpPr>
          <p:spPr>
            <a:xfrm>
              <a:off x="3213082" y="3020861"/>
              <a:ext cx="154230" cy="137888"/>
            </a:xfrm>
            <a:custGeom>
              <a:avLst/>
              <a:gdLst/>
              <a:ahLst/>
              <a:cxnLst/>
              <a:rect l="l" t="t" r="r" b="b"/>
              <a:pathLst>
                <a:path w="5141" h="4638" extrusionOk="0">
                  <a:moveTo>
                    <a:pt x="2600" y="1"/>
                  </a:moveTo>
                  <a:cubicBezTo>
                    <a:pt x="1336" y="1"/>
                    <a:pt x="253" y="904"/>
                    <a:pt x="130" y="2111"/>
                  </a:cubicBezTo>
                  <a:cubicBezTo>
                    <a:pt x="0" y="3383"/>
                    <a:pt x="987" y="4500"/>
                    <a:pt x="2337" y="4629"/>
                  </a:cubicBezTo>
                  <a:cubicBezTo>
                    <a:pt x="2406" y="4635"/>
                    <a:pt x="2474" y="4637"/>
                    <a:pt x="2542" y="4637"/>
                  </a:cubicBezTo>
                  <a:cubicBezTo>
                    <a:pt x="3806" y="4637"/>
                    <a:pt x="4888" y="3734"/>
                    <a:pt x="5011" y="2527"/>
                  </a:cubicBezTo>
                  <a:cubicBezTo>
                    <a:pt x="5141" y="1255"/>
                    <a:pt x="4154" y="112"/>
                    <a:pt x="2804" y="8"/>
                  </a:cubicBezTo>
                  <a:cubicBezTo>
                    <a:pt x="2736" y="3"/>
                    <a:pt x="2667" y="1"/>
                    <a:pt x="2600" y="1"/>
                  </a:cubicBezTo>
                  <a:close/>
                </a:path>
              </a:pathLst>
            </a:custGeom>
            <a:solidFill>
              <a:srgbClr val="AA1004"/>
            </a:solidFill>
            <a:ln w="4550" cap="flat" cmpd="sng">
              <a:solidFill>
                <a:srgbClr val="3F3F3F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16"/>
            <p:cNvSpPr/>
            <p:nvPr/>
          </p:nvSpPr>
          <p:spPr>
            <a:xfrm>
              <a:off x="3079918" y="3008405"/>
              <a:ext cx="154230" cy="137353"/>
            </a:xfrm>
            <a:custGeom>
              <a:avLst/>
              <a:gdLst/>
              <a:ahLst/>
              <a:cxnLst/>
              <a:rect l="l" t="t" r="r" b="b"/>
              <a:pathLst>
                <a:path w="5141" h="4620" extrusionOk="0">
                  <a:moveTo>
                    <a:pt x="2559" y="0"/>
                  </a:moveTo>
                  <a:cubicBezTo>
                    <a:pt x="1313" y="0"/>
                    <a:pt x="252" y="920"/>
                    <a:pt x="130" y="2115"/>
                  </a:cubicBezTo>
                  <a:cubicBezTo>
                    <a:pt x="0" y="3387"/>
                    <a:pt x="987" y="4503"/>
                    <a:pt x="2337" y="4607"/>
                  </a:cubicBezTo>
                  <a:cubicBezTo>
                    <a:pt x="2421" y="4615"/>
                    <a:pt x="2504" y="4619"/>
                    <a:pt x="2587" y="4619"/>
                  </a:cubicBezTo>
                  <a:cubicBezTo>
                    <a:pt x="3831" y="4619"/>
                    <a:pt x="4889" y="3723"/>
                    <a:pt x="5011" y="2530"/>
                  </a:cubicBezTo>
                  <a:cubicBezTo>
                    <a:pt x="5140" y="1258"/>
                    <a:pt x="4154" y="116"/>
                    <a:pt x="2804" y="12"/>
                  </a:cubicBezTo>
                  <a:cubicBezTo>
                    <a:pt x="2722" y="4"/>
                    <a:pt x="2640" y="0"/>
                    <a:pt x="2559" y="0"/>
                  </a:cubicBezTo>
                  <a:close/>
                </a:path>
              </a:pathLst>
            </a:custGeom>
            <a:solidFill>
              <a:srgbClr val="AA1004"/>
            </a:solidFill>
            <a:ln w="4550" cap="flat" cmpd="sng">
              <a:solidFill>
                <a:srgbClr val="3F3F3F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16"/>
            <p:cNvSpPr/>
            <p:nvPr/>
          </p:nvSpPr>
          <p:spPr>
            <a:xfrm>
              <a:off x="2948284" y="3006205"/>
              <a:ext cx="155790" cy="138750"/>
            </a:xfrm>
            <a:custGeom>
              <a:avLst/>
              <a:gdLst/>
              <a:ahLst/>
              <a:cxnLst/>
              <a:rect l="l" t="t" r="r" b="b"/>
              <a:pathLst>
                <a:path w="5193" h="4667" extrusionOk="0">
                  <a:moveTo>
                    <a:pt x="2626" y="0"/>
                  </a:moveTo>
                  <a:cubicBezTo>
                    <a:pt x="1359" y="0"/>
                    <a:pt x="254" y="905"/>
                    <a:pt x="131" y="2137"/>
                  </a:cubicBezTo>
                  <a:cubicBezTo>
                    <a:pt x="1" y="3409"/>
                    <a:pt x="987" y="4551"/>
                    <a:pt x="2363" y="4655"/>
                  </a:cubicBezTo>
                  <a:cubicBezTo>
                    <a:pt x="2445" y="4663"/>
                    <a:pt x="2527" y="4667"/>
                    <a:pt x="2608" y="4667"/>
                  </a:cubicBezTo>
                  <a:cubicBezTo>
                    <a:pt x="3858" y="4667"/>
                    <a:pt x="4941" y="3747"/>
                    <a:pt x="5063" y="2552"/>
                  </a:cubicBezTo>
                  <a:cubicBezTo>
                    <a:pt x="5193" y="1254"/>
                    <a:pt x="4206" y="138"/>
                    <a:pt x="2831" y="8"/>
                  </a:cubicBezTo>
                  <a:cubicBezTo>
                    <a:pt x="2762" y="3"/>
                    <a:pt x="2694" y="0"/>
                    <a:pt x="2626" y="0"/>
                  </a:cubicBezTo>
                  <a:close/>
                </a:path>
              </a:pathLst>
            </a:custGeom>
            <a:solidFill>
              <a:srgbClr val="AA1004"/>
            </a:solidFill>
            <a:ln w="4550" cap="flat" cmpd="sng">
              <a:solidFill>
                <a:srgbClr val="3F3F3F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16"/>
            <p:cNvSpPr/>
            <p:nvPr/>
          </p:nvSpPr>
          <p:spPr>
            <a:xfrm>
              <a:off x="2818240" y="3040154"/>
              <a:ext cx="155790" cy="139434"/>
            </a:xfrm>
            <a:custGeom>
              <a:avLst/>
              <a:gdLst/>
              <a:ahLst/>
              <a:cxnLst/>
              <a:rect l="l" t="t" r="r" b="b"/>
              <a:pathLst>
                <a:path w="5193" h="4690" extrusionOk="0">
                  <a:moveTo>
                    <a:pt x="2648" y="1"/>
                  </a:moveTo>
                  <a:cubicBezTo>
                    <a:pt x="1361" y="1"/>
                    <a:pt x="279" y="905"/>
                    <a:pt x="156" y="2137"/>
                  </a:cubicBezTo>
                  <a:cubicBezTo>
                    <a:pt x="0" y="3409"/>
                    <a:pt x="1013" y="4552"/>
                    <a:pt x="2363" y="4681"/>
                  </a:cubicBezTo>
                  <a:cubicBezTo>
                    <a:pt x="2433" y="4687"/>
                    <a:pt x="2502" y="4689"/>
                    <a:pt x="2571" y="4689"/>
                  </a:cubicBezTo>
                  <a:cubicBezTo>
                    <a:pt x="3857" y="4689"/>
                    <a:pt x="4939" y="3785"/>
                    <a:pt x="5063" y="2553"/>
                  </a:cubicBezTo>
                  <a:cubicBezTo>
                    <a:pt x="5192" y="1281"/>
                    <a:pt x="4206" y="138"/>
                    <a:pt x="2856" y="8"/>
                  </a:cubicBezTo>
                  <a:cubicBezTo>
                    <a:pt x="2786" y="3"/>
                    <a:pt x="2717" y="1"/>
                    <a:pt x="2648" y="1"/>
                  </a:cubicBezTo>
                  <a:close/>
                </a:path>
              </a:pathLst>
            </a:custGeom>
            <a:solidFill>
              <a:srgbClr val="AA1004"/>
            </a:solidFill>
            <a:ln w="4550" cap="flat" cmpd="sng">
              <a:solidFill>
                <a:srgbClr val="3F3F3F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16"/>
            <p:cNvSpPr/>
            <p:nvPr/>
          </p:nvSpPr>
          <p:spPr>
            <a:xfrm>
              <a:off x="2697525" y="3057009"/>
              <a:ext cx="155790" cy="138899"/>
            </a:xfrm>
            <a:custGeom>
              <a:avLst/>
              <a:gdLst/>
              <a:ahLst/>
              <a:cxnLst/>
              <a:rect l="l" t="t" r="r" b="b"/>
              <a:pathLst>
                <a:path w="5193" h="4672" extrusionOk="0">
                  <a:moveTo>
                    <a:pt x="2581" y="1"/>
                  </a:moveTo>
                  <a:cubicBezTo>
                    <a:pt x="1313" y="1"/>
                    <a:pt x="252" y="921"/>
                    <a:pt x="130" y="2115"/>
                  </a:cubicBezTo>
                  <a:cubicBezTo>
                    <a:pt x="0" y="3413"/>
                    <a:pt x="987" y="4556"/>
                    <a:pt x="2337" y="4660"/>
                  </a:cubicBezTo>
                  <a:cubicBezTo>
                    <a:pt x="2421" y="4667"/>
                    <a:pt x="2504" y="4671"/>
                    <a:pt x="2586" y="4671"/>
                  </a:cubicBezTo>
                  <a:cubicBezTo>
                    <a:pt x="3854" y="4671"/>
                    <a:pt x="4916" y="3751"/>
                    <a:pt x="5063" y="2557"/>
                  </a:cubicBezTo>
                  <a:cubicBezTo>
                    <a:pt x="5193" y="1259"/>
                    <a:pt x="4180" y="116"/>
                    <a:pt x="2830" y="13"/>
                  </a:cubicBezTo>
                  <a:cubicBezTo>
                    <a:pt x="2746" y="5"/>
                    <a:pt x="2663" y="1"/>
                    <a:pt x="2581" y="1"/>
                  </a:cubicBezTo>
                  <a:close/>
                </a:path>
              </a:pathLst>
            </a:custGeom>
            <a:solidFill>
              <a:srgbClr val="AA1004"/>
            </a:solidFill>
            <a:ln w="4550" cap="flat" cmpd="sng">
              <a:solidFill>
                <a:srgbClr val="3F3F3F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16"/>
            <p:cNvSpPr/>
            <p:nvPr/>
          </p:nvSpPr>
          <p:spPr>
            <a:xfrm>
              <a:off x="2566701" y="3085577"/>
              <a:ext cx="157350" cy="140415"/>
            </a:xfrm>
            <a:custGeom>
              <a:avLst/>
              <a:gdLst/>
              <a:ahLst/>
              <a:cxnLst/>
              <a:rect l="l" t="t" r="r" b="b"/>
              <a:pathLst>
                <a:path w="5245" h="4723" extrusionOk="0">
                  <a:moveTo>
                    <a:pt x="2607" y="0"/>
                  </a:moveTo>
                  <a:cubicBezTo>
                    <a:pt x="1335" y="0"/>
                    <a:pt x="252" y="922"/>
                    <a:pt x="130" y="2141"/>
                  </a:cubicBezTo>
                  <a:cubicBezTo>
                    <a:pt x="0" y="3439"/>
                    <a:pt x="987" y="4607"/>
                    <a:pt x="2362" y="4711"/>
                  </a:cubicBezTo>
                  <a:cubicBezTo>
                    <a:pt x="2446" y="4719"/>
                    <a:pt x="2529" y="4723"/>
                    <a:pt x="2611" y="4723"/>
                  </a:cubicBezTo>
                  <a:cubicBezTo>
                    <a:pt x="3883" y="4723"/>
                    <a:pt x="4966" y="3801"/>
                    <a:pt x="5088" y="2582"/>
                  </a:cubicBezTo>
                  <a:cubicBezTo>
                    <a:pt x="5244" y="1284"/>
                    <a:pt x="4232" y="142"/>
                    <a:pt x="2856" y="12"/>
                  </a:cubicBezTo>
                  <a:cubicBezTo>
                    <a:pt x="2772" y="4"/>
                    <a:pt x="2689" y="0"/>
                    <a:pt x="2607" y="0"/>
                  </a:cubicBezTo>
                  <a:close/>
                </a:path>
              </a:pathLst>
            </a:custGeom>
            <a:solidFill>
              <a:srgbClr val="AA1004"/>
            </a:solidFill>
            <a:ln w="4550" cap="flat" cmpd="sng">
              <a:solidFill>
                <a:srgbClr val="3F3F3F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16"/>
            <p:cNvSpPr/>
            <p:nvPr/>
          </p:nvSpPr>
          <p:spPr>
            <a:xfrm>
              <a:off x="2440527" y="3117326"/>
              <a:ext cx="157350" cy="140980"/>
            </a:xfrm>
            <a:custGeom>
              <a:avLst/>
              <a:gdLst/>
              <a:ahLst/>
              <a:cxnLst/>
              <a:rect l="l" t="t" r="r" b="b"/>
              <a:pathLst>
                <a:path w="5245" h="4742" extrusionOk="0">
                  <a:moveTo>
                    <a:pt x="2653" y="1"/>
                  </a:moveTo>
                  <a:cubicBezTo>
                    <a:pt x="1362" y="1"/>
                    <a:pt x="254" y="930"/>
                    <a:pt x="130" y="2163"/>
                  </a:cubicBezTo>
                  <a:cubicBezTo>
                    <a:pt x="0" y="3461"/>
                    <a:pt x="1013" y="4604"/>
                    <a:pt x="2389" y="4733"/>
                  </a:cubicBezTo>
                  <a:cubicBezTo>
                    <a:pt x="2457" y="4739"/>
                    <a:pt x="2525" y="4741"/>
                    <a:pt x="2592" y="4741"/>
                  </a:cubicBezTo>
                  <a:cubicBezTo>
                    <a:pt x="3883" y="4741"/>
                    <a:pt x="4991" y="3812"/>
                    <a:pt x="5115" y="2579"/>
                  </a:cubicBezTo>
                  <a:cubicBezTo>
                    <a:pt x="5244" y="1281"/>
                    <a:pt x="4232" y="138"/>
                    <a:pt x="2856" y="9"/>
                  </a:cubicBezTo>
                  <a:cubicBezTo>
                    <a:pt x="2788" y="3"/>
                    <a:pt x="2720" y="1"/>
                    <a:pt x="2653" y="1"/>
                  </a:cubicBezTo>
                  <a:close/>
                </a:path>
              </a:pathLst>
            </a:custGeom>
            <a:solidFill>
              <a:srgbClr val="AA1004"/>
            </a:solidFill>
            <a:ln w="4550" cap="flat" cmpd="sng">
              <a:solidFill>
                <a:srgbClr val="3F3F3F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16"/>
            <p:cNvSpPr/>
            <p:nvPr/>
          </p:nvSpPr>
          <p:spPr>
            <a:xfrm>
              <a:off x="2308143" y="3142803"/>
              <a:ext cx="157350" cy="140950"/>
            </a:xfrm>
            <a:custGeom>
              <a:avLst/>
              <a:gdLst/>
              <a:ahLst/>
              <a:cxnLst/>
              <a:rect l="l" t="t" r="r" b="b"/>
              <a:pathLst>
                <a:path w="5245" h="4741" extrusionOk="0">
                  <a:moveTo>
                    <a:pt x="2652" y="1"/>
                  </a:moveTo>
                  <a:cubicBezTo>
                    <a:pt x="1361" y="1"/>
                    <a:pt x="253" y="929"/>
                    <a:pt x="130" y="2163"/>
                  </a:cubicBezTo>
                  <a:cubicBezTo>
                    <a:pt x="0" y="3461"/>
                    <a:pt x="1013" y="4603"/>
                    <a:pt x="2388" y="4733"/>
                  </a:cubicBezTo>
                  <a:cubicBezTo>
                    <a:pt x="2457" y="4738"/>
                    <a:pt x="2525" y="4741"/>
                    <a:pt x="2592" y="4741"/>
                  </a:cubicBezTo>
                  <a:cubicBezTo>
                    <a:pt x="3883" y="4741"/>
                    <a:pt x="4991" y="3812"/>
                    <a:pt x="5114" y="2578"/>
                  </a:cubicBezTo>
                  <a:cubicBezTo>
                    <a:pt x="5244" y="1280"/>
                    <a:pt x="4232" y="138"/>
                    <a:pt x="2856" y="8"/>
                  </a:cubicBezTo>
                  <a:cubicBezTo>
                    <a:pt x="2787" y="3"/>
                    <a:pt x="2720" y="1"/>
                    <a:pt x="2652" y="1"/>
                  </a:cubicBezTo>
                  <a:close/>
                </a:path>
              </a:pathLst>
            </a:custGeom>
            <a:solidFill>
              <a:srgbClr val="AA1004"/>
            </a:solidFill>
            <a:ln w="4550" cap="flat" cmpd="sng">
              <a:solidFill>
                <a:srgbClr val="3F3F3F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16"/>
            <p:cNvSpPr/>
            <p:nvPr/>
          </p:nvSpPr>
          <p:spPr>
            <a:xfrm>
              <a:off x="2192858" y="3151305"/>
              <a:ext cx="158910" cy="142496"/>
            </a:xfrm>
            <a:custGeom>
              <a:avLst/>
              <a:gdLst/>
              <a:ahLst/>
              <a:cxnLst/>
              <a:rect l="l" t="t" r="r" b="b"/>
              <a:pathLst>
                <a:path w="5297" h="4793" extrusionOk="0">
                  <a:moveTo>
                    <a:pt x="2701" y="0"/>
                  </a:moveTo>
                  <a:cubicBezTo>
                    <a:pt x="1388" y="0"/>
                    <a:pt x="279" y="930"/>
                    <a:pt x="131" y="2189"/>
                  </a:cubicBezTo>
                  <a:cubicBezTo>
                    <a:pt x="1" y="3487"/>
                    <a:pt x="1013" y="4655"/>
                    <a:pt x="2415" y="4785"/>
                  </a:cubicBezTo>
                  <a:cubicBezTo>
                    <a:pt x="2485" y="4790"/>
                    <a:pt x="2554" y="4792"/>
                    <a:pt x="2622" y="4792"/>
                  </a:cubicBezTo>
                  <a:cubicBezTo>
                    <a:pt x="3935" y="4792"/>
                    <a:pt x="5044" y="3862"/>
                    <a:pt x="5167" y="2604"/>
                  </a:cubicBezTo>
                  <a:cubicBezTo>
                    <a:pt x="5297" y="1306"/>
                    <a:pt x="4284" y="138"/>
                    <a:pt x="2908" y="8"/>
                  </a:cubicBezTo>
                  <a:cubicBezTo>
                    <a:pt x="2839" y="3"/>
                    <a:pt x="2770" y="0"/>
                    <a:pt x="2701" y="0"/>
                  </a:cubicBezTo>
                  <a:close/>
                </a:path>
              </a:pathLst>
            </a:custGeom>
            <a:solidFill>
              <a:srgbClr val="AA1004"/>
            </a:solidFill>
            <a:ln w="4550" cap="flat" cmpd="sng">
              <a:solidFill>
                <a:srgbClr val="3F3F3F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16"/>
            <p:cNvSpPr/>
            <p:nvPr/>
          </p:nvSpPr>
          <p:spPr>
            <a:xfrm>
              <a:off x="2055015" y="3140365"/>
              <a:ext cx="162810" cy="144280"/>
            </a:xfrm>
            <a:custGeom>
              <a:avLst/>
              <a:gdLst/>
              <a:ahLst/>
              <a:cxnLst/>
              <a:rect l="l" t="t" r="r" b="b"/>
              <a:pathLst>
                <a:path w="5427" h="4853" extrusionOk="0">
                  <a:moveTo>
                    <a:pt x="2708" y="1"/>
                  </a:moveTo>
                  <a:cubicBezTo>
                    <a:pt x="1389" y="1"/>
                    <a:pt x="279" y="949"/>
                    <a:pt x="157" y="2219"/>
                  </a:cubicBezTo>
                  <a:cubicBezTo>
                    <a:pt x="1" y="3543"/>
                    <a:pt x="1039" y="4737"/>
                    <a:pt x="2467" y="4841"/>
                  </a:cubicBezTo>
                  <a:cubicBezTo>
                    <a:pt x="2552" y="4849"/>
                    <a:pt x="2636" y="4853"/>
                    <a:pt x="2719" y="4853"/>
                  </a:cubicBezTo>
                  <a:cubicBezTo>
                    <a:pt x="4039" y="4853"/>
                    <a:pt x="5149" y="3906"/>
                    <a:pt x="5271" y="2660"/>
                  </a:cubicBezTo>
                  <a:cubicBezTo>
                    <a:pt x="5427" y="1310"/>
                    <a:pt x="4388" y="116"/>
                    <a:pt x="2960" y="12"/>
                  </a:cubicBezTo>
                  <a:cubicBezTo>
                    <a:pt x="2876" y="5"/>
                    <a:pt x="2792" y="1"/>
                    <a:pt x="2708" y="1"/>
                  </a:cubicBezTo>
                  <a:close/>
                </a:path>
              </a:pathLst>
            </a:custGeom>
            <a:solidFill>
              <a:srgbClr val="AA1004"/>
            </a:solidFill>
            <a:ln w="4550" cap="flat" cmpd="sng">
              <a:solidFill>
                <a:srgbClr val="3F3F3F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16"/>
            <p:cNvSpPr/>
            <p:nvPr/>
          </p:nvSpPr>
          <p:spPr>
            <a:xfrm>
              <a:off x="1916391" y="3114145"/>
              <a:ext cx="162030" cy="145023"/>
            </a:xfrm>
            <a:custGeom>
              <a:avLst/>
              <a:gdLst/>
              <a:ahLst/>
              <a:cxnLst/>
              <a:rect l="l" t="t" r="r" b="b"/>
              <a:pathLst>
                <a:path w="5401" h="4878" extrusionOk="0">
                  <a:moveTo>
                    <a:pt x="2708" y="0"/>
                  </a:moveTo>
                  <a:cubicBezTo>
                    <a:pt x="1388" y="0"/>
                    <a:pt x="277" y="949"/>
                    <a:pt x="131" y="2218"/>
                  </a:cubicBezTo>
                  <a:cubicBezTo>
                    <a:pt x="1" y="3568"/>
                    <a:pt x="1039" y="4737"/>
                    <a:pt x="2467" y="4866"/>
                  </a:cubicBezTo>
                  <a:cubicBezTo>
                    <a:pt x="2550" y="4874"/>
                    <a:pt x="2633" y="4878"/>
                    <a:pt x="2715" y="4878"/>
                  </a:cubicBezTo>
                  <a:cubicBezTo>
                    <a:pt x="4016" y="4878"/>
                    <a:pt x="5149" y="3930"/>
                    <a:pt x="5271" y="2660"/>
                  </a:cubicBezTo>
                  <a:cubicBezTo>
                    <a:pt x="5401" y="1310"/>
                    <a:pt x="4362" y="142"/>
                    <a:pt x="2960" y="12"/>
                  </a:cubicBezTo>
                  <a:cubicBezTo>
                    <a:pt x="2876" y="4"/>
                    <a:pt x="2792" y="0"/>
                    <a:pt x="2708" y="0"/>
                  </a:cubicBezTo>
                  <a:close/>
                </a:path>
              </a:pathLst>
            </a:custGeom>
            <a:solidFill>
              <a:srgbClr val="AA1004"/>
            </a:solidFill>
            <a:ln w="4550" cap="flat" cmpd="sng">
              <a:solidFill>
                <a:srgbClr val="3F3F3F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16"/>
            <p:cNvSpPr/>
            <p:nvPr/>
          </p:nvSpPr>
          <p:spPr>
            <a:xfrm>
              <a:off x="1780887" y="3091880"/>
              <a:ext cx="163590" cy="146450"/>
            </a:xfrm>
            <a:custGeom>
              <a:avLst/>
              <a:gdLst/>
              <a:ahLst/>
              <a:cxnLst/>
              <a:rect l="l" t="t" r="r" b="b"/>
              <a:pathLst>
                <a:path w="5453" h="4926" extrusionOk="0">
                  <a:moveTo>
                    <a:pt x="2780" y="0"/>
                  </a:moveTo>
                  <a:cubicBezTo>
                    <a:pt x="1438" y="0"/>
                    <a:pt x="279" y="956"/>
                    <a:pt x="130" y="2240"/>
                  </a:cubicBezTo>
                  <a:cubicBezTo>
                    <a:pt x="1" y="3590"/>
                    <a:pt x="1039" y="4785"/>
                    <a:pt x="2493" y="4914"/>
                  </a:cubicBezTo>
                  <a:cubicBezTo>
                    <a:pt x="2576" y="4922"/>
                    <a:pt x="2658" y="4926"/>
                    <a:pt x="2740" y="4926"/>
                  </a:cubicBezTo>
                  <a:cubicBezTo>
                    <a:pt x="4064" y="4926"/>
                    <a:pt x="5200" y="3953"/>
                    <a:pt x="5323" y="2682"/>
                  </a:cubicBezTo>
                  <a:cubicBezTo>
                    <a:pt x="5452" y="1332"/>
                    <a:pt x="4414" y="138"/>
                    <a:pt x="2986" y="8"/>
                  </a:cubicBezTo>
                  <a:cubicBezTo>
                    <a:pt x="2917" y="3"/>
                    <a:pt x="2848" y="0"/>
                    <a:pt x="2780" y="0"/>
                  </a:cubicBezTo>
                  <a:close/>
                </a:path>
              </a:pathLst>
            </a:custGeom>
            <a:solidFill>
              <a:srgbClr val="AA1004"/>
            </a:solidFill>
            <a:ln w="4550" cap="flat" cmpd="sng">
              <a:solidFill>
                <a:srgbClr val="3F3F3F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16"/>
            <p:cNvSpPr/>
            <p:nvPr/>
          </p:nvSpPr>
          <p:spPr>
            <a:xfrm>
              <a:off x="1654713" y="3080197"/>
              <a:ext cx="163590" cy="145796"/>
            </a:xfrm>
            <a:custGeom>
              <a:avLst/>
              <a:gdLst/>
              <a:ahLst/>
              <a:cxnLst/>
              <a:rect l="l" t="t" r="r" b="b"/>
              <a:pathLst>
                <a:path w="5453" h="4904" extrusionOk="0">
                  <a:moveTo>
                    <a:pt x="2714" y="0"/>
                  </a:moveTo>
                  <a:cubicBezTo>
                    <a:pt x="1389" y="0"/>
                    <a:pt x="253" y="972"/>
                    <a:pt x="131" y="2244"/>
                  </a:cubicBezTo>
                  <a:cubicBezTo>
                    <a:pt x="1" y="3594"/>
                    <a:pt x="1039" y="4788"/>
                    <a:pt x="2467" y="4892"/>
                  </a:cubicBezTo>
                  <a:cubicBezTo>
                    <a:pt x="2552" y="4900"/>
                    <a:pt x="2636" y="4904"/>
                    <a:pt x="2720" y="4904"/>
                  </a:cubicBezTo>
                  <a:cubicBezTo>
                    <a:pt x="4042" y="4904"/>
                    <a:pt x="5176" y="3955"/>
                    <a:pt x="5323" y="2685"/>
                  </a:cubicBezTo>
                  <a:cubicBezTo>
                    <a:pt x="5453" y="1335"/>
                    <a:pt x="4414" y="141"/>
                    <a:pt x="2961" y="11"/>
                  </a:cubicBezTo>
                  <a:cubicBezTo>
                    <a:pt x="2878" y="4"/>
                    <a:pt x="2795" y="0"/>
                    <a:pt x="2714" y="0"/>
                  </a:cubicBezTo>
                  <a:close/>
                </a:path>
              </a:pathLst>
            </a:custGeom>
            <a:solidFill>
              <a:srgbClr val="AA1004"/>
            </a:solidFill>
            <a:ln w="4550" cap="flat" cmpd="sng">
              <a:solidFill>
                <a:srgbClr val="3F3F3F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16"/>
            <p:cNvSpPr/>
            <p:nvPr/>
          </p:nvSpPr>
          <p:spPr>
            <a:xfrm>
              <a:off x="1521549" y="3128801"/>
              <a:ext cx="167490" cy="148888"/>
            </a:xfrm>
            <a:custGeom>
              <a:avLst/>
              <a:gdLst/>
              <a:ahLst/>
              <a:cxnLst/>
              <a:rect l="l" t="t" r="r" b="b"/>
              <a:pathLst>
                <a:path w="5583" h="5008" extrusionOk="0">
                  <a:moveTo>
                    <a:pt x="2787" y="1"/>
                  </a:moveTo>
                  <a:cubicBezTo>
                    <a:pt x="1438" y="1"/>
                    <a:pt x="279" y="974"/>
                    <a:pt x="156" y="2271"/>
                  </a:cubicBezTo>
                  <a:cubicBezTo>
                    <a:pt x="1" y="3672"/>
                    <a:pt x="1065" y="4893"/>
                    <a:pt x="2545" y="4996"/>
                  </a:cubicBezTo>
                  <a:cubicBezTo>
                    <a:pt x="2629" y="5004"/>
                    <a:pt x="2713" y="5008"/>
                    <a:pt x="2796" y="5008"/>
                  </a:cubicBezTo>
                  <a:cubicBezTo>
                    <a:pt x="4145" y="5008"/>
                    <a:pt x="5304" y="4034"/>
                    <a:pt x="5426" y="2738"/>
                  </a:cubicBezTo>
                  <a:cubicBezTo>
                    <a:pt x="5582" y="1362"/>
                    <a:pt x="4492" y="142"/>
                    <a:pt x="3038" y="12"/>
                  </a:cubicBezTo>
                  <a:cubicBezTo>
                    <a:pt x="2954" y="4"/>
                    <a:pt x="2870" y="1"/>
                    <a:pt x="2787" y="1"/>
                  </a:cubicBezTo>
                  <a:close/>
                </a:path>
              </a:pathLst>
            </a:custGeom>
            <a:solidFill>
              <a:srgbClr val="AA1004"/>
            </a:solidFill>
            <a:ln w="5200" cap="flat" cmpd="sng">
              <a:solidFill>
                <a:srgbClr val="3F3F3F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16"/>
            <p:cNvSpPr/>
            <p:nvPr/>
          </p:nvSpPr>
          <p:spPr>
            <a:xfrm>
              <a:off x="1400835" y="3180646"/>
              <a:ext cx="166710" cy="149512"/>
            </a:xfrm>
            <a:custGeom>
              <a:avLst/>
              <a:gdLst/>
              <a:ahLst/>
              <a:cxnLst/>
              <a:rect l="l" t="t" r="r" b="b"/>
              <a:pathLst>
                <a:path w="5557" h="5029" extrusionOk="0">
                  <a:moveTo>
                    <a:pt x="2833" y="0"/>
                  </a:moveTo>
                  <a:cubicBezTo>
                    <a:pt x="1464" y="0"/>
                    <a:pt x="279" y="981"/>
                    <a:pt x="131" y="2292"/>
                  </a:cubicBezTo>
                  <a:cubicBezTo>
                    <a:pt x="1" y="3668"/>
                    <a:pt x="1065" y="4888"/>
                    <a:pt x="2519" y="5018"/>
                  </a:cubicBezTo>
                  <a:cubicBezTo>
                    <a:pt x="2603" y="5025"/>
                    <a:pt x="2687" y="5029"/>
                    <a:pt x="2770" y="5029"/>
                  </a:cubicBezTo>
                  <a:cubicBezTo>
                    <a:pt x="4119" y="5029"/>
                    <a:pt x="5280" y="4054"/>
                    <a:pt x="5427" y="2733"/>
                  </a:cubicBezTo>
                  <a:cubicBezTo>
                    <a:pt x="5556" y="1357"/>
                    <a:pt x="4492" y="137"/>
                    <a:pt x="3038" y="7"/>
                  </a:cubicBezTo>
                  <a:cubicBezTo>
                    <a:pt x="2969" y="2"/>
                    <a:pt x="2901" y="0"/>
                    <a:pt x="2833" y="0"/>
                  </a:cubicBezTo>
                  <a:close/>
                </a:path>
              </a:pathLst>
            </a:custGeom>
            <a:solidFill>
              <a:srgbClr val="AA1004"/>
            </a:solidFill>
            <a:ln w="5200" cap="flat" cmpd="sng">
              <a:solidFill>
                <a:srgbClr val="3F3F3F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16"/>
            <p:cNvSpPr/>
            <p:nvPr/>
          </p:nvSpPr>
          <p:spPr>
            <a:xfrm>
              <a:off x="1240402" y="3203685"/>
              <a:ext cx="170610" cy="151950"/>
            </a:xfrm>
            <a:custGeom>
              <a:avLst/>
              <a:gdLst/>
              <a:ahLst/>
              <a:cxnLst/>
              <a:rect l="l" t="t" r="r" b="b"/>
              <a:pathLst>
                <a:path w="5687" h="5111" extrusionOk="0">
                  <a:moveTo>
                    <a:pt x="2862" y="0"/>
                  </a:moveTo>
                  <a:cubicBezTo>
                    <a:pt x="1464" y="0"/>
                    <a:pt x="279" y="999"/>
                    <a:pt x="157" y="2322"/>
                  </a:cubicBezTo>
                  <a:cubicBezTo>
                    <a:pt x="1" y="3724"/>
                    <a:pt x="1091" y="4970"/>
                    <a:pt x="2597" y="5099"/>
                  </a:cubicBezTo>
                  <a:cubicBezTo>
                    <a:pt x="2681" y="5107"/>
                    <a:pt x="2764" y="5110"/>
                    <a:pt x="2847" y="5110"/>
                  </a:cubicBezTo>
                  <a:cubicBezTo>
                    <a:pt x="4223" y="5110"/>
                    <a:pt x="5408" y="4111"/>
                    <a:pt x="5531" y="2789"/>
                  </a:cubicBezTo>
                  <a:cubicBezTo>
                    <a:pt x="5686" y="1361"/>
                    <a:pt x="4596" y="141"/>
                    <a:pt x="3116" y="11"/>
                  </a:cubicBezTo>
                  <a:cubicBezTo>
                    <a:pt x="3031" y="4"/>
                    <a:pt x="2946" y="0"/>
                    <a:pt x="2862" y="0"/>
                  </a:cubicBezTo>
                  <a:close/>
                </a:path>
              </a:pathLst>
            </a:custGeom>
            <a:solidFill>
              <a:srgbClr val="AA1004"/>
            </a:solidFill>
            <a:ln w="5200" cap="flat" cmpd="sng">
              <a:solidFill>
                <a:srgbClr val="3F3F3F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16"/>
            <p:cNvSpPr/>
            <p:nvPr/>
          </p:nvSpPr>
          <p:spPr>
            <a:xfrm>
              <a:off x="1074540" y="3199820"/>
              <a:ext cx="170580" cy="151950"/>
            </a:xfrm>
            <a:custGeom>
              <a:avLst/>
              <a:gdLst/>
              <a:ahLst/>
              <a:cxnLst/>
              <a:rect l="l" t="t" r="r" b="b"/>
              <a:pathLst>
                <a:path w="5686" h="5111" extrusionOk="0">
                  <a:moveTo>
                    <a:pt x="2861" y="0"/>
                  </a:moveTo>
                  <a:cubicBezTo>
                    <a:pt x="1464" y="0"/>
                    <a:pt x="278" y="999"/>
                    <a:pt x="156" y="2322"/>
                  </a:cubicBezTo>
                  <a:cubicBezTo>
                    <a:pt x="0" y="3750"/>
                    <a:pt x="1091" y="4970"/>
                    <a:pt x="2596" y="5100"/>
                  </a:cubicBezTo>
                  <a:cubicBezTo>
                    <a:pt x="2680" y="5107"/>
                    <a:pt x="2763" y="5111"/>
                    <a:pt x="2846" y="5111"/>
                  </a:cubicBezTo>
                  <a:cubicBezTo>
                    <a:pt x="4222" y="5111"/>
                    <a:pt x="5409" y="4112"/>
                    <a:pt x="5556" y="2789"/>
                  </a:cubicBezTo>
                  <a:cubicBezTo>
                    <a:pt x="5686" y="1387"/>
                    <a:pt x="4595" y="141"/>
                    <a:pt x="3116" y="11"/>
                  </a:cubicBezTo>
                  <a:cubicBezTo>
                    <a:pt x="3030" y="4"/>
                    <a:pt x="2945" y="0"/>
                    <a:pt x="2861" y="0"/>
                  </a:cubicBezTo>
                  <a:close/>
                </a:path>
              </a:pathLst>
            </a:custGeom>
            <a:solidFill>
              <a:srgbClr val="AA1004"/>
            </a:solidFill>
            <a:ln w="5200" cap="flat" cmpd="sng">
              <a:solidFill>
                <a:srgbClr val="3F3F3F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16"/>
            <p:cNvSpPr/>
            <p:nvPr/>
          </p:nvSpPr>
          <p:spPr>
            <a:xfrm>
              <a:off x="919567" y="3141168"/>
              <a:ext cx="170580" cy="151950"/>
            </a:xfrm>
            <a:custGeom>
              <a:avLst/>
              <a:gdLst/>
              <a:ahLst/>
              <a:cxnLst/>
              <a:rect l="l" t="t" r="r" b="b"/>
              <a:pathLst>
                <a:path w="5686" h="5111" extrusionOk="0">
                  <a:moveTo>
                    <a:pt x="2861" y="0"/>
                  </a:moveTo>
                  <a:cubicBezTo>
                    <a:pt x="1463" y="0"/>
                    <a:pt x="278" y="999"/>
                    <a:pt x="156" y="2322"/>
                  </a:cubicBezTo>
                  <a:cubicBezTo>
                    <a:pt x="0" y="3724"/>
                    <a:pt x="1090" y="4970"/>
                    <a:pt x="2596" y="5100"/>
                  </a:cubicBezTo>
                  <a:cubicBezTo>
                    <a:pt x="2680" y="5107"/>
                    <a:pt x="2763" y="5111"/>
                    <a:pt x="2846" y="5111"/>
                  </a:cubicBezTo>
                  <a:cubicBezTo>
                    <a:pt x="4222" y="5111"/>
                    <a:pt x="5407" y="4112"/>
                    <a:pt x="5530" y="2789"/>
                  </a:cubicBezTo>
                  <a:cubicBezTo>
                    <a:pt x="5685" y="1387"/>
                    <a:pt x="4595" y="141"/>
                    <a:pt x="3115" y="11"/>
                  </a:cubicBezTo>
                  <a:cubicBezTo>
                    <a:pt x="3030" y="4"/>
                    <a:pt x="2945" y="0"/>
                    <a:pt x="2861" y="0"/>
                  </a:cubicBezTo>
                  <a:close/>
                </a:path>
              </a:pathLst>
            </a:custGeom>
            <a:solidFill>
              <a:srgbClr val="AA1004"/>
            </a:solidFill>
            <a:ln w="5200" cap="flat" cmpd="sng">
              <a:solidFill>
                <a:srgbClr val="3F3F3F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16"/>
            <p:cNvSpPr/>
            <p:nvPr/>
          </p:nvSpPr>
          <p:spPr>
            <a:xfrm>
              <a:off x="763784" y="3083378"/>
              <a:ext cx="169830" cy="151861"/>
            </a:xfrm>
            <a:custGeom>
              <a:avLst/>
              <a:gdLst/>
              <a:ahLst/>
              <a:cxnLst/>
              <a:rect l="l" t="t" r="r" b="b"/>
              <a:pathLst>
                <a:path w="5661" h="5108" extrusionOk="0">
                  <a:moveTo>
                    <a:pt x="2882" y="1"/>
                  </a:moveTo>
                  <a:cubicBezTo>
                    <a:pt x="1488" y="1"/>
                    <a:pt x="279" y="984"/>
                    <a:pt x="131" y="2345"/>
                  </a:cubicBezTo>
                  <a:cubicBezTo>
                    <a:pt x="1" y="3747"/>
                    <a:pt x="1091" y="4993"/>
                    <a:pt x="2571" y="5097"/>
                  </a:cubicBezTo>
                  <a:cubicBezTo>
                    <a:pt x="2656" y="5104"/>
                    <a:pt x="2741" y="5108"/>
                    <a:pt x="2825" y="5108"/>
                  </a:cubicBezTo>
                  <a:cubicBezTo>
                    <a:pt x="4220" y="5108"/>
                    <a:pt x="5384" y="4109"/>
                    <a:pt x="5531" y="2786"/>
                  </a:cubicBezTo>
                  <a:cubicBezTo>
                    <a:pt x="5660" y="1384"/>
                    <a:pt x="4596" y="138"/>
                    <a:pt x="3090" y="8"/>
                  </a:cubicBezTo>
                  <a:cubicBezTo>
                    <a:pt x="3020" y="3"/>
                    <a:pt x="2951" y="1"/>
                    <a:pt x="2882" y="1"/>
                  </a:cubicBezTo>
                  <a:close/>
                </a:path>
              </a:pathLst>
            </a:custGeom>
            <a:solidFill>
              <a:srgbClr val="AA1004"/>
            </a:solidFill>
            <a:ln w="5200" cap="flat" cmpd="sng">
              <a:solidFill>
                <a:srgbClr val="3F3F3F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16"/>
            <p:cNvSpPr/>
            <p:nvPr/>
          </p:nvSpPr>
          <p:spPr>
            <a:xfrm>
              <a:off x="602601" y="3046248"/>
              <a:ext cx="169800" cy="151950"/>
            </a:xfrm>
            <a:custGeom>
              <a:avLst/>
              <a:gdLst/>
              <a:ahLst/>
              <a:cxnLst/>
              <a:rect l="l" t="t" r="r" b="b"/>
              <a:pathLst>
                <a:path w="5660" h="5111" extrusionOk="0">
                  <a:moveTo>
                    <a:pt x="2839" y="0"/>
                  </a:moveTo>
                  <a:cubicBezTo>
                    <a:pt x="1463" y="0"/>
                    <a:pt x="277" y="999"/>
                    <a:pt x="130" y="2322"/>
                  </a:cubicBezTo>
                  <a:cubicBezTo>
                    <a:pt x="0" y="3750"/>
                    <a:pt x="1090" y="4970"/>
                    <a:pt x="2570" y="5099"/>
                  </a:cubicBezTo>
                  <a:cubicBezTo>
                    <a:pt x="2654" y="5107"/>
                    <a:pt x="2737" y="5110"/>
                    <a:pt x="2820" y="5110"/>
                  </a:cubicBezTo>
                  <a:cubicBezTo>
                    <a:pt x="4196" y="5110"/>
                    <a:pt x="5383" y="4111"/>
                    <a:pt x="5530" y="2789"/>
                  </a:cubicBezTo>
                  <a:cubicBezTo>
                    <a:pt x="5659" y="1387"/>
                    <a:pt x="4569" y="141"/>
                    <a:pt x="3089" y="11"/>
                  </a:cubicBezTo>
                  <a:cubicBezTo>
                    <a:pt x="3005" y="4"/>
                    <a:pt x="2922" y="0"/>
                    <a:pt x="2839" y="0"/>
                  </a:cubicBezTo>
                  <a:close/>
                </a:path>
              </a:pathLst>
            </a:custGeom>
            <a:solidFill>
              <a:srgbClr val="AA1004"/>
            </a:solidFill>
            <a:ln w="5200" cap="flat" cmpd="sng">
              <a:solidFill>
                <a:srgbClr val="3F3F3F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16"/>
            <p:cNvSpPr/>
            <p:nvPr/>
          </p:nvSpPr>
          <p:spPr>
            <a:xfrm>
              <a:off x="438269" y="3070149"/>
              <a:ext cx="170580" cy="151980"/>
            </a:xfrm>
            <a:custGeom>
              <a:avLst/>
              <a:gdLst/>
              <a:ahLst/>
              <a:cxnLst/>
              <a:rect l="l" t="t" r="r" b="b"/>
              <a:pathLst>
                <a:path w="5686" h="5112" extrusionOk="0">
                  <a:moveTo>
                    <a:pt x="2840" y="1"/>
                  </a:moveTo>
                  <a:cubicBezTo>
                    <a:pt x="1464" y="1"/>
                    <a:pt x="278" y="1000"/>
                    <a:pt x="156" y="2322"/>
                  </a:cubicBezTo>
                  <a:cubicBezTo>
                    <a:pt x="0" y="3724"/>
                    <a:pt x="1091" y="4970"/>
                    <a:pt x="2570" y="5100"/>
                  </a:cubicBezTo>
                  <a:cubicBezTo>
                    <a:pt x="2656" y="5108"/>
                    <a:pt x="2740" y="5111"/>
                    <a:pt x="2824" y="5111"/>
                  </a:cubicBezTo>
                  <a:cubicBezTo>
                    <a:pt x="4220" y="5111"/>
                    <a:pt x="5383" y="4112"/>
                    <a:pt x="5530" y="2790"/>
                  </a:cubicBezTo>
                  <a:cubicBezTo>
                    <a:pt x="5686" y="1388"/>
                    <a:pt x="4595" y="142"/>
                    <a:pt x="3090" y="12"/>
                  </a:cubicBezTo>
                  <a:cubicBezTo>
                    <a:pt x="3006" y="5"/>
                    <a:pt x="2922" y="1"/>
                    <a:pt x="2840" y="1"/>
                  </a:cubicBezTo>
                  <a:close/>
                </a:path>
              </a:pathLst>
            </a:custGeom>
            <a:solidFill>
              <a:srgbClr val="AA1004"/>
            </a:solidFill>
            <a:ln w="5200" cap="flat" cmpd="sng">
              <a:solidFill>
                <a:srgbClr val="3F3F3F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16"/>
            <p:cNvSpPr/>
            <p:nvPr/>
          </p:nvSpPr>
          <p:spPr>
            <a:xfrm>
              <a:off x="3508238" y="3145003"/>
              <a:ext cx="153450" cy="137234"/>
            </a:xfrm>
            <a:custGeom>
              <a:avLst/>
              <a:gdLst/>
              <a:ahLst/>
              <a:cxnLst/>
              <a:rect l="l" t="t" r="r" b="b"/>
              <a:pathLst>
                <a:path w="5115" h="4616" extrusionOk="0">
                  <a:moveTo>
                    <a:pt x="2533" y="0"/>
                  </a:moveTo>
                  <a:cubicBezTo>
                    <a:pt x="1310" y="0"/>
                    <a:pt x="252" y="896"/>
                    <a:pt x="130" y="2089"/>
                  </a:cubicBezTo>
                  <a:cubicBezTo>
                    <a:pt x="1" y="3361"/>
                    <a:pt x="987" y="4477"/>
                    <a:pt x="2311" y="4607"/>
                  </a:cubicBezTo>
                  <a:cubicBezTo>
                    <a:pt x="2380" y="4612"/>
                    <a:pt x="2448" y="4615"/>
                    <a:pt x="2516" y="4615"/>
                  </a:cubicBezTo>
                  <a:cubicBezTo>
                    <a:pt x="3780" y="4615"/>
                    <a:pt x="4862" y="3712"/>
                    <a:pt x="4985" y="2504"/>
                  </a:cubicBezTo>
                  <a:cubicBezTo>
                    <a:pt x="5115" y="1232"/>
                    <a:pt x="4128" y="116"/>
                    <a:pt x="2778" y="12"/>
                  </a:cubicBezTo>
                  <a:cubicBezTo>
                    <a:pt x="2696" y="4"/>
                    <a:pt x="2614" y="0"/>
                    <a:pt x="2533" y="0"/>
                  </a:cubicBezTo>
                  <a:close/>
                </a:path>
              </a:pathLst>
            </a:custGeom>
            <a:solidFill>
              <a:srgbClr val="BF1604"/>
            </a:solidFill>
            <a:ln w="4550" cap="flat" cmpd="sng">
              <a:solidFill>
                <a:srgbClr val="3F3F3F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16"/>
            <p:cNvSpPr/>
            <p:nvPr/>
          </p:nvSpPr>
          <p:spPr>
            <a:xfrm>
              <a:off x="3381284" y="3115780"/>
              <a:ext cx="157380" cy="140326"/>
            </a:xfrm>
            <a:custGeom>
              <a:avLst/>
              <a:gdLst/>
              <a:ahLst/>
              <a:cxnLst/>
              <a:rect l="l" t="t" r="r" b="b"/>
              <a:pathLst>
                <a:path w="5246" h="4720" extrusionOk="0">
                  <a:moveTo>
                    <a:pt x="2648" y="1"/>
                  </a:moveTo>
                  <a:cubicBezTo>
                    <a:pt x="1359" y="1"/>
                    <a:pt x="254" y="905"/>
                    <a:pt x="131" y="2137"/>
                  </a:cubicBezTo>
                  <a:cubicBezTo>
                    <a:pt x="1" y="3435"/>
                    <a:pt x="1013" y="4604"/>
                    <a:pt x="2389" y="4708"/>
                  </a:cubicBezTo>
                  <a:cubicBezTo>
                    <a:pt x="2473" y="4715"/>
                    <a:pt x="2556" y="4719"/>
                    <a:pt x="2638" y="4719"/>
                  </a:cubicBezTo>
                  <a:cubicBezTo>
                    <a:pt x="3910" y="4719"/>
                    <a:pt x="4993" y="3798"/>
                    <a:pt x="5115" y="2579"/>
                  </a:cubicBezTo>
                  <a:cubicBezTo>
                    <a:pt x="5245" y="1281"/>
                    <a:pt x="4233" y="138"/>
                    <a:pt x="2857" y="9"/>
                  </a:cubicBezTo>
                  <a:cubicBezTo>
                    <a:pt x="2787" y="3"/>
                    <a:pt x="2717" y="1"/>
                    <a:pt x="2648" y="1"/>
                  </a:cubicBezTo>
                  <a:close/>
                </a:path>
              </a:pathLst>
            </a:custGeom>
            <a:solidFill>
              <a:srgbClr val="BF1604"/>
            </a:solidFill>
            <a:ln w="4550" cap="flat" cmpd="sng">
              <a:solidFill>
                <a:srgbClr val="3F3F3F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16"/>
            <p:cNvSpPr/>
            <p:nvPr/>
          </p:nvSpPr>
          <p:spPr>
            <a:xfrm>
              <a:off x="3261379" y="3094050"/>
              <a:ext cx="157350" cy="140326"/>
            </a:xfrm>
            <a:custGeom>
              <a:avLst/>
              <a:gdLst/>
              <a:ahLst/>
              <a:cxnLst/>
              <a:rect l="l" t="t" r="r" b="b"/>
              <a:pathLst>
                <a:path w="5245" h="4720" extrusionOk="0">
                  <a:moveTo>
                    <a:pt x="2633" y="1"/>
                  </a:moveTo>
                  <a:cubicBezTo>
                    <a:pt x="1361" y="1"/>
                    <a:pt x="276" y="922"/>
                    <a:pt x="130" y="2142"/>
                  </a:cubicBezTo>
                  <a:cubicBezTo>
                    <a:pt x="0" y="3440"/>
                    <a:pt x="1012" y="4582"/>
                    <a:pt x="2388" y="4712"/>
                  </a:cubicBezTo>
                  <a:cubicBezTo>
                    <a:pt x="2457" y="4717"/>
                    <a:pt x="2525" y="4719"/>
                    <a:pt x="2592" y="4719"/>
                  </a:cubicBezTo>
                  <a:cubicBezTo>
                    <a:pt x="3883" y="4719"/>
                    <a:pt x="4991" y="3791"/>
                    <a:pt x="5114" y="2557"/>
                  </a:cubicBezTo>
                  <a:cubicBezTo>
                    <a:pt x="5244" y="1259"/>
                    <a:pt x="4232" y="117"/>
                    <a:pt x="2882" y="13"/>
                  </a:cubicBezTo>
                  <a:cubicBezTo>
                    <a:pt x="2798" y="5"/>
                    <a:pt x="2715" y="1"/>
                    <a:pt x="2633" y="1"/>
                  </a:cubicBezTo>
                  <a:close/>
                </a:path>
              </a:pathLst>
            </a:custGeom>
            <a:solidFill>
              <a:srgbClr val="BF1604"/>
            </a:solidFill>
            <a:ln w="4550" cap="flat" cmpd="sng">
              <a:solidFill>
                <a:srgbClr val="3F3F3F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16"/>
            <p:cNvSpPr/>
            <p:nvPr/>
          </p:nvSpPr>
          <p:spPr>
            <a:xfrm>
              <a:off x="3125846" y="3081059"/>
              <a:ext cx="157350" cy="140326"/>
            </a:xfrm>
            <a:custGeom>
              <a:avLst/>
              <a:gdLst/>
              <a:ahLst/>
              <a:cxnLst/>
              <a:rect l="l" t="t" r="r" b="b"/>
              <a:pathLst>
                <a:path w="5245" h="4720" extrusionOk="0">
                  <a:moveTo>
                    <a:pt x="2653" y="1"/>
                  </a:moveTo>
                  <a:cubicBezTo>
                    <a:pt x="1362" y="1"/>
                    <a:pt x="254" y="930"/>
                    <a:pt x="131" y="2163"/>
                  </a:cubicBezTo>
                  <a:cubicBezTo>
                    <a:pt x="1" y="3461"/>
                    <a:pt x="1013" y="4603"/>
                    <a:pt x="2389" y="4707"/>
                  </a:cubicBezTo>
                  <a:cubicBezTo>
                    <a:pt x="2471" y="4715"/>
                    <a:pt x="2553" y="4719"/>
                    <a:pt x="2634" y="4719"/>
                  </a:cubicBezTo>
                  <a:cubicBezTo>
                    <a:pt x="3887" y="4719"/>
                    <a:pt x="4993" y="3798"/>
                    <a:pt x="5115" y="2579"/>
                  </a:cubicBezTo>
                  <a:cubicBezTo>
                    <a:pt x="5245" y="1280"/>
                    <a:pt x="4232" y="138"/>
                    <a:pt x="2857" y="8"/>
                  </a:cubicBezTo>
                  <a:cubicBezTo>
                    <a:pt x="2788" y="3"/>
                    <a:pt x="2720" y="1"/>
                    <a:pt x="2653" y="1"/>
                  </a:cubicBezTo>
                  <a:close/>
                </a:path>
              </a:pathLst>
            </a:custGeom>
            <a:solidFill>
              <a:srgbClr val="BF1604"/>
            </a:solidFill>
            <a:ln w="4550" cap="flat" cmpd="sng">
              <a:solidFill>
                <a:srgbClr val="3F3F3F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16"/>
            <p:cNvSpPr/>
            <p:nvPr/>
          </p:nvSpPr>
          <p:spPr>
            <a:xfrm>
              <a:off x="2991902" y="3078740"/>
              <a:ext cx="158910" cy="141872"/>
            </a:xfrm>
            <a:custGeom>
              <a:avLst/>
              <a:gdLst/>
              <a:ahLst/>
              <a:cxnLst/>
              <a:rect l="l" t="t" r="r" b="b"/>
              <a:pathLst>
                <a:path w="5297" h="4772" extrusionOk="0">
                  <a:moveTo>
                    <a:pt x="2675" y="1"/>
                  </a:moveTo>
                  <a:cubicBezTo>
                    <a:pt x="1362" y="1"/>
                    <a:pt x="254" y="931"/>
                    <a:pt x="130" y="2189"/>
                  </a:cubicBezTo>
                  <a:cubicBezTo>
                    <a:pt x="1" y="3487"/>
                    <a:pt x="1013" y="4655"/>
                    <a:pt x="2389" y="4759"/>
                  </a:cubicBezTo>
                  <a:cubicBezTo>
                    <a:pt x="2474" y="4767"/>
                    <a:pt x="2559" y="4771"/>
                    <a:pt x="2642" y="4771"/>
                  </a:cubicBezTo>
                  <a:cubicBezTo>
                    <a:pt x="3935" y="4771"/>
                    <a:pt x="5019" y="3848"/>
                    <a:pt x="5141" y="2605"/>
                  </a:cubicBezTo>
                  <a:cubicBezTo>
                    <a:pt x="5297" y="1307"/>
                    <a:pt x="4258" y="138"/>
                    <a:pt x="2882" y="9"/>
                  </a:cubicBezTo>
                  <a:cubicBezTo>
                    <a:pt x="2813" y="3"/>
                    <a:pt x="2744" y="1"/>
                    <a:pt x="2675" y="1"/>
                  </a:cubicBezTo>
                  <a:close/>
                </a:path>
              </a:pathLst>
            </a:custGeom>
            <a:solidFill>
              <a:srgbClr val="BF1604"/>
            </a:solidFill>
            <a:ln w="4550" cap="flat" cmpd="sng">
              <a:solidFill>
                <a:srgbClr val="3F3F3F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16"/>
            <p:cNvSpPr/>
            <p:nvPr/>
          </p:nvSpPr>
          <p:spPr>
            <a:xfrm>
              <a:off x="2859518" y="3113491"/>
              <a:ext cx="158910" cy="141842"/>
            </a:xfrm>
            <a:custGeom>
              <a:avLst/>
              <a:gdLst/>
              <a:ahLst/>
              <a:cxnLst/>
              <a:rect l="l" t="t" r="r" b="b"/>
              <a:pathLst>
                <a:path w="5297" h="4771" extrusionOk="0">
                  <a:moveTo>
                    <a:pt x="2678" y="0"/>
                  </a:moveTo>
                  <a:cubicBezTo>
                    <a:pt x="1385" y="0"/>
                    <a:pt x="253" y="930"/>
                    <a:pt x="130" y="2188"/>
                  </a:cubicBezTo>
                  <a:cubicBezTo>
                    <a:pt x="0" y="3486"/>
                    <a:pt x="1013" y="4655"/>
                    <a:pt x="2389" y="4759"/>
                  </a:cubicBezTo>
                  <a:cubicBezTo>
                    <a:pt x="2474" y="4766"/>
                    <a:pt x="2558" y="4770"/>
                    <a:pt x="2642" y="4770"/>
                  </a:cubicBezTo>
                  <a:cubicBezTo>
                    <a:pt x="3935" y="4770"/>
                    <a:pt x="5020" y="3847"/>
                    <a:pt x="5166" y="2604"/>
                  </a:cubicBezTo>
                  <a:cubicBezTo>
                    <a:pt x="5296" y="1306"/>
                    <a:pt x="4284" y="138"/>
                    <a:pt x="2882" y="8"/>
                  </a:cubicBezTo>
                  <a:cubicBezTo>
                    <a:pt x="2814" y="3"/>
                    <a:pt x="2746" y="0"/>
                    <a:pt x="2678" y="0"/>
                  </a:cubicBezTo>
                  <a:close/>
                </a:path>
              </a:pathLst>
            </a:custGeom>
            <a:solidFill>
              <a:srgbClr val="BF1604"/>
            </a:solidFill>
            <a:ln w="4550" cap="flat" cmpd="sng">
              <a:solidFill>
                <a:srgbClr val="3F3F3F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16"/>
            <p:cNvSpPr/>
            <p:nvPr/>
          </p:nvSpPr>
          <p:spPr>
            <a:xfrm>
              <a:off x="2735684" y="3130466"/>
              <a:ext cx="158910" cy="141842"/>
            </a:xfrm>
            <a:custGeom>
              <a:avLst/>
              <a:gdLst/>
              <a:ahLst/>
              <a:cxnLst/>
              <a:rect l="l" t="t" r="r" b="b"/>
              <a:pathLst>
                <a:path w="5297" h="4771" extrusionOk="0">
                  <a:moveTo>
                    <a:pt x="2679" y="0"/>
                  </a:moveTo>
                  <a:cubicBezTo>
                    <a:pt x="1385" y="0"/>
                    <a:pt x="254" y="930"/>
                    <a:pt x="130" y="2189"/>
                  </a:cubicBezTo>
                  <a:cubicBezTo>
                    <a:pt x="1" y="3487"/>
                    <a:pt x="1013" y="4655"/>
                    <a:pt x="2389" y="4759"/>
                  </a:cubicBezTo>
                  <a:cubicBezTo>
                    <a:pt x="2474" y="4767"/>
                    <a:pt x="2559" y="4770"/>
                    <a:pt x="2642" y="4770"/>
                  </a:cubicBezTo>
                  <a:cubicBezTo>
                    <a:pt x="3935" y="4770"/>
                    <a:pt x="5020" y="3848"/>
                    <a:pt x="5167" y="2604"/>
                  </a:cubicBezTo>
                  <a:cubicBezTo>
                    <a:pt x="5297" y="1306"/>
                    <a:pt x="4284" y="138"/>
                    <a:pt x="2882" y="8"/>
                  </a:cubicBezTo>
                  <a:cubicBezTo>
                    <a:pt x="2814" y="3"/>
                    <a:pt x="2746" y="0"/>
                    <a:pt x="2679" y="0"/>
                  </a:cubicBezTo>
                  <a:close/>
                </a:path>
              </a:pathLst>
            </a:custGeom>
            <a:solidFill>
              <a:srgbClr val="BF1604"/>
            </a:solidFill>
            <a:ln w="4550" cap="flat" cmpd="sng">
              <a:solidFill>
                <a:srgbClr val="3F3F3F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16"/>
            <p:cNvSpPr/>
            <p:nvPr/>
          </p:nvSpPr>
          <p:spPr>
            <a:xfrm>
              <a:off x="2601740" y="3159777"/>
              <a:ext cx="160470" cy="143388"/>
            </a:xfrm>
            <a:custGeom>
              <a:avLst/>
              <a:gdLst/>
              <a:ahLst/>
              <a:cxnLst/>
              <a:rect l="l" t="t" r="r" b="b"/>
              <a:pathLst>
                <a:path w="5349" h="4823" extrusionOk="0">
                  <a:moveTo>
                    <a:pt x="2727" y="1"/>
                  </a:moveTo>
                  <a:cubicBezTo>
                    <a:pt x="1411" y="1"/>
                    <a:pt x="279" y="931"/>
                    <a:pt x="156" y="2189"/>
                  </a:cubicBezTo>
                  <a:cubicBezTo>
                    <a:pt x="0" y="3513"/>
                    <a:pt x="1039" y="4707"/>
                    <a:pt x="2441" y="4811"/>
                  </a:cubicBezTo>
                  <a:cubicBezTo>
                    <a:pt x="2524" y="4819"/>
                    <a:pt x="2606" y="4823"/>
                    <a:pt x="2688" y="4823"/>
                  </a:cubicBezTo>
                  <a:cubicBezTo>
                    <a:pt x="3986" y="4823"/>
                    <a:pt x="5096" y="3876"/>
                    <a:pt x="5218" y="2630"/>
                  </a:cubicBezTo>
                  <a:cubicBezTo>
                    <a:pt x="5348" y="1306"/>
                    <a:pt x="4336" y="138"/>
                    <a:pt x="2934" y="8"/>
                  </a:cubicBezTo>
                  <a:cubicBezTo>
                    <a:pt x="2864" y="3"/>
                    <a:pt x="2795" y="1"/>
                    <a:pt x="2727" y="1"/>
                  </a:cubicBezTo>
                  <a:close/>
                </a:path>
              </a:pathLst>
            </a:custGeom>
            <a:solidFill>
              <a:srgbClr val="BF1604"/>
            </a:solidFill>
            <a:ln w="4550" cap="flat" cmpd="sng">
              <a:solidFill>
                <a:srgbClr val="3F3F3F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16"/>
            <p:cNvSpPr/>
            <p:nvPr/>
          </p:nvSpPr>
          <p:spPr>
            <a:xfrm>
              <a:off x="2474006" y="3192210"/>
              <a:ext cx="160470" cy="143358"/>
            </a:xfrm>
            <a:custGeom>
              <a:avLst/>
              <a:gdLst/>
              <a:ahLst/>
              <a:cxnLst/>
              <a:rect l="l" t="t" r="r" b="b"/>
              <a:pathLst>
                <a:path w="5349" h="4822" extrusionOk="0">
                  <a:moveTo>
                    <a:pt x="2701" y="0"/>
                  </a:moveTo>
                  <a:cubicBezTo>
                    <a:pt x="1386" y="0"/>
                    <a:pt x="254" y="931"/>
                    <a:pt x="130" y="2214"/>
                  </a:cubicBezTo>
                  <a:cubicBezTo>
                    <a:pt x="1" y="3538"/>
                    <a:pt x="1013" y="4707"/>
                    <a:pt x="2415" y="4810"/>
                  </a:cubicBezTo>
                  <a:cubicBezTo>
                    <a:pt x="2498" y="4818"/>
                    <a:pt x="2581" y="4822"/>
                    <a:pt x="2663" y="4822"/>
                  </a:cubicBezTo>
                  <a:cubicBezTo>
                    <a:pt x="3961" y="4822"/>
                    <a:pt x="5072" y="3875"/>
                    <a:pt x="5219" y="2630"/>
                  </a:cubicBezTo>
                  <a:cubicBezTo>
                    <a:pt x="5349" y="1306"/>
                    <a:pt x="4310" y="138"/>
                    <a:pt x="2908" y="8"/>
                  </a:cubicBezTo>
                  <a:cubicBezTo>
                    <a:pt x="2839" y="3"/>
                    <a:pt x="2770" y="0"/>
                    <a:pt x="2701" y="0"/>
                  </a:cubicBezTo>
                  <a:close/>
                </a:path>
              </a:pathLst>
            </a:custGeom>
            <a:solidFill>
              <a:srgbClr val="BF1604"/>
            </a:solidFill>
            <a:ln w="4550" cap="flat" cmpd="sng">
              <a:solidFill>
                <a:srgbClr val="3F3F3F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16"/>
            <p:cNvSpPr/>
            <p:nvPr/>
          </p:nvSpPr>
          <p:spPr>
            <a:xfrm>
              <a:off x="2338502" y="3218429"/>
              <a:ext cx="160470" cy="143388"/>
            </a:xfrm>
            <a:custGeom>
              <a:avLst/>
              <a:gdLst/>
              <a:ahLst/>
              <a:cxnLst/>
              <a:rect l="l" t="t" r="r" b="b"/>
              <a:pathLst>
                <a:path w="5349" h="4823" extrusionOk="0">
                  <a:moveTo>
                    <a:pt x="2727" y="1"/>
                  </a:moveTo>
                  <a:cubicBezTo>
                    <a:pt x="1411" y="1"/>
                    <a:pt x="280" y="931"/>
                    <a:pt x="156" y="2189"/>
                  </a:cubicBezTo>
                  <a:cubicBezTo>
                    <a:pt x="1" y="3513"/>
                    <a:pt x="1039" y="4681"/>
                    <a:pt x="2441" y="4811"/>
                  </a:cubicBezTo>
                  <a:cubicBezTo>
                    <a:pt x="2524" y="4819"/>
                    <a:pt x="2607" y="4823"/>
                    <a:pt x="2689" y="4823"/>
                  </a:cubicBezTo>
                  <a:cubicBezTo>
                    <a:pt x="3987" y="4823"/>
                    <a:pt x="5097" y="3876"/>
                    <a:pt x="5219" y="2630"/>
                  </a:cubicBezTo>
                  <a:cubicBezTo>
                    <a:pt x="5348" y="1306"/>
                    <a:pt x="4336" y="138"/>
                    <a:pt x="2934" y="8"/>
                  </a:cubicBezTo>
                  <a:cubicBezTo>
                    <a:pt x="2865" y="3"/>
                    <a:pt x="2795" y="1"/>
                    <a:pt x="2727" y="1"/>
                  </a:cubicBezTo>
                  <a:close/>
                </a:path>
              </a:pathLst>
            </a:custGeom>
            <a:solidFill>
              <a:srgbClr val="BF1604"/>
            </a:solidFill>
            <a:ln w="4550" cap="flat" cmpd="sng">
              <a:solidFill>
                <a:srgbClr val="3F3F3F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16"/>
            <p:cNvSpPr/>
            <p:nvPr/>
          </p:nvSpPr>
          <p:spPr>
            <a:xfrm>
              <a:off x="2221687" y="3227586"/>
              <a:ext cx="162030" cy="144280"/>
            </a:xfrm>
            <a:custGeom>
              <a:avLst/>
              <a:gdLst/>
              <a:ahLst/>
              <a:cxnLst/>
              <a:rect l="l" t="t" r="r" b="b"/>
              <a:pathLst>
                <a:path w="5401" h="4853" extrusionOk="0">
                  <a:moveTo>
                    <a:pt x="2686" y="0"/>
                  </a:moveTo>
                  <a:cubicBezTo>
                    <a:pt x="1385" y="0"/>
                    <a:pt x="252" y="947"/>
                    <a:pt x="130" y="2193"/>
                  </a:cubicBezTo>
                  <a:cubicBezTo>
                    <a:pt x="0" y="3543"/>
                    <a:pt x="1039" y="4737"/>
                    <a:pt x="2441" y="4841"/>
                  </a:cubicBezTo>
                  <a:cubicBezTo>
                    <a:pt x="2525" y="4848"/>
                    <a:pt x="2610" y="4852"/>
                    <a:pt x="2693" y="4852"/>
                  </a:cubicBezTo>
                  <a:cubicBezTo>
                    <a:pt x="4012" y="4852"/>
                    <a:pt x="5122" y="3904"/>
                    <a:pt x="5244" y="2634"/>
                  </a:cubicBezTo>
                  <a:cubicBezTo>
                    <a:pt x="5400" y="1310"/>
                    <a:pt x="4362" y="116"/>
                    <a:pt x="2934" y="12"/>
                  </a:cubicBezTo>
                  <a:cubicBezTo>
                    <a:pt x="2851" y="4"/>
                    <a:pt x="2768" y="0"/>
                    <a:pt x="2686" y="0"/>
                  </a:cubicBezTo>
                  <a:close/>
                </a:path>
              </a:pathLst>
            </a:custGeom>
            <a:solidFill>
              <a:srgbClr val="BF1604"/>
            </a:solidFill>
            <a:ln w="4550" cap="flat" cmpd="sng">
              <a:solidFill>
                <a:srgbClr val="3F3F3F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16"/>
            <p:cNvSpPr/>
            <p:nvPr/>
          </p:nvSpPr>
          <p:spPr>
            <a:xfrm>
              <a:off x="2092393" y="3215249"/>
              <a:ext cx="165930" cy="147342"/>
            </a:xfrm>
            <a:custGeom>
              <a:avLst/>
              <a:gdLst/>
              <a:ahLst/>
              <a:cxnLst/>
              <a:rect l="l" t="t" r="r" b="b"/>
              <a:pathLst>
                <a:path w="5531" h="4956" extrusionOk="0">
                  <a:moveTo>
                    <a:pt x="2761" y="0"/>
                  </a:moveTo>
                  <a:cubicBezTo>
                    <a:pt x="1415" y="0"/>
                    <a:pt x="279" y="973"/>
                    <a:pt x="157" y="2244"/>
                  </a:cubicBezTo>
                  <a:cubicBezTo>
                    <a:pt x="1" y="3620"/>
                    <a:pt x="1065" y="4814"/>
                    <a:pt x="2519" y="4944"/>
                  </a:cubicBezTo>
                  <a:cubicBezTo>
                    <a:pt x="2602" y="4952"/>
                    <a:pt x="2684" y="4955"/>
                    <a:pt x="2766" y="4955"/>
                  </a:cubicBezTo>
                  <a:cubicBezTo>
                    <a:pt x="4094" y="4955"/>
                    <a:pt x="5253" y="3983"/>
                    <a:pt x="5375" y="2711"/>
                  </a:cubicBezTo>
                  <a:cubicBezTo>
                    <a:pt x="5531" y="1336"/>
                    <a:pt x="4466" y="141"/>
                    <a:pt x="3012" y="12"/>
                  </a:cubicBezTo>
                  <a:cubicBezTo>
                    <a:pt x="2928" y="4"/>
                    <a:pt x="2844" y="0"/>
                    <a:pt x="2761" y="0"/>
                  </a:cubicBezTo>
                  <a:close/>
                </a:path>
              </a:pathLst>
            </a:custGeom>
            <a:solidFill>
              <a:srgbClr val="BF1604"/>
            </a:solidFill>
            <a:ln w="5200" cap="flat" cmpd="sng">
              <a:solidFill>
                <a:srgbClr val="3F3F3F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16"/>
            <p:cNvSpPr/>
            <p:nvPr/>
          </p:nvSpPr>
          <p:spPr>
            <a:xfrm>
              <a:off x="1956889" y="3193637"/>
              <a:ext cx="165930" cy="147996"/>
            </a:xfrm>
            <a:custGeom>
              <a:avLst/>
              <a:gdLst/>
              <a:ahLst/>
              <a:cxnLst/>
              <a:rect l="l" t="t" r="r" b="b"/>
              <a:pathLst>
                <a:path w="5531" h="4978" extrusionOk="0">
                  <a:moveTo>
                    <a:pt x="2765" y="0"/>
                  </a:moveTo>
                  <a:cubicBezTo>
                    <a:pt x="1438" y="0"/>
                    <a:pt x="279" y="974"/>
                    <a:pt x="157" y="2270"/>
                  </a:cubicBezTo>
                  <a:cubicBezTo>
                    <a:pt x="1" y="3620"/>
                    <a:pt x="1065" y="4840"/>
                    <a:pt x="2519" y="4970"/>
                  </a:cubicBezTo>
                  <a:cubicBezTo>
                    <a:pt x="2588" y="4975"/>
                    <a:pt x="2657" y="4978"/>
                    <a:pt x="2725" y="4978"/>
                  </a:cubicBezTo>
                  <a:cubicBezTo>
                    <a:pt x="4070" y="4978"/>
                    <a:pt x="5251" y="4021"/>
                    <a:pt x="5375" y="2712"/>
                  </a:cubicBezTo>
                  <a:cubicBezTo>
                    <a:pt x="5530" y="1362"/>
                    <a:pt x="4466" y="141"/>
                    <a:pt x="3012" y="12"/>
                  </a:cubicBezTo>
                  <a:cubicBezTo>
                    <a:pt x="2929" y="4"/>
                    <a:pt x="2847" y="0"/>
                    <a:pt x="2765" y="0"/>
                  </a:cubicBezTo>
                  <a:close/>
                </a:path>
              </a:pathLst>
            </a:custGeom>
            <a:solidFill>
              <a:srgbClr val="BF1604"/>
            </a:solidFill>
            <a:ln w="5200" cap="flat" cmpd="sng">
              <a:solidFill>
                <a:srgbClr val="3F3F3F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16"/>
            <p:cNvSpPr/>
            <p:nvPr/>
          </p:nvSpPr>
          <p:spPr>
            <a:xfrm>
              <a:off x="1819045" y="3171252"/>
              <a:ext cx="166710" cy="148888"/>
            </a:xfrm>
            <a:custGeom>
              <a:avLst/>
              <a:gdLst/>
              <a:ahLst/>
              <a:cxnLst/>
              <a:rect l="l" t="t" r="r" b="b"/>
              <a:pathLst>
                <a:path w="5557" h="5008" extrusionOk="0">
                  <a:moveTo>
                    <a:pt x="2783" y="1"/>
                  </a:moveTo>
                  <a:cubicBezTo>
                    <a:pt x="1415" y="1"/>
                    <a:pt x="277" y="974"/>
                    <a:pt x="131" y="2270"/>
                  </a:cubicBezTo>
                  <a:cubicBezTo>
                    <a:pt x="1" y="3646"/>
                    <a:pt x="1065" y="4866"/>
                    <a:pt x="2519" y="4996"/>
                  </a:cubicBezTo>
                  <a:cubicBezTo>
                    <a:pt x="2603" y="5004"/>
                    <a:pt x="2687" y="5007"/>
                    <a:pt x="2770" y="5007"/>
                  </a:cubicBezTo>
                  <a:cubicBezTo>
                    <a:pt x="4119" y="5007"/>
                    <a:pt x="5280" y="4034"/>
                    <a:pt x="5427" y="2738"/>
                  </a:cubicBezTo>
                  <a:cubicBezTo>
                    <a:pt x="5556" y="1362"/>
                    <a:pt x="4492" y="142"/>
                    <a:pt x="3038" y="12"/>
                  </a:cubicBezTo>
                  <a:cubicBezTo>
                    <a:pt x="2952" y="4"/>
                    <a:pt x="2867" y="1"/>
                    <a:pt x="2783" y="1"/>
                  </a:cubicBezTo>
                  <a:close/>
                </a:path>
              </a:pathLst>
            </a:custGeom>
            <a:solidFill>
              <a:srgbClr val="BF1604"/>
            </a:solidFill>
            <a:ln w="5200" cap="flat" cmpd="sng">
              <a:solidFill>
                <a:srgbClr val="3F3F3F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16"/>
            <p:cNvSpPr/>
            <p:nvPr/>
          </p:nvSpPr>
          <p:spPr>
            <a:xfrm>
              <a:off x="1672652" y="3165188"/>
              <a:ext cx="166680" cy="149542"/>
            </a:xfrm>
            <a:custGeom>
              <a:avLst/>
              <a:gdLst/>
              <a:ahLst/>
              <a:cxnLst/>
              <a:rect l="l" t="t" r="r" b="b"/>
              <a:pathLst>
                <a:path w="5556" h="5030" extrusionOk="0">
                  <a:moveTo>
                    <a:pt x="2832" y="1"/>
                  </a:moveTo>
                  <a:cubicBezTo>
                    <a:pt x="1464" y="1"/>
                    <a:pt x="278" y="982"/>
                    <a:pt x="130" y="2293"/>
                  </a:cubicBezTo>
                  <a:cubicBezTo>
                    <a:pt x="0" y="3669"/>
                    <a:pt x="1064" y="4889"/>
                    <a:pt x="2518" y="5019"/>
                  </a:cubicBezTo>
                  <a:cubicBezTo>
                    <a:pt x="2601" y="5026"/>
                    <a:pt x="2683" y="5030"/>
                    <a:pt x="2764" y="5030"/>
                  </a:cubicBezTo>
                  <a:cubicBezTo>
                    <a:pt x="4116" y="5030"/>
                    <a:pt x="5279" y="4032"/>
                    <a:pt x="5426" y="2734"/>
                  </a:cubicBezTo>
                  <a:cubicBezTo>
                    <a:pt x="5556" y="1358"/>
                    <a:pt x="4491" y="138"/>
                    <a:pt x="3037" y="8"/>
                  </a:cubicBezTo>
                  <a:cubicBezTo>
                    <a:pt x="2969" y="3"/>
                    <a:pt x="2900" y="1"/>
                    <a:pt x="2832" y="1"/>
                  </a:cubicBezTo>
                  <a:close/>
                </a:path>
              </a:pathLst>
            </a:custGeom>
            <a:solidFill>
              <a:srgbClr val="BF1604"/>
            </a:solidFill>
            <a:ln w="5200" cap="flat" cmpd="sng">
              <a:solidFill>
                <a:srgbClr val="3F3F3F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16"/>
            <p:cNvSpPr/>
            <p:nvPr/>
          </p:nvSpPr>
          <p:spPr>
            <a:xfrm>
              <a:off x="1553498" y="3197501"/>
              <a:ext cx="170580" cy="151950"/>
            </a:xfrm>
            <a:custGeom>
              <a:avLst/>
              <a:gdLst/>
              <a:ahLst/>
              <a:cxnLst/>
              <a:rect l="l" t="t" r="r" b="b"/>
              <a:pathLst>
                <a:path w="5686" h="5111" extrusionOk="0">
                  <a:moveTo>
                    <a:pt x="2840" y="1"/>
                  </a:moveTo>
                  <a:cubicBezTo>
                    <a:pt x="1463" y="1"/>
                    <a:pt x="277" y="1000"/>
                    <a:pt x="130" y="2322"/>
                  </a:cubicBezTo>
                  <a:cubicBezTo>
                    <a:pt x="0" y="3724"/>
                    <a:pt x="1090" y="4970"/>
                    <a:pt x="2570" y="5100"/>
                  </a:cubicBezTo>
                  <a:cubicBezTo>
                    <a:pt x="2656" y="5107"/>
                    <a:pt x="2740" y="5111"/>
                    <a:pt x="2824" y="5111"/>
                  </a:cubicBezTo>
                  <a:cubicBezTo>
                    <a:pt x="4222" y="5111"/>
                    <a:pt x="5407" y="4112"/>
                    <a:pt x="5530" y="2789"/>
                  </a:cubicBezTo>
                  <a:cubicBezTo>
                    <a:pt x="5685" y="1361"/>
                    <a:pt x="4595" y="115"/>
                    <a:pt x="3089" y="11"/>
                  </a:cubicBezTo>
                  <a:cubicBezTo>
                    <a:pt x="3006" y="4"/>
                    <a:pt x="2922" y="1"/>
                    <a:pt x="2840" y="1"/>
                  </a:cubicBezTo>
                  <a:close/>
                </a:path>
              </a:pathLst>
            </a:custGeom>
            <a:solidFill>
              <a:srgbClr val="BF1604"/>
            </a:solidFill>
            <a:ln w="5200" cap="flat" cmpd="sng">
              <a:solidFill>
                <a:srgbClr val="3F3F3F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16"/>
            <p:cNvSpPr/>
            <p:nvPr/>
          </p:nvSpPr>
          <p:spPr>
            <a:xfrm>
              <a:off x="1385265" y="3253062"/>
              <a:ext cx="169830" cy="152634"/>
            </a:xfrm>
            <a:custGeom>
              <a:avLst/>
              <a:gdLst/>
              <a:ahLst/>
              <a:cxnLst/>
              <a:rect l="l" t="t" r="r" b="b"/>
              <a:pathLst>
                <a:path w="5661" h="5134" extrusionOk="0">
                  <a:moveTo>
                    <a:pt x="2840" y="1"/>
                  </a:moveTo>
                  <a:cubicBezTo>
                    <a:pt x="1464" y="1"/>
                    <a:pt x="277" y="1000"/>
                    <a:pt x="130" y="2322"/>
                  </a:cubicBezTo>
                  <a:cubicBezTo>
                    <a:pt x="1" y="3750"/>
                    <a:pt x="1091" y="4996"/>
                    <a:pt x="2571" y="5126"/>
                  </a:cubicBezTo>
                  <a:cubicBezTo>
                    <a:pt x="2639" y="5131"/>
                    <a:pt x="2707" y="5133"/>
                    <a:pt x="2775" y="5133"/>
                  </a:cubicBezTo>
                  <a:cubicBezTo>
                    <a:pt x="4170" y="5133"/>
                    <a:pt x="5382" y="4127"/>
                    <a:pt x="5530" y="2789"/>
                  </a:cubicBezTo>
                  <a:cubicBezTo>
                    <a:pt x="5660" y="1388"/>
                    <a:pt x="4570" y="141"/>
                    <a:pt x="3090" y="12"/>
                  </a:cubicBezTo>
                  <a:cubicBezTo>
                    <a:pt x="3006" y="4"/>
                    <a:pt x="2923" y="1"/>
                    <a:pt x="2840" y="1"/>
                  </a:cubicBezTo>
                  <a:close/>
                </a:path>
              </a:pathLst>
            </a:custGeom>
            <a:solidFill>
              <a:srgbClr val="BF1604"/>
            </a:solidFill>
            <a:ln w="5200" cap="flat" cmpd="sng">
              <a:solidFill>
                <a:srgbClr val="3F3F3F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16"/>
            <p:cNvSpPr/>
            <p:nvPr/>
          </p:nvSpPr>
          <p:spPr>
            <a:xfrm>
              <a:off x="1220933" y="3266202"/>
              <a:ext cx="173730" cy="155012"/>
            </a:xfrm>
            <a:custGeom>
              <a:avLst/>
              <a:gdLst/>
              <a:ahLst/>
              <a:cxnLst/>
              <a:rect l="l" t="t" r="r" b="b"/>
              <a:pathLst>
                <a:path w="5791" h="5214" extrusionOk="0">
                  <a:moveTo>
                    <a:pt x="2914" y="0"/>
                  </a:moveTo>
                  <a:cubicBezTo>
                    <a:pt x="1513" y="0"/>
                    <a:pt x="304" y="1002"/>
                    <a:pt x="157" y="2373"/>
                  </a:cubicBezTo>
                  <a:cubicBezTo>
                    <a:pt x="1" y="3801"/>
                    <a:pt x="1117" y="5073"/>
                    <a:pt x="2649" y="5203"/>
                  </a:cubicBezTo>
                  <a:cubicBezTo>
                    <a:pt x="2732" y="5210"/>
                    <a:pt x="2815" y="5214"/>
                    <a:pt x="2898" y="5214"/>
                  </a:cubicBezTo>
                  <a:cubicBezTo>
                    <a:pt x="4301" y="5214"/>
                    <a:pt x="5513" y="4189"/>
                    <a:pt x="5660" y="2841"/>
                  </a:cubicBezTo>
                  <a:cubicBezTo>
                    <a:pt x="5790" y="1387"/>
                    <a:pt x="4700" y="141"/>
                    <a:pt x="3168" y="11"/>
                  </a:cubicBezTo>
                  <a:cubicBezTo>
                    <a:pt x="3083" y="4"/>
                    <a:pt x="2998" y="0"/>
                    <a:pt x="2914" y="0"/>
                  </a:cubicBezTo>
                  <a:close/>
                </a:path>
              </a:pathLst>
            </a:custGeom>
            <a:solidFill>
              <a:srgbClr val="BF1604"/>
            </a:solidFill>
            <a:ln w="5200" cap="flat" cmpd="sng">
              <a:solidFill>
                <a:srgbClr val="3F3F3F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16"/>
            <p:cNvSpPr/>
            <p:nvPr/>
          </p:nvSpPr>
          <p:spPr>
            <a:xfrm>
              <a:off x="1080749" y="3276220"/>
              <a:ext cx="173730" cy="155815"/>
            </a:xfrm>
            <a:custGeom>
              <a:avLst/>
              <a:gdLst/>
              <a:ahLst/>
              <a:cxnLst/>
              <a:rect l="l" t="t" r="r" b="b"/>
              <a:pathLst>
                <a:path w="5791" h="5241" extrusionOk="0">
                  <a:moveTo>
                    <a:pt x="2915" y="1"/>
                  </a:moveTo>
                  <a:cubicBezTo>
                    <a:pt x="1491" y="1"/>
                    <a:pt x="279" y="1025"/>
                    <a:pt x="157" y="2374"/>
                  </a:cubicBezTo>
                  <a:cubicBezTo>
                    <a:pt x="1" y="3828"/>
                    <a:pt x="1117" y="5100"/>
                    <a:pt x="2623" y="5230"/>
                  </a:cubicBezTo>
                  <a:cubicBezTo>
                    <a:pt x="2708" y="5237"/>
                    <a:pt x="2792" y="5240"/>
                    <a:pt x="2876" y="5240"/>
                  </a:cubicBezTo>
                  <a:cubicBezTo>
                    <a:pt x="4300" y="5240"/>
                    <a:pt x="5512" y="4216"/>
                    <a:pt x="5634" y="2867"/>
                  </a:cubicBezTo>
                  <a:cubicBezTo>
                    <a:pt x="5790" y="1413"/>
                    <a:pt x="4674" y="141"/>
                    <a:pt x="3168" y="11"/>
                  </a:cubicBezTo>
                  <a:cubicBezTo>
                    <a:pt x="3083" y="4"/>
                    <a:pt x="2999" y="1"/>
                    <a:pt x="2915" y="1"/>
                  </a:cubicBezTo>
                  <a:close/>
                </a:path>
              </a:pathLst>
            </a:custGeom>
            <a:solidFill>
              <a:srgbClr val="BF1604"/>
            </a:solidFill>
            <a:ln w="5200" cap="flat" cmpd="sng">
              <a:solidFill>
                <a:srgbClr val="3F3F3F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16"/>
            <p:cNvSpPr/>
            <p:nvPr/>
          </p:nvSpPr>
          <p:spPr>
            <a:xfrm>
              <a:off x="922657" y="3216794"/>
              <a:ext cx="173730" cy="155042"/>
            </a:xfrm>
            <a:custGeom>
              <a:avLst/>
              <a:gdLst/>
              <a:ahLst/>
              <a:cxnLst/>
              <a:rect l="l" t="t" r="r" b="b"/>
              <a:pathLst>
                <a:path w="5791" h="5215" extrusionOk="0">
                  <a:moveTo>
                    <a:pt x="2910" y="1"/>
                  </a:moveTo>
                  <a:cubicBezTo>
                    <a:pt x="1488" y="1"/>
                    <a:pt x="279" y="1002"/>
                    <a:pt x="157" y="2374"/>
                  </a:cubicBezTo>
                  <a:cubicBezTo>
                    <a:pt x="1" y="3802"/>
                    <a:pt x="1117" y="5074"/>
                    <a:pt x="2623" y="5204"/>
                  </a:cubicBezTo>
                  <a:cubicBezTo>
                    <a:pt x="2708" y="5211"/>
                    <a:pt x="2792" y="5214"/>
                    <a:pt x="2876" y="5214"/>
                  </a:cubicBezTo>
                  <a:cubicBezTo>
                    <a:pt x="4300" y="5214"/>
                    <a:pt x="5512" y="4190"/>
                    <a:pt x="5634" y="2841"/>
                  </a:cubicBezTo>
                  <a:cubicBezTo>
                    <a:pt x="5790" y="1413"/>
                    <a:pt x="4674" y="141"/>
                    <a:pt x="3168" y="11"/>
                  </a:cubicBezTo>
                  <a:cubicBezTo>
                    <a:pt x="3081" y="4"/>
                    <a:pt x="2995" y="1"/>
                    <a:pt x="2910" y="1"/>
                  </a:cubicBezTo>
                  <a:close/>
                </a:path>
              </a:pathLst>
            </a:custGeom>
            <a:solidFill>
              <a:srgbClr val="BF1604"/>
            </a:solidFill>
            <a:ln w="5200" cap="flat" cmpd="sng">
              <a:solidFill>
                <a:srgbClr val="3F3F3F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16"/>
            <p:cNvSpPr/>
            <p:nvPr/>
          </p:nvSpPr>
          <p:spPr>
            <a:xfrm>
              <a:off x="763004" y="3158142"/>
              <a:ext cx="173730" cy="155042"/>
            </a:xfrm>
            <a:custGeom>
              <a:avLst/>
              <a:gdLst/>
              <a:ahLst/>
              <a:cxnLst/>
              <a:rect l="l" t="t" r="r" b="b"/>
              <a:pathLst>
                <a:path w="5791" h="5215" extrusionOk="0">
                  <a:moveTo>
                    <a:pt x="2914" y="1"/>
                  </a:moveTo>
                  <a:cubicBezTo>
                    <a:pt x="1513" y="1"/>
                    <a:pt x="304" y="1002"/>
                    <a:pt x="157" y="2374"/>
                  </a:cubicBezTo>
                  <a:cubicBezTo>
                    <a:pt x="1" y="3802"/>
                    <a:pt x="1117" y="5074"/>
                    <a:pt x="2649" y="5204"/>
                  </a:cubicBezTo>
                  <a:cubicBezTo>
                    <a:pt x="2732" y="5211"/>
                    <a:pt x="2815" y="5214"/>
                    <a:pt x="2898" y="5214"/>
                  </a:cubicBezTo>
                  <a:cubicBezTo>
                    <a:pt x="4301" y="5214"/>
                    <a:pt x="5513" y="4190"/>
                    <a:pt x="5660" y="2841"/>
                  </a:cubicBezTo>
                  <a:cubicBezTo>
                    <a:pt x="5790" y="1413"/>
                    <a:pt x="4700" y="141"/>
                    <a:pt x="3168" y="11"/>
                  </a:cubicBezTo>
                  <a:cubicBezTo>
                    <a:pt x="3083" y="4"/>
                    <a:pt x="2998" y="1"/>
                    <a:pt x="2914" y="1"/>
                  </a:cubicBezTo>
                  <a:close/>
                </a:path>
              </a:pathLst>
            </a:custGeom>
            <a:solidFill>
              <a:srgbClr val="BF1604"/>
            </a:solidFill>
            <a:ln w="5200" cap="flat" cmpd="sng">
              <a:solidFill>
                <a:srgbClr val="3F3F3F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16"/>
            <p:cNvSpPr/>
            <p:nvPr/>
          </p:nvSpPr>
          <p:spPr>
            <a:xfrm>
              <a:off x="598701" y="3120329"/>
              <a:ext cx="173700" cy="155042"/>
            </a:xfrm>
            <a:custGeom>
              <a:avLst/>
              <a:gdLst/>
              <a:ahLst/>
              <a:cxnLst/>
              <a:rect l="l" t="t" r="r" b="b"/>
              <a:pathLst>
                <a:path w="5790" h="5215" extrusionOk="0">
                  <a:moveTo>
                    <a:pt x="2910" y="0"/>
                  </a:moveTo>
                  <a:cubicBezTo>
                    <a:pt x="1490" y="0"/>
                    <a:pt x="303" y="1002"/>
                    <a:pt x="156" y="2374"/>
                  </a:cubicBezTo>
                  <a:cubicBezTo>
                    <a:pt x="0" y="3802"/>
                    <a:pt x="1117" y="5074"/>
                    <a:pt x="2622" y="5204"/>
                  </a:cubicBezTo>
                  <a:cubicBezTo>
                    <a:pt x="2707" y="5211"/>
                    <a:pt x="2791" y="5214"/>
                    <a:pt x="2875" y="5214"/>
                  </a:cubicBezTo>
                  <a:cubicBezTo>
                    <a:pt x="4300" y="5214"/>
                    <a:pt x="5511" y="4190"/>
                    <a:pt x="5634" y="2841"/>
                  </a:cubicBezTo>
                  <a:cubicBezTo>
                    <a:pt x="5789" y="1387"/>
                    <a:pt x="4673" y="141"/>
                    <a:pt x="3167" y="11"/>
                  </a:cubicBezTo>
                  <a:cubicBezTo>
                    <a:pt x="3081" y="4"/>
                    <a:pt x="2995" y="0"/>
                    <a:pt x="2910" y="0"/>
                  </a:cubicBezTo>
                  <a:close/>
                </a:path>
              </a:pathLst>
            </a:custGeom>
            <a:solidFill>
              <a:srgbClr val="BF1604"/>
            </a:solidFill>
            <a:ln w="5200" cap="flat" cmpd="sng">
              <a:solidFill>
                <a:srgbClr val="3F3F3F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16"/>
            <p:cNvSpPr/>
            <p:nvPr/>
          </p:nvSpPr>
          <p:spPr>
            <a:xfrm>
              <a:off x="431249" y="3144259"/>
              <a:ext cx="173700" cy="155042"/>
            </a:xfrm>
            <a:custGeom>
              <a:avLst/>
              <a:gdLst/>
              <a:ahLst/>
              <a:cxnLst/>
              <a:rect l="l" t="t" r="r" b="b"/>
              <a:pathLst>
                <a:path w="5790" h="5215" extrusionOk="0">
                  <a:moveTo>
                    <a:pt x="2915" y="0"/>
                  </a:moveTo>
                  <a:cubicBezTo>
                    <a:pt x="1490" y="0"/>
                    <a:pt x="279" y="1025"/>
                    <a:pt x="156" y="2374"/>
                  </a:cubicBezTo>
                  <a:cubicBezTo>
                    <a:pt x="1" y="3801"/>
                    <a:pt x="1117" y="5074"/>
                    <a:pt x="2623" y="5203"/>
                  </a:cubicBezTo>
                  <a:cubicBezTo>
                    <a:pt x="2708" y="5211"/>
                    <a:pt x="2792" y="5214"/>
                    <a:pt x="2875" y="5214"/>
                  </a:cubicBezTo>
                  <a:cubicBezTo>
                    <a:pt x="4300" y="5214"/>
                    <a:pt x="5512" y="4190"/>
                    <a:pt x="5634" y="2841"/>
                  </a:cubicBezTo>
                  <a:cubicBezTo>
                    <a:pt x="5790" y="1413"/>
                    <a:pt x="4674" y="141"/>
                    <a:pt x="3168" y="11"/>
                  </a:cubicBezTo>
                  <a:cubicBezTo>
                    <a:pt x="3083" y="4"/>
                    <a:pt x="2999" y="0"/>
                    <a:pt x="2915" y="0"/>
                  </a:cubicBezTo>
                  <a:close/>
                </a:path>
              </a:pathLst>
            </a:custGeom>
            <a:solidFill>
              <a:srgbClr val="BF1604"/>
            </a:solidFill>
            <a:ln w="5200" cap="flat" cmpd="sng">
              <a:solidFill>
                <a:srgbClr val="3F3F3F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16"/>
            <p:cNvSpPr/>
            <p:nvPr/>
          </p:nvSpPr>
          <p:spPr>
            <a:xfrm>
              <a:off x="3403873" y="3196818"/>
              <a:ext cx="151140" cy="134796"/>
            </a:xfrm>
            <a:custGeom>
              <a:avLst/>
              <a:gdLst/>
              <a:ahLst/>
              <a:cxnLst/>
              <a:rect l="l" t="t" r="r" b="b"/>
              <a:pathLst>
                <a:path w="5038" h="4534" extrusionOk="0">
                  <a:moveTo>
                    <a:pt x="2547" y="0"/>
                  </a:moveTo>
                  <a:cubicBezTo>
                    <a:pt x="1310" y="0"/>
                    <a:pt x="254" y="878"/>
                    <a:pt x="131" y="2059"/>
                  </a:cubicBezTo>
                  <a:cubicBezTo>
                    <a:pt x="1" y="3306"/>
                    <a:pt x="961" y="4396"/>
                    <a:pt x="2285" y="4526"/>
                  </a:cubicBezTo>
                  <a:cubicBezTo>
                    <a:pt x="2354" y="4531"/>
                    <a:pt x="2423" y="4534"/>
                    <a:pt x="2491" y="4534"/>
                  </a:cubicBezTo>
                  <a:cubicBezTo>
                    <a:pt x="3728" y="4534"/>
                    <a:pt x="4784" y="3656"/>
                    <a:pt x="4907" y="2475"/>
                  </a:cubicBezTo>
                  <a:cubicBezTo>
                    <a:pt x="5037" y="1229"/>
                    <a:pt x="4077" y="112"/>
                    <a:pt x="2753" y="9"/>
                  </a:cubicBezTo>
                  <a:cubicBezTo>
                    <a:pt x="2684" y="3"/>
                    <a:pt x="2615" y="0"/>
                    <a:pt x="2547" y="0"/>
                  </a:cubicBezTo>
                  <a:close/>
                </a:path>
              </a:pathLst>
            </a:custGeom>
            <a:solidFill>
              <a:srgbClr val="BF1604"/>
            </a:solidFill>
            <a:ln w="4550" cap="flat" cmpd="sng">
              <a:solidFill>
                <a:srgbClr val="3F3F3F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16"/>
            <p:cNvSpPr/>
            <p:nvPr/>
          </p:nvSpPr>
          <p:spPr>
            <a:xfrm>
              <a:off x="3280069" y="3168279"/>
              <a:ext cx="154230" cy="137858"/>
            </a:xfrm>
            <a:custGeom>
              <a:avLst/>
              <a:gdLst/>
              <a:ahLst/>
              <a:cxnLst/>
              <a:rect l="l" t="t" r="r" b="b"/>
              <a:pathLst>
                <a:path w="5141" h="4637" extrusionOk="0">
                  <a:moveTo>
                    <a:pt x="2599" y="0"/>
                  </a:moveTo>
                  <a:cubicBezTo>
                    <a:pt x="1335" y="0"/>
                    <a:pt x="253" y="903"/>
                    <a:pt x="130" y="2111"/>
                  </a:cubicBezTo>
                  <a:cubicBezTo>
                    <a:pt x="0" y="3383"/>
                    <a:pt x="987" y="4499"/>
                    <a:pt x="2337" y="4629"/>
                  </a:cubicBezTo>
                  <a:cubicBezTo>
                    <a:pt x="2405" y="4634"/>
                    <a:pt x="2473" y="4637"/>
                    <a:pt x="2541" y="4637"/>
                  </a:cubicBezTo>
                  <a:cubicBezTo>
                    <a:pt x="3805" y="4637"/>
                    <a:pt x="4887" y="3734"/>
                    <a:pt x="5010" y="2526"/>
                  </a:cubicBezTo>
                  <a:cubicBezTo>
                    <a:pt x="5140" y="1254"/>
                    <a:pt x="4154" y="138"/>
                    <a:pt x="2804" y="8"/>
                  </a:cubicBezTo>
                  <a:cubicBezTo>
                    <a:pt x="2735" y="3"/>
                    <a:pt x="2667" y="0"/>
                    <a:pt x="2599" y="0"/>
                  </a:cubicBezTo>
                  <a:close/>
                </a:path>
              </a:pathLst>
            </a:custGeom>
            <a:solidFill>
              <a:srgbClr val="BF1604"/>
            </a:solidFill>
            <a:ln w="4550" cap="flat" cmpd="sng">
              <a:solidFill>
                <a:srgbClr val="3F3F3F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16"/>
            <p:cNvSpPr/>
            <p:nvPr/>
          </p:nvSpPr>
          <p:spPr>
            <a:xfrm>
              <a:off x="3150775" y="3152821"/>
              <a:ext cx="154230" cy="137888"/>
            </a:xfrm>
            <a:custGeom>
              <a:avLst/>
              <a:gdLst/>
              <a:ahLst/>
              <a:cxnLst/>
              <a:rect l="l" t="t" r="r" b="b"/>
              <a:pathLst>
                <a:path w="5141" h="4638" extrusionOk="0">
                  <a:moveTo>
                    <a:pt x="2600" y="1"/>
                  </a:moveTo>
                  <a:cubicBezTo>
                    <a:pt x="1336" y="1"/>
                    <a:pt x="254" y="904"/>
                    <a:pt x="130" y="2112"/>
                  </a:cubicBezTo>
                  <a:cubicBezTo>
                    <a:pt x="1" y="3384"/>
                    <a:pt x="987" y="4500"/>
                    <a:pt x="2337" y="4630"/>
                  </a:cubicBezTo>
                  <a:cubicBezTo>
                    <a:pt x="2406" y="4635"/>
                    <a:pt x="2474" y="4638"/>
                    <a:pt x="2542" y="4638"/>
                  </a:cubicBezTo>
                  <a:cubicBezTo>
                    <a:pt x="3806" y="4638"/>
                    <a:pt x="4888" y="3734"/>
                    <a:pt x="5011" y="2527"/>
                  </a:cubicBezTo>
                  <a:cubicBezTo>
                    <a:pt x="5141" y="1255"/>
                    <a:pt x="4154" y="139"/>
                    <a:pt x="2804" y="9"/>
                  </a:cubicBezTo>
                  <a:cubicBezTo>
                    <a:pt x="2736" y="3"/>
                    <a:pt x="2667" y="1"/>
                    <a:pt x="2600" y="1"/>
                  </a:cubicBezTo>
                  <a:close/>
                </a:path>
              </a:pathLst>
            </a:custGeom>
            <a:solidFill>
              <a:srgbClr val="BF1604"/>
            </a:solidFill>
            <a:ln w="4550" cap="flat" cmpd="sng">
              <a:solidFill>
                <a:srgbClr val="3F3F3F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16"/>
            <p:cNvSpPr/>
            <p:nvPr/>
          </p:nvSpPr>
          <p:spPr>
            <a:xfrm>
              <a:off x="3030060" y="3150502"/>
              <a:ext cx="154230" cy="137888"/>
            </a:xfrm>
            <a:custGeom>
              <a:avLst/>
              <a:gdLst/>
              <a:ahLst/>
              <a:cxnLst/>
              <a:rect l="l" t="t" r="r" b="b"/>
              <a:pathLst>
                <a:path w="5141" h="4638" extrusionOk="0">
                  <a:moveTo>
                    <a:pt x="2600" y="1"/>
                  </a:moveTo>
                  <a:cubicBezTo>
                    <a:pt x="1336" y="1"/>
                    <a:pt x="254" y="904"/>
                    <a:pt x="130" y="2112"/>
                  </a:cubicBezTo>
                  <a:cubicBezTo>
                    <a:pt x="1" y="3384"/>
                    <a:pt x="987" y="4526"/>
                    <a:pt x="2337" y="4630"/>
                  </a:cubicBezTo>
                  <a:cubicBezTo>
                    <a:pt x="2406" y="4635"/>
                    <a:pt x="2474" y="4638"/>
                    <a:pt x="2542" y="4638"/>
                  </a:cubicBezTo>
                  <a:cubicBezTo>
                    <a:pt x="3806" y="4638"/>
                    <a:pt x="4888" y="3734"/>
                    <a:pt x="5011" y="2527"/>
                  </a:cubicBezTo>
                  <a:cubicBezTo>
                    <a:pt x="5141" y="1255"/>
                    <a:pt x="4154" y="139"/>
                    <a:pt x="2804" y="9"/>
                  </a:cubicBezTo>
                  <a:cubicBezTo>
                    <a:pt x="2736" y="4"/>
                    <a:pt x="2667" y="1"/>
                    <a:pt x="2600" y="1"/>
                  </a:cubicBezTo>
                  <a:close/>
                </a:path>
              </a:pathLst>
            </a:custGeom>
            <a:solidFill>
              <a:srgbClr val="BF1604"/>
            </a:solidFill>
            <a:ln w="4550" cap="flat" cmpd="sng">
              <a:solidFill>
                <a:srgbClr val="3F3F3F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16"/>
            <p:cNvSpPr/>
            <p:nvPr/>
          </p:nvSpPr>
          <p:spPr>
            <a:xfrm>
              <a:off x="2915585" y="3147440"/>
              <a:ext cx="155790" cy="138750"/>
            </a:xfrm>
            <a:custGeom>
              <a:avLst/>
              <a:gdLst/>
              <a:ahLst/>
              <a:cxnLst/>
              <a:rect l="l" t="t" r="r" b="b"/>
              <a:pathLst>
                <a:path w="5193" h="4667" extrusionOk="0">
                  <a:moveTo>
                    <a:pt x="2648" y="0"/>
                  </a:moveTo>
                  <a:cubicBezTo>
                    <a:pt x="1361" y="0"/>
                    <a:pt x="278" y="905"/>
                    <a:pt x="130" y="2137"/>
                  </a:cubicBezTo>
                  <a:cubicBezTo>
                    <a:pt x="0" y="3409"/>
                    <a:pt x="1013" y="4551"/>
                    <a:pt x="2363" y="4655"/>
                  </a:cubicBezTo>
                  <a:cubicBezTo>
                    <a:pt x="2447" y="4663"/>
                    <a:pt x="2530" y="4667"/>
                    <a:pt x="2612" y="4667"/>
                  </a:cubicBezTo>
                  <a:cubicBezTo>
                    <a:pt x="3880" y="4667"/>
                    <a:pt x="4941" y="3747"/>
                    <a:pt x="5063" y="2552"/>
                  </a:cubicBezTo>
                  <a:cubicBezTo>
                    <a:pt x="5193" y="1254"/>
                    <a:pt x="4206" y="138"/>
                    <a:pt x="2856" y="8"/>
                  </a:cubicBezTo>
                  <a:cubicBezTo>
                    <a:pt x="2786" y="3"/>
                    <a:pt x="2717" y="0"/>
                    <a:pt x="2648" y="0"/>
                  </a:cubicBezTo>
                  <a:close/>
                </a:path>
              </a:pathLst>
            </a:custGeom>
            <a:solidFill>
              <a:srgbClr val="BF1604"/>
            </a:solidFill>
            <a:ln w="4550" cap="flat" cmpd="sng">
              <a:solidFill>
                <a:srgbClr val="3F3F3F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16"/>
            <p:cNvSpPr/>
            <p:nvPr/>
          </p:nvSpPr>
          <p:spPr>
            <a:xfrm>
              <a:off x="2808100" y="3164296"/>
              <a:ext cx="155820" cy="138869"/>
            </a:xfrm>
            <a:custGeom>
              <a:avLst/>
              <a:gdLst/>
              <a:ahLst/>
              <a:cxnLst/>
              <a:rect l="l" t="t" r="r" b="b"/>
              <a:pathLst>
                <a:path w="5194" h="4671" extrusionOk="0">
                  <a:moveTo>
                    <a:pt x="2608" y="0"/>
                  </a:moveTo>
                  <a:cubicBezTo>
                    <a:pt x="1339" y="0"/>
                    <a:pt x="277" y="920"/>
                    <a:pt x="131" y="2115"/>
                  </a:cubicBezTo>
                  <a:cubicBezTo>
                    <a:pt x="1" y="3413"/>
                    <a:pt x="1013" y="4555"/>
                    <a:pt x="2363" y="4659"/>
                  </a:cubicBezTo>
                  <a:cubicBezTo>
                    <a:pt x="2447" y="4667"/>
                    <a:pt x="2530" y="4671"/>
                    <a:pt x="2612" y="4671"/>
                  </a:cubicBezTo>
                  <a:cubicBezTo>
                    <a:pt x="3881" y="4671"/>
                    <a:pt x="4941" y="3751"/>
                    <a:pt x="5063" y="2556"/>
                  </a:cubicBezTo>
                  <a:cubicBezTo>
                    <a:pt x="5193" y="1258"/>
                    <a:pt x="4207" y="116"/>
                    <a:pt x="2857" y="12"/>
                  </a:cubicBezTo>
                  <a:cubicBezTo>
                    <a:pt x="2773" y="4"/>
                    <a:pt x="2690" y="0"/>
                    <a:pt x="2608" y="0"/>
                  </a:cubicBezTo>
                  <a:close/>
                </a:path>
              </a:pathLst>
            </a:custGeom>
            <a:solidFill>
              <a:srgbClr val="BF1604"/>
            </a:solidFill>
            <a:ln w="4550" cap="flat" cmpd="sng">
              <a:solidFill>
                <a:srgbClr val="3F3F3F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16"/>
            <p:cNvSpPr/>
            <p:nvPr/>
          </p:nvSpPr>
          <p:spPr>
            <a:xfrm>
              <a:off x="2675716" y="3192180"/>
              <a:ext cx="155790" cy="139434"/>
            </a:xfrm>
            <a:custGeom>
              <a:avLst/>
              <a:gdLst/>
              <a:ahLst/>
              <a:cxnLst/>
              <a:rect l="l" t="t" r="r" b="b"/>
              <a:pathLst>
                <a:path w="5193" h="4690" extrusionOk="0">
                  <a:moveTo>
                    <a:pt x="2648" y="1"/>
                  </a:moveTo>
                  <a:cubicBezTo>
                    <a:pt x="1362" y="1"/>
                    <a:pt x="279" y="905"/>
                    <a:pt x="156" y="2138"/>
                  </a:cubicBezTo>
                  <a:cubicBezTo>
                    <a:pt x="1" y="3410"/>
                    <a:pt x="1013" y="4552"/>
                    <a:pt x="2363" y="4682"/>
                  </a:cubicBezTo>
                  <a:cubicBezTo>
                    <a:pt x="2433" y="4687"/>
                    <a:pt x="2502" y="4690"/>
                    <a:pt x="2571" y="4690"/>
                  </a:cubicBezTo>
                  <a:cubicBezTo>
                    <a:pt x="3858" y="4690"/>
                    <a:pt x="4940" y="3785"/>
                    <a:pt x="5063" y="2553"/>
                  </a:cubicBezTo>
                  <a:cubicBezTo>
                    <a:pt x="5193" y="1281"/>
                    <a:pt x="4206" y="139"/>
                    <a:pt x="2856" y="9"/>
                  </a:cubicBezTo>
                  <a:cubicBezTo>
                    <a:pt x="2786" y="3"/>
                    <a:pt x="2717" y="1"/>
                    <a:pt x="2648" y="1"/>
                  </a:cubicBezTo>
                  <a:close/>
                </a:path>
              </a:pathLst>
            </a:custGeom>
            <a:solidFill>
              <a:srgbClr val="BF1604"/>
            </a:solidFill>
            <a:ln w="4550" cap="flat" cmpd="sng">
              <a:solidFill>
                <a:srgbClr val="3F3F3F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16"/>
            <p:cNvSpPr/>
            <p:nvPr/>
          </p:nvSpPr>
          <p:spPr>
            <a:xfrm>
              <a:off x="2539433" y="3221402"/>
              <a:ext cx="157350" cy="140326"/>
            </a:xfrm>
            <a:custGeom>
              <a:avLst/>
              <a:gdLst/>
              <a:ahLst/>
              <a:cxnLst/>
              <a:rect l="l" t="t" r="r" b="b"/>
              <a:pathLst>
                <a:path w="5245" h="4720" extrusionOk="0">
                  <a:moveTo>
                    <a:pt x="2607" y="1"/>
                  </a:moveTo>
                  <a:cubicBezTo>
                    <a:pt x="1336" y="1"/>
                    <a:pt x="252" y="922"/>
                    <a:pt x="130" y="2141"/>
                  </a:cubicBezTo>
                  <a:cubicBezTo>
                    <a:pt x="0" y="3439"/>
                    <a:pt x="1013" y="4581"/>
                    <a:pt x="2389" y="4711"/>
                  </a:cubicBezTo>
                  <a:cubicBezTo>
                    <a:pt x="2459" y="4716"/>
                    <a:pt x="2528" y="4719"/>
                    <a:pt x="2597" y="4719"/>
                  </a:cubicBezTo>
                  <a:cubicBezTo>
                    <a:pt x="3886" y="4719"/>
                    <a:pt x="4991" y="3814"/>
                    <a:pt x="5115" y="2582"/>
                  </a:cubicBezTo>
                  <a:cubicBezTo>
                    <a:pt x="5244" y="1284"/>
                    <a:pt x="4232" y="116"/>
                    <a:pt x="2856" y="12"/>
                  </a:cubicBezTo>
                  <a:cubicBezTo>
                    <a:pt x="2772" y="4"/>
                    <a:pt x="2689" y="1"/>
                    <a:pt x="2607" y="1"/>
                  </a:cubicBezTo>
                  <a:close/>
                </a:path>
              </a:pathLst>
            </a:custGeom>
            <a:solidFill>
              <a:srgbClr val="BF1604"/>
            </a:solidFill>
            <a:ln w="4550" cap="flat" cmpd="sng">
              <a:solidFill>
                <a:srgbClr val="3F3F3F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16"/>
            <p:cNvSpPr/>
            <p:nvPr/>
          </p:nvSpPr>
          <p:spPr>
            <a:xfrm>
              <a:off x="2408579" y="3258562"/>
              <a:ext cx="157380" cy="140950"/>
            </a:xfrm>
            <a:custGeom>
              <a:avLst/>
              <a:gdLst/>
              <a:ahLst/>
              <a:cxnLst/>
              <a:rect l="l" t="t" r="r" b="b"/>
              <a:pathLst>
                <a:path w="5246" h="4741" extrusionOk="0">
                  <a:moveTo>
                    <a:pt x="2653" y="1"/>
                  </a:moveTo>
                  <a:cubicBezTo>
                    <a:pt x="1362" y="1"/>
                    <a:pt x="254" y="929"/>
                    <a:pt x="131" y="2163"/>
                  </a:cubicBezTo>
                  <a:cubicBezTo>
                    <a:pt x="1" y="3461"/>
                    <a:pt x="988" y="4603"/>
                    <a:pt x="2363" y="4733"/>
                  </a:cubicBezTo>
                  <a:cubicBezTo>
                    <a:pt x="2432" y="4738"/>
                    <a:pt x="2500" y="4741"/>
                    <a:pt x="2567" y="4741"/>
                  </a:cubicBezTo>
                  <a:cubicBezTo>
                    <a:pt x="3858" y="4741"/>
                    <a:pt x="4966" y="3812"/>
                    <a:pt x="5089" y="2578"/>
                  </a:cubicBezTo>
                  <a:cubicBezTo>
                    <a:pt x="5245" y="1280"/>
                    <a:pt x="4233" y="138"/>
                    <a:pt x="2857" y="8"/>
                  </a:cubicBezTo>
                  <a:cubicBezTo>
                    <a:pt x="2788" y="3"/>
                    <a:pt x="2721" y="1"/>
                    <a:pt x="2653" y="1"/>
                  </a:cubicBezTo>
                  <a:close/>
                </a:path>
              </a:pathLst>
            </a:custGeom>
            <a:solidFill>
              <a:srgbClr val="BF1604"/>
            </a:solidFill>
            <a:ln w="4550" cap="flat" cmpd="sng">
              <a:solidFill>
                <a:srgbClr val="3F3F3F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16"/>
            <p:cNvSpPr/>
            <p:nvPr/>
          </p:nvSpPr>
          <p:spPr>
            <a:xfrm>
              <a:off x="2142251" y="3277736"/>
              <a:ext cx="159690" cy="141842"/>
            </a:xfrm>
            <a:custGeom>
              <a:avLst/>
              <a:gdLst/>
              <a:ahLst/>
              <a:cxnLst/>
              <a:rect l="l" t="t" r="r" b="b"/>
              <a:pathLst>
                <a:path w="5323" h="4771" extrusionOk="0">
                  <a:moveTo>
                    <a:pt x="2655" y="1"/>
                  </a:moveTo>
                  <a:cubicBezTo>
                    <a:pt x="1362" y="1"/>
                    <a:pt x="278" y="924"/>
                    <a:pt x="156" y="2167"/>
                  </a:cubicBezTo>
                  <a:cubicBezTo>
                    <a:pt x="0" y="3465"/>
                    <a:pt x="1039" y="4633"/>
                    <a:pt x="2415" y="4763"/>
                  </a:cubicBezTo>
                  <a:cubicBezTo>
                    <a:pt x="2484" y="4768"/>
                    <a:pt x="2553" y="4771"/>
                    <a:pt x="2622" y="4771"/>
                  </a:cubicBezTo>
                  <a:cubicBezTo>
                    <a:pt x="3935" y="4771"/>
                    <a:pt x="5043" y="3842"/>
                    <a:pt x="5167" y="2608"/>
                  </a:cubicBezTo>
                  <a:cubicBezTo>
                    <a:pt x="5322" y="1284"/>
                    <a:pt x="4284" y="116"/>
                    <a:pt x="2908" y="12"/>
                  </a:cubicBezTo>
                  <a:cubicBezTo>
                    <a:pt x="2823" y="5"/>
                    <a:pt x="2738" y="1"/>
                    <a:pt x="2655" y="1"/>
                  </a:cubicBezTo>
                  <a:close/>
                </a:path>
              </a:pathLst>
            </a:custGeom>
            <a:solidFill>
              <a:srgbClr val="BF1604"/>
            </a:solidFill>
            <a:ln w="4550" cap="flat" cmpd="sng">
              <a:solidFill>
                <a:srgbClr val="3F3F3F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16"/>
            <p:cNvSpPr/>
            <p:nvPr/>
          </p:nvSpPr>
          <p:spPr>
            <a:xfrm>
              <a:off x="2005187" y="3266172"/>
              <a:ext cx="162030" cy="144934"/>
            </a:xfrm>
            <a:custGeom>
              <a:avLst/>
              <a:gdLst/>
              <a:ahLst/>
              <a:cxnLst/>
              <a:rect l="l" t="t" r="r" b="b"/>
              <a:pathLst>
                <a:path w="5401" h="4875" extrusionOk="0">
                  <a:moveTo>
                    <a:pt x="2686" y="1"/>
                  </a:moveTo>
                  <a:cubicBezTo>
                    <a:pt x="1385" y="1"/>
                    <a:pt x="252" y="949"/>
                    <a:pt x="130" y="2219"/>
                  </a:cubicBezTo>
                  <a:cubicBezTo>
                    <a:pt x="0" y="3543"/>
                    <a:pt x="1039" y="4737"/>
                    <a:pt x="2441" y="4867"/>
                  </a:cubicBezTo>
                  <a:cubicBezTo>
                    <a:pt x="2510" y="4872"/>
                    <a:pt x="2579" y="4874"/>
                    <a:pt x="2647" y="4874"/>
                  </a:cubicBezTo>
                  <a:cubicBezTo>
                    <a:pt x="3987" y="4874"/>
                    <a:pt x="5121" y="3920"/>
                    <a:pt x="5244" y="2660"/>
                  </a:cubicBezTo>
                  <a:cubicBezTo>
                    <a:pt x="5400" y="1310"/>
                    <a:pt x="4362" y="142"/>
                    <a:pt x="2934" y="12"/>
                  </a:cubicBezTo>
                  <a:cubicBezTo>
                    <a:pt x="2851" y="4"/>
                    <a:pt x="2768" y="1"/>
                    <a:pt x="2686" y="1"/>
                  </a:cubicBezTo>
                  <a:close/>
                </a:path>
              </a:pathLst>
            </a:custGeom>
            <a:solidFill>
              <a:srgbClr val="BF1604"/>
            </a:solidFill>
            <a:ln w="4550" cap="flat" cmpd="sng">
              <a:solidFill>
                <a:srgbClr val="3F3F3F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16"/>
            <p:cNvSpPr/>
            <p:nvPr/>
          </p:nvSpPr>
          <p:spPr>
            <a:xfrm>
              <a:off x="1865783" y="3240041"/>
              <a:ext cx="162030" cy="144934"/>
            </a:xfrm>
            <a:custGeom>
              <a:avLst/>
              <a:gdLst/>
              <a:ahLst/>
              <a:cxnLst/>
              <a:rect l="l" t="t" r="r" b="b"/>
              <a:pathLst>
                <a:path w="5401" h="4875" extrusionOk="0">
                  <a:moveTo>
                    <a:pt x="2754" y="1"/>
                  </a:moveTo>
                  <a:cubicBezTo>
                    <a:pt x="1414" y="1"/>
                    <a:pt x="280" y="955"/>
                    <a:pt x="156" y="2215"/>
                  </a:cubicBezTo>
                  <a:cubicBezTo>
                    <a:pt x="0" y="3565"/>
                    <a:pt x="1039" y="4733"/>
                    <a:pt x="2467" y="4863"/>
                  </a:cubicBezTo>
                  <a:cubicBezTo>
                    <a:pt x="2550" y="4871"/>
                    <a:pt x="2632" y="4874"/>
                    <a:pt x="2715" y="4874"/>
                  </a:cubicBezTo>
                  <a:cubicBezTo>
                    <a:pt x="4015" y="4874"/>
                    <a:pt x="5148" y="3926"/>
                    <a:pt x="5270" y="2656"/>
                  </a:cubicBezTo>
                  <a:cubicBezTo>
                    <a:pt x="5400" y="1332"/>
                    <a:pt x="4362" y="138"/>
                    <a:pt x="2960" y="8"/>
                  </a:cubicBezTo>
                  <a:cubicBezTo>
                    <a:pt x="2891" y="3"/>
                    <a:pt x="2822" y="1"/>
                    <a:pt x="2754" y="1"/>
                  </a:cubicBezTo>
                  <a:close/>
                </a:path>
              </a:pathLst>
            </a:custGeom>
            <a:solidFill>
              <a:srgbClr val="BF1604"/>
            </a:solidFill>
            <a:ln w="4550" cap="flat" cmpd="sng">
              <a:solidFill>
                <a:srgbClr val="3F3F3F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16"/>
            <p:cNvSpPr/>
            <p:nvPr/>
          </p:nvSpPr>
          <p:spPr>
            <a:xfrm>
              <a:off x="1730280" y="3218311"/>
              <a:ext cx="163560" cy="145826"/>
            </a:xfrm>
            <a:custGeom>
              <a:avLst/>
              <a:gdLst/>
              <a:ahLst/>
              <a:cxnLst/>
              <a:rect l="l" t="t" r="r" b="b"/>
              <a:pathLst>
                <a:path w="5452" h="4905" extrusionOk="0">
                  <a:moveTo>
                    <a:pt x="2733" y="1"/>
                  </a:moveTo>
                  <a:cubicBezTo>
                    <a:pt x="1411" y="1"/>
                    <a:pt x="277" y="949"/>
                    <a:pt x="130" y="2219"/>
                  </a:cubicBezTo>
                  <a:cubicBezTo>
                    <a:pt x="0" y="3569"/>
                    <a:pt x="1065" y="4763"/>
                    <a:pt x="2492" y="4893"/>
                  </a:cubicBezTo>
                  <a:cubicBezTo>
                    <a:pt x="2575" y="4901"/>
                    <a:pt x="2658" y="4904"/>
                    <a:pt x="2739" y="4904"/>
                  </a:cubicBezTo>
                  <a:cubicBezTo>
                    <a:pt x="4064" y="4904"/>
                    <a:pt x="5200" y="3932"/>
                    <a:pt x="5322" y="2660"/>
                  </a:cubicBezTo>
                  <a:cubicBezTo>
                    <a:pt x="5452" y="1310"/>
                    <a:pt x="4414" y="116"/>
                    <a:pt x="2986" y="12"/>
                  </a:cubicBezTo>
                  <a:cubicBezTo>
                    <a:pt x="2901" y="5"/>
                    <a:pt x="2817" y="1"/>
                    <a:pt x="2733" y="1"/>
                  </a:cubicBezTo>
                  <a:close/>
                </a:path>
              </a:pathLst>
            </a:custGeom>
            <a:solidFill>
              <a:srgbClr val="BF1604"/>
            </a:solidFill>
            <a:ln w="4550" cap="flat" cmpd="sng">
              <a:solidFill>
                <a:srgbClr val="3F3F3F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16"/>
            <p:cNvSpPr/>
            <p:nvPr/>
          </p:nvSpPr>
          <p:spPr>
            <a:xfrm>
              <a:off x="1593996" y="3239150"/>
              <a:ext cx="163560" cy="145826"/>
            </a:xfrm>
            <a:custGeom>
              <a:avLst/>
              <a:gdLst/>
              <a:ahLst/>
              <a:cxnLst/>
              <a:rect l="l" t="t" r="r" b="b"/>
              <a:pathLst>
                <a:path w="5452" h="4905" extrusionOk="0">
                  <a:moveTo>
                    <a:pt x="2733" y="1"/>
                  </a:moveTo>
                  <a:cubicBezTo>
                    <a:pt x="1411" y="1"/>
                    <a:pt x="276" y="949"/>
                    <a:pt x="130" y="2219"/>
                  </a:cubicBezTo>
                  <a:cubicBezTo>
                    <a:pt x="0" y="3595"/>
                    <a:pt x="1038" y="4789"/>
                    <a:pt x="2492" y="4893"/>
                  </a:cubicBezTo>
                  <a:cubicBezTo>
                    <a:pt x="2577" y="4901"/>
                    <a:pt x="2661" y="4904"/>
                    <a:pt x="2745" y="4904"/>
                  </a:cubicBezTo>
                  <a:cubicBezTo>
                    <a:pt x="4067" y="4904"/>
                    <a:pt x="5200" y="3956"/>
                    <a:pt x="5322" y="2686"/>
                  </a:cubicBezTo>
                  <a:cubicBezTo>
                    <a:pt x="5452" y="1336"/>
                    <a:pt x="4413" y="116"/>
                    <a:pt x="2986" y="12"/>
                  </a:cubicBezTo>
                  <a:cubicBezTo>
                    <a:pt x="2901" y="5"/>
                    <a:pt x="2817" y="1"/>
                    <a:pt x="2733" y="1"/>
                  </a:cubicBezTo>
                  <a:close/>
                </a:path>
              </a:pathLst>
            </a:custGeom>
            <a:solidFill>
              <a:srgbClr val="BF1604"/>
            </a:solidFill>
            <a:ln w="4550" cap="flat" cmpd="sng">
              <a:solidFill>
                <a:srgbClr val="3F3F3F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16"/>
            <p:cNvSpPr/>
            <p:nvPr/>
          </p:nvSpPr>
          <p:spPr>
            <a:xfrm>
              <a:off x="1473281" y="3298605"/>
              <a:ext cx="166680" cy="148858"/>
            </a:xfrm>
            <a:custGeom>
              <a:avLst/>
              <a:gdLst/>
              <a:ahLst/>
              <a:cxnLst/>
              <a:rect l="l" t="t" r="r" b="b"/>
              <a:pathLst>
                <a:path w="5556" h="5007" extrusionOk="0">
                  <a:moveTo>
                    <a:pt x="2786" y="0"/>
                  </a:moveTo>
                  <a:cubicBezTo>
                    <a:pt x="1437" y="0"/>
                    <a:pt x="277" y="974"/>
                    <a:pt x="130" y="2270"/>
                  </a:cubicBezTo>
                  <a:cubicBezTo>
                    <a:pt x="0" y="3646"/>
                    <a:pt x="1065" y="4866"/>
                    <a:pt x="2518" y="4996"/>
                  </a:cubicBezTo>
                  <a:cubicBezTo>
                    <a:pt x="2604" y="5003"/>
                    <a:pt x="2689" y="5007"/>
                    <a:pt x="2773" y="5007"/>
                  </a:cubicBezTo>
                  <a:cubicBezTo>
                    <a:pt x="4145" y="5007"/>
                    <a:pt x="5304" y="4032"/>
                    <a:pt x="5426" y="2711"/>
                  </a:cubicBezTo>
                  <a:cubicBezTo>
                    <a:pt x="5556" y="1335"/>
                    <a:pt x="4491" y="115"/>
                    <a:pt x="3038" y="11"/>
                  </a:cubicBezTo>
                  <a:cubicBezTo>
                    <a:pt x="2953" y="4"/>
                    <a:pt x="2870" y="0"/>
                    <a:pt x="2786" y="0"/>
                  </a:cubicBezTo>
                  <a:close/>
                </a:path>
              </a:pathLst>
            </a:custGeom>
            <a:solidFill>
              <a:srgbClr val="BF1604"/>
            </a:solidFill>
            <a:ln w="5200" cap="flat" cmpd="sng">
              <a:solidFill>
                <a:srgbClr val="3F3F3F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16"/>
            <p:cNvSpPr/>
            <p:nvPr/>
          </p:nvSpPr>
          <p:spPr>
            <a:xfrm>
              <a:off x="1350227" y="3307077"/>
              <a:ext cx="166680" cy="148888"/>
            </a:xfrm>
            <a:custGeom>
              <a:avLst/>
              <a:gdLst/>
              <a:ahLst/>
              <a:cxnLst/>
              <a:rect l="l" t="t" r="r" b="b"/>
              <a:pathLst>
                <a:path w="5556" h="5008" extrusionOk="0">
                  <a:moveTo>
                    <a:pt x="2787" y="1"/>
                  </a:moveTo>
                  <a:cubicBezTo>
                    <a:pt x="1437" y="1"/>
                    <a:pt x="277" y="974"/>
                    <a:pt x="130" y="2270"/>
                  </a:cubicBezTo>
                  <a:cubicBezTo>
                    <a:pt x="0" y="3646"/>
                    <a:pt x="1065" y="4867"/>
                    <a:pt x="2519" y="4996"/>
                  </a:cubicBezTo>
                  <a:cubicBezTo>
                    <a:pt x="2603" y="5004"/>
                    <a:pt x="2687" y="5008"/>
                    <a:pt x="2770" y="5008"/>
                  </a:cubicBezTo>
                  <a:cubicBezTo>
                    <a:pt x="4119" y="5008"/>
                    <a:pt x="5279" y="4034"/>
                    <a:pt x="5426" y="2738"/>
                  </a:cubicBezTo>
                  <a:cubicBezTo>
                    <a:pt x="5556" y="1336"/>
                    <a:pt x="4492" y="116"/>
                    <a:pt x="3038" y="12"/>
                  </a:cubicBezTo>
                  <a:cubicBezTo>
                    <a:pt x="2953" y="4"/>
                    <a:pt x="2870" y="1"/>
                    <a:pt x="2787" y="1"/>
                  </a:cubicBezTo>
                  <a:close/>
                </a:path>
              </a:pathLst>
            </a:custGeom>
            <a:solidFill>
              <a:srgbClr val="BF1604"/>
            </a:solidFill>
            <a:ln w="5200" cap="flat" cmpd="sng">
              <a:solidFill>
                <a:srgbClr val="3F3F3F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16"/>
            <p:cNvSpPr/>
            <p:nvPr/>
          </p:nvSpPr>
          <p:spPr>
            <a:xfrm>
              <a:off x="1189794" y="3329462"/>
              <a:ext cx="170580" cy="151980"/>
            </a:xfrm>
            <a:custGeom>
              <a:avLst/>
              <a:gdLst/>
              <a:ahLst/>
              <a:cxnLst/>
              <a:rect l="l" t="t" r="r" b="b"/>
              <a:pathLst>
                <a:path w="5686" h="5112" extrusionOk="0">
                  <a:moveTo>
                    <a:pt x="2862" y="1"/>
                  </a:moveTo>
                  <a:cubicBezTo>
                    <a:pt x="1464" y="1"/>
                    <a:pt x="279" y="1000"/>
                    <a:pt x="156" y="2322"/>
                  </a:cubicBezTo>
                  <a:cubicBezTo>
                    <a:pt x="0" y="3724"/>
                    <a:pt x="1091" y="4970"/>
                    <a:pt x="2596" y="5100"/>
                  </a:cubicBezTo>
                  <a:cubicBezTo>
                    <a:pt x="2680" y="5107"/>
                    <a:pt x="2764" y="5111"/>
                    <a:pt x="2846" y="5111"/>
                  </a:cubicBezTo>
                  <a:cubicBezTo>
                    <a:pt x="4223" y="5111"/>
                    <a:pt x="5409" y="4112"/>
                    <a:pt x="5556" y="2790"/>
                  </a:cubicBezTo>
                  <a:cubicBezTo>
                    <a:pt x="5686" y="1388"/>
                    <a:pt x="4595" y="142"/>
                    <a:pt x="3116" y="12"/>
                  </a:cubicBezTo>
                  <a:cubicBezTo>
                    <a:pt x="3030" y="4"/>
                    <a:pt x="2946" y="1"/>
                    <a:pt x="2862" y="1"/>
                  </a:cubicBezTo>
                  <a:close/>
                </a:path>
              </a:pathLst>
            </a:custGeom>
            <a:solidFill>
              <a:srgbClr val="BF1604"/>
            </a:solidFill>
            <a:ln w="5200" cap="flat" cmpd="sng">
              <a:solidFill>
                <a:srgbClr val="3F3F3F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16"/>
            <p:cNvSpPr/>
            <p:nvPr/>
          </p:nvSpPr>
          <p:spPr>
            <a:xfrm>
              <a:off x="1024682" y="3325597"/>
              <a:ext cx="169830" cy="152634"/>
            </a:xfrm>
            <a:custGeom>
              <a:avLst/>
              <a:gdLst/>
              <a:ahLst/>
              <a:cxnLst/>
              <a:rect l="l" t="t" r="r" b="b"/>
              <a:pathLst>
                <a:path w="5661" h="5134" extrusionOk="0">
                  <a:moveTo>
                    <a:pt x="2840" y="1"/>
                  </a:moveTo>
                  <a:cubicBezTo>
                    <a:pt x="1464" y="1"/>
                    <a:pt x="277" y="1001"/>
                    <a:pt x="131" y="2348"/>
                  </a:cubicBezTo>
                  <a:cubicBezTo>
                    <a:pt x="1" y="3750"/>
                    <a:pt x="1091" y="4996"/>
                    <a:pt x="2571" y="5126"/>
                  </a:cubicBezTo>
                  <a:cubicBezTo>
                    <a:pt x="2641" y="5131"/>
                    <a:pt x="2710" y="5134"/>
                    <a:pt x="2779" y="5134"/>
                  </a:cubicBezTo>
                  <a:cubicBezTo>
                    <a:pt x="4173" y="5134"/>
                    <a:pt x="5382" y="4150"/>
                    <a:pt x="5530" y="2790"/>
                  </a:cubicBezTo>
                  <a:cubicBezTo>
                    <a:pt x="5660" y="1388"/>
                    <a:pt x="4570" y="142"/>
                    <a:pt x="3090" y="12"/>
                  </a:cubicBezTo>
                  <a:cubicBezTo>
                    <a:pt x="3006" y="5"/>
                    <a:pt x="2923" y="1"/>
                    <a:pt x="2840" y="1"/>
                  </a:cubicBezTo>
                  <a:close/>
                </a:path>
              </a:pathLst>
            </a:custGeom>
            <a:solidFill>
              <a:srgbClr val="BF1604"/>
            </a:solidFill>
            <a:ln w="5200" cap="flat" cmpd="sng">
              <a:solidFill>
                <a:srgbClr val="3F3F3F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16"/>
            <p:cNvSpPr/>
            <p:nvPr/>
          </p:nvSpPr>
          <p:spPr>
            <a:xfrm>
              <a:off x="869709" y="3266945"/>
              <a:ext cx="169800" cy="151980"/>
            </a:xfrm>
            <a:custGeom>
              <a:avLst/>
              <a:gdLst/>
              <a:ahLst/>
              <a:cxnLst/>
              <a:rect l="l" t="t" r="r" b="b"/>
              <a:pathLst>
                <a:path w="5660" h="5112" extrusionOk="0">
                  <a:moveTo>
                    <a:pt x="2836" y="1"/>
                  </a:moveTo>
                  <a:cubicBezTo>
                    <a:pt x="1441" y="1"/>
                    <a:pt x="277" y="1000"/>
                    <a:pt x="130" y="2322"/>
                  </a:cubicBezTo>
                  <a:cubicBezTo>
                    <a:pt x="1" y="3724"/>
                    <a:pt x="1065" y="4970"/>
                    <a:pt x="2571" y="5100"/>
                  </a:cubicBezTo>
                  <a:cubicBezTo>
                    <a:pt x="2655" y="5108"/>
                    <a:pt x="2738" y="5111"/>
                    <a:pt x="2821" y="5111"/>
                  </a:cubicBezTo>
                  <a:cubicBezTo>
                    <a:pt x="4197" y="5111"/>
                    <a:pt x="5383" y="4112"/>
                    <a:pt x="5530" y="2790"/>
                  </a:cubicBezTo>
                  <a:cubicBezTo>
                    <a:pt x="5660" y="1388"/>
                    <a:pt x="4570" y="142"/>
                    <a:pt x="3090" y="12"/>
                  </a:cubicBezTo>
                  <a:cubicBezTo>
                    <a:pt x="3005" y="5"/>
                    <a:pt x="2920" y="1"/>
                    <a:pt x="2836" y="1"/>
                  </a:cubicBezTo>
                  <a:close/>
                </a:path>
              </a:pathLst>
            </a:custGeom>
            <a:solidFill>
              <a:srgbClr val="BF1604"/>
            </a:solidFill>
            <a:ln w="5200" cap="flat" cmpd="sng">
              <a:solidFill>
                <a:srgbClr val="3F3F3F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16"/>
            <p:cNvSpPr/>
            <p:nvPr/>
          </p:nvSpPr>
          <p:spPr>
            <a:xfrm>
              <a:off x="713176" y="3209838"/>
              <a:ext cx="170580" cy="151980"/>
            </a:xfrm>
            <a:custGeom>
              <a:avLst/>
              <a:gdLst/>
              <a:ahLst/>
              <a:cxnLst/>
              <a:rect l="l" t="t" r="r" b="b"/>
              <a:pathLst>
                <a:path w="5686" h="5112" extrusionOk="0">
                  <a:moveTo>
                    <a:pt x="2840" y="1"/>
                  </a:moveTo>
                  <a:cubicBezTo>
                    <a:pt x="1464" y="1"/>
                    <a:pt x="279" y="1000"/>
                    <a:pt x="156" y="2322"/>
                  </a:cubicBezTo>
                  <a:cubicBezTo>
                    <a:pt x="0" y="3724"/>
                    <a:pt x="1091" y="4970"/>
                    <a:pt x="2571" y="5100"/>
                  </a:cubicBezTo>
                  <a:cubicBezTo>
                    <a:pt x="2656" y="5108"/>
                    <a:pt x="2741" y="5111"/>
                    <a:pt x="2825" y="5111"/>
                  </a:cubicBezTo>
                  <a:cubicBezTo>
                    <a:pt x="4222" y="5111"/>
                    <a:pt x="5408" y="4112"/>
                    <a:pt x="5530" y="2790"/>
                  </a:cubicBezTo>
                  <a:cubicBezTo>
                    <a:pt x="5686" y="1362"/>
                    <a:pt x="4595" y="142"/>
                    <a:pt x="3090" y="12"/>
                  </a:cubicBezTo>
                  <a:cubicBezTo>
                    <a:pt x="3006" y="4"/>
                    <a:pt x="2923" y="1"/>
                    <a:pt x="2840" y="1"/>
                  </a:cubicBezTo>
                  <a:close/>
                </a:path>
              </a:pathLst>
            </a:custGeom>
            <a:solidFill>
              <a:srgbClr val="BF1604"/>
            </a:solidFill>
            <a:ln w="5200" cap="flat" cmpd="sng">
              <a:solidFill>
                <a:srgbClr val="3F3F3F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16"/>
            <p:cNvSpPr/>
            <p:nvPr/>
          </p:nvSpPr>
          <p:spPr>
            <a:xfrm>
              <a:off x="551964" y="3172798"/>
              <a:ext cx="169800" cy="151861"/>
            </a:xfrm>
            <a:custGeom>
              <a:avLst/>
              <a:gdLst/>
              <a:ahLst/>
              <a:cxnLst/>
              <a:rect l="l" t="t" r="r" b="b"/>
              <a:pathLst>
                <a:path w="5660" h="5108" extrusionOk="0">
                  <a:moveTo>
                    <a:pt x="2840" y="1"/>
                  </a:moveTo>
                  <a:cubicBezTo>
                    <a:pt x="1464" y="1"/>
                    <a:pt x="277" y="1000"/>
                    <a:pt x="130" y="2322"/>
                  </a:cubicBezTo>
                  <a:cubicBezTo>
                    <a:pt x="1" y="3724"/>
                    <a:pt x="1091" y="4970"/>
                    <a:pt x="2571" y="5100"/>
                  </a:cubicBezTo>
                  <a:cubicBezTo>
                    <a:pt x="2642" y="5105"/>
                    <a:pt x="2712" y="5107"/>
                    <a:pt x="2782" y="5107"/>
                  </a:cubicBezTo>
                  <a:cubicBezTo>
                    <a:pt x="4196" y="5107"/>
                    <a:pt x="5382" y="4124"/>
                    <a:pt x="5530" y="2764"/>
                  </a:cubicBezTo>
                  <a:cubicBezTo>
                    <a:pt x="5660" y="1362"/>
                    <a:pt x="4596" y="116"/>
                    <a:pt x="3090" y="12"/>
                  </a:cubicBezTo>
                  <a:cubicBezTo>
                    <a:pt x="3006" y="4"/>
                    <a:pt x="2923" y="1"/>
                    <a:pt x="2840" y="1"/>
                  </a:cubicBezTo>
                  <a:close/>
                </a:path>
              </a:pathLst>
            </a:custGeom>
            <a:solidFill>
              <a:srgbClr val="BF1604"/>
            </a:solidFill>
            <a:ln w="5200" cap="flat" cmpd="sng">
              <a:solidFill>
                <a:srgbClr val="3F3F3F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16"/>
            <p:cNvSpPr/>
            <p:nvPr/>
          </p:nvSpPr>
          <p:spPr>
            <a:xfrm>
              <a:off x="387631" y="3195956"/>
              <a:ext cx="170610" cy="151950"/>
            </a:xfrm>
            <a:custGeom>
              <a:avLst/>
              <a:gdLst/>
              <a:ahLst/>
              <a:cxnLst/>
              <a:rect l="l" t="t" r="r" b="b"/>
              <a:pathLst>
                <a:path w="5687" h="5111" extrusionOk="0">
                  <a:moveTo>
                    <a:pt x="2840" y="1"/>
                  </a:moveTo>
                  <a:cubicBezTo>
                    <a:pt x="1464" y="1"/>
                    <a:pt x="279" y="1000"/>
                    <a:pt x="157" y="2322"/>
                  </a:cubicBezTo>
                  <a:cubicBezTo>
                    <a:pt x="1" y="3724"/>
                    <a:pt x="1091" y="4970"/>
                    <a:pt x="2571" y="5100"/>
                  </a:cubicBezTo>
                  <a:cubicBezTo>
                    <a:pt x="2656" y="5107"/>
                    <a:pt x="2741" y="5111"/>
                    <a:pt x="2825" y="5111"/>
                  </a:cubicBezTo>
                  <a:cubicBezTo>
                    <a:pt x="4223" y="5111"/>
                    <a:pt x="5408" y="4112"/>
                    <a:pt x="5530" y="2789"/>
                  </a:cubicBezTo>
                  <a:cubicBezTo>
                    <a:pt x="5686" y="1387"/>
                    <a:pt x="4596" y="141"/>
                    <a:pt x="3090" y="12"/>
                  </a:cubicBezTo>
                  <a:cubicBezTo>
                    <a:pt x="3006" y="4"/>
                    <a:pt x="2923" y="1"/>
                    <a:pt x="2840" y="1"/>
                  </a:cubicBezTo>
                  <a:close/>
                </a:path>
              </a:pathLst>
            </a:custGeom>
            <a:solidFill>
              <a:srgbClr val="BF1604"/>
            </a:solidFill>
            <a:ln w="5200" cap="flat" cmpd="sng">
              <a:solidFill>
                <a:srgbClr val="3F3F3F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16"/>
            <p:cNvSpPr/>
            <p:nvPr/>
          </p:nvSpPr>
          <p:spPr>
            <a:xfrm>
              <a:off x="3446711" y="3253151"/>
              <a:ext cx="151140" cy="134915"/>
            </a:xfrm>
            <a:custGeom>
              <a:avLst/>
              <a:gdLst/>
              <a:ahLst/>
              <a:cxnLst/>
              <a:rect l="l" t="t" r="r" b="b"/>
              <a:pathLst>
                <a:path w="5038" h="4538" extrusionOk="0">
                  <a:moveTo>
                    <a:pt x="2547" y="1"/>
                  </a:moveTo>
                  <a:cubicBezTo>
                    <a:pt x="1309" y="1"/>
                    <a:pt x="254" y="878"/>
                    <a:pt x="130" y="2060"/>
                  </a:cubicBezTo>
                  <a:cubicBezTo>
                    <a:pt x="1" y="3306"/>
                    <a:pt x="987" y="4422"/>
                    <a:pt x="2285" y="4526"/>
                  </a:cubicBezTo>
                  <a:cubicBezTo>
                    <a:pt x="2368" y="4534"/>
                    <a:pt x="2450" y="4538"/>
                    <a:pt x="2531" y="4538"/>
                  </a:cubicBezTo>
                  <a:cubicBezTo>
                    <a:pt x="3751" y="4538"/>
                    <a:pt x="4786" y="3643"/>
                    <a:pt x="4907" y="2475"/>
                  </a:cubicBezTo>
                  <a:cubicBezTo>
                    <a:pt x="5037" y="1229"/>
                    <a:pt x="4077" y="138"/>
                    <a:pt x="2753" y="9"/>
                  </a:cubicBezTo>
                  <a:cubicBezTo>
                    <a:pt x="2683" y="3"/>
                    <a:pt x="2615" y="1"/>
                    <a:pt x="2547" y="1"/>
                  </a:cubicBezTo>
                  <a:close/>
                </a:path>
              </a:pathLst>
            </a:custGeom>
            <a:solidFill>
              <a:srgbClr val="E02905"/>
            </a:solidFill>
            <a:ln w="4550" cap="flat" cmpd="sng">
              <a:solidFill>
                <a:srgbClr val="3F3F3F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16"/>
            <p:cNvSpPr/>
            <p:nvPr/>
          </p:nvSpPr>
          <p:spPr>
            <a:xfrm>
              <a:off x="3322877" y="3225267"/>
              <a:ext cx="154260" cy="137323"/>
            </a:xfrm>
            <a:custGeom>
              <a:avLst/>
              <a:gdLst/>
              <a:ahLst/>
              <a:cxnLst/>
              <a:rect l="l" t="t" r="r" b="b"/>
              <a:pathLst>
                <a:path w="5142" h="4619" extrusionOk="0">
                  <a:moveTo>
                    <a:pt x="2554" y="0"/>
                  </a:moveTo>
                  <a:cubicBezTo>
                    <a:pt x="1310" y="0"/>
                    <a:pt x="252" y="896"/>
                    <a:pt x="131" y="2089"/>
                  </a:cubicBezTo>
                  <a:cubicBezTo>
                    <a:pt x="1" y="3361"/>
                    <a:pt x="987" y="4503"/>
                    <a:pt x="2337" y="4607"/>
                  </a:cubicBezTo>
                  <a:cubicBezTo>
                    <a:pt x="2420" y="4615"/>
                    <a:pt x="2501" y="4619"/>
                    <a:pt x="2582" y="4619"/>
                  </a:cubicBezTo>
                  <a:cubicBezTo>
                    <a:pt x="3829" y="4619"/>
                    <a:pt x="4889" y="3699"/>
                    <a:pt x="5011" y="2504"/>
                  </a:cubicBezTo>
                  <a:cubicBezTo>
                    <a:pt x="5141" y="1232"/>
                    <a:pt x="4155" y="116"/>
                    <a:pt x="2805" y="12"/>
                  </a:cubicBezTo>
                  <a:cubicBezTo>
                    <a:pt x="2721" y="4"/>
                    <a:pt x="2637" y="0"/>
                    <a:pt x="2554" y="0"/>
                  </a:cubicBezTo>
                  <a:close/>
                </a:path>
              </a:pathLst>
            </a:custGeom>
            <a:solidFill>
              <a:srgbClr val="E02905"/>
            </a:solidFill>
            <a:ln w="4550" cap="flat" cmpd="sng">
              <a:solidFill>
                <a:srgbClr val="3F3F3F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16"/>
            <p:cNvSpPr/>
            <p:nvPr/>
          </p:nvSpPr>
          <p:spPr>
            <a:xfrm>
              <a:off x="3205282" y="3203655"/>
              <a:ext cx="154260" cy="137353"/>
            </a:xfrm>
            <a:custGeom>
              <a:avLst/>
              <a:gdLst/>
              <a:ahLst/>
              <a:cxnLst/>
              <a:rect l="l" t="t" r="r" b="b"/>
              <a:pathLst>
                <a:path w="5142" h="4620" extrusionOk="0">
                  <a:moveTo>
                    <a:pt x="2560" y="0"/>
                  </a:moveTo>
                  <a:cubicBezTo>
                    <a:pt x="1313" y="0"/>
                    <a:pt x="253" y="920"/>
                    <a:pt x="131" y="2115"/>
                  </a:cubicBezTo>
                  <a:cubicBezTo>
                    <a:pt x="1" y="3387"/>
                    <a:pt x="987" y="4503"/>
                    <a:pt x="2337" y="4607"/>
                  </a:cubicBezTo>
                  <a:cubicBezTo>
                    <a:pt x="2421" y="4615"/>
                    <a:pt x="2505" y="4619"/>
                    <a:pt x="2588" y="4619"/>
                  </a:cubicBezTo>
                  <a:cubicBezTo>
                    <a:pt x="3832" y="4619"/>
                    <a:pt x="4890" y="3723"/>
                    <a:pt x="5011" y="2530"/>
                  </a:cubicBezTo>
                  <a:cubicBezTo>
                    <a:pt x="5141" y="1258"/>
                    <a:pt x="4155" y="116"/>
                    <a:pt x="2805" y="12"/>
                  </a:cubicBezTo>
                  <a:cubicBezTo>
                    <a:pt x="2722" y="4"/>
                    <a:pt x="2641" y="0"/>
                    <a:pt x="2560" y="0"/>
                  </a:cubicBezTo>
                  <a:close/>
                </a:path>
              </a:pathLst>
            </a:custGeom>
            <a:solidFill>
              <a:srgbClr val="E02905"/>
            </a:solidFill>
            <a:ln w="4550" cap="flat" cmpd="sng">
              <a:solidFill>
                <a:srgbClr val="3F3F3F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16"/>
            <p:cNvSpPr/>
            <p:nvPr/>
          </p:nvSpPr>
          <p:spPr>
            <a:xfrm>
              <a:off x="3072118" y="3191288"/>
              <a:ext cx="154230" cy="137353"/>
            </a:xfrm>
            <a:custGeom>
              <a:avLst/>
              <a:gdLst/>
              <a:ahLst/>
              <a:cxnLst/>
              <a:rect l="l" t="t" r="r" b="b"/>
              <a:pathLst>
                <a:path w="5141" h="4620" extrusionOk="0">
                  <a:moveTo>
                    <a:pt x="2554" y="1"/>
                  </a:moveTo>
                  <a:cubicBezTo>
                    <a:pt x="1310" y="1"/>
                    <a:pt x="252" y="897"/>
                    <a:pt x="130" y="2090"/>
                  </a:cubicBezTo>
                  <a:cubicBezTo>
                    <a:pt x="1" y="3362"/>
                    <a:pt x="987" y="4504"/>
                    <a:pt x="2337" y="4608"/>
                  </a:cubicBezTo>
                  <a:cubicBezTo>
                    <a:pt x="2419" y="4616"/>
                    <a:pt x="2501" y="4620"/>
                    <a:pt x="2582" y="4620"/>
                  </a:cubicBezTo>
                  <a:cubicBezTo>
                    <a:pt x="3828" y="4620"/>
                    <a:pt x="4889" y="3700"/>
                    <a:pt x="5011" y="2505"/>
                  </a:cubicBezTo>
                  <a:cubicBezTo>
                    <a:pt x="5141" y="1233"/>
                    <a:pt x="4154" y="117"/>
                    <a:pt x="2804" y="13"/>
                  </a:cubicBezTo>
                  <a:cubicBezTo>
                    <a:pt x="2720" y="5"/>
                    <a:pt x="2637" y="1"/>
                    <a:pt x="2554" y="1"/>
                  </a:cubicBezTo>
                  <a:close/>
                </a:path>
              </a:pathLst>
            </a:custGeom>
            <a:solidFill>
              <a:srgbClr val="E02905"/>
            </a:solidFill>
            <a:ln w="4550" cap="flat" cmpd="sng">
              <a:solidFill>
                <a:srgbClr val="3F3F3F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16"/>
            <p:cNvSpPr/>
            <p:nvPr/>
          </p:nvSpPr>
          <p:spPr>
            <a:xfrm>
              <a:off x="2940514" y="3188999"/>
              <a:ext cx="155790" cy="138869"/>
            </a:xfrm>
            <a:custGeom>
              <a:avLst/>
              <a:gdLst/>
              <a:ahLst/>
              <a:cxnLst/>
              <a:rect l="l" t="t" r="r" b="b"/>
              <a:pathLst>
                <a:path w="5193" h="4671" extrusionOk="0">
                  <a:moveTo>
                    <a:pt x="2607" y="0"/>
                  </a:moveTo>
                  <a:cubicBezTo>
                    <a:pt x="1338" y="0"/>
                    <a:pt x="276" y="920"/>
                    <a:pt x="130" y="2115"/>
                  </a:cubicBezTo>
                  <a:cubicBezTo>
                    <a:pt x="0" y="3413"/>
                    <a:pt x="1013" y="4555"/>
                    <a:pt x="2363" y="4659"/>
                  </a:cubicBezTo>
                  <a:cubicBezTo>
                    <a:pt x="2446" y="4667"/>
                    <a:pt x="2529" y="4671"/>
                    <a:pt x="2612" y="4671"/>
                  </a:cubicBezTo>
                  <a:cubicBezTo>
                    <a:pt x="3880" y="4671"/>
                    <a:pt x="4941" y="3751"/>
                    <a:pt x="5063" y="2556"/>
                  </a:cubicBezTo>
                  <a:cubicBezTo>
                    <a:pt x="5192" y="1258"/>
                    <a:pt x="4206" y="116"/>
                    <a:pt x="2856" y="12"/>
                  </a:cubicBezTo>
                  <a:cubicBezTo>
                    <a:pt x="2772" y="4"/>
                    <a:pt x="2689" y="0"/>
                    <a:pt x="2607" y="0"/>
                  </a:cubicBezTo>
                  <a:close/>
                </a:path>
              </a:pathLst>
            </a:custGeom>
            <a:solidFill>
              <a:srgbClr val="E02905"/>
            </a:solidFill>
            <a:ln w="4550" cap="flat" cmpd="sng">
              <a:solidFill>
                <a:srgbClr val="3F3F3F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16"/>
            <p:cNvSpPr/>
            <p:nvPr/>
          </p:nvSpPr>
          <p:spPr>
            <a:xfrm>
              <a:off x="2811220" y="3223067"/>
              <a:ext cx="155790" cy="138750"/>
            </a:xfrm>
            <a:custGeom>
              <a:avLst/>
              <a:gdLst/>
              <a:ahLst/>
              <a:cxnLst/>
              <a:rect l="l" t="t" r="r" b="b"/>
              <a:pathLst>
                <a:path w="5193" h="4667" extrusionOk="0">
                  <a:moveTo>
                    <a:pt x="2626" y="0"/>
                  </a:moveTo>
                  <a:cubicBezTo>
                    <a:pt x="1359" y="0"/>
                    <a:pt x="254" y="905"/>
                    <a:pt x="131" y="2137"/>
                  </a:cubicBezTo>
                  <a:cubicBezTo>
                    <a:pt x="1" y="3409"/>
                    <a:pt x="987" y="4551"/>
                    <a:pt x="2363" y="4655"/>
                  </a:cubicBezTo>
                  <a:cubicBezTo>
                    <a:pt x="2445" y="4663"/>
                    <a:pt x="2527" y="4667"/>
                    <a:pt x="2608" y="4667"/>
                  </a:cubicBezTo>
                  <a:cubicBezTo>
                    <a:pt x="3858" y="4667"/>
                    <a:pt x="4941" y="3747"/>
                    <a:pt x="5063" y="2552"/>
                  </a:cubicBezTo>
                  <a:cubicBezTo>
                    <a:pt x="5193" y="1254"/>
                    <a:pt x="4180" y="138"/>
                    <a:pt x="2830" y="8"/>
                  </a:cubicBezTo>
                  <a:cubicBezTo>
                    <a:pt x="2762" y="3"/>
                    <a:pt x="2693" y="0"/>
                    <a:pt x="2626" y="0"/>
                  </a:cubicBezTo>
                  <a:close/>
                </a:path>
              </a:pathLst>
            </a:custGeom>
            <a:solidFill>
              <a:srgbClr val="E02905"/>
            </a:solidFill>
            <a:ln w="4550" cap="flat" cmpd="sng">
              <a:solidFill>
                <a:srgbClr val="3F3F3F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16"/>
            <p:cNvSpPr/>
            <p:nvPr/>
          </p:nvSpPr>
          <p:spPr>
            <a:xfrm>
              <a:off x="2689726" y="3239922"/>
              <a:ext cx="155790" cy="138899"/>
            </a:xfrm>
            <a:custGeom>
              <a:avLst/>
              <a:gdLst/>
              <a:ahLst/>
              <a:cxnLst/>
              <a:rect l="l" t="t" r="r" b="b"/>
              <a:pathLst>
                <a:path w="5193" h="4672" extrusionOk="0">
                  <a:moveTo>
                    <a:pt x="2586" y="1"/>
                  </a:moveTo>
                  <a:cubicBezTo>
                    <a:pt x="1336" y="1"/>
                    <a:pt x="253" y="920"/>
                    <a:pt x="131" y="2115"/>
                  </a:cubicBezTo>
                  <a:cubicBezTo>
                    <a:pt x="1" y="3413"/>
                    <a:pt x="987" y="4555"/>
                    <a:pt x="2363" y="4659"/>
                  </a:cubicBezTo>
                  <a:cubicBezTo>
                    <a:pt x="2445" y="4667"/>
                    <a:pt x="2527" y="4671"/>
                    <a:pt x="2608" y="4671"/>
                  </a:cubicBezTo>
                  <a:cubicBezTo>
                    <a:pt x="3858" y="4671"/>
                    <a:pt x="4941" y="3750"/>
                    <a:pt x="5063" y="2531"/>
                  </a:cubicBezTo>
                  <a:cubicBezTo>
                    <a:pt x="5193" y="1258"/>
                    <a:pt x="4206" y="116"/>
                    <a:pt x="2831" y="12"/>
                  </a:cubicBezTo>
                  <a:cubicBezTo>
                    <a:pt x="2748" y="4"/>
                    <a:pt x="2667" y="1"/>
                    <a:pt x="2586" y="1"/>
                  </a:cubicBezTo>
                  <a:close/>
                </a:path>
              </a:pathLst>
            </a:custGeom>
            <a:solidFill>
              <a:srgbClr val="E02905"/>
            </a:solidFill>
            <a:ln w="4550" cap="flat" cmpd="sng">
              <a:solidFill>
                <a:srgbClr val="3F3F3F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16"/>
            <p:cNvSpPr/>
            <p:nvPr/>
          </p:nvSpPr>
          <p:spPr>
            <a:xfrm>
              <a:off x="2558902" y="3268491"/>
              <a:ext cx="157350" cy="140415"/>
            </a:xfrm>
            <a:custGeom>
              <a:avLst/>
              <a:gdLst/>
              <a:ahLst/>
              <a:cxnLst/>
              <a:rect l="l" t="t" r="r" b="b"/>
              <a:pathLst>
                <a:path w="5245" h="4723" extrusionOk="0">
                  <a:moveTo>
                    <a:pt x="2607" y="0"/>
                  </a:moveTo>
                  <a:cubicBezTo>
                    <a:pt x="1336" y="0"/>
                    <a:pt x="252" y="922"/>
                    <a:pt x="130" y="2141"/>
                  </a:cubicBezTo>
                  <a:cubicBezTo>
                    <a:pt x="0" y="3439"/>
                    <a:pt x="1013" y="4581"/>
                    <a:pt x="2389" y="4711"/>
                  </a:cubicBezTo>
                  <a:cubicBezTo>
                    <a:pt x="2472" y="4719"/>
                    <a:pt x="2556" y="4723"/>
                    <a:pt x="2638" y="4723"/>
                  </a:cubicBezTo>
                  <a:cubicBezTo>
                    <a:pt x="3909" y="4723"/>
                    <a:pt x="4993" y="3801"/>
                    <a:pt x="5115" y="2582"/>
                  </a:cubicBezTo>
                  <a:cubicBezTo>
                    <a:pt x="5244" y="1284"/>
                    <a:pt x="4232" y="116"/>
                    <a:pt x="2856" y="12"/>
                  </a:cubicBezTo>
                  <a:cubicBezTo>
                    <a:pt x="2772" y="4"/>
                    <a:pt x="2689" y="0"/>
                    <a:pt x="2607" y="0"/>
                  </a:cubicBezTo>
                  <a:close/>
                </a:path>
              </a:pathLst>
            </a:custGeom>
            <a:solidFill>
              <a:srgbClr val="E02905"/>
            </a:solidFill>
            <a:ln w="4550" cap="flat" cmpd="sng">
              <a:solidFill>
                <a:srgbClr val="3F3F3F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16"/>
            <p:cNvSpPr/>
            <p:nvPr/>
          </p:nvSpPr>
          <p:spPr>
            <a:xfrm>
              <a:off x="2048025" y="3323278"/>
              <a:ext cx="162000" cy="144280"/>
            </a:xfrm>
            <a:custGeom>
              <a:avLst/>
              <a:gdLst/>
              <a:ahLst/>
              <a:cxnLst/>
              <a:rect l="l" t="t" r="r" b="b"/>
              <a:pathLst>
                <a:path w="5400" h="4853" extrusionOk="0">
                  <a:moveTo>
                    <a:pt x="2686" y="1"/>
                  </a:moveTo>
                  <a:cubicBezTo>
                    <a:pt x="1385" y="1"/>
                    <a:pt x="252" y="947"/>
                    <a:pt x="130" y="2193"/>
                  </a:cubicBezTo>
                  <a:cubicBezTo>
                    <a:pt x="0" y="3543"/>
                    <a:pt x="1039" y="4737"/>
                    <a:pt x="2440" y="4841"/>
                  </a:cubicBezTo>
                  <a:cubicBezTo>
                    <a:pt x="2525" y="4848"/>
                    <a:pt x="2609" y="4852"/>
                    <a:pt x="2692" y="4852"/>
                  </a:cubicBezTo>
                  <a:cubicBezTo>
                    <a:pt x="4012" y="4852"/>
                    <a:pt x="5124" y="3904"/>
                    <a:pt x="5270" y="2634"/>
                  </a:cubicBezTo>
                  <a:cubicBezTo>
                    <a:pt x="5400" y="1310"/>
                    <a:pt x="4362" y="116"/>
                    <a:pt x="2934" y="12"/>
                  </a:cubicBezTo>
                  <a:cubicBezTo>
                    <a:pt x="2851" y="4"/>
                    <a:pt x="2768" y="1"/>
                    <a:pt x="2686" y="1"/>
                  </a:cubicBezTo>
                  <a:close/>
                </a:path>
              </a:pathLst>
            </a:custGeom>
            <a:solidFill>
              <a:srgbClr val="E02905"/>
            </a:solidFill>
            <a:ln w="4550" cap="flat" cmpd="sng">
              <a:solidFill>
                <a:srgbClr val="3F3F3F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16"/>
            <p:cNvSpPr/>
            <p:nvPr/>
          </p:nvSpPr>
          <p:spPr>
            <a:xfrm>
              <a:off x="1909401" y="3297029"/>
              <a:ext cx="162000" cy="144934"/>
            </a:xfrm>
            <a:custGeom>
              <a:avLst/>
              <a:gdLst/>
              <a:ahLst/>
              <a:cxnLst/>
              <a:rect l="l" t="t" r="r" b="b"/>
              <a:pathLst>
                <a:path w="5400" h="4875" extrusionOk="0">
                  <a:moveTo>
                    <a:pt x="2686" y="1"/>
                  </a:moveTo>
                  <a:cubicBezTo>
                    <a:pt x="1385" y="1"/>
                    <a:pt x="252" y="949"/>
                    <a:pt x="130" y="2219"/>
                  </a:cubicBezTo>
                  <a:cubicBezTo>
                    <a:pt x="0" y="3543"/>
                    <a:pt x="1039" y="4737"/>
                    <a:pt x="2440" y="4867"/>
                  </a:cubicBezTo>
                  <a:cubicBezTo>
                    <a:pt x="2510" y="4872"/>
                    <a:pt x="2578" y="4875"/>
                    <a:pt x="2647" y="4875"/>
                  </a:cubicBezTo>
                  <a:cubicBezTo>
                    <a:pt x="3986" y="4875"/>
                    <a:pt x="5121" y="3920"/>
                    <a:pt x="5244" y="2660"/>
                  </a:cubicBezTo>
                  <a:cubicBezTo>
                    <a:pt x="5400" y="1310"/>
                    <a:pt x="4362" y="142"/>
                    <a:pt x="2934" y="12"/>
                  </a:cubicBezTo>
                  <a:cubicBezTo>
                    <a:pt x="2851" y="5"/>
                    <a:pt x="2768" y="1"/>
                    <a:pt x="2686" y="1"/>
                  </a:cubicBezTo>
                  <a:close/>
                </a:path>
              </a:pathLst>
            </a:custGeom>
            <a:solidFill>
              <a:srgbClr val="E02905"/>
            </a:solidFill>
            <a:ln w="4550" cap="flat" cmpd="sng">
              <a:solidFill>
                <a:srgbClr val="3F3F3F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16"/>
            <p:cNvSpPr/>
            <p:nvPr/>
          </p:nvSpPr>
          <p:spPr>
            <a:xfrm>
              <a:off x="1773118" y="3274674"/>
              <a:ext cx="164340" cy="146450"/>
            </a:xfrm>
            <a:custGeom>
              <a:avLst/>
              <a:gdLst/>
              <a:ahLst/>
              <a:cxnLst/>
              <a:rect l="l" t="t" r="r" b="b"/>
              <a:pathLst>
                <a:path w="5478" h="4926" extrusionOk="0">
                  <a:moveTo>
                    <a:pt x="2739" y="0"/>
                  </a:moveTo>
                  <a:cubicBezTo>
                    <a:pt x="1414" y="0"/>
                    <a:pt x="278" y="973"/>
                    <a:pt x="156" y="2244"/>
                  </a:cubicBezTo>
                  <a:cubicBezTo>
                    <a:pt x="0" y="3594"/>
                    <a:pt x="1064" y="4788"/>
                    <a:pt x="2492" y="4918"/>
                  </a:cubicBezTo>
                  <a:cubicBezTo>
                    <a:pt x="2561" y="4923"/>
                    <a:pt x="2630" y="4926"/>
                    <a:pt x="2698" y="4926"/>
                  </a:cubicBezTo>
                  <a:cubicBezTo>
                    <a:pt x="4041" y="4926"/>
                    <a:pt x="5198" y="3970"/>
                    <a:pt x="5322" y="2686"/>
                  </a:cubicBezTo>
                  <a:cubicBezTo>
                    <a:pt x="5478" y="1336"/>
                    <a:pt x="4413" y="141"/>
                    <a:pt x="2986" y="12"/>
                  </a:cubicBezTo>
                  <a:cubicBezTo>
                    <a:pt x="2903" y="4"/>
                    <a:pt x="2820" y="0"/>
                    <a:pt x="2739" y="0"/>
                  </a:cubicBezTo>
                  <a:close/>
                </a:path>
              </a:pathLst>
            </a:custGeom>
            <a:solidFill>
              <a:srgbClr val="E02905"/>
            </a:solidFill>
            <a:ln w="4550" cap="flat" cmpd="sng">
              <a:solidFill>
                <a:srgbClr val="3F3F3F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16"/>
            <p:cNvSpPr/>
            <p:nvPr/>
          </p:nvSpPr>
          <p:spPr>
            <a:xfrm>
              <a:off x="1646943" y="3263080"/>
              <a:ext cx="163590" cy="145826"/>
            </a:xfrm>
            <a:custGeom>
              <a:avLst/>
              <a:gdLst/>
              <a:ahLst/>
              <a:cxnLst/>
              <a:rect l="l" t="t" r="r" b="b"/>
              <a:pathLst>
                <a:path w="5453" h="4905" extrusionOk="0">
                  <a:moveTo>
                    <a:pt x="2734" y="1"/>
                  </a:moveTo>
                  <a:cubicBezTo>
                    <a:pt x="1411" y="1"/>
                    <a:pt x="277" y="949"/>
                    <a:pt x="130" y="2219"/>
                  </a:cubicBezTo>
                  <a:cubicBezTo>
                    <a:pt x="0" y="3569"/>
                    <a:pt x="1039" y="4789"/>
                    <a:pt x="2493" y="4893"/>
                  </a:cubicBezTo>
                  <a:cubicBezTo>
                    <a:pt x="2577" y="4900"/>
                    <a:pt x="2661" y="4904"/>
                    <a:pt x="2745" y="4904"/>
                  </a:cubicBezTo>
                  <a:cubicBezTo>
                    <a:pt x="4067" y="4904"/>
                    <a:pt x="5200" y="3956"/>
                    <a:pt x="5322" y="2686"/>
                  </a:cubicBezTo>
                  <a:cubicBezTo>
                    <a:pt x="5452" y="1310"/>
                    <a:pt x="4414" y="116"/>
                    <a:pt x="2986" y="12"/>
                  </a:cubicBezTo>
                  <a:cubicBezTo>
                    <a:pt x="2901" y="4"/>
                    <a:pt x="2817" y="1"/>
                    <a:pt x="2734" y="1"/>
                  </a:cubicBezTo>
                  <a:close/>
                </a:path>
              </a:pathLst>
            </a:custGeom>
            <a:solidFill>
              <a:srgbClr val="E02905"/>
            </a:solidFill>
            <a:ln w="4550" cap="flat" cmpd="sng">
              <a:solidFill>
                <a:srgbClr val="3F3F3F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16"/>
            <p:cNvSpPr/>
            <p:nvPr/>
          </p:nvSpPr>
          <p:spPr>
            <a:xfrm>
              <a:off x="1513779" y="3311714"/>
              <a:ext cx="167460" cy="148888"/>
            </a:xfrm>
            <a:custGeom>
              <a:avLst/>
              <a:gdLst/>
              <a:ahLst/>
              <a:cxnLst/>
              <a:rect l="l" t="t" r="r" b="b"/>
              <a:pathLst>
                <a:path w="5582" h="5008" extrusionOk="0">
                  <a:moveTo>
                    <a:pt x="2808" y="0"/>
                  </a:moveTo>
                  <a:cubicBezTo>
                    <a:pt x="1437" y="0"/>
                    <a:pt x="278" y="974"/>
                    <a:pt x="156" y="2270"/>
                  </a:cubicBezTo>
                  <a:cubicBezTo>
                    <a:pt x="0" y="3646"/>
                    <a:pt x="1090" y="4866"/>
                    <a:pt x="2544" y="4996"/>
                  </a:cubicBezTo>
                  <a:cubicBezTo>
                    <a:pt x="2629" y="5004"/>
                    <a:pt x="2712" y="5007"/>
                    <a:pt x="2795" y="5007"/>
                  </a:cubicBezTo>
                  <a:cubicBezTo>
                    <a:pt x="4145" y="5007"/>
                    <a:pt x="5305" y="4034"/>
                    <a:pt x="5452" y="2738"/>
                  </a:cubicBezTo>
                  <a:cubicBezTo>
                    <a:pt x="5582" y="1362"/>
                    <a:pt x="4517" y="141"/>
                    <a:pt x="3063" y="12"/>
                  </a:cubicBezTo>
                  <a:cubicBezTo>
                    <a:pt x="2978" y="4"/>
                    <a:pt x="2893" y="0"/>
                    <a:pt x="2808" y="0"/>
                  </a:cubicBezTo>
                  <a:close/>
                </a:path>
              </a:pathLst>
            </a:custGeom>
            <a:solidFill>
              <a:srgbClr val="E02905"/>
            </a:solidFill>
            <a:ln w="5200" cap="flat" cmpd="sng">
              <a:solidFill>
                <a:srgbClr val="3F3F3F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16"/>
            <p:cNvSpPr/>
            <p:nvPr/>
          </p:nvSpPr>
          <p:spPr>
            <a:xfrm>
              <a:off x="1393065" y="3363440"/>
              <a:ext cx="167460" cy="149512"/>
            </a:xfrm>
            <a:custGeom>
              <a:avLst/>
              <a:gdLst/>
              <a:ahLst/>
              <a:cxnLst/>
              <a:rect l="l" t="t" r="r" b="b"/>
              <a:pathLst>
                <a:path w="5582" h="5029" extrusionOk="0">
                  <a:moveTo>
                    <a:pt x="2792" y="0"/>
                  </a:moveTo>
                  <a:cubicBezTo>
                    <a:pt x="1440" y="0"/>
                    <a:pt x="277" y="998"/>
                    <a:pt x="130" y="2296"/>
                  </a:cubicBezTo>
                  <a:cubicBezTo>
                    <a:pt x="0" y="3671"/>
                    <a:pt x="1065" y="4892"/>
                    <a:pt x="2518" y="5021"/>
                  </a:cubicBezTo>
                  <a:cubicBezTo>
                    <a:pt x="2588" y="5026"/>
                    <a:pt x="2658" y="5029"/>
                    <a:pt x="2727" y="5029"/>
                  </a:cubicBezTo>
                  <a:cubicBezTo>
                    <a:pt x="4118" y="5029"/>
                    <a:pt x="5302" y="4048"/>
                    <a:pt x="5426" y="2737"/>
                  </a:cubicBezTo>
                  <a:cubicBezTo>
                    <a:pt x="5582" y="1361"/>
                    <a:pt x="4491" y="141"/>
                    <a:pt x="3038" y="11"/>
                  </a:cubicBezTo>
                  <a:cubicBezTo>
                    <a:pt x="2955" y="4"/>
                    <a:pt x="2873" y="0"/>
                    <a:pt x="2792" y="0"/>
                  </a:cubicBezTo>
                  <a:close/>
                </a:path>
              </a:pathLst>
            </a:custGeom>
            <a:solidFill>
              <a:srgbClr val="E02905"/>
            </a:solidFill>
            <a:ln w="5200" cap="flat" cmpd="sng">
              <a:solidFill>
                <a:srgbClr val="3F3F3F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16"/>
            <p:cNvSpPr/>
            <p:nvPr/>
          </p:nvSpPr>
          <p:spPr>
            <a:xfrm>
              <a:off x="1233412" y="3385914"/>
              <a:ext cx="169800" cy="152634"/>
            </a:xfrm>
            <a:custGeom>
              <a:avLst/>
              <a:gdLst/>
              <a:ahLst/>
              <a:cxnLst/>
              <a:rect l="l" t="t" r="r" b="b"/>
              <a:pathLst>
                <a:path w="5660" h="5134" extrusionOk="0">
                  <a:moveTo>
                    <a:pt x="2881" y="1"/>
                  </a:moveTo>
                  <a:cubicBezTo>
                    <a:pt x="1487" y="1"/>
                    <a:pt x="278" y="984"/>
                    <a:pt x="130" y="2344"/>
                  </a:cubicBezTo>
                  <a:cubicBezTo>
                    <a:pt x="0" y="3746"/>
                    <a:pt x="1091" y="4992"/>
                    <a:pt x="2570" y="5122"/>
                  </a:cubicBezTo>
                  <a:cubicBezTo>
                    <a:pt x="2654" y="5130"/>
                    <a:pt x="2737" y="5133"/>
                    <a:pt x="2820" y="5133"/>
                  </a:cubicBezTo>
                  <a:cubicBezTo>
                    <a:pt x="4196" y="5133"/>
                    <a:pt x="5383" y="4133"/>
                    <a:pt x="5530" y="2786"/>
                  </a:cubicBezTo>
                  <a:cubicBezTo>
                    <a:pt x="5660" y="1384"/>
                    <a:pt x="4569" y="138"/>
                    <a:pt x="3090" y="8"/>
                  </a:cubicBezTo>
                  <a:cubicBezTo>
                    <a:pt x="3020" y="3"/>
                    <a:pt x="2950" y="1"/>
                    <a:pt x="2881" y="1"/>
                  </a:cubicBezTo>
                  <a:close/>
                </a:path>
              </a:pathLst>
            </a:custGeom>
            <a:solidFill>
              <a:srgbClr val="E02905"/>
            </a:solidFill>
            <a:ln w="5200" cap="flat" cmpd="sng">
              <a:solidFill>
                <a:srgbClr val="3F3F3F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16"/>
            <p:cNvSpPr/>
            <p:nvPr/>
          </p:nvSpPr>
          <p:spPr>
            <a:xfrm>
              <a:off x="1067520" y="3382733"/>
              <a:ext cx="170580" cy="151950"/>
            </a:xfrm>
            <a:custGeom>
              <a:avLst/>
              <a:gdLst/>
              <a:ahLst/>
              <a:cxnLst/>
              <a:rect l="l" t="t" r="r" b="b"/>
              <a:pathLst>
                <a:path w="5686" h="5111" extrusionOk="0">
                  <a:moveTo>
                    <a:pt x="2840" y="0"/>
                  </a:moveTo>
                  <a:cubicBezTo>
                    <a:pt x="1464" y="0"/>
                    <a:pt x="277" y="999"/>
                    <a:pt x="130" y="2322"/>
                  </a:cubicBezTo>
                  <a:cubicBezTo>
                    <a:pt x="1" y="3723"/>
                    <a:pt x="1091" y="4970"/>
                    <a:pt x="2571" y="5099"/>
                  </a:cubicBezTo>
                  <a:cubicBezTo>
                    <a:pt x="2656" y="5107"/>
                    <a:pt x="2741" y="5110"/>
                    <a:pt x="2825" y="5110"/>
                  </a:cubicBezTo>
                  <a:cubicBezTo>
                    <a:pt x="4223" y="5110"/>
                    <a:pt x="5408" y="4111"/>
                    <a:pt x="5530" y="2789"/>
                  </a:cubicBezTo>
                  <a:cubicBezTo>
                    <a:pt x="5686" y="1387"/>
                    <a:pt x="4596" y="141"/>
                    <a:pt x="3090" y="11"/>
                  </a:cubicBezTo>
                  <a:cubicBezTo>
                    <a:pt x="3006" y="4"/>
                    <a:pt x="2923" y="0"/>
                    <a:pt x="2840" y="0"/>
                  </a:cubicBezTo>
                  <a:close/>
                </a:path>
              </a:pathLst>
            </a:custGeom>
            <a:solidFill>
              <a:srgbClr val="E02905"/>
            </a:solidFill>
            <a:ln w="5200" cap="flat" cmpd="sng">
              <a:solidFill>
                <a:srgbClr val="3F3F3F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16"/>
            <p:cNvSpPr/>
            <p:nvPr/>
          </p:nvSpPr>
          <p:spPr>
            <a:xfrm>
              <a:off x="912547" y="3324081"/>
              <a:ext cx="169800" cy="151950"/>
            </a:xfrm>
            <a:custGeom>
              <a:avLst/>
              <a:gdLst/>
              <a:ahLst/>
              <a:cxnLst/>
              <a:rect l="l" t="t" r="r" b="b"/>
              <a:pathLst>
                <a:path w="5660" h="5111" extrusionOk="0">
                  <a:moveTo>
                    <a:pt x="2840" y="0"/>
                  </a:moveTo>
                  <a:cubicBezTo>
                    <a:pt x="1464" y="0"/>
                    <a:pt x="277" y="999"/>
                    <a:pt x="130" y="2322"/>
                  </a:cubicBezTo>
                  <a:cubicBezTo>
                    <a:pt x="0" y="3723"/>
                    <a:pt x="1091" y="4970"/>
                    <a:pt x="2570" y="5099"/>
                  </a:cubicBezTo>
                  <a:cubicBezTo>
                    <a:pt x="2654" y="5107"/>
                    <a:pt x="2738" y="5110"/>
                    <a:pt x="2820" y="5110"/>
                  </a:cubicBezTo>
                  <a:cubicBezTo>
                    <a:pt x="4197" y="5110"/>
                    <a:pt x="5383" y="4111"/>
                    <a:pt x="5530" y="2789"/>
                  </a:cubicBezTo>
                  <a:cubicBezTo>
                    <a:pt x="5660" y="1361"/>
                    <a:pt x="4569" y="141"/>
                    <a:pt x="3090" y="11"/>
                  </a:cubicBezTo>
                  <a:cubicBezTo>
                    <a:pt x="3006" y="4"/>
                    <a:pt x="2923" y="0"/>
                    <a:pt x="2840" y="0"/>
                  </a:cubicBezTo>
                  <a:close/>
                </a:path>
              </a:pathLst>
            </a:custGeom>
            <a:solidFill>
              <a:srgbClr val="E02905"/>
            </a:solidFill>
            <a:ln w="5200" cap="flat" cmpd="sng">
              <a:solidFill>
                <a:srgbClr val="3F3F3F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16"/>
            <p:cNvSpPr/>
            <p:nvPr/>
          </p:nvSpPr>
          <p:spPr>
            <a:xfrm>
              <a:off x="430469" y="3253062"/>
              <a:ext cx="170610" cy="151950"/>
            </a:xfrm>
            <a:custGeom>
              <a:avLst/>
              <a:gdLst/>
              <a:ahLst/>
              <a:cxnLst/>
              <a:rect l="l" t="t" r="r" b="b"/>
              <a:pathLst>
                <a:path w="5687" h="5111" extrusionOk="0">
                  <a:moveTo>
                    <a:pt x="2862" y="1"/>
                  </a:moveTo>
                  <a:cubicBezTo>
                    <a:pt x="1464" y="1"/>
                    <a:pt x="279" y="1000"/>
                    <a:pt x="156" y="2322"/>
                  </a:cubicBezTo>
                  <a:cubicBezTo>
                    <a:pt x="1" y="3724"/>
                    <a:pt x="1091" y="4970"/>
                    <a:pt x="2597" y="5100"/>
                  </a:cubicBezTo>
                  <a:cubicBezTo>
                    <a:pt x="2681" y="5107"/>
                    <a:pt x="2764" y="5111"/>
                    <a:pt x="2847" y="5111"/>
                  </a:cubicBezTo>
                  <a:cubicBezTo>
                    <a:pt x="4223" y="5111"/>
                    <a:pt x="5408" y="4112"/>
                    <a:pt x="5530" y="2789"/>
                  </a:cubicBezTo>
                  <a:cubicBezTo>
                    <a:pt x="5686" y="1388"/>
                    <a:pt x="4596" y="141"/>
                    <a:pt x="3116" y="12"/>
                  </a:cubicBezTo>
                  <a:cubicBezTo>
                    <a:pt x="3031" y="4"/>
                    <a:pt x="2946" y="1"/>
                    <a:pt x="2862" y="1"/>
                  </a:cubicBezTo>
                  <a:close/>
                </a:path>
              </a:pathLst>
            </a:custGeom>
            <a:solidFill>
              <a:srgbClr val="E02905"/>
            </a:solidFill>
            <a:ln w="5200" cap="flat" cmpd="sng">
              <a:solidFill>
                <a:srgbClr val="3F3F3F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16"/>
            <p:cNvSpPr/>
            <p:nvPr/>
          </p:nvSpPr>
          <p:spPr>
            <a:xfrm>
              <a:off x="1879793" y="3088758"/>
              <a:ext cx="75570" cy="292276"/>
            </a:xfrm>
            <a:custGeom>
              <a:avLst/>
              <a:gdLst/>
              <a:ahLst/>
              <a:cxnLst/>
              <a:rect l="l" t="t" r="r" b="b"/>
              <a:pathLst>
                <a:path w="2519" h="9831" extrusionOk="0">
                  <a:moveTo>
                    <a:pt x="600" y="0"/>
                  </a:moveTo>
                  <a:cubicBezTo>
                    <a:pt x="565" y="0"/>
                    <a:pt x="530" y="3"/>
                    <a:pt x="494" y="9"/>
                  </a:cubicBezTo>
                  <a:cubicBezTo>
                    <a:pt x="208" y="35"/>
                    <a:pt x="1" y="295"/>
                    <a:pt x="27" y="554"/>
                  </a:cubicBezTo>
                  <a:cubicBezTo>
                    <a:pt x="27" y="554"/>
                    <a:pt x="27" y="580"/>
                    <a:pt x="27" y="606"/>
                  </a:cubicBezTo>
                  <a:lnTo>
                    <a:pt x="754" y="4942"/>
                  </a:lnTo>
                  <a:cubicBezTo>
                    <a:pt x="754" y="4942"/>
                    <a:pt x="1299" y="6292"/>
                    <a:pt x="1377" y="6499"/>
                  </a:cubicBezTo>
                  <a:cubicBezTo>
                    <a:pt x="1351" y="6733"/>
                    <a:pt x="1013" y="9251"/>
                    <a:pt x="1013" y="9251"/>
                  </a:cubicBezTo>
                  <a:cubicBezTo>
                    <a:pt x="1013" y="9277"/>
                    <a:pt x="1013" y="9303"/>
                    <a:pt x="1013" y="9329"/>
                  </a:cubicBezTo>
                  <a:cubicBezTo>
                    <a:pt x="1039" y="9589"/>
                    <a:pt x="1247" y="9796"/>
                    <a:pt x="1506" y="9822"/>
                  </a:cubicBezTo>
                  <a:cubicBezTo>
                    <a:pt x="1539" y="9828"/>
                    <a:pt x="1570" y="9830"/>
                    <a:pt x="1602" y="9830"/>
                  </a:cubicBezTo>
                  <a:cubicBezTo>
                    <a:pt x="1874" y="9830"/>
                    <a:pt x="2106" y="9634"/>
                    <a:pt x="2129" y="9355"/>
                  </a:cubicBezTo>
                  <a:lnTo>
                    <a:pt x="2519" y="6369"/>
                  </a:lnTo>
                  <a:cubicBezTo>
                    <a:pt x="2519" y="6369"/>
                    <a:pt x="1870" y="4760"/>
                    <a:pt x="1844" y="4682"/>
                  </a:cubicBezTo>
                  <a:cubicBezTo>
                    <a:pt x="1818" y="4578"/>
                    <a:pt x="1117" y="424"/>
                    <a:pt x="1117" y="424"/>
                  </a:cubicBezTo>
                  <a:cubicBezTo>
                    <a:pt x="1094" y="172"/>
                    <a:pt x="868" y="0"/>
                    <a:pt x="600" y="0"/>
                  </a:cubicBezTo>
                  <a:close/>
                </a:path>
              </a:pathLst>
            </a:custGeom>
            <a:solidFill>
              <a:srgbClr val="FFBF00"/>
            </a:solidFill>
            <a:ln w="5200" cap="flat" cmpd="sng">
              <a:solidFill>
                <a:srgbClr val="490101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16"/>
            <p:cNvSpPr/>
            <p:nvPr/>
          </p:nvSpPr>
          <p:spPr>
            <a:xfrm>
              <a:off x="1820605" y="3095120"/>
              <a:ext cx="84150" cy="281335"/>
            </a:xfrm>
            <a:custGeom>
              <a:avLst/>
              <a:gdLst/>
              <a:ahLst/>
              <a:cxnLst/>
              <a:rect l="l" t="t" r="r" b="b"/>
              <a:pathLst>
                <a:path w="2805" h="9463" extrusionOk="0">
                  <a:moveTo>
                    <a:pt x="862" y="1"/>
                  </a:moveTo>
                  <a:cubicBezTo>
                    <a:pt x="569" y="1"/>
                    <a:pt x="311" y="225"/>
                    <a:pt x="286" y="496"/>
                  </a:cubicBezTo>
                  <a:lnTo>
                    <a:pt x="1" y="3767"/>
                  </a:lnTo>
                  <a:cubicBezTo>
                    <a:pt x="1" y="3767"/>
                    <a:pt x="286" y="4702"/>
                    <a:pt x="338" y="4857"/>
                  </a:cubicBezTo>
                  <a:cubicBezTo>
                    <a:pt x="312" y="5039"/>
                    <a:pt x="182" y="6441"/>
                    <a:pt x="182" y="6441"/>
                  </a:cubicBezTo>
                  <a:lnTo>
                    <a:pt x="1740" y="9193"/>
                  </a:lnTo>
                  <a:cubicBezTo>
                    <a:pt x="1846" y="9370"/>
                    <a:pt x="2037" y="9462"/>
                    <a:pt x="2229" y="9462"/>
                  </a:cubicBezTo>
                  <a:cubicBezTo>
                    <a:pt x="2319" y="9462"/>
                    <a:pt x="2410" y="9442"/>
                    <a:pt x="2493" y="9400"/>
                  </a:cubicBezTo>
                  <a:cubicBezTo>
                    <a:pt x="2701" y="9297"/>
                    <a:pt x="2804" y="9115"/>
                    <a:pt x="2804" y="8907"/>
                  </a:cubicBezTo>
                  <a:cubicBezTo>
                    <a:pt x="2804" y="8829"/>
                    <a:pt x="2778" y="8751"/>
                    <a:pt x="2727" y="8700"/>
                  </a:cubicBezTo>
                  <a:cubicBezTo>
                    <a:pt x="2727" y="8700"/>
                    <a:pt x="1480" y="6467"/>
                    <a:pt x="1325" y="6207"/>
                  </a:cubicBezTo>
                  <a:cubicBezTo>
                    <a:pt x="1351" y="5974"/>
                    <a:pt x="1454" y="4754"/>
                    <a:pt x="1454" y="4754"/>
                  </a:cubicBezTo>
                  <a:cubicBezTo>
                    <a:pt x="1454" y="4754"/>
                    <a:pt x="1169" y="3819"/>
                    <a:pt x="1143" y="3663"/>
                  </a:cubicBezTo>
                  <a:cubicBezTo>
                    <a:pt x="1143" y="3481"/>
                    <a:pt x="1403" y="574"/>
                    <a:pt x="1403" y="574"/>
                  </a:cubicBezTo>
                  <a:cubicBezTo>
                    <a:pt x="1403" y="548"/>
                    <a:pt x="1403" y="522"/>
                    <a:pt x="1403" y="496"/>
                  </a:cubicBezTo>
                  <a:cubicBezTo>
                    <a:pt x="1403" y="236"/>
                    <a:pt x="1169" y="29"/>
                    <a:pt x="909" y="3"/>
                  </a:cubicBezTo>
                  <a:cubicBezTo>
                    <a:pt x="893" y="1"/>
                    <a:pt x="878" y="1"/>
                    <a:pt x="862" y="1"/>
                  </a:cubicBezTo>
                  <a:close/>
                </a:path>
              </a:pathLst>
            </a:custGeom>
            <a:solidFill>
              <a:srgbClr val="FFBF00"/>
            </a:solidFill>
            <a:ln w="5200" cap="flat" cmpd="sng">
              <a:solidFill>
                <a:srgbClr val="490101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16"/>
            <p:cNvSpPr/>
            <p:nvPr/>
          </p:nvSpPr>
          <p:spPr>
            <a:xfrm>
              <a:off x="1495840" y="3180794"/>
              <a:ext cx="60000" cy="293643"/>
            </a:xfrm>
            <a:custGeom>
              <a:avLst/>
              <a:gdLst/>
              <a:ahLst/>
              <a:cxnLst/>
              <a:rect l="l" t="t" r="r" b="b"/>
              <a:pathLst>
                <a:path w="2000" h="9877" extrusionOk="0">
                  <a:moveTo>
                    <a:pt x="599" y="0"/>
                  </a:moveTo>
                  <a:cubicBezTo>
                    <a:pt x="581" y="0"/>
                    <a:pt x="564" y="1"/>
                    <a:pt x="546" y="2"/>
                  </a:cubicBezTo>
                  <a:cubicBezTo>
                    <a:pt x="235" y="28"/>
                    <a:pt x="1" y="262"/>
                    <a:pt x="27" y="548"/>
                  </a:cubicBezTo>
                  <a:cubicBezTo>
                    <a:pt x="27" y="548"/>
                    <a:pt x="364" y="4961"/>
                    <a:pt x="364" y="4961"/>
                  </a:cubicBezTo>
                  <a:cubicBezTo>
                    <a:pt x="364" y="4961"/>
                    <a:pt x="780" y="6337"/>
                    <a:pt x="832" y="6544"/>
                  </a:cubicBezTo>
                  <a:cubicBezTo>
                    <a:pt x="780" y="6778"/>
                    <a:pt x="235" y="9244"/>
                    <a:pt x="235" y="9244"/>
                  </a:cubicBezTo>
                  <a:cubicBezTo>
                    <a:pt x="235" y="9296"/>
                    <a:pt x="235" y="9348"/>
                    <a:pt x="235" y="9374"/>
                  </a:cubicBezTo>
                  <a:cubicBezTo>
                    <a:pt x="235" y="9608"/>
                    <a:pt x="416" y="9815"/>
                    <a:pt x="676" y="9867"/>
                  </a:cubicBezTo>
                  <a:cubicBezTo>
                    <a:pt x="709" y="9873"/>
                    <a:pt x="742" y="9876"/>
                    <a:pt x="775" y="9876"/>
                  </a:cubicBezTo>
                  <a:cubicBezTo>
                    <a:pt x="1030" y="9876"/>
                    <a:pt x="1279" y="9705"/>
                    <a:pt x="1325" y="9452"/>
                  </a:cubicBezTo>
                  <a:lnTo>
                    <a:pt x="2000" y="6518"/>
                  </a:lnTo>
                  <a:cubicBezTo>
                    <a:pt x="2000" y="6518"/>
                    <a:pt x="1507" y="4857"/>
                    <a:pt x="1455" y="4753"/>
                  </a:cubicBezTo>
                  <a:cubicBezTo>
                    <a:pt x="1455" y="4649"/>
                    <a:pt x="1143" y="470"/>
                    <a:pt x="1143" y="470"/>
                  </a:cubicBezTo>
                  <a:cubicBezTo>
                    <a:pt x="1119" y="200"/>
                    <a:pt x="886" y="0"/>
                    <a:pt x="599" y="0"/>
                  </a:cubicBezTo>
                  <a:close/>
                </a:path>
              </a:pathLst>
            </a:custGeom>
            <a:solidFill>
              <a:srgbClr val="FFBF00"/>
            </a:solidFill>
            <a:ln w="5200" cap="flat" cmpd="sng">
              <a:solidFill>
                <a:srgbClr val="490101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16"/>
            <p:cNvSpPr/>
            <p:nvPr/>
          </p:nvSpPr>
          <p:spPr>
            <a:xfrm>
              <a:off x="1403954" y="3198542"/>
              <a:ext cx="92700" cy="278778"/>
            </a:xfrm>
            <a:custGeom>
              <a:avLst/>
              <a:gdLst/>
              <a:ahLst/>
              <a:cxnLst/>
              <a:rect l="l" t="t" r="r" b="b"/>
              <a:pathLst>
                <a:path w="3090" h="9377" extrusionOk="0">
                  <a:moveTo>
                    <a:pt x="654" y="0"/>
                  </a:moveTo>
                  <a:cubicBezTo>
                    <a:pt x="364" y="0"/>
                    <a:pt x="130" y="225"/>
                    <a:pt x="130" y="496"/>
                  </a:cubicBezTo>
                  <a:lnTo>
                    <a:pt x="1" y="3793"/>
                  </a:lnTo>
                  <a:cubicBezTo>
                    <a:pt x="1" y="3793"/>
                    <a:pt x="338" y="4701"/>
                    <a:pt x="390" y="4857"/>
                  </a:cubicBezTo>
                  <a:cubicBezTo>
                    <a:pt x="390" y="5039"/>
                    <a:pt x="338" y="6441"/>
                    <a:pt x="338" y="6441"/>
                  </a:cubicBezTo>
                  <a:lnTo>
                    <a:pt x="2026" y="9115"/>
                  </a:lnTo>
                  <a:cubicBezTo>
                    <a:pt x="2144" y="9284"/>
                    <a:pt x="2329" y="9376"/>
                    <a:pt x="2516" y="9376"/>
                  </a:cubicBezTo>
                  <a:cubicBezTo>
                    <a:pt x="2615" y="9376"/>
                    <a:pt x="2714" y="9350"/>
                    <a:pt x="2804" y="9296"/>
                  </a:cubicBezTo>
                  <a:cubicBezTo>
                    <a:pt x="2986" y="9193"/>
                    <a:pt x="3090" y="9011"/>
                    <a:pt x="3064" y="8829"/>
                  </a:cubicBezTo>
                  <a:cubicBezTo>
                    <a:pt x="3064" y="8725"/>
                    <a:pt x="3038" y="8647"/>
                    <a:pt x="2986" y="8569"/>
                  </a:cubicBezTo>
                  <a:cubicBezTo>
                    <a:pt x="2986" y="8569"/>
                    <a:pt x="1610" y="6415"/>
                    <a:pt x="1454" y="6181"/>
                  </a:cubicBezTo>
                  <a:cubicBezTo>
                    <a:pt x="1480" y="5921"/>
                    <a:pt x="1506" y="4701"/>
                    <a:pt x="1506" y="4701"/>
                  </a:cubicBezTo>
                  <a:cubicBezTo>
                    <a:pt x="1506" y="4701"/>
                    <a:pt x="1195" y="3767"/>
                    <a:pt x="1143" y="3637"/>
                  </a:cubicBezTo>
                  <a:cubicBezTo>
                    <a:pt x="1143" y="3455"/>
                    <a:pt x="1247" y="522"/>
                    <a:pt x="1247" y="522"/>
                  </a:cubicBezTo>
                  <a:cubicBezTo>
                    <a:pt x="1247" y="522"/>
                    <a:pt x="1247" y="496"/>
                    <a:pt x="1247" y="496"/>
                  </a:cubicBezTo>
                  <a:cubicBezTo>
                    <a:pt x="1221" y="210"/>
                    <a:pt x="987" y="2"/>
                    <a:pt x="702" y="2"/>
                  </a:cubicBezTo>
                  <a:cubicBezTo>
                    <a:pt x="686" y="1"/>
                    <a:pt x="670" y="0"/>
                    <a:pt x="654" y="0"/>
                  </a:cubicBezTo>
                  <a:close/>
                </a:path>
              </a:pathLst>
            </a:custGeom>
            <a:solidFill>
              <a:srgbClr val="FFBF00"/>
            </a:solidFill>
            <a:ln w="5200" cap="flat" cmpd="sng">
              <a:solidFill>
                <a:srgbClr val="490101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16"/>
            <p:cNvSpPr/>
            <p:nvPr/>
          </p:nvSpPr>
          <p:spPr>
            <a:xfrm>
              <a:off x="1610345" y="3109062"/>
              <a:ext cx="59220" cy="293941"/>
            </a:xfrm>
            <a:custGeom>
              <a:avLst/>
              <a:gdLst/>
              <a:ahLst/>
              <a:cxnLst/>
              <a:rect l="l" t="t" r="r" b="b"/>
              <a:pathLst>
                <a:path w="1974" h="9887" extrusionOk="0">
                  <a:moveTo>
                    <a:pt x="1013" y="1"/>
                  </a:moveTo>
                  <a:cubicBezTo>
                    <a:pt x="701" y="1"/>
                    <a:pt x="468" y="235"/>
                    <a:pt x="468" y="546"/>
                  </a:cubicBezTo>
                  <a:lnTo>
                    <a:pt x="468" y="4934"/>
                  </a:lnTo>
                  <a:cubicBezTo>
                    <a:pt x="468" y="4934"/>
                    <a:pt x="779" y="6361"/>
                    <a:pt x="831" y="6569"/>
                  </a:cubicBezTo>
                  <a:cubicBezTo>
                    <a:pt x="753" y="6803"/>
                    <a:pt x="0" y="9217"/>
                    <a:pt x="0" y="9217"/>
                  </a:cubicBezTo>
                  <a:cubicBezTo>
                    <a:pt x="0" y="9269"/>
                    <a:pt x="0" y="9321"/>
                    <a:pt x="0" y="9399"/>
                  </a:cubicBezTo>
                  <a:cubicBezTo>
                    <a:pt x="0" y="9606"/>
                    <a:pt x="156" y="9814"/>
                    <a:pt x="390" y="9866"/>
                  </a:cubicBezTo>
                  <a:cubicBezTo>
                    <a:pt x="439" y="9880"/>
                    <a:pt x="489" y="9886"/>
                    <a:pt x="539" y="9886"/>
                  </a:cubicBezTo>
                  <a:cubicBezTo>
                    <a:pt x="777" y="9886"/>
                    <a:pt x="1005" y="9739"/>
                    <a:pt x="1091" y="9503"/>
                  </a:cubicBezTo>
                  <a:lnTo>
                    <a:pt x="1973" y="6595"/>
                  </a:lnTo>
                  <a:cubicBezTo>
                    <a:pt x="1973" y="6595"/>
                    <a:pt x="1610" y="4934"/>
                    <a:pt x="1584" y="4830"/>
                  </a:cubicBezTo>
                  <a:cubicBezTo>
                    <a:pt x="1584" y="4726"/>
                    <a:pt x="1584" y="520"/>
                    <a:pt x="1584" y="520"/>
                  </a:cubicBezTo>
                  <a:cubicBezTo>
                    <a:pt x="1584" y="520"/>
                    <a:pt x="1584" y="520"/>
                    <a:pt x="1584" y="494"/>
                  </a:cubicBezTo>
                  <a:cubicBezTo>
                    <a:pt x="1558" y="235"/>
                    <a:pt x="1324" y="1"/>
                    <a:pt x="1013" y="1"/>
                  </a:cubicBezTo>
                  <a:close/>
                </a:path>
              </a:pathLst>
            </a:custGeom>
            <a:solidFill>
              <a:srgbClr val="FFBF00"/>
            </a:solidFill>
            <a:ln w="5200" cap="flat" cmpd="sng">
              <a:solidFill>
                <a:srgbClr val="490101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16"/>
            <p:cNvSpPr/>
            <p:nvPr/>
          </p:nvSpPr>
          <p:spPr>
            <a:xfrm>
              <a:off x="1678082" y="3083556"/>
              <a:ext cx="80250" cy="281900"/>
            </a:xfrm>
            <a:custGeom>
              <a:avLst/>
              <a:gdLst/>
              <a:ahLst/>
              <a:cxnLst/>
              <a:rect l="l" t="t" r="r" b="b"/>
              <a:pathLst>
                <a:path w="2675" h="9482" extrusionOk="0">
                  <a:moveTo>
                    <a:pt x="935" y="0"/>
                  </a:moveTo>
                  <a:cubicBezTo>
                    <a:pt x="647" y="0"/>
                    <a:pt x="413" y="200"/>
                    <a:pt x="364" y="470"/>
                  </a:cubicBezTo>
                  <a:lnTo>
                    <a:pt x="1" y="3741"/>
                  </a:lnTo>
                  <a:cubicBezTo>
                    <a:pt x="1" y="3741"/>
                    <a:pt x="260" y="4675"/>
                    <a:pt x="286" y="4831"/>
                  </a:cubicBezTo>
                  <a:cubicBezTo>
                    <a:pt x="286" y="5013"/>
                    <a:pt x="105" y="6415"/>
                    <a:pt x="105" y="6415"/>
                  </a:cubicBezTo>
                  <a:lnTo>
                    <a:pt x="1610" y="9192"/>
                  </a:lnTo>
                  <a:cubicBezTo>
                    <a:pt x="1702" y="9376"/>
                    <a:pt x="1898" y="9482"/>
                    <a:pt x="2106" y="9482"/>
                  </a:cubicBezTo>
                  <a:cubicBezTo>
                    <a:pt x="2192" y="9482"/>
                    <a:pt x="2280" y="9464"/>
                    <a:pt x="2363" y="9426"/>
                  </a:cubicBezTo>
                  <a:cubicBezTo>
                    <a:pt x="2545" y="9322"/>
                    <a:pt x="2675" y="9140"/>
                    <a:pt x="2649" y="8933"/>
                  </a:cubicBezTo>
                  <a:cubicBezTo>
                    <a:pt x="2649" y="8855"/>
                    <a:pt x="2623" y="8777"/>
                    <a:pt x="2597" y="8725"/>
                  </a:cubicBezTo>
                  <a:cubicBezTo>
                    <a:pt x="2597" y="8725"/>
                    <a:pt x="1403" y="6467"/>
                    <a:pt x="1247" y="6207"/>
                  </a:cubicBezTo>
                  <a:cubicBezTo>
                    <a:pt x="1299" y="5973"/>
                    <a:pt x="1429" y="4753"/>
                    <a:pt x="1429" y="4753"/>
                  </a:cubicBezTo>
                  <a:cubicBezTo>
                    <a:pt x="1429" y="4753"/>
                    <a:pt x="1169" y="3819"/>
                    <a:pt x="1117" y="3663"/>
                  </a:cubicBezTo>
                  <a:cubicBezTo>
                    <a:pt x="1143" y="3481"/>
                    <a:pt x="1481" y="573"/>
                    <a:pt x="1481" y="573"/>
                  </a:cubicBezTo>
                  <a:cubicBezTo>
                    <a:pt x="1481" y="547"/>
                    <a:pt x="1481" y="521"/>
                    <a:pt x="1481" y="496"/>
                  </a:cubicBezTo>
                  <a:cubicBezTo>
                    <a:pt x="1481" y="236"/>
                    <a:pt x="1273" y="28"/>
                    <a:pt x="987" y="2"/>
                  </a:cubicBezTo>
                  <a:cubicBezTo>
                    <a:pt x="970" y="1"/>
                    <a:pt x="952" y="0"/>
                    <a:pt x="935" y="0"/>
                  </a:cubicBezTo>
                  <a:close/>
                </a:path>
              </a:pathLst>
            </a:custGeom>
            <a:solidFill>
              <a:srgbClr val="FFBF00"/>
            </a:solidFill>
            <a:ln w="5200" cap="flat" cmpd="sng">
              <a:solidFill>
                <a:srgbClr val="490101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16"/>
            <p:cNvSpPr/>
            <p:nvPr/>
          </p:nvSpPr>
          <p:spPr>
            <a:xfrm>
              <a:off x="1530129" y="3123747"/>
              <a:ext cx="91920" cy="279492"/>
            </a:xfrm>
            <a:custGeom>
              <a:avLst/>
              <a:gdLst/>
              <a:ahLst/>
              <a:cxnLst/>
              <a:rect l="l" t="t" r="r" b="b"/>
              <a:pathLst>
                <a:path w="3064" h="9401" extrusionOk="0">
                  <a:moveTo>
                    <a:pt x="701" y="0"/>
                  </a:moveTo>
                  <a:cubicBezTo>
                    <a:pt x="390" y="0"/>
                    <a:pt x="130" y="234"/>
                    <a:pt x="104" y="519"/>
                  </a:cubicBezTo>
                  <a:lnTo>
                    <a:pt x="0" y="3816"/>
                  </a:lnTo>
                  <a:cubicBezTo>
                    <a:pt x="0" y="3816"/>
                    <a:pt x="338" y="4725"/>
                    <a:pt x="390" y="4881"/>
                  </a:cubicBezTo>
                  <a:cubicBezTo>
                    <a:pt x="364" y="5063"/>
                    <a:pt x="338" y="6464"/>
                    <a:pt x="338" y="6464"/>
                  </a:cubicBezTo>
                  <a:lnTo>
                    <a:pt x="2025" y="9138"/>
                  </a:lnTo>
                  <a:cubicBezTo>
                    <a:pt x="2127" y="9308"/>
                    <a:pt x="2306" y="9400"/>
                    <a:pt x="2498" y="9400"/>
                  </a:cubicBezTo>
                  <a:cubicBezTo>
                    <a:pt x="2600" y="9400"/>
                    <a:pt x="2705" y="9374"/>
                    <a:pt x="2804" y="9320"/>
                  </a:cubicBezTo>
                  <a:cubicBezTo>
                    <a:pt x="2986" y="9216"/>
                    <a:pt x="3064" y="9035"/>
                    <a:pt x="3064" y="8853"/>
                  </a:cubicBezTo>
                  <a:cubicBezTo>
                    <a:pt x="3064" y="8749"/>
                    <a:pt x="3038" y="8671"/>
                    <a:pt x="2986" y="8593"/>
                  </a:cubicBezTo>
                  <a:cubicBezTo>
                    <a:pt x="2986" y="8593"/>
                    <a:pt x="1610" y="6439"/>
                    <a:pt x="1454" y="6205"/>
                  </a:cubicBezTo>
                  <a:cubicBezTo>
                    <a:pt x="1454" y="5945"/>
                    <a:pt x="1506" y="4725"/>
                    <a:pt x="1506" y="4725"/>
                  </a:cubicBezTo>
                  <a:cubicBezTo>
                    <a:pt x="1506" y="4725"/>
                    <a:pt x="1168" y="3791"/>
                    <a:pt x="1117" y="3661"/>
                  </a:cubicBezTo>
                  <a:cubicBezTo>
                    <a:pt x="1117" y="3479"/>
                    <a:pt x="1220" y="545"/>
                    <a:pt x="1220" y="545"/>
                  </a:cubicBezTo>
                  <a:cubicBezTo>
                    <a:pt x="1220" y="545"/>
                    <a:pt x="1220" y="519"/>
                    <a:pt x="1220" y="519"/>
                  </a:cubicBezTo>
                  <a:cubicBezTo>
                    <a:pt x="1220" y="234"/>
                    <a:pt x="987" y="26"/>
                    <a:pt x="701" y="0"/>
                  </a:cubicBezTo>
                  <a:close/>
                </a:path>
              </a:pathLst>
            </a:custGeom>
            <a:solidFill>
              <a:srgbClr val="FFBF00"/>
            </a:solidFill>
            <a:ln w="5200" cap="flat" cmpd="sng">
              <a:solidFill>
                <a:srgbClr val="490101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16"/>
            <p:cNvSpPr/>
            <p:nvPr/>
          </p:nvSpPr>
          <p:spPr>
            <a:xfrm>
              <a:off x="1732619" y="3074875"/>
              <a:ext cx="70110" cy="293019"/>
            </a:xfrm>
            <a:custGeom>
              <a:avLst/>
              <a:gdLst/>
              <a:ahLst/>
              <a:cxnLst/>
              <a:rect l="l" t="t" r="r" b="b"/>
              <a:pathLst>
                <a:path w="2337" h="9856" extrusionOk="0">
                  <a:moveTo>
                    <a:pt x="582" y="1"/>
                  </a:moveTo>
                  <a:cubicBezTo>
                    <a:pt x="553" y="1"/>
                    <a:pt x="523" y="3"/>
                    <a:pt x="493" y="9"/>
                  </a:cubicBezTo>
                  <a:cubicBezTo>
                    <a:pt x="208" y="35"/>
                    <a:pt x="0" y="268"/>
                    <a:pt x="0" y="554"/>
                  </a:cubicBezTo>
                  <a:cubicBezTo>
                    <a:pt x="0" y="554"/>
                    <a:pt x="0" y="580"/>
                    <a:pt x="0" y="606"/>
                  </a:cubicBezTo>
                  <a:lnTo>
                    <a:pt x="597" y="4967"/>
                  </a:lnTo>
                  <a:cubicBezTo>
                    <a:pt x="597" y="4967"/>
                    <a:pt x="1116" y="6317"/>
                    <a:pt x="1194" y="6525"/>
                  </a:cubicBezTo>
                  <a:cubicBezTo>
                    <a:pt x="1142" y="6759"/>
                    <a:pt x="753" y="9251"/>
                    <a:pt x="753" y="9251"/>
                  </a:cubicBezTo>
                  <a:cubicBezTo>
                    <a:pt x="753" y="9303"/>
                    <a:pt x="727" y="9329"/>
                    <a:pt x="753" y="9355"/>
                  </a:cubicBezTo>
                  <a:cubicBezTo>
                    <a:pt x="753" y="9614"/>
                    <a:pt x="935" y="9822"/>
                    <a:pt x="1220" y="9848"/>
                  </a:cubicBezTo>
                  <a:cubicBezTo>
                    <a:pt x="1250" y="9853"/>
                    <a:pt x="1279" y="9856"/>
                    <a:pt x="1309" y="9856"/>
                  </a:cubicBezTo>
                  <a:cubicBezTo>
                    <a:pt x="1563" y="9856"/>
                    <a:pt x="1797" y="9662"/>
                    <a:pt x="1843" y="9407"/>
                  </a:cubicBezTo>
                  <a:lnTo>
                    <a:pt x="2337" y="6421"/>
                  </a:lnTo>
                  <a:cubicBezTo>
                    <a:pt x="2337" y="6421"/>
                    <a:pt x="1739" y="4811"/>
                    <a:pt x="1713" y="4708"/>
                  </a:cubicBezTo>
                  <a:cubicBezTo>
                    <a:pt x="1688" y="4604"/>
                    <a:pt x="1116" y="450"/>
                    <a:pt x="1116" y="450"/>
                  </a:cubicBezTo>
                  <a:cubicBezTo>
                    <a:pt x="1070" y="194"/>
                    <a:pt x="836" y="1"/>
                    <a:pt x="582" y="1"/>
                  </a:cubicBezTo>
                  <a:close/>
                </a:path>
              </a:pathLst>
            </a:custGeom>
            <a:solidFill>
              <a:srgbClr val="FFBF00"/>
            </a:solidFill>
            <a:ln w="5200" cap="flat" cmpd="sng">
              <a:solidFill>
                <a:srgbClr val="490101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16"/>
            <p:cNvSpPr/>
            <p:nvPr/>
          </p:nvSpPr>
          <p:spPr>
            <a:xfrm>
              <a:off x="1151636" y="3199107"/>
              <a:ext cx="75570" cy="292276"/>
            </a:xfrm>
            <a:custGeom>
              <a:avLst/>
              <a:gdLst/>
              <a:ahLst/>
              <a:cxnLst/>
              <a:rect l="l" t="t" r="r" b="b"/>
              <a:pathLst>
                <a:path w="2519" h="9831" extrusionOk="0">
                  <a:moveTo>
                    <a:pt x="574" y="1"/>
                  </a:moveTo>
                  <a:cubicBezTo>
                    <a:pt x="539" y="1"/>
                    <a:pt x="503" y="3"/>
                    <a:pt x="468" y="9"/>
                  </a:cubicBezTo>
                  <a:cubicBezTo>
                    <a:pt x="182" y="35"/>
                    <a:pt x="0" y="295"/>
                    <a:pt x="0" y="555"/>
                  </a:cubicBezTo>
                  <a:cubicBezTo>
                    <a:pt x="0" y="581"/>
                    <a:pt x="0" y="581"/>
                    <a:pt x="0" y="606"/>
                  </a:cubicBezTo>
                  <a:lnTo>
                    <a:pt x="753" y="4942"/>
                  </a:lnTo>
                  <a:cubicBezTo>
                    <a:pt x="753" y="4942"/>
                    <a:pt x="1272" y="6292"/>
                    <a:pt x="1376" y="6500"/>
                  </a:cubicBezTo>
                  <a:cubicBezTo>
                    <a:pt x="1324" y="6759"/>
                    <a:pt x="1013" y="9251"/>
                    <a:pt x="1013" y="9251"/>
                  </a:cubicBezTo>
                  <a:cubicBezTo>
                    <a:pt x="1013" y="9277"/>
                    <a:pt x="1013" y="9303"/>
                    <a:pt x="1013" y="9329"/>
                  </a:cubicBezTo>
                  <a:cubicBezTo>
                    <a:pt x="1013" y="9589"/>
                    <a:pt x="1220" y="9797"/>
                    <a:pt x="1480" y="9823"/>
                  </a:cubicBezTo>
                  <a:cubicBezTo>
                    <a:pt x="1512" y="9828"/>
                    <a:pt x="1544" y="9831"/>
                    <a:pt x="1575" y="9831"/>
                  </a:cubicBezTo>
                  <a:cubicBezTo>
                    <a:pt x="1848" y="9831"/>
                    <a:pt x="2080" y="9635"/>
                    <a:pt x="2103" y="9355"/>
                  </a:cubicBezTo>
                  <a:lnTo>
                    <a:pt x="2519" y="6370"/>
                  </a:lnTo>
                  <a:cubicBezTo>
                    <a:pt x="2519" y="6370"/>
                    <a:pt x="1870" y="4760"/>
                    <a:pt x="1818" y="4682"/>
                  </a:cubicBezTo>
                  <a:cubicBezTo>
                    <a:pt x="1818" y="4578"/>
                    <a:pt x="1117" y="425"/>
                    <a:pt x="1117" y="425"/>
                  </a:cubicBezTo>
                  <a:cubicBezTo>
                    <a:pt x="1071" y="172"/>
                    <a:pt x="842" y="1"/>
                    <a:pt x="574" y="1"/>
                  </a:cubicBezTo>
                  <a:close/>
                </a:path>
              </a:pathLst>
            </a:custGeom>
            <a:solidFill>
              <a:srgbClr val="FFBF00"/>
            </a:solidFill>
            <a:ln w="5200" cap="flat" cmpd="sng">
              <a:solidFill>
                <a:srgbClr val="490101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16"/>
            <p:cNvSpPr/>
            <p:nvPr/>
          </p:nvSpPr>
          <p:spPr>
            <a:xfrm>
              <a:off x="1079969" y="3195510"/>
              <a:ext cx="89610" cy="280086"/>
            </a:xfrm>
            <a:custGeom>
              <a:avLst/>
              <a:gdLst/>
              <a:ahLst/>
              <a:cxnLst/>
              <a:rect l="l" t="t" r="r" b="b"/>
              <a:pathLst>
                <a:path w="2987" h="9421" extrusionOk="0">
                  <a:moveTo>
                    <a:pt x="754" y="1"/>
                  </a:moveTo>
                  <a:cubicBezTo>
                    <a:pt x="442" y="1"/>
                    <a:pt x="183" y="234"/>
                    <a:pt x="157" y="520"/>
                  </a:cubicBezTo>
                  <a:lnTo>
                    <a:pt x="1" y="3791"/>
                  </a:lnTo>
                  <a:cubicBezTo>
                    <a:pt x="1" y="3791"/>
                    <a:pt x="312" y="4725"/>
                    <a:pt x="364" y="4881"/>
                  </a:cubicBezTo>
                  <a:cubicBezTo>
                    <a:pt x="338" y="5037"/>
                    <a:pt x="287" y="6465"/>
                    <a:pt x="287" y="6465"/>
                  </a:cubicBezTo>
                  <a:lnTo>
                    <a:pt x="1922" y="9165"/>
                  </a:lnTo>
                  <a:cubicBezTo>
                    <a:pt x="2027" y="9322"/>
                    <a:pt x="2226" y="9421"/>
                    <a:pt x="2424" y="9421"/>
                  </a:cubicBezTo>
                  <a:cubicBezTo>
                    <a:pt x="2520" y="9421"/>
                    <a:pt x="2616" y="9397"/>
                    <a:pt x="2701" y="9346"/>
                  </a:cubicBezTo>
                  <a:cubicBezTo>
                    <a:pt x="2883" y="9243"/>
                    <a:pt x="2986" y="9061"/>
                    <a:pt x="2986" y="8853"/>
                  </a:cubicBezTo>
                  <a:cubicBezTo>
                    <a:pt x="2960" y="8775"/>
                    <a:pt x="2935" y="8697"/>
                    <a:pt x="2909" y="8620"/>
                  </a:cubicBezTo>
                  <a:cubicBezTo>
                    <a:pt x="2909" y="8620"/>
                    <a:pt x="1559" y="6439"/>
                    <a:pt x="1403" y="6205"/>
                  </a:cubicBezTo>
                  <a:cubicBezTo>
                    <a:pt x="1429" y="5946"/>
                    <a:pt x="1481" y="4725"/>
                    <a:pt x="1481" y="4725"/>
                  </a:cubicBezTo>
                  <a:cubicBezTo>
                    <a:pt x="1481" y="4725"/>
                    <a:pt x="1169" y="3817"/>
                    <a:pt x="1117" y="3661"/>
                  </a:cubicBezTo>
                  <a:cubicBezTo>
                    <a:pt x="1117" y="3479"/>
                    <a:pt x="1273" y="572"/>
                    <a:pt x="1273" y="572"/>
                  </a:cubicBezTo>
                  <a:cubicBezTo>
                    <a:pt x="1273" y="546"/>
                    <a:pt x="1273" y="520"/>
                    <a:pt x="1273" y="520"/>
                  </a:cubicBezTo>
                  <a:cubicBezTo>
                    <a:pt x="1273" y="234"/>
                    <a:pt x="1039" y="27"/>
                    <a:pt x="754" y="1"/>
                  </a:cubicBezTo>
                  <a:close/>
                </a:path>
              </a:pathLst>
            </a:custGeom>
            <a:solidFill>
              <a:srgbClr val="FFBF00"/>
            </a:solidFill>
            <a:ln w="5200" cap="flat" cmpd="sng">
              <a:solidFill>
                <a:srgbClr val="490101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16"/>
            <p:cNvSpPr/>
            <p:nvPr/>
          </p:nvSpPr>
          <p:spPr>
            <a:xfrm>
              <a:off x="1328418" y="3198601"/>
              <a:ext cx="59220" cy="293911"/>
            </a:xfrm>
            <a:custGeom>
              <a:avLst/>
              <a:gdLst/>
              <a:ahLst/>
              <a:cxnLst/>
              <a:rect l="l" t="t" r="r" b="b"/>
              <a:pathLst>
                <a:path w="1974" h="9886" extrusionOk="0">
                  <a:moveTo>
                    <a:pt x="1039" y="0"/>
                  </a:moveTo>
                  <a:cubicBezTo>
                    <a:pt x="727" y="0"/>
                    <a:pt x="468" y="234"/>
                    <a:pt x="468" y="520"/>
                  </a:cubicBezTo>
                  <a:lnTo>
                    <a:pt x="468" y="4933"/>
                  </a:lnTo>
                  <a:cubicBezTo>
                    <a:pt x="468" y="4933"/>
                    <a:pt x="779" y="6335"/>
                    <a:pt x="831" y="6568"/>
                  </a:cubicBezTo>
                  <a:cubicBezTo>
                    <a:pt x="753" y="6802"/>
                    <a:pt x="26" y="9216"/>
                    <a:pt x="26" y="9216"/>
                  </a:cubicBezTo>
                  <a:cubicBezTo>
                    <a:pt x="0" y="9268"/>
                    <a:pt x="0" y="9320"/>
                    <a:pt x="0" y="9372"/>
                  </a:cubicBezTo>
                  <a:cubicBezTo>
                    <a:pt x="0" y="9606"/>
                    <a:pt x="156" y="9788"/>
                    <a:pt x="416" y="9866"/>
                  </a:cubicBezTo>
                  <a:cubicBezTo>
                    <a:pt x="465" y="9879"/>
                    <a:pt x="516" y="9885"/>
                    <a:pt x="565" y="9885"/>
                  </a:cubicBezTo>
                  <a:cubicBezTo>
                    <a:pt x="802" y="9885"/>
                    <a:pt x="1026" y="9738"/>
                    <a:pt x="1091" y="9502"/>
                  </a:cubicBezTo>
                  <a:lnTo>
                    <a:pt x="1973" y="6594"/>
                  </a:lnTo>
                  <a:cubicBezTo>
                    <a:pt x="1973" y="6594"/>
                    <a:pt x="1610" y="4907"/>
                    <a:pt x="1584" y="4803"/>
                  </a:cubicBezTo>
                  <a:cubicBezTo>
                    <a:pt x="1584" y="4699"/>
                    <a:pt x="1584" y="520"/>
                    <a:pt x="1584" y="520"/>
                  </a:cubicBezTo>
                  <a:cubicBezTo>
                    <a:pt x="1584" y="520"/>
                    <a:pt x="1584" y="494"/>
                    <a:pt x="1584" y="494"/>
                  </a:cubicBezTo>
                  <a:cubicBezTo>
                    <a:pt x="1584" y="208"/>
                    <a:pt x="1324" y="0"/>
                    <a:pt x="1039" y="0"/>
                  </a:cubicBezTo>
                  <a:close/>
                </a:path>
              </a:pathLst>
            </a:custGeom>
            <a:solidFill>
              <a:srgbClr val="FFBF00"/>
            </a:solidFill>
            <a:ln w="5200" cap="flat" cmpd="sng">
              <a:solidFill>
                <a:srgbClr val="490101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16"/>
            <p:cNvSpPr/>
            <p:nvPr/>
          </p:nvSpPr>
          <p:spPr>
            <a:xfrm>
              <a:off x="1242742" y="3210938"/>
              <a:ext cx="92730" cy="279313"/>
            </a:xfrm>
            <a:custGeom>
              <a:avLst/>
              <a:gdLst/>
              <a:ahLst/>
              <a:cxnLst/>
              <a:rect l="l" t="t" r="r" b="b"/>
              <a:pathLst>
                <a:path w="3091" h="9395" extrusionOk="0">
                  <a:moveTo>
                    <a:pt x="702" y="1"/>
                  </a:moveTo>
                  <a:cubicBezTo>
                    <a:pt x="390" y="1"/>
                    <a:pt x="131" y="234"/>
                    <a:pt x="131" y="520"/>
                  </a:cubicBezTo>
                  <a:lnTo>
                    <a:pt x="1" y="3817"/>
                  </a:lnTo>
                  <a:cubicBezTo>
                    <a:pt x="1" y="3817"/>
                    <a:pt x="338" y="4726"/>
                    <a:pt x="390" y="4881"/>
                  </a:cubicBezTo>
                  <a:cubicBezTo>
                    <a:pt x="390" y="5037"/>
                    <a:pt x="338" y="6465"/>
                    <a:pt x="338" y="6465"/>
                  </a:cubicBezTo>
                  <a:lnTo>
                    <a:pt x="2052" y="9139"/>
                  </a:lnTo>
                  <a:cubicBezTo>
                    <a:pt x="2157" y="9296"/>
                    <a:pt x="2344" y="9395"/>
                    <a:pt x="2534" y="9395"/>
                  </a:cubicBezTo>
                  <a:cubicBezTo>
                    <a:pt x="2627" y="9395"/>
                    <a:pt x="2720" y="9372"/>
                    <a:pt x="2805" y="9321"/>
                  </a:cubicBezTo>
                  <a:cubicBezTo>
                    <a:pt x="2986" y="9217"/>
                    <a:pt x="3090" y="9009"/>
                    <a:pt x="3064" y="8827"/>
                  </a:cubicBezTo>
                  <a:cubicBezTo>
                    <a:pt x="3064" y="8750"/>
                    <a:pt x="3038" y="8672"/>
                    <a:pt x="2986" y="8594"/>
                  </a:cubicBezTo>
                  <a:cubicBezTo>
                    <a:pt x="2986" y="8594"/>
                    <a:pt x="1610" y="6439"/>
                    <a:pt x="1455" y="6179"/>
                  </a:cubicBezTo>
                  <a:cubicBezTo>
                    <a:pt x="1481" y="5946"/>
                    <a:pt x="1506" y="4726"/>
                    <a:pt x="1506" y="4726"/>
                  </a:cubicBezTo>
                  <a:cubicBezTo>
                    <a:pt x="1506" y="4726"/>
                    <a:pt x="1195" y="3791"/>
                    <a:pt x="1143" y="3635"/>
                  </a:cubicBezTo>
                  <a:cubicBezTo>
                    <a:pt x="1143" y="3454"/>
                    <a:pt x="1247" y="546"/>
                    <a:pt x="1247" y="546"/>
                  </a:cubicBezTo>
                  <a:cubicBezTo>
                    <a:pt x="1247" y="520"/>
                    <a:pt x="1247" y="520"/>
                    <a:pt x="1247" y="494"/>
                  </a:cubicBezTo>
                  <a:cubicBezTo>
                    <a:pt x="1221" y="234"/>
                    <a:pt x="987" y="1"/>
                    <a:pt x="702" y="1"/>
                  </a:cubicBezTo>
                  <a:close/>
                </a:path>
              </a:pathLst>
            </a:custGeom>
            <a:solidFill>
              <a:srgbClr val="FFBF00"/>
            </a:solidFill>
            <a:ln w="5200" cap="flat" cmpd="sng">
              <a:solidFill>
                <a:srgbClr val="490101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16"/>
            <p:cNvSpPr/>
            <p:nvPr/>
          </p:nvSpPr>
          <p:spPr>
            <a:xfrm>
              <a:off x="996663" y="3126750"/>
              <a:ext cx="70890" cy="293465"/>
            </a:xfrm>
            <a:custGeom>
              <a:avLst/>
              <a:gdLst/>
              <a:ahLst/>
              <a:cxnLst/>
              <a:rect l="l" t="t" r="r" b="b"/>
              <a:pathLst>
                <a:path w="2363" h="9871" extrusionOk="0">
                  <a:moveTo>
                    <a:pt x="573" y="1"/>
                  </a:moveTo>
                  <a:cubicBezTo>
                    <a:pt x="555" y="1"/>
                    <a:pt x="537" y="1"/>
                    <a:pt x="519" y="3"/>
                  </a:cubicBezTo>
                  <a:cubicBezTo>
                    <a:pt x="208" y="55"/>
                    <a:pt x="0" y="289"/>
                    <a:pt x="26" y="548"/>
                  </a:cubicBezTo>
                  <a:cubicBezTo>
                    <a:pt x="26" y="574"/>
                    <a:pt x="26" y="574"/>
                    <a:pt x="26" y="600"/>
                  </a:cubicBezTo>
                  <a:lnTo>
                    <a:pt x="623" y="4962"/>
                  </a:lnTo>
                  <a:cubicBezTo>
                    <a:pt x="623" y="4962"/>
                    <a:pt x="1142" y="6338"/>
                    <a:pt x="1220" y="6545"/>
                  </a:cubicBezTo>
                  <a:cubicBezTo>
                    <a:pt x="1168" y="6779"/>
                    <a:pt x="779" y="9271"/>
                    <a:pt x="779" y="9271"/>
                  </a:cubicBezTo>
                  <a:cubicBezTo>
                    <a:pt x="753" y="9297"/>
                    <a:pt x="753" y="9323"/>
                    <a:pt x="753" y="9375"/>
                  </a:cubicBezTo>
                  <a:cubicBezTo>
                    <a:pt x="779" y="9609"/>
                    <a:pt x="961" y="9816"/>
                    <a:pt x="1246" y="9868"/>
                  </a:cubicBezTo>
                  <a:cubicBezTo>
                    <a:pt x="1264" y="9870"/>
                    <a:pt x="1283" y="9871"/>
                    <a:pt x="1301" y="9871"/>
                  </a:cubicBezTo>
                  <a:cubicBezTo>
                    <a:pt x="1567" y="9871"/>
                    <a:pt x="1821" y="9694"/>
                    <a:pt x="1869" y="9427"/>
                  </a:cubicBezTo>
                  <a:lnTo>
                    <a:pt x="2363" y="6441"/>
                  </a:lnTo>
                  <a:cubicBezTo>
                    <a:pt x="2363" y="6441"/>
                    <a:pt x="1765" y="4806"/>
                    <a:pt x="1714" y="4702"/>
                  </a:cubicBezTo>
                  <a:cubicBezTo>
                    <a:pt x="1714" y="4598"/>
                    <a:pt x="1142" y="470"/>
                    <a:pt x="1142" y="470"/>
                  </a:cubicBezTo>
                  <a:cubicBezTo>
                    <a:pt x="1094" y="179"/>
                    <a:pt x="840" y="1"/>
                    <a:pt x="573" y="1"/>
                  </a:cubicBezTo>
                  <a:close/>
                </a:path>
              </a:pathLst>
            </a:custGeom>
            <a:solidFill>
              <a:srgbClr val="FFBF00"/>
            </a:solidFill>
            <a:ln w="5200" cap="flat" cmpd="sng">
              <a:solidFill>
                <a:srgbClr val="490101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16"/>
            <p:cNvSpPr/>
            <p:nvPr/>
          </p:nvSpPr>
          <p:spPr>
            <a:xfrm>
              <a:off x="3920989" y="2316052"/>
              <a:ext cx="125430" cy="111131"/>
            </a:xfrm>
            <a:custGeom>
              <a:avLst/>
              <a:gdLst/>
              <a:ahLst/>
              <a:cxnLst/>
              <a:rect l="l" t="t" r="r" b="b"/>
              <a:pathLst>
                <a:path w="4181" h="3738" extrusionOk="0">
                  <a:moveTo>
                    <a:pt x="2122" y="0"/>
                  </a:moveTo>
                  <a:cubicBezTo>
                    <a:pt x="2039" y="0"/>
                    <a:pt x="1955" y="5"/>
                    <a:pt x="1870" y="15"/>
                  </a:cubicBezTo>
                  <a:cubicBezTo>
                    <a:pt x="806" y="119"/>
                    <a:pt x="1" y="1054"/>
                    <a:pt x="131" y="2066"/>
                  </a:cubicBezTo>
                  <a:cubicBezTo>
                    <a:pt x="252" y="3038"/>
                    <a:pt x="1102" y="3738"/>
                    <a:pt x="2104" y="3738"/>
                  </a:cubicBezTo>
                  <a:cubicBezTo>
                    <a:pt x="2173" y="3738"/>
                    <a:pt x="2242" y="3734"/>
                    <a:pt x="2311" y="3728"/>
                  </a:cubicBezTo>
                  <a:cubicBezTo>
                    <a:pt x="3402" y="3598"/>
                    <a:pt x="4180" y="2663"/>
                    <a:pt x="4051" y="1651"/>
                  </a:cubicBezTo>
                  <a:cubicBezTo>
                    <a:pt x="3955" y="693"/>
                    <a:pt x="3108" y="0"/>
                    <a:pt x="2122" y="0"/>
                  </a:cubicBezTo>
                  <a:close/>
                </a:path>
              </a:pathLst>
            </a:custGeom>
            <a:solidFill>
              <a:srgbClr val="490101"/>
            </a:solidFill>
            <a:ln w="3900" cap="flat" cmpd="sng">
              <a:solidFill>
                <a:srgbClr val="4B4000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16"/>
            <p:cNvSpPr/>
            <p:nvPr/>
          </p:nvSpPr>
          <p:spPr>
            <a:xfrm>
              <a:off x="3782366" y="2296759"/>
              <a:ext cx="124650" cy="111131"/>
            </a:xfrm>
            <a:custGeom>
              <a:avLst/>
              <a:gdLst/>
              <a:ahLst/>
              <a:cxnLst/>
              <a:rect l="l" t="t" r="r" b="b"/>
              <a:pathLst>
                <a:path w="4155" h="3738" extrusionOk="0">
                  <a:moveTo>
                    <a:pt x="2116" y="0"/>
                  </a:moveTo>
                  <a:cubicBezTo>
                    <a:pt x="2035" y="0"/>
                    <a:pt x="1953" y="5"/>
                    <a:pt x="1870" y="15"/>
                  </a:cubicBezTo>
                  <a:cubicBezTo>
                    <a:pt x="780" y="119"/>
                    <a:pt x="1" y="1054"/>
                    <a:pt x="105" y="2066"/>
                  </a:cubicBezTo>
                  <a:cubicBezTo>
                    <a:pt x="226" y="3038"/>
                    <a:pt x="1076" y="3738"/>
                    <a:pt x="2078" y="3738"/>
                  </a:cubicBezTo>
                  <a:cubicBezTo>
                    <a:pt x="2147" y="3738"/>
                    <a:pt x="2216" y="3734"/>
                    <a:pt x="2285" y="3728"/>
                  </a:cubicBezTo>
                  <a:cubicBezTo>
                    <a:pt x="3376" y="3598"/>
                    <a:pt x="4154" y="2663"/>
                    <a:pt x="4051" y="1651"/>
                  </a:cubicBezTo>
                  <a:cubicBezTo>
                    <a:pt x="3931" y="693"/>
                    <a:pt x="3082" y="0"/>
                    <a:pt x="2116" y="0"/>
                  </a:cubicBezTo>
                  <a:close/>
                </a:path>
              </a:pathLst>
            </a:custGeom>
            <a:solidFill>
              <a:srgbClr val="490101"/>
            </a:solidFill>
            <a:ln w="3900" cap="flat" cmpd="sng">
              <a:solidFill>
                <a:srgbClr val="4B4000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16"/>
            <p:cNvSpPr/>
            <p:nvPr/>
          </p:nvSpPr>
          <p:spPr>
            <a:xfrm>
              <a:off x="3684240" y="2281479"/>
              <a:ext cx="124650" cy="111131"/>
            </a:xfrm>
            <a:custGeom>
              <a:avLst/>
              <a:gdLst/>
              <a:ahLst/>
              <a:cxnLst/>
              <a:rect l="l" t="t" r="r" b="b"/>
              <a:pathLst>
                <a:path w="4155" h="3738" extrusionOk="0">
                  <a:moveTo>
                    <a:pt x="2072" y="0"/>
                  </a:moveTo>
                  <a:cubicBezTo>
                    <a:pt x="2005" y="0"/>
                    <a:pt x="1938" y="3"/>
                    <a:pt x="1870" y="10"/>
                  </a:cubicBezTo>
                  <a:cubicBezTo>
                    <a:pt x="780" y="140"/>
                    <a:pt x="1" y="1049"/>
                    <a:pt x="105" y="2087"/>
                  </a:cubicBezTo>
                  <a:cubicBezTo>
                    <a:pt x="225" y="3023"/>
                    <a:pt x="1055" y="3737"/>
                    <a:pt x="2041" y="3737"/>
                  </a:cubicBezTo>
                  <a:cubicBezTo>
                    <a:pt x="2121" y="3737"/>
                    <a:pt x="2203" y="3732"/>
                    <a:pt x="2285" y="3722"/>
                  </a:cubicBezTo>
                  <a:cubicBezTo>
                    <a:pt x="3376" y="3619"/>
                    <a:pt x="4154" y="2684"/>
                    <a:pt x="4051" y="1672"/>
                  </a:cubicBezTo>
                  <a:cubicBezTo>
                    <a:pt x="3929" y="699"/>
                    <a:pt x="3057" y="0"/>
                    <a:pt x="2072" y="0"/>
                  </a:cubicBezTo>
                  <a:close/>
                </a:path>
              </a:pathLst>
            </a:custGeom>
            <a:solidFill>
              <a:srgbClr val="490101"/>
            </a:solidFill>
            <a:ln w="3900" cap="flat" cmpd="sng">
              <a:solidFill>
                <a:srgbClr val="4B4000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16"/>
            <p:cNvSpPr/>
            <p:nvPr/>
          </p:nvSpPr>
          <p:spPr>
            <a:xfrm>
              <a:off x="3585335" y="2246727"/>
              <a:ext cx="124650" cy="111160"/>
            </a:xfrm>
            <a:custGeom>
              <a:avLst/>
              <a:gdLst/>
              <a:ahLst/>
              <a:cxnLst/>
              <a:rect l="l" t="t" r="r" b="b"/>
              <a:pathLst>
                <a:path w="4155" h="3739" extrusionOk="0">
                  <a:moveTo>
                    <a:pt x="2077" y="1"/>
                  </a:moveTo>
                  <a:cubicBezTo>
                    <a:pt x="2008" y="1"/>
                    <a:pt x="1939" y="4"/>
                    <a:pt x="1870" y="11"/>
                  </a:cubicBezTo>
                  <a:cubicBezTo>
                    <a:pt x="780" y="141"/>
                    <a:pt x="1" y="1075"/>
                    <a:pt x="105" y="2088"/>
                  </a:cubicBezTo>
                  <a:cubicBezTo>
                    <a:pt x="224" y="3045"/>
                    <a:pt x="1073" y="3738"/>
                    <a:pt x="2039" y="3738"/>
                  </a:cubicBezTo>
                  <a:cubicBezTo>
                    <a:pt x="2120" y="3738"/>
                    <a:pt x="2203" y="3733"/>
                    <a:pt x="2285" y="3723"/>
                  </a:cubicBezTo>
                  <a:cubicBezTo>
                    <a:pt x="3376" y="3619"/>
                    <a:pt x="4154" y="2685"/>
                    <a:pt x="4051" y="1672"/>
                  </a:cubicBezTo>
                  <a:cubicBezTo>
                    <a:pt x="3929" y="700"/>
                    <a:pt x="3079" y="1"/>
                    <a:pt x="2077" y="1"/>
                  </a:cubicBezTo>
                  <a:close/>
                </a:path>
              </a:pathLst>
            </a:custGeom>
            <a:solidFill>
              <a:srgbClr val="490101"/>
            </a:solidFill>
            <a:ln w="3900" cap="flat" cmpd="sng">
              <a:solidFill>
                <a:srgbClr val="4B4000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16"/>
            <p:cNvSpPr/>
            <p:nvPr/>
          </p:nvSpPr>
          <p:spPr>
            <a:xfrm>
              <a:off x="3478660" y="2232993"/>
              <a:ext cx="124620" cy="110833"/>
            </a:xfrm>
            <a:custGeom>
              <a:avLst/>
              <a:gdLst/>
              <a:ahLst/>
              <a:cxnLst/>
              <a:rect l="l" t="t" r="r" b="b"/>
              <a:pathLst>
                <a:path w="4154" h="3728" extrusionOk="0">
                  <a:moveTo>
                    <a:pt x="2130" y="0"/>
                  </a:moveTo>
                  <a:cubicBezTo>
                    <a:pt x="1102" y="0"/>
                    <a:pt x="203" y="729"/>
                    <a:pt x="104" y="1693"/>
                  </a:cubicBezTo>
                  <a:cubicBezTo>
                    <a:pt x="0" y="2731"/>
                    <a:pt x="805" y="3640"/>
                    <a:pt x="1895" y="3718"/>
                  </a:cubicBezTo>
                  <a:cubicBezTo>
                    <a:pt x="1963" y="3724"/>
                    <a:pt x="2030" y="3728"/>
                    <a:pt x="2096" y="3728"/>
                  </a:cubicBezTo>
                  <a:cubicBezTo>
                    <a:pt x="3101" y="3728"/>
                    <a:pt x="3953" y="3005"/>
                    <a:pt x="4050" y="2030"/>
                  </a:cubicBezTo>
                  <a:cubicBezTo>
                    <a:pt x="4154" y="1018"/>
                    <a:pt x="3349" y="109"/>
                    <a:pt x="2285" y="6"/>
                  </a:cubicBezTo>
                  <a:cubicBezTo>
                    <a:pt x="2233" y="2"/>
                    <a:pt x="2181" y="0"/>
                    <a:pt x="2130" y="0"/>
                  </a:cubicBezTo>
                  <a:close/>
                </a:path>
              </a:pathLst>
            </a:custGeom>
            <a:solidFill>
              <a:srgbClr val="490101"/>
            </a:solidFill>
            <a:ln w="3900" cap="flat" cmpd="sng">
              <a:solidFill>
                <a:srgbClr val="4B4000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16"/>
            <p:cNvSpPr/>
            <p:nvPr/>
          </p:nvSpPr>
          <p:spPr>
            <a:xfrm>
              <a:off x="3365715" y="2230555"/>
              <a:ext cx="124650" cy="110952"/>
            </a:xfrm>
            <a:custGeom>
              <a:avLst/>
              <a:gdLst/>
              <a:ahLst/>
              <a:cxnLst/>
              <a:rect l="l" t="t" r="r" b="b"/>
              <a:pathLst>
                <a:path w="4155" h="3732" extrusionOk="0">
                  <a:moveTo>
                    <a:pt x="2063" y="0"/>
                  </a:moveTo>
                  <a:cubicBezTo>
                    <a:pt x="1076" y="0"/>
                    <a:pt x="202" y="723"/>
                    <a:pt x="105" y="1697"/>
                  </a:cubicBezTo>
                  <a:cubicBezTo>
                    <a:pt x="1" y="2710"/>
                    <a:pt x="806" y="3618"/>
                    <a:pt x="1896" y="3722"/>
                  </a:cubicBezTo>
                  <a:cubicBezTo>
                    <a:pt x="1961" y="3728"/>
                    <a:pt x="2027" y="3731"/>
                    <a:pt x="2091" y="3731"/>
                  </a:cubicBezTo>
                  <a:cubicBezTo>
                    <a:pt x="3099" y="3731"/>
                    <a:pt x="3953" y="2986"/>
                    <a:pt x="4051" y="2035"/>
                  </a:cubicBezTo>
                  <a:cubicBezTo>
                    <a:pt x="4154" y="996"/>
                    <a:pt x="3350" y="88"/>
                    <a:pt x="2259" y="10"/>
                  </a:cubicBezTo>
                  <a:cubicBezTo>
                    <a:pt x="2193" y="3"/>
                    <a:pt x="2128" y="0"/>
                    <a:pt x="2063" y="0"/>
                  </a:cubicBezTo>
                  <a:close/>
                </a:path>
              </a:pathLst>
            </a:custGeom>
            <a:solidFill>
              <a:srgbClr val="490101"/>
            </a:solidFill>
            <a:ln w="3900" cap="flat" cmpd="sng">
              <a:solidFill>
                <a:srgbClr val="4B4000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16"/>
            <p:cNvSpPr/>
            <p:nvPr/>
          </p:nvSpPr>
          <p:spPr>
            <a:xfrm>
              <a:off x="3262909" y="2220508"/>
              <a:ext cx="124650" cy="110982"/>
            </a:xfrm>
            <a:custGeom>
              <a:avLst/>
              <a:gdLst/>
              <a:ahLst/>
              <a:cxnLst/>
              <a:rect l="l" t="t" r="r" b="b"/>
              <a:pathLst>
                <a:path w="4155" h="3733" extrusionOk="0">
                  <a:moveTo>
                    <a:pt x="2064" y="1"/>
                  </a:moveTo>
                  <a:cubicBezTo>
                    <a:pt x="1057" y="1"/>
                    <a:pt x="202" y="746"/>
                    <a:pt x="105" y="1698"/>
                  </a:cubicBezTo>
                  <a:cubicBezTo>
                    <a:pt x="1" y="2736"/>
                    <a:pt x="806" y="3645"/>
                    <a:pt x="1870" y="3723"/>
                  </a:cubicBezTo>
                  <a:cubicBezTo>
                    <a:pt x="1938" y="3729"/>
                    <a:pt x="2005" y="3732"/>
                    <a:pt x="2071" y="3732"/>
                  </a:cubicBezTo>
                  <a:cubicBezTo>
                    <a:pt x="3079" y="3732"/>
                    <a:pt x="3953" y="3009"/>
                    <a:pt x="4051" y="2035"/>
                  </a:cubicBezTo>
                  <a:cubicBezTo>
                    <a:pt x="4155" y="1023"/>
                    <a:pt x="3350" y="114"/>
                    <a:pt x="2260" y="10"/>
                  </a:cubicBezTo>
                  <a:cubicBezTo>
                    <a:pt x="2194" y="4"/>
                    <a:pt x="2129" y="1"/>
                    <a:pt x="2064" y="1"/>
                  </a:cubicBezTo>
                  <a:close/>
                </a:path>
              </a:pathLst>
            </a:custGeom>
            <a:solidFill>
              <a:srgbClr val="490101"/>
            </a:solidFill>
            <a:ln w="3900" cap="flat" cmpd="sng">
              <a:solidFill>
                <a:srgbClr val="4B4000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16"/>
            <p:cNvSpPr/>
            <p:nvPr/>
          </p:nvSpPr>
          <p:spPr>
            <a:xfrm>
              <a:off x="3160914" y="2197380"/>
              <a:ext cx="126960" cy="113242"/>
            </a:xfrm>
            <a:custGeom>
              <a:avLst/>
              <a:gdLst/>
              <a:ahLst/>
              <a:cxnLst/>
              <a:rect l="l" t="t" r="r" b="b"/>
              <a:pathLst>
                <a:path w="4232" h="3809" extrusionOk="0">
                  <a:moveTo>
                    <a:pt x="2111" y="0"/>
                  </a:moveTo>
                  <a:cubicBezTo>
                    <a:pt x="1079" y="0"/>
                    <a:pt x="202" y="747"/>
                    <a:pt x="104" y="1723"/>
                  </a:cubicBezTo>
                  <a:cubicBezTo>
                    <a:pt x="0" y="2787"/>
                    <a:pt x="805" y="3696"/>
                    <a:pt x="1921" y="3800"/>
                  </a:cubicBezTo>
                  <a:cubicBezTo>
                    <a:pt x="1988" y="3806"/>
                    <a:pt x="2055" y="3809"/>
                    <a:pt x="2121" y="3809"/>
                  </a:cubicBezTo>
                  <a:cubicBezTo>
                    <a:pt x="3153" y="3809"/>
                    <a:pt x="4030" y="3061"/>
                    <a:pt x="4128" y="2060"/>
                  </a:cubicBezTo>
                  <a:cubicBezTo>
                    <a:pt x="4232" y="1022"/>
                    <a:pt x="3401" y="87"/>
                    <a:pt x="2311" y="9"/>
                  </a:cubicBezTo>
                  <a:cubicBezTo>
                    <a:pt x="2243" y="3"/>
                    <a:pt x="2177" y="0"/>
                    <a:pt x="2111" y="0"/>
                  </a:cubicBezTo>
                  <a:close/>
                </a:path>
              </a:pathLst>
            </a:custGeom>
            <a:solidFill>
              <a:srgbClr val="490101"/>
            </a:solidFill>
            <a:ln w="3900" cap="flat" cmpd="sng">
              <a:solidFill>
                <a:srgbClr val="4B4000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16"/>
            <p:cNvSpPr/>
            <p:nvPr/>
          </p:nvSpPr>
          <p:spPr>
            <a:xfrm>
              <a:off x="3063539" y="2179603"/>
              <a:ext cx="127770" cy="113271"/>
            </a:xfrm>
            <a:custGeom>
              <a:avLst/>
              <a:gdLst/>
              <a:ahLst/>
              <a:cxnLst/>
              <a:rect l="l" t="t" r="r" b="b"/>
              <a:pathLst>
                <a:path w="4259" h="3810" extrusionOk="0">
                  <a:moveTo>
                    <a:pt x="2116" y="1"/>
                  </a:moveTo>
                  <a:cubicBezTo>
                    <a:pt x="1106" y="1"/>
                    <a:pt x="228" y="748"/>
                    <a:pt x="131" y="1724"/>
                  </a:cubicBezTo>
                  <a:cubicBezTo>
                    <a:pt x="1" y="2788"/>
                    <a:pt x="832" y="3697"/>
                    <a:pt x="1948" y="3801"/>
                  </a:cubicBezTo>
                  <a:cubicBezTo>
                    <a:pt x="2014" y="3807"/>
                    <a:pt x="2079" y="3810"/>
                    <a:pt x="2143" y="3810"/>
                  </a:cubicBezTo>
                  <a:cubicBezTo>
                    <a:pt x="3154" y="3810"/>
                    <a:pt x="4031" y="3062"/>
                    <a:pt x="4129" y="2061"/>
                  </a:cubicBezTo>
                  <a:cubicBezTo>
                    <a:pt x="4259" y="1023"/>
                    <a:pt x="3428" y="88"/>
                    <a:pt x="2311" y="10"/>
                  </a:cubicBezTo>
                  <a:cubicBezTo>
                    <a:pt x="2246" y="4"/>
                    <a:pt x="2181" y="1"/>
                    <a:pt x="2116" y="1"/>
                  </a:cubicBezTo>
                  <a:close/>
                </a:path>
              </a:pathLst>
            </a:custGeom>
            <a:solidFill>
              <a:srgbClr val="490101"/>
            </a:solidFill>
            <a:ln w="3900" cap="flat" cmpd="sng">
              <a:solidFill>
                <a:srgbClr val="4B4000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16"/>
            <p:cNvSpPr/>
            <p:nvPr/>
          </p:nvSpPr>
          <p:spPr>
            <a:xfrm>
              <a:off x="2953744" y="2168930"/>
              <a:ext cx="127770" cy="113806"/>
            </a:xfrm>
            <a:custGeom>
              <a:avLst/>
              <a:gdLst/>
              <a:ahLst/>
              <a:cxnLst/>
              <a:rect l="l" t="t" r="r" b="b"/>
              <a:pathLst>
                <a:path w="4259" h="3828" extrusionOk="0">
                  <a:moveTo>
                    <a:pt x="2156" y="0"/>
                  </a:moveTo>
                  <a:cubicBezTo>
                    <a:pt x="1129" y="0"/>
                    <a:pt x="229" y="731"/>
                    <a:pt x="130" y="1745"/>
                  </a:cubicBezTo>
                  <a:cubicBezTo>
                    <a:pt x="1" y="2784"/>
                    <a:pt x="831" y="3718"/>
                    <a:pt x="1948" y="3822"/>
                  </a:cubicBezTo>
                  <a:cubicBezTo>
                    <a:pt x="1999" y="3826"/>
                    <a:pt x="2051" y="3828"/>
                    <a:pt x="2102" y="3828"/>
                  </a:cubicBezTo>
                  <a:cubicBezTo>
                    <a:pt x="3130" y="3828"/>
                    <a:pt x="4029" y="3096"/>
                    <a:pt x="4128" y="2083"/>
                  </a:cubicBezTo>
                  <a:cubicBezTo>
                    <a:pt x="4258" y="1044"/>
                    <a:pt x="3427" y="110"/>
                    <a:pt x="2311" y="6"/>
                  </a:cubicBezTo>
                  <a:cubicBezTo>
                    <a:pt x="2259" y="2"/>
                    <a:pt x="2207" y="0"/>
                    <a:pt x="2156" y="0"/>
                  </a:cubicBezTo>
                  <a:close/>
                </a:path>
              </a:pathLst>
            </a:custGeom>
            <a:solidFill>
              <a:srgbClr val="490101"/>
            </a:solidFill>
            <a:ln w="3900" cap="flat" cmpd="sng">
              <a:solidFill>
                <a:srgbClr val="4B4000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16"/>
            <p:cNvSpPr/>
            <p:nvPr/>
          </p:nvSpPr>
          <p:spPr>
            <a:xfrm>
              <a:off x="2845479" y="2167266"/>
              <a:ext cx="128550" cy="114817"/>
            </a:xfrm>
            <a:custGeom>
              <a:avLst/>
              <a:gdLst/>
              <a:ahLst/>
              <a:cxnLst/>
              <a:rect l="l" t="t" r="r" b="b"/>
              <a:pathLst>
                <a:path w="4285" h="3862" extrusionOk="0">
                  <a:moveTo>
                    <a:pt x="2138" y="1"/>
                  </a:moveTo>
                  <a:cubicBezTo>
                    <a:pt x="1106" y="1"/>
                    <a:pt x="227" y="749"/>
                    <a:pt x="105" y="1749"/>
                  </a:cubicBezTo>
                  <a:cubicBezTo>
                    <a:pt x="1" y="2814"/>
                    <a:pt x="832" y="3748"/>
                    <a:pt x="1948" y="3852"/>
                  </a:cubicBezTo>
                  <a:cubicBezTo>
                    <a:pt x="2015" y="3858"/>
                    <a:pt x="2082" y="3861"/>
                    <a:pt x="2148" y="3861"/>
                  </a:cubicBezTo>
                  <a:cubicBezTo>
                    <a:pt x="3183" y="3861"/>
                    <a:pt x="4083" y="3113"/>
                    <a:pt x="4181" y="2113"/>
                  </a:cubicBezTo>
                  <a:cubicBezTo>
                    <a:pt x="4284" y="1048"/>
                    <a:pt x="3454" y="114"/>
                    <a:pt x="2337" y="10"/>
                  </a:cubicBezTo>
                  <a:cubicBezTo>
                    <a:pt x="2270" y="4"/>
                    <a:pt x="2204" y="1"/>
                    <a:pt x="2138" y="1"/>
                  </a:cubicBezTo>
                  <a:close/>
                </a:path>
              </a:pathLst>
            </a:custGeom>
            <a:solidFill>
              <a:srgbClr val="490101"/>
            </a:solidFill>
            <a:ln w="3900" cap="flat" cmpd="sng">
              <a:solidFill>
                <a:srgbClr val="4B4000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16"/>
            <p:cNvSpPr/>
            <p:nvPr/>
          </p:nvSpPr>
          <p:spPr>
            <a:xfrm>
              <a:off x="2738803" y="2195180"/>
              <a:ext cx="128520" cy="114669"/>
            </a:xfrm>
            <a:custGeom>
              <a:avLst/>
              <a:gdLst/>
              <a:ahLst/>
              <a:cxnLst/>
              <a:rect l="l" t="t" r="r" b="b"/>
              <a:pathLst>
                <a:path w="4284" h="3857" extrusionOk="0">
                  <a:moveTo>
                    <a:pt x="2183" y="0"/>
                  </a:moveTo>
                  <a:cubicBezTo>
                    <a:pt x="1129" y="0"/>
                    <a:pt x="203" y="756"/>
                    <a:pt x="104" y="1771"/>
                  </a:cubicBezTo>
                  <a:cubicBezTo>
                    <a:pt x="0" y="2809"/>
                    <a:pt x="831" y="3770"/>
                    <a:pt x="1947" y="3848"/>
                  </a:cubicBezTo>
                  <a:cubicBezTo>
                    <a:pt x="2014" y="3854"/>
                    <a:pt x="2081" y="3857"/>
                    <a:pt x="2147" y="3857"/>
                  </a:cubicBezTo>
                  <a:cubicBezTo>
                    <a:pt x="3182" y="3857"/>
                    <a:pt x="4082" y="3109"/>
                    <a:pt x="4180" y="2108"/>
                  </a:cubicBezTo>
                  <a:cubicBezTo>
                    <a:pt x="4284" y="1044"/>
                    <a:pt x="3453" y="109"/>
                    <a:pt x="2337" y="5"/>
                  </a:cubicBezTo>
                  <a:cubicBezTo>
                    <a:pt x="2285" y="2"/>
                    <a:pt x="2234" y="0"/>
                    <a:pt x="2183" y="0"/>
                  </a:cubicBezTo>
                  <a:close/>
                </a:path>
              </a:pathLst>
            </a:custGeom>
            <a:solidFill>
              <a:srgbClr val="490101"/>
            </a:solidFill>
            <a:ln w="3900" cap="flat" cmpd="sng">
              <a:solidFill>
                <a:srgbClr val="4B4000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16"/>
            <p:cNvSpPr/>
            <p:nvPr/>
          </p:nvSpPr>
          <p:spPr>
            <a:xfrm>
              <a:off x="2639118" y="2209062"/>
              <a:ext cx="127740" cy="114698"/>
            </a:xfrm>
            <a:custGeom>
              <a:avLst/>
              <a:gdLst/>
              <a:ahLst/>
              <a:cxnLst/>
              <a:rect l="l" t="t" r="r" b="b"/>
              <a:pathLst>
                <a:path w="4258" h="3858" extrusionOk="0">
                  <a:moveTo>
                    <a:pt x="2180" y="0"/>
                  </a:moveTo>
                  <a:cubicBezTo>
                    <a:pt x="1105" y="0"/>
                    <a:pt x="203" y="755"/>
                    <a:pt x="104" y="1745"/>
                  </a:cubicBezTo>
                  <a:cubicBezTo>
                    <a:pt x="0" y="2810"/>
                    <a:pt x="805" y="3744"/>
                    <a:pt x="1921" y="3848"/>
                  </a:cubicBezTo>
                  <a:cubicBezTo>
                    <a:pt x="1990" y="3854"/>
                    <a:pt x="2058" y="3857"/>
                    <a:pt x="2125" y="3857"/>
                  </a:cubicBezTo>
                  <a:cubicBezTo>
                    <a:pt x="3179" y="3857"/>
                    <a:pt x="4056" y="3109"/>
                    <a:pt x="4154" y="2109"/>
                  </a:cubicBezTo>
                  <a:cubicBezTo>
                    <a:pt x="4258" y="1044"/>
                    <a:pt x="3453" y="110"/>
                    <a:pt x="2337" y="6"/>
                  </a:cubicBezTo>
                  <a:cubicBezTo>
                    <a:pt x="2284" y="2"/>
                    <a:pt x="2232" y="0"/>
                    <a:pt x="2180" y="0"/>
                  </a:cubicBezTo>
                  <a:close/>
                </a:path>
              </a:pathLst>
            </a:custGeom>
            <a:solidFill>
              <a:srgbClr val="490101"/>
            </a:solidFill>
            <a:ln w="3900" cap="flat" cmpd="sng">
              <a:solidFill>
                <a:srgbClr val="4B4000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16"/>
            <p:cNvSpPr/>
            <p:nvPr/>
          </p:nvSpPr>
          <p:spPr>
            <a:xfrm>
              <a:off x="2530853" y="2232874"/>
              <a:ext cx="130110" cy="115561"/>
            </a:xfrm>
            <a:custGeom>
              <a:avLst/>
              <a:gdLst/>
              <a:ahLst/>
              <a:cxnLst/>
              <a:rect l="l" t="t" r="r" b="b"/>
              <a:pathLst>
                <a:path w="4337" h="3887" extrusionOk="0">
                  <a:moveTo>
                    <a:pt x="2165" y="1"/>
                  </a:moveTo>
                  <a:cubicBezTo>
                    <a:pt x="1106" y="1"/>
                    <a:pt x="202" y="773"/>
                    <a:pt x="105" y="1775"/>
                  </a:cubicBezTo>
                  <a:cubicBezTo>
                    <a:pt x="1" y="2839"/>
                    <a:pt x="832" y="3774"/>
                    <a:pt x="1974" y="3878"/>
                  </a:cubicBezTo>
                  <a:cubicBezTo>
                    <a:pt x="2041" y="3884"/>
                    <a:pt x="2107" y="3887"/>
                    <a:pt x="2173" y="3887"/>
                  </a:cubicBezTo>
                  <a:cubicBezTo>
                    <a:pt x="3208" y="3887"/>
                    <a:pt x="4109" y="3137"/>
                    <a:pt x="4206" y="2112"/>
                  </a:cubicBezTo>
                  <a:cubicBezTo>
                    <a:pt x="4336" y="1048"/>
                    <a:pt x="3506" y="113"/>
                    <a:pt x="2363" y="10"/>
                  </a:cubicBezTo>
                  <a:cubicBezTo>
                    <a:pt x="2297" y="3"/>
                    <a:pt x="2230" y="1"/>
                    <a:pt x="2165" y="1"/>
                  </a:cubicBezTo>
                  <a:close/>
                </a:path>
              </a:pathLst>
            </a:custGeom>
            <a:solidFill>
              <a:srgbClr val="490101"/>
            </a:solidFill>
            <a:ln w="3900" cap="flat" cmpd="sng">
              <a:solidFill>
                <a:srgbClr val="4B4000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16"/>
            <p:cNvSpPr/>
            <p:nvPr/>
          </p:nvSpPr>
          <p:spPr>
            <a:xfrm>
              <a:off x="2427298" y="2259124"/>
              <a:ext cx="130080" cy="115561"/>
            </a:xfrm>
            <a:custGeom>
              <a:avLst/>
              <a:gdLst/>
              <a:ahLst/>
              <a:cxnLst/>
              <a:rect l="l" t="t" r="r" b="b"/>
              <a:pathLst>
                <a:path w="4336" h="3887" extrusionOk="0">
                  <a:moveTo>
                    <a:pt x="2164" y="0"/>
                  </a:moveTo>
                  <a:cubicBezTo>
                    <a:pt x="1108" y="0"/>
                    <a:pt x="226" y="772"/>
                    <a:pt x="104" y="1775"/>
                  </a:cubicBezTo>
                  <a:cubicBezTo>
                    <a:pt x="0" y="2839"/>
                    <a:pt x="831" y="3799"/>
                    <a:pt x="1973" y="3877"/>
                  </a:cubicBezTo>
                  <a:cubicBezTo>
                    <a:pt x="2040" y="3884"/>
                    <a:pt x="2107" y="3887"/>
                    <a:pt x="2173" y="3887"/>
                  </a:cubicBezTo>
                  <a:cubicBezTo>
                    <a:pt x="3208" y="3887"/>
                    <a:pt x="4108" y="3137"/>
                    <a:pt x="4206" y="2112"/>
                  </a:cubicBezTo>
                  <a:cubicBezTo>
                    <a:pt x="4335" y="1048"/>
                    <a:pt x="3505" y="113"/>
                    <a:pt x="2362" y="9"/>
                  </a:cubicBezTo>
                  <a:cubicBezTo>
                    <a:pt x="2296" y="3"/>
                    <a:pt x="2230" y="0"/>
                    <a:pt x="2164" y="0"/>
                  </a:cubicBezTo>
                  <a:close/>
                </a:path>
              </a:pathLst>
            </a:custGeom>
            <a:solidFill>
              <a:srgbClr val="490101"/>
            </a:solidFill>
            <a:ln w="3900" cap="flat" cmpd="sng">
              <a:solidFill>
                <a:srgbClr val="4B4000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16"/>
            <p:cNvSpPr/>
            <p:nvPr/>
          </p:nvSpPr>
          <p:spPr>
            <a:xfrm>
              <a:off x="2318253" y="2279963"/>
              <a:ext cx="130080" cy="116215"/>
            </a:xfrm>
            <a:custGeom>
              <a:avLst/>
              <a:gdLst/>
              <a:ahLst/>
              <a:cxnLst/>
              <a:rect l="l" t="t" r="r" b="b"/>
              <a:pathLst>
                <a:path w="4336" h="3909" extrusionOk="0">
                  <a:moveTo>
                    <a:pt x="2164" y="0"/>
                  </a:moveTo>
                  <a:cubicBezTo>
                    <a:pt x="1106" y="0"/>
                    <a:pt x="202" y="772"/>
                    <a:pt x="104" y="1774"/>
                  </a:cubicBezTo>
                  <a:cubicBezTo>
                    <a:pt x="1" y="2839"/>
                    <a:pt x="831" y="3799"/>
                    <a:pt x="1974" y="3903"/>
                  </a:cubicBezTo>
                  <a:cubicBezTo>
                    <a:pt x="2025" y="3907"/>
                    <a:pt x="2076" y="3909"/>
                    <a:pt x="2127" y="3909"/>
                  </a:cubicBezTo>
                  <a:cubicBezTo>
                    <a:pt x="3181" y="3909"/>
                    <a:pt x="4107" y="3153"/>
                    <a:pt x="4206" y="2138"/>
                  </a:cubicBezTo>
                  <a:cubicBezTo>
                    <a:pt x="4336" y="1048"/>
                    <a:pt x="3505" y="113"/>
                    <a:pt x="2363" y="9"/>
                  </a:cubicBezTo>
                  <a:cubicBezTo>
                    <a:pt x="2296" y="3"/>
                    <a:pt x="2230" y="0"/>
                    <a:pt x="2164" y="0"/>
                  </a:cubicBezTo>
                  <a:close/>
                </a:path>
              </a:pathLst>
            </a:custGeom>
            <a:solidFill>
              <a:srgbClr val="490101"/>
            </a:solidFill>
            <a:ln w="3900" cap="flat" cmpd="sng">
              <a:solidFill>
                <a:srgbClr val="4B4000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16"/>
            <p:cNvSpPr/>
            <p:nvPr/>
          </p:nvSpPr>
          <p:spPr>
            <a:xfrm>
              <a:off x="2223247" y="2287008"/>
              <a:ext cx="130860" cy="116988"/>
            </a:xfrm>
            <a:custGeom>
              <a:avLst/>
              <a:gdLst/>
              <a:ahLst/>
              <a:cxnLst/>
              <a:rect l="l" t="t" r="r" b="b"/>
              <a:pathLst>
                <a:path w="4362" h="3935" extrusionOk="0">
                  <a:moveTo>
                    <a:pt x="2232" y="0"/>
                  </a:moveTo>
                  <a:cubicBezTo>
                    <a:pt x="1155" y="0"/>
                    <a:pt x="228" y="757"/>
                    <a:pt x="104" y="1797"/>
                  </a:cubicBezTo>
                  <a:cubicBezTo>
                    <a:pt x="0" y="2887"/>
                    <a:pt x="831" y="3822"/>
                    <a:pt x="1999" y="3926"/>
                  </a:cubicBezTo>
                  <a:cubicBezTo>
                    <a:pt x="2066" y="3932"/>
                    <a:pt x="2132" y="3935"/>
                    <a:pt x="2198" y="3935"/>
                  </a:cubicBezTo>
                  <a:cubicBezTo>
                    <a:pt x="3257" y="3935"/>
                    <a:pt x="4160" y="3163"/>
                    <a:pt x="4258" y="2161"/>
                  </a:cubicBezTo>
                  <a:cubicBezTo>
                    <a:pt x="4362" y="1070"/>
                    <a:pt x="3531" y="110"/>
                    <a:pt x="2389" y="6"/>
                  </a:cubicBezTo>
                  <a:cubicBezTo>
                    <a:pt x="2336" y="2"/>
                    <a:pt x="2284" y="0"/>
                    <a:pt x="2232" y="0"/>
                  </a:cubicBezTo>
                  <a:close/>
                </a:path>
              </a:pathLst>
            </a:custGeom>
            <a:solidFill>
              <a:srgbClr val="490101"/>
            </a:solidFill>
            <a:ln w="3900" cap="flat" cmpd="sng">
              <a:solidFill>
                <a:srgbClr val="4B4000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16"/>
            <p:cNvSpPr/>
            <p:nvPr/>
          </p:nvSpPr>
          <p:spPr>
            <a:xfrm>
              <a:off x="2109552" y="2277644"/>
              <a:ext cx="133980" cy="119425"/>
            </a:xfrm>
            <a:custGeom>
              <a:avLst/>
              <a:gdLst/>
              <a:ahLst/>
              <a:cxnLst/>
              <a:rect l="l" t="t" r="r" b="b"/>
              <a:pathLst>
                <a:path w="4466" h="4017" extrusionOk="0">
                  <a:moveTo>
                    <a:pt x="2243" y="0"/>
                  </a:moveTo>
                  <a:cubicBezTo>
                    <a:pt x="1157" y="0"/>
                    <a:pt x="228" y="798"/>
                    <a:pt x="130" y="1827"/>
                  </a:cubicBezTo>
                  <a:cubicBezTo>
                    <a:pt x="0" y="2943"/>
                    <a:pt x="857" y="3903"/>
                    <a:pt x="2025" y="4007"/>
                  </a:cubicBezTo>
                  <a:cubicBezTo>
                    <a:pt x="2093" y="4013"/>
                    <a:pt x="2161" y="4016"/>
                    <a:pt x="2228" y="4016"/>
                  </a:cubicBezTo>
                  <a:cubicBezTo>
                    <a:pt x="3311" y="4016"/>
                    <a:pt x="4239" y="3241"/>
                    <a:pt x="4361" y="2190"/>
                  </a:cubicBezTo>
                  <a:cubicBezTo>
                    <a:pt x="4465" y="1100"/>
                    <a:pt x="3609" y="113"/>
                    <a:pt x="2440" y="9"/>
                  </a:cubicBezTo>
                  <a:cubicBezTo>
                    <a:pt x="2374" y="3"/>
                    <a:pt x="2308" y="0"/>
                    <a:pt x="2243" y="0"/>
                  </a:cubicBezTo>
                  <a:close/>
                </a:path>
              </a:pathLst>
            </a:custGeom>
            <a:solidFill>
              <a:srgbClr val="490101"/>
            </a:solidFill>
            <a:ln w="3900" cap="flat" cmpd="sng">
              <a:solidFill>
                <a:srgbClr val="4B4000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16"/>
            <p:cNvSpPr/>
            <p:nvPr/>
          </p:nvSpPr>
          <p:spPr>
            <a:xfrm>
              <a:off x="1995047" y="2256805"/>
              <a:ext cx="134010" cy="118652"/>
            </a:xfrm>
            <a:custGeom>
              <a:avLst/>
              <a:gdLst/>
              <a:ahLst/>
              <a:cxnLst/>
              <a:rect l="l" t="t" r="r" b="b"/>
              <a:pathLst>
                <a:path w="4467" h="3991" extrusionOk="0">
                  <a:moveTo>
                    <a:pt x="2238" y="0"/>
                  </a:moveTo>
                  <a:cubicBezTo>
                    <a:pt x="1155" y="0"/>
                    <a:pt x="228" y="774"/>
                    <a:pt x="131" y="1801"/>
                  </a:cubicBezTo>
                  <a:cubicBezTo>
                    <a:pt x="1" y="2917"/>
                    <a:pt x="858" y="3903"/>
                    <a:pt x="2026" y="3981"/>
                  </a:cubicBezTo>
                  <a:cubicBezTo>
                    <a:pt x="2094" y="3987"/>
                    <a:pt x="2161" y="3990"/>
                    <a:pt x="2228" y="3990"/>
                  </a:cubicBezTo>
                  <a:cubicBezTo>
                    <a:pt x="3312" y="3990"/>
                    <a:pt x="4240" y="3215"/>
                    <a:pt x="4362" y="2164"/>
                  </a:cubicBezTo>
                  <a:cubicBezTo>
                    <a:pt x="4466" y="1074"/>
                    <a:pt x="3609" y="87"/>
                    <a:pt x="2441" y="9"/>
                  </a:cubicBezTo>
                  <a:cubicBezTo>
                    <a:pt x="2373" y="3"/>
                    <a:pt x="2305" y="0"/>
                    <a:pt x="2238" y="0"/>
                  </a:cubicBezTo>
                  <a:close/>
                </a:path>
              </a:pathLst>
            </a:custGeom>
            <a:solidFill>
              <a:srgbClr val="490101"/>
            </a:solidFill>
            <a:ln w="3900" cap="flat" cmpd="sng">
              <a:solidFill>
                <a:srgbClr val="4B4000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16"/>
            <p:cNvSpPr/>
            <p:nvPr/>
          </p:nvSpPr>
          <p:spPr>
            <a:xfrm>
              <a:off x="1883693" y="2238285"/>
              <a:ext cx="134760" cy="120169"/>
            </a:xfrm>
            <a:custGeom>
              <a:avLst/>
              <a:gdLst/>
              <a:ahLst/>
              <a:cxnLst/>
              <a:rect l="l" t="t" r="r" b="b"/>
              <a:pathLst>
                <a:path w="4492" h="4042" extrusionOk="0">
                  <a:moveTo>
                    <a:pt x="2265" y="0"/>
                  </a:moveTo>
                  <a:cubicBezTo>
                    <a:pt x="1158" y="0"/>
                    <a:pt x="227" y="798"/>
                    <a:pt x="104" y="1827"/>
                  </a:cubicBezTo>
                  <a:cubicBezTo>
                    <a:pt x="0" y="2943"/>
                    <a:pt x="857" y="3929"/>
                    <a:pt x="2051" y="4033"/>
                  </a:cubicBezTo>
                  <a:cubicBezTo>
                    <a:pt x="2118" y="4039"/>
                    <a:pt x="2184" y="4042"/>
                    <a:pt x="2249" y="4042"/>
                  </a:cubicBezTo>
                  <a:cubicBezTo>
                    <a:pt x="3337" y="4042"/>
                    <a:pt x="4290" y="3244"/>
                    <a:pt x="4388" y="2216"/>
                  </a:cubicBezTo>
                  <a:cubicBezTo>
                    <a:pt x="4492" y="1100"/>
                    <a:pt x="3635" y="113"/>
                    <a:pt x="2467" y="9"/>
                  </a:cubicBezTo>
                  <a:cubicBezTo>
                    <a:pt x="2399" y="3"/>
                    <a:pt x="2332" y="0"/>
                    <a:pt x="2265" y="0"/>
                  </a:cubicBezTo>
                  <a:close/>
                </a:path>
              </a:pathLst>
            </a:custGeom>
            <a:solidFill>
              <a:srgbClr val="490101"/>
            </a:solidFill>
            <a:ln w="3900" cap="flat" cmpd="sng">
              <a:solidFill>
                <a:srgbClr val="4B4000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16"/>
            <p:cNvSpPr/>
            <p:nvPr/>
          </p:nvSpPr>
          <p:spPr>
            <a:xfrm>
              <a:off x="1779327" y="2228266"/>
              <a:ext cx="135540" cy="120169"/>
            </a:xfrm>
            <a:custGeom>
              <a:avLst/>
              <a:gdLst/>
              <a:ahLst/>
              <a:cxnLst/>
              <a:rect l="l" t="t" r="r" b="b"/>
              <a:pathLst>
                <a:path w="4518" h="4042" extrusionOk="0">
                  <a:moveTo>
                    <a:pt x="2266" y="0"/>
                  </a:moveTo>
                  <a:cubicBezTo>
                    <a:pt x="1158" y="0"/>
                    <a:pt x="228" y="799"/>
                    <a:pt x="131" y="1852"/>
                  </a:cubicBezTo>
                  <a:cubicBezTo>
                    <a:pt x="1" y="2968"/>
                    <a:pt x="857" y="3955"/>
                    <a:pt x="2052" y="4033"/>
                  </a:cubicBezTo>
                  <a:cubicBezTo>
                    <a:pt x="2120" y="4039"/>
                    <a:pt x="2187" y="4042"/>
                    <a:pt x="2255" y="4042"/>
                  </a:cubicBezTo>
                  <a:cubicBezTo>
                    <a:pt x="3341" y="4042"/>
                    <a:pt x="4290" y="3267"/>
                    <a:pt x="4388" y="2215"/>
                  </a:cubicBezTo>
                  <a:cubicBezTo>
                    <a:pt x="4518" y="1099"/>
                    <a:pt x="3635" y="113"/>
                    <a:pt x="2467" y="9"/>
                  </a:cubicBezTo>
                  <a:cubicBezTo>
                    <a:pt x="2399" y="3"/>
                    <a:pt x="2332" y="0"/>
                    <a:pt x="2266" y="0"/>
                  </a:cubicBezTo>
                  <a:close/>
                </a:path>
              </a:pathLst>
            </a:custGeom>
            <a:solidFill>
              <a:srgbClr val="490101"/>
            </a:solidFill>
            <a:ln w="3900" cap="flat" cmpd="sng">
              <a:solidFill>
                <a:srgbClr val="4B4000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16"/>
            <p:cNvSpPr/>
            <p:nvPr/>
          </p:nvSpPr>
          <p:spPr>
            <a:xfrm>
              <a:off x="1600205" y="2230555"/>
              <a:ext cx="137100" cy="122517"/>
            </a:xfrm>
            <a:custGeom>
              <a:avLst/>
              <a:gdLst/>
              <a:ahLst/>
              <a:cxnLst/>
              <a:rect l="l" t="t" r="r" b="b"/>
              <a:pathLst>
                <a:path w="4570" h="4121" extrusionOk="0">
                  <a:moveTo>
                    <a:pt x="2291" y="1"/>
                  </a:moveTo>
                  <a:cubicBezTo>
                    <a:pt x="1181" y="1"/>
                    <a:pt x="227" y="801"/>
                    <a:pt x="105" y="1879"/>
                  </a:cubicBezTo>
                  <a:cubicBezTo>
                    <a:pt x="1" y="3021"/>
                    <a:pt x="883" y="4008"/>
                    <a:pt x="2078" y="4111"/>
                  </a:cubicBezTo>
                  <a:cubicBezTo>
                    <a:pt x="2145" y="4117"/>
                    <a:pt x="2212" y="4120"/>
                    <a:pt x="2279" y="4120"/>
                  </a:cubicBezTo>
                  <a:cubicBezTo>
                    <a:pt x="3389" y="4120"/>
                    <a:pt x="4344" y="3320"/>
                    <a:pt x="4466" y="2242"/>
                  </a:cubicBezTo>
                  <a:cubicBezTo>
                    <a:pt x="4570" y="1100"/>
                    <a:pt x="3687" y="114"/>
                    <a:pt x="2493" y="10"/>
                  </a:cubicBezTo>
                  <a:cubicBezTo>
                    <a:pt x="2425" y="4"/>
                    <a:pt x="2358" y="1"/>
                    <a:pt x="2291" y="1"/>
                  </a:cubicBezTo>
                  <a:close/>
                </a:path>
              </a:pathLst>
            </a:custGeom>
            <a:solidFill>
              <a:srgbClr val="490101"/>
            </a:solidFill>
            <a:ln w="3900" cap="flat" cmpd="sng">
              <a:solidFill>
                <a:srgbClr val="4B4000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16"/>
            <p:cNvSpPr/>
            <p:nvPr/>
          </p:nvSpPr>
          <p:spPr>
            <a:xfrm>
              <a:off x="1360336" y="2276871"/>
              <a:ext cx="137880" cy="122488"/>
            </a:xfrm>
            <a:custGeom>
              <a:avLst/>
              <a:gdLst/>
              <a:ahLst/>
              <a:cxnLst/>
              <a:rect l="l" t="t" r="r" b="b"/>
              <a:pathLst>
                <a:path w="4596" h="4120" extrusionOk="0">
                  <a:moveTo>
                    <a:pt x="2313" y="1"/>
                  </a:moveTo>
                  <a:cubicBezTo>
                    <a:pt x="1181" y="1"/>
                    <a:pt x="229" y="801"/>
                    <a:pt x="131" y="1878"/>
                  </a:cubicBezTo>
                  <a:cubicBezTo>
                    <a:pt x="1" y="3021"/>
                    <a:pt x="883" y="4033"/>
                    <a:pt x="2104" y="4111"/>
                  </a:cubicBezTo>
                  <a:cubicBezTo>
                    <a:pt x="2171" y="4117"/>
                    <a:pt x="2238" y="4120"/>
                    <a:pt x="2305" y="4120"/>
                  </a:cubicBezTo>
                  <a:cubicBezTo>
                    <a:pt x="3415" y="4120"/>
                    <a:pt x="4370" y="3320"/>
                    <a:pt x="4492" y="2242"/>
                  </a:cubicBezTo>
                  <a:cubicBezTo>
                    <a:pt x="4596" y="1126"/>
                    <a:pt x="3713" y="113"/>
                    <a:pt x="2519" y="9"/>
                  </a:cubicBezTo>
                  <a:cubicBezTo>
                    <a:pt x="2450" y="3"/>
                    <a:pt x="2381" y="1"/>
                    <a:pt x="2313" y="1"/>
                  </a:cubicBezTo>
                  <a:close/>
                </a:path>
              </a:pathLst>
            </a:custGeom>
            <a:solidFill>
              <a:srgbClr val="490101"/>
            </a:solidFill>
            <a:ln w="3900" cap="flat" cmpd="sng">
              <a:solidFill>
                <a:srgbClr val="4B4000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16"/>
            <p:cNvSpPr/>
            <p:nvPr/>
          </p:nvSpPr>
          <p:spPr>
            <a:xfrm>
              <a:off x="1438213" y="2330142"/>
              <a:ext cx="141000" cy="124807"/>
            </a:xfrm>
            <a:custGeom>
              <a:avLst/>
              <a:gdLst/>
              <a:ahLst/>
              <a:cxnLst/>
              <a:rect l="l" t="t" r="r" b="b"/>
              <a:pathLst>
                <a:path w="4700" h="4198" extrusionOk="0">
                  <a:moveTo>
                    <a:pt x="2367" y="0"/>
                  </a:moveTo>
                  <a:cubicBezTo>
                    <a:pt x="1208" y="0"/>
                    <a:pt x="229" y="824"/>
                    <a:pt x="131" y="1904"/>
                  </a:cubicBezTo>
                  <a:cubicBezTo>
                    <a:pt x="1" y="3072"/>
                    <a:pt x="910" y="4084"/>
                    <a:pt x="2130" y="4188"/>
                  </a:cubicBezTo>
                  <a:cubicBezTo>
                    <a:pt x="2199" y="4194"/>
                    <a:pt x="2267" y="4197"/>
                    <a:pt x="2335" y="4197"/>
                  </a:cubicBezTo>
                  <a:cubicBezTo>
                    <a:pt x="3470" y="4197"/>
                    <a:pt x="4448" y="3395"/>
                    <a:pt x="4570" y="2293"/>
                  </a:cubicBezTo>
                  <a:cubicBezTo>
                    <a:pt x="4700" y="1125"/>
                    <a:pt x="3791" y="112"/>
                    <a:pt x="2571" y="9"/>
                  </a:cubicBezTo>
                  <a:cubicBezTo>
                    <a:pt x="2502" y="3"/>
                    <a:pt x="2434" y="0"/>
                    <a:pt x="2367" y="0"/>
                  </a:cubicBezTo>
                  <a:close/>
                </a:path>
              </a:pathLst>
            </a:custGeom>
            <a:solidFill>
              <a:srgbClr val="490101"/>
            </a:solidFill>
            <a:ln w="3900" cap="flat" cmpd="sng">
              <a:solidFill>
                <a:srgbClr val="4B4000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16"/>
            <p:cNvSpPr/>
            <p:nvPr/>
          </p:nvSpPr>
          <p:spPr>
            <a:xfrm>
              <a:off x="1174225" y="2278417"/>
              <a:ext cx="140220" cy="125580"/>
            </a:xfrm>
            <a:custGeom>
              <a:avLst/>
              <a:gdLst/>
              <a:ahLst/>
              <a:cxnLst/>
              <a:rect l="l" t="t" r="r" b="b"/>
              <a:pathLst>
                <a:path w="4674" h="4224" extrusionOk="0">
                  <a:moveTo>
                    <a:pt x="2344" y="1"/>
                  </a:moveTo>
                  <a:cubicBezTo>
                    <a:pt x="1207" y="1"/>
                    <a:pt x="227" y="826"/>
                    <a:pt x="104" y="1930"/>
                  </a:cubicBezTo>
                  <a:cubicBezTo>
                    <a:pt x="0" y="3073"/>
                    <a:pt x="883" y="4111"/>
                    <a:pt x="2129" y="4215"/>
                  </a:cubicBezTo>
                  <a:cubicBezTo>
                    <a:pt x="2196" y="4221"/>
                    <a:pt x="2263" y="4223"/>
                    <a:pt x="2329" y="4223"/>
                  </a:cubicBezTo>
                  <a:cubicBezTo>
                    <a:pt x="3466" y="4223"/>
                    <a:pt x="4445" y="3398"/>
                    <a:pt x="4543" y="2294"/>
                  </a:cubicBezTo>
                  <a:cubicBezTo>
                    <a:pt x="4673" y="1152"/>
                    <a:pt x="3765" y="113"/>
                    <a:pt x="2544" y="9"/>
                  </a:cubicBezTo>
                  <a:cubicBezTo>
                    <a:pt x="2477" y="4"/>
                    <a:pt x="2410" y="1"/>
                    <a:pt x="2344" y="1"/>
                  </a:cubicBezTo>
                  <a:close/>
                </a:path>
              </a:pathLst>
            </a:custGeom>
            <a:solidFill>
              <a:srgbClr val="490101"/>
            </a:solidFill>
            <a:ln w="3900" cap="flat" cmpd="sng">
              <a:solidFill>
                <a:srgbClr val="4B4000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16"/>
            <p:cNvSpPr/>
            <p:nvPr/>
          </p:nvSpPr>
          <p:spPr>
            <a:xfrm>
              <a:off x="1045711" y="2231358"/>
              <a:ext cx="140220" cy="124777"/>
            </a:xfrm>
            <a:custGeom>
              <a:avLst/>
              <a:gdLst/>
              <a:ahLst/>
              <a:cxnLst/>
              <a:rect l="l" t="t" r="r" b="b"/>
              <a:pathLst>
                <a:path w="4674" h="4197" extrusionOk="0">
                  <a:moveTo>
                    <a:pt x="2344" y="0"/>
                  </a:moveTo>
                  <a:cubicBezTo>
                    <a:pt x="1207" y="0"/>
                    <a:pt x="227" y="824"/>
                    <a:pt x="105" y="1904"/>
                  </a:cubicBezTo>
                  <a:cubicBezTo>
                    <a:pt x="1" y="3072"/>
                    <a:pt x="883" y="4084"/>
                    <a:pt x="2103" y="4188"/>
                  </a:cubicBezTo>
                  <a:cubicBezTo>
                    <a:pt x="2172" y="4194"/>
                    <a:pt x="2240" y="4197"/>
                    <a:pt x="2308" y="4197"/>
                  </a:cubicBezTo>
                  <a:cubicBezTo>
                    <a:pt x="3467" y="4197"/>
                    <a:pt x="4446" y="3372"/>
                    <a:pt x="4544" y="2293"/>
                  </a:cubicBezTo>
                  <a:cubicBezTo>
                    <a:pt x="4674" y="1125"/>
                    <a:pt x="3765" y="112"/>
                    <a:pt x="2545" y="9"/>
                  </a:cubicBezTo>
                  <a:cubicBezTo>
                    <a:pt x="2478" y="3"/>
                    <a:pt x="2411" y="0"/>
                    <a:pt x="2344" y="0"/>
                  </a:cubicBezTo>
                  <a:close/>
                </a:path>
              </a:pathLst>
            </a:custGeom>
            <a:solidFill>
              <a:srgbClr val="490101"/>
            </a:solidFill>
            <a:ln w="3900" cap="flat" cmpd="sng">
              <a:solidFill>
                <a:srgbClr val="4B4000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16"/>
            <p:cNvSpPr/>
            <p:nvPr/>
          </p:nvSpPr>
          <p:spPr>
            <a:xfrm>
              <a:off x="912547" y="2224402"/>
              <a:ext cx="140220" cy="124807"/>
            </a:xfrm>
            <a:custGeom>
              <a:avLst/>
              <a:gdLst/>
              <a:ahLst/>
              <a:cxnLst/>
              <a:rect l="l" t="t" r="r" b="b"/>
              <a:pathLst>
                <a:path w="4674" h="4198" extrusionOk="0">
                  <a:moveTo>
                    <a:pt x="2344" y="0"/>
                  </a:moveTo>
                  <a:cubicBezTo>
                    <a:pt x="1207" y="0"/>
                    <a:pt x="228" y="825"/>
                    <a:pt x="130" y="1904"/>
                  </a:cubicBezTo>
                  <a:cubicBezTo>
                    <a:pt x="0" y="3072"/>
                    <a:pt x="909" y="4085"/>
                    <a:pt x="2129" y="4189"/>
                  </a:cubicBezTo>
                  <a:cubicBezTo>
                    <a:pt x="2198" y="4195"/>
                    <a:pt x="2267" y="4197"/>
                    <a:pt x="2335" y="4197"/>
                  </a:cubicBezTo>
                  <a:cubicBezTo>
                    <a:pt x="3470" y="4197"/>
                    <a:pt x="4447" y="3396"/>
                    <a:pt x="4569" y="2294"/>
                  </a:cubicBezTo>
                  <a:cubicBezTo>
                    <a:pt x="4673" y="1125"/>
                    <a:pt x="3765" y="113"/>
                    <a:pt x="2545" y="9"/>
                  </a:cubicBezTo>
                  <a:cubicBezTo>
                    <a:pt x="2477" y="3"/>
                    <a:pt x="2410" y="0"/>
                    <a:pt x="2344" y="0"/>
                  </a:cubicBezTo>
                  <a:close/>
                </a:path>
              </a:pathLst>
            </a:custGeom>
            <a:solidFill>
              <a:srgbClr val="490101"/>
            </a:solidFill>
            <a:ln w="3900" cap="flat" cmpd="sng">
              <a:solidFill>
                <a:srgbClr val="4B4000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16"/>
            <p:cNvSpPr/>
            <p:nvPr/>
          </p:nvSpPr>
          <p:spPr>
            <a:xfrm>
              <a:off x="777043" y="2219764"/>
              <a:ext cx="140220" cy="125580"/>
            </a:xfrm>
            <a:custGeom>
              <a:avLst/>
              <a:gdLst/>
              <a:ahLst/>
              <a:cxnLst/>
              <a:rect l="l" t="t" r="r" b="b"/>
              <a:pathLst>
                <a:path w="4674" h="4224" extrusionOk="0">
                  <a:moveTo>
                    <a:pt x="2366" y="1"/>
                  </a:moveTo>
                  <a:cubicBezTo>
                    <a:pt x="1207" y="1"/>
                    <a:pt x="228" y="826"/>
                    <a:pt x="130" y="1930"/>
                  </a:cubicBezTo>
                  <a:cubicBezTo>
                    <a:pt x="0" y="3073"/>
                    <a:pt x="909" y="4111"/>
                    <a:pt x="2129" y="4215"/>
                  </a:cubicBezTo>
                  <a:cubicBezTo>
                    <a:pt x="2196" y="4221"/>
                    <a:pt x="2263" y="4223"/>
                    <a:pt x="2329" y="4223"/>
                  </a:cubicBezTo>
                  <a:cubicBezTo>
                    <a:pt x="3466" y="4223"/>
                    <a:pt x="4447" y="3398"/>
                    <a:pt x="4569" y="2294"/>
                  </a:cubicBezTo>
                  <a:cubicBezTo>
                    <a:pt x="4673" y="1151"/>
                    <a:pt x="3790" y="113"/>
                    <a:pt x="2570" y="9"/>
                  </a:cubicBezTo>
                  <a:cubicBezTo>
                    <a:pt x="2502" y="3"/>
                    <a:pt x="2434" y="1"/>
                    <a:pt x="2366" y="1"/>
                  </a:cubicBezTo>
                  <a:close/>
                </a:path>
              </a:pathLst>
            </a:custGeom>
            <a:solidFill>
              <a:srgbClr val="490101"/>
            </a:solidFill>
            <a:ln w="3900" cap="flat" cmpd="sng">
              <a:solidFill>
                <a:srgbClr val="4B4000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16"/>
            <p:cNvSpPr/>
            <p:nvPr/>
          </p:nvSpPr>
          <p:spPr>
            <a:xfrm>
              <a:off x="3850912" y="2322235"/>
              <a:ext cx="126960" cy="113420"/>
            </a:xfrm>
            <a:custGeom>
              <a:avLst/>
              <a:gdLst/>
              <a:ahLst/>
              <a:cxnLst/>
              <a:rect l="l" t="t" r="r" b="b"/>
              <a:pathLst>
                <a:path w="4232" h="3815" extrusionOk="0">
                  <a:moveTo>
                    <a:pt x="2146" y="0"/>
                  </a:moveTo>
                  <a:cubicBezTo>
                    <a:pt x="2063" y="0"/>
                    <a:pt x="1980" y="5"/>
                    <a:pt x="1895" y="15"/>
                  </a:cubicBezTo>
                  <a:cubicBezTo>
                    <a:pt x="779" y="145"/>
                    <a:pt x="0" y="1079"/>
                    <a:pt x="104" y="2118"/>
                  </a:cubicBezTo>
                  <a:cubicBezTo>
                    <a:pt x="226" y="3092"/>
                    <a:pt x="1102" y="3815"/>
                    <a:pt x="2131" y="3815"/>
                  </a:cubicBezTo>
                  <a:cubicBezTo>
                    <a:pt x="2199" y="3815"/>
                    <a:pt x="2268" y="3812"/>
                    <a:pt x="2337" y="3805"/>
                  </a:cubicBezTo>
                  <a:cubicBezTo>
                    <a:pt x="3453" y="3675"/>
                    <a:pt x="4232" y="2741"/>
                    <a:pt x="4128" y="1676"/>
                  </a:cubicBezTo>
                  <a:cubicBezTo>
                    <a:pt x="4008" y="716"/>
                    <a:pt x="3156" y="0"/>
                    <a:pt x="2146" y="0"/>
                  </a:cubicBezTo>
                  <a:close/>
                </a:path>
              </a:pathLst>
            </a:custGeom>
            <a:solidFill>
              <a:srgbClr val="6001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16"/>
            <p:cNvSpPr/>
            <p:nvPr/>
          </p:nvSpPr>
          <p:spPr>
            <a:xfrm>
              <a:off x="3748107" y="2326100"/>
              <a:ext cx="127770" cy="113420"/>
            </a:xfrm>
            <a:custGeom>
              <a:avLst/>
              <a:gdLst/>
              <a:ahLst/>
              <a:cxnLst/>
              <a:rect l="l" t="t" r="r" b="b"/>
              <a:pathLst>
                <a:path w="4259" h="3815" extrusionOk="0">
                  <a:moveTo>
                    <a:pt x="2171" y="0"/>
                  </a:moveTo>
                  <a:cubicBezTo>
                    <a:pt x="2089" y="0"/>
                    <a:pt x="2006" y="5"/>
                    <a:pt x="1922" y="15"/>
                  </a:cubicBezTo>
                  <a:cubicBezTo>
                    <a:pt x="805" y="145"/>
                    <a:pt x="0" y="1079"/>
                    <a:pt x="130" y="2118"/>
                  </a:cubicBezTo>
                  <a:cubicBezTo>
                    <a:pt x="252" y="3114"/>
                    <a:pt x="1124" y="3815"/>
                    <a:pt x="2151" y="3815"/>
                  </a:cubicBezTo>
                  <a:cubicBezTo>
                    <a:pt x="2221" y="3815"/>
                    <a:pt x="2292" y="3812"/>
                    <a:pt x="2363" y="3805"/>
                  </a:cubicBezTo>
                  <a:cubicBezTo>
                    <a:pt x="3453" y="3675"/>
                    <a:pt x="4258" y="2741"/>
                    <a:pt x="4154" y="1702"/>
                  </a:cubicBezTo>
                  <a:cubicBezTo>
                    <a:pt x="4034" y="718"/>
                    <a:pt x="3182" y="0"/>
                    <a:pt x="2171" y="0"/>
                  </a:cubicBezTo>
                  <a:close/>
                </a:path>
              </a:pathLst>
            </a:custGeom>
            <a:solidFill>
              <a:srgbClr val="6001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16"/>
            <p:cNvSpPr/>
            <p:nvPr/>
          </p:nvSpPr>
          <p:spPr>
            <a:xfrm>
              <a:off x="3628953" y="2311563"/>
              <a:ext cx="127770" cy="113450"/>
            </a:xfrm>
            <a:custGeom>
              <a:avLst/>
              <a:gdLst/>
              <a:ahLst/>
              <a:cxnLst/>
              <a:rect l="l" t="t" r="r" b="b"/>
              <a:pathLst>
                <a:path w="4259" h="3816" extrusionOk="0">
                  <a:moveTo>
                    <a:pt x="2101" y="1"/>
                  </a:moveTo>
                  <a:cubicBezTo>
                    <a:pt x="2033" y="1"/>
                    <a:pt x="1965" y="4"/>
                    <a:pt x="1896" y="11"/>
                  </a:cubicBezTo>
                  <a:cubicBezTo>
                    <a:pt x="805" y="140"/>
                    <a:pt x="0" y="1075"/>
                    <a:pt x="130" y="2139"/>
                  </a:cubicBezTo>
                  <a:cubicBezTo>
                    <a:pt x="226" y="3099"/>
                    <a:pt x="1099" y="3815"/>
                    <a:pt x="2092" y="3815"/>
                  </a:cubicBezTo>
                  <a:cubicBezTo>
                    <a:pt x="2173" y="3815"/>
                    <a:pt x="2255" y="3811"/>
                    <a:pt x="2337" y="3801"/>
                  </a:cubicBezTo>
                  <a:cubicBezTo>
                    <a:pt x="3453" y="3697"/>
                    <a:pt x="4258" y="2736"/>
                    <a:pt x="4128" y="1698"/>
                  </a:cubicBezTo>
                  <a:cubicBezTo>
                    <a:pt x="4006" y="724"/>
                    <a:pt x="3131" y="1"/>
                    <a:pt x="2101" y="1"/>
                  </a:cubicBezTo>
                  <a:close/>
                </a:path>
              </a:pathLst>
            </a:custGeom>
            <a:solidFill>
              <a:srgbClr val="6001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16"/>
            <p:cNvSpPr/>
            <p:nvPr/>
          </p:nvSpPr>
          <p:spPr>
            <a:xfrm>
              <a:off x="3528487" y="2276692"/>
              <a:ext cx="127770" cy="112825"/>
            </a:xfrm>
            <a:custGeom>
              <a:avLst/>
              <a:gdLst/>
              <a:ahLst/>
              <a:cxnLst/>
              <a:rect l="l" t="t" r="r" b="b"/>
              <a:pathLst>
                <a:path w="4259" h="3795" extrusionOk="0">
                  <a:moveTo>
                    <a:pt x="2146" y="1"/>
                  </a:moveTo>
                  <a:cubicBezTo>
                    <a:pt x="2063" y="1"/>
                    <a:pt x="1980" y="6"/>
                    <a:pt x="1896" y="15"/>
                  </a:cubicBezTo>
                  <a:cubicBezTo>
                    <a:pt x="805" y="119"/>
                    <a:pt x="1" y="1080"/>
                    <a:pt x="104" y="2118"/>
                  </a:cubicBezTo>
                  <a:cubicBezTo>
                    <a:pt x="224" y="3078"/>
                    <a:pt x="1077" y="3794"/>
                    <a:pt x="2087" y="3794"/>
                  </a:cubicBezTo>
                  <a:cubicBezTo>
                    <a:pt x="2169" y="3794"/>
                    <a:pt x="2253" y="3789"/>
                    <a:pt x="2337" y="3780"/>
                  </a:cubicBezTo>
                  <a:cubicBezTo>
                    <a:pt x="3453" y="3676"/>
                    <a:pt x="4258" y="2741"/>
                    <a:pt x="4128" y="1677"/>
                  </a:cubicBezTo>
                  <a:cubicBezTo>
                    <a:pt x="4008" y="717"/>
                    <a:pt x="3156" y="1"/>
                    <a:pt x="2146" y="1"/>
                  </a:cubicBezTo>
                  <a:close/>
                </a:path>
              </a:pathLst>
            </a:custGeom>
            <a:solidFill>
              <a:srgbClr val="6001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16"/>
            <p:cNvSpPr/>
            <p:nvPr/>
          </p:nvSpPr>
          <p:spPr>
            <a:xfrm>
              <a:off x="3420252" y="2262185"/>
              <a:ext cx="126180" cy="113271"/>
            </a:xfrm>
            <a:custGeom>
              <a:avLst/>
              <a:gdLst/>
              <a:ahLst/>
              <a:cxnLst/>
              <a:rect l="l" t="t" r="r" b="b"/>
              <a:pathLst>
                <a:path w="4206" h="3810" extrusionOk="0">
                  <a:moveTo>
                    <a:pt x="2089" y="1"/>
                  </a:moveTo>
                  <a:cubicBezTo>
                    <a:pt x="1079" y="1"/>
                    <a:pt x="201" y="747"/>
                    <a:pt x="104" y="1723"/>
                  </a:cubicBezTo>
                  <a:cubicBezTo>
                    <a:pt x="0" y="2788"/>
                    <a:pt x="805" y="3696"/>
                    <a:pt x="1921" y="3800"/>
                  </a:cubicBezTo>
                  <a:cubicBezTo>
                    <a:pt x="1987" y="3807"/>
                    <a:pt x="2052" y="3810"/>
                    <a:pt x="2116" y="3810"/>
                  </a:cubicBezTo>
                  <a:cubicBezTo>
                    <a:pt x="3127" y="3810"/>
                    <a:pt x="4004" y="3063"/>
                    <a:pt x="4102" y="2087"/>
                  </a:cubicBezTo>
                  <a:cubicBezTo>
                    <a:pt x="4206" y="1023"/>
                    <a:pt x="3401" y="114"/>
                    <a:pt x="2285" y="10"/>
                  </a:cubicBezTo>
                  <a:cubicBezTo>
                    <a:pt x="2219" y="4"/>
                    <a:pt x="2154" y="1"/>
                    <a:pt x="2089" y="1"/>
                  </a:cubicBezTo>
                  <a:close/>
                </a:path>
              </a:pathLst>
            </a:custGeom>
            <a:solidFill>
              <a:srgbClr val="6001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16"/>
            <p:cNvSpPr/>
            <p:nvPr/>
          </p:nvSpPr>
          <p:spPr>
            <a:xfrm>
              <a:off x="3304967" y="2259867"/>
              <a:ext cx="126210" cy="113152"/>
            </a:xfrm>
            <a:custGeom>
              <a:avLst/>
              <a:gdLst/>
              <a:ahLst/>
              <a:cxnLst/>
              <a:rect l="l" t="t" r="r" b="b"/>
              <a:pathLst>
                <a:path w="4207" h="3806" extrusionOk="0">
                  <a:moveTo>
                    <a:pt x="2112" y="1"/>
                  </a:moveTo>
                  <a:cubicBezTo>
                    <a:pt x="1080" y="1"/>
                    <a:pt x="202" y="748"/>
                    <a:pt x="105" y="1724"/>
                  </a:cubicBezTo>
                  <a:cubicBezTo>
                    <a:pt x="1" y="2762"/>
                    <a:pt x="806" y="3697"/>
                    <a:pt x="1922" y="3800"/>
                  </a:cubicBezTo>
                  <a:cubicBezTo>
                    <a:pt x="1974" y="3804"/>
                    <a:pt x="2025" y="3806"/>
                    <a:pt x="2077" y="3806"/>
                  </a:cubicBezTo>
                  <a:cubicBezTo>
                    <a:pt x="3104" y="3806"/>
                    <a:pt x="4004" y="3075"/>
                    <a:pt x="4103" y="2061"/>
                  </a:cubicBezTo>
                  <a:cubicBezTo>
                    <a:pt x="4206" y="1023"/>
                    <a:pt x="3402" y="88"/>
                    <a:pt x="2311" y="10"/>
                  </a:cubicBezTo>
                  <a:cubicBezTo>
                    <a:pt x="2244" y="4"/>
                    <a:pt x="2178" y="1"/>
                    <a:pt x="2112" y="1"/>
                  </a:cubicBezTo>
                  <a:close/>
                </a:path>
              </a:pathLst>
            </a:custGeom>
            <a:solidFill>
              <a:srgbClr val="6001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16"/>
            <p:cNvSpPr/>
            <p:nvPr/>
          </p:nvSpPr>
          <p:spPr>
            <a:xfrm>
              <a:off x="3199852" y="2249849"/>
              <a:ext cx="126180" cy="113152"/>
            </a:xfrm>
            <a:custGeom>
              <a:avLst/>
              <a:gdLst/>
              <a:ahLst/>
              <a:cxnLst/>
              <a:rect l="l" t="t" r="r" b="b"/>
              <a:pathLst>
                <a:path w="4206" h="3806" extrusionOk="0">
                  <a:moveTo>
                    <a:pt x="2089" y="0"/>
                  </a:moveTo>
                  <a:cubicBezTo>
                    <a:pt x="1079" y="0"/>
                    <a:pt x="202" y="747"/>
                    <a:pt x="104" y="1723"/>
                  </a:cubicBezTo>
                  <a:cubicBezTo>
                    <a:pt x="0" y="2762"/>
                    <a:pt x="805" y="3696"/>
                    <a:pt x="1921" y="3800"/>
                  </a:cubicBezTo>
                  <a:cubicBezTo>
                    <a:pt x="1973" y="3804"/>
                    <a:pt x="2025" y="3805"/>
                    <a:pt x="2076" y="3805"/>
                  </a:cubicBezTo>
                  <a:cubicBezTo>
                    <a:pt x="3103" y="3805"/>
                    <a:pt x="4003" y="3074"/>
                    <a:pt x="4102" y="2061"/>
                  </a:cubicBezTo>
                  <a:cubicBezTo>
                    <a:pt x="4206" y="1022"/>
                    <a:pt x="3401" y="88"/>
                    <a:pt x="2285" y="10"/>
                  </a:cubicBezTo>
                  <a:cubicBezTo>
                    <a:pt x="2219" y="3"/>
                    <a:pt x="2154" y="0"/>
                    <a:pt x="2089" y="0"/>
                  </a:cubicBezTo>
                  <a:close/>
                </a:path>
              </a:pathLst>
            </a:custGeom>
            <a:solidFill>
              <a:srgbClr val="6001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16"/>
            <p:cNvSpPr/>
            <p:nvPr/>
          </p:nvSpPr>
          <p:spPr>
            <a:xfrm>
              <a:off x="3095487" y="2225918"/>
              <a:ext cx="129300" cy="115590"/>
            </a:xfrm>
            <a:custGeom>
              <a:avLst/>
              <a:gdLst/>
              <a:ahLst/>
              <a:cxnLst/>
              <a:rect l="l" t="t" r="r" b="b"/>
              <a:pathLst>
                <a:path w="4310" h="3888" extrusionOk="0">
                  <a:moveTo>
                    <a:pt x="2137" y="1"/>
                  </a:moveTo>
                  <a:cubicBezTo>
                    <a:pt x="1102" y="1"/>
                    <a:pt x="202" y="749"/>
                    <a:pt x="104" y="1749"/>
                  </a:cubicBezTo>
                  <a:cubicBezTo>
                    <a:pt x="0" y="2840"/>
                    <a:pt x="831" y="3774"/>
                    <a:pt x="1947" y="3878"/>
                  </a:cubicBezTo>
                  <a:cubicBezTo>
                    <a:pt x="2014" y="3884"/>
                    <a:pt x="2080" y="3887"/>
                    <a:pt x="2146" y="3887"/>
                  </a:cubicBezTo>
                  <a:cubicBezTo>
                    <a:pt x="3205" y="3887"/>
                    <a:pt x="4108" y="3115"/>
                    <a:pt x="4206" y="2113"/>
                  </a:cubicBezTo>
                  <a:cubicBezTo>
                    <a:pt x="4310" y="1048"/>
                    <a:pt x="3479" y="88"/>
                    <a:pt x="2337" y="10"/>
                  </a:cubicBezTo>
                  <a:cubicBezTo>
                    <a:pt x="2270" y="4"/>
                    <a:pt x="2203" y="1"/>
                    <a:pt x="2137" y="1"/>
                  </a:cubicBezTo>
                  <a:close/>
                </a:path>
              </a:pathLst>
            </a:custGeom>
            <a:solidFill>
              <a:srgbClr val="6001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16"/>
            <p:cNvSpPr/>
            <p:nvPr/>
          </p:nvSpPr>
          <p:spPr>
            <a:xfrm>
              <a:off x="2996582" y="2207398"/>
              <a:ext cx="129300" cy="115590"/>
            </a:xfrm>
            <a:custGeom>
              <a:avLst/>
              <a:gdLst/>
              <a:ahLst/>
              <a:cxnLst/>
              <a:rect l="l" t="t" r="r" b="b"/>
              <a:pathLst>
                <a:path w="4310" h="3888" extrusionOk="0">
                  <a:moveTo>
                    <a:pt x="2164" y="1"/>
                  </a:moveTo>
                  <a:cubicBezTo>
                    <a:pt x="1105" y="1"/>
                    <a:pt x="202" y="773"/>
                    <a:pt x="104" y="1775"/>
                  </a:cubicBezTo>
                  <a:cubicBezTo>
                    <a:pt x="0" y="2840"/>
                    <a:pt x="831" y="3800"/>
                    <a:pt x="1973" y="3878"/>
                  </a:cubicBezTo>
                  <a:cubicBezTo>
                    <a:pt x="2040" y="3884"/>
                    <a:pt x="2107" y="3887"/>
                    <a:pt x="2173" y="3887"/>
                  </a:cubicBezTo>
                  <a:cubicBezTo>
                    <a:pt x="3208" y="3887"/>
                    <a:pt x="4108" y="3139"/>
                    <a:pt x="4206" y="2139"/>
                  </a:cubicBezTo>
                  <a:cubicBezTo>
                    <a:pt x="4310" y="1048"/>
                    <a:pt x="3479" y="114"/>
                    <a:pt x="2363" y="10"/>
                  </a:cubicBezTo>
                  <a:cubicBezTo>
                    <a:pt x="2296" y="4"/>
                    <a:pt x="2230" y="1"/>
                    <a:pt x="2164" y="1"/>
                  </a:cubicBezTo>
                  <a:close/>
                </a:path>
              </a:pathLst>
            </a:custGeom>
            <a:solidFill>
              <a:srgbClr val="6001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16"/>
            <p:cNvSpPr/>
            <p:nvPr/>
          </p:nvSpPr>
          <p:spPr>
            <a:xfrm>
              <a:off x="2884447" y="2197380"/>
              <a:ext cx="130080" cy="115561"/>
            </a:xfrm>
            <a:custGeom>
              <a:avLst/>
              <a:gdLst/>
              <a:ahLst/>
              <a:cxnLst/>
              <a:rect l="l" t="t" r="r" b="b"/>
              <a:pathLst>
                <a:path w="4336" h="3887" extrusionOk="0">
                  <a:moveTo>
                    <a:pt x="2159" y="0"/>
                  </a:moveTo>
                  <a:cubicBezTo>
                    <a:pt x="1105" y="0"/>
                    <a:pt x="226" y="748"/>
                    <a:pt x="104" y="1749"/>
                  </a:cubicBezTo>
                  <a:cubicBezTo>
                    <a:pt x="0" y="2839"/>
                    <a:pt x="831" y="3774"/>
                    <a:pt x="1973" y="3878"/>
                  </a:cubicBezTo>
                  <a:cubicBezTo>
                    <a:pt x="2038" y="3884"/>
                    <a:pt x="2103" y="3887"/>
                    <a:pt x="2167" y="3887"/>
                  </a:cubicBezTo>
                  <a:cubicBezTo>
                    <a:pt x="3204" y="3887"/>
                    <a:pt x="4108" y="3114"/>
                    <a:pt x="4206" y="2112"/>
                  </a:cubicBezTo>
                  <a:cubicBezTo>
                    <a:pt x="4335" y="1048"/>
                    <a:pt x="3505" y="87"/>
                    <a:pt x="2362" y="9"/>
                  </a:cubicBezTo>
                  <a:cubicBezTo>
                    <a:pt x="2294" y="3"/>
                    <a:pt x="2226" y="0"/>
                    <a:pt x="2159" y="0"/>
                  </a:cubicBezTo>
                  <a:close/>
                </a:path>
              </a:pathLst>
            </a:custGeom>
            <a:solidFill>
              <a:srgbClr val="6001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16"/>
            <p:cNvSpPr/>
            <p:nvPr/>
          </p:nvSpPr>
          <p:spPr>
            <a:xfrm>
              <a:off x="2773842" y="2195061"/>
              <a:ext cx="130860" cy="117106"/>
            </a:xfrm>
            <a:custGeom>
              <a:avLst/>
              <a:gdLst/>
              <a:ahLst/>
              <a:cxnLst/>
              <a:rect l="l" t="t" r="r" b="b"/>
              <a:pathLst>
                <a:path w="4362" h="3939" extrusionOk="0">
                  <a:moveTo>
                    <a:pt x="2191" y="0"/>
                  </a:moveTo>
                  <a:cubicBezTo>
                    <a:pt x="1132" y="0"/>
                    <a:pt x="227" y="774"/>
                    <a:pt x="104" y="1801"/>
                  </a:cubicBezTo>
                  <a:cubicBezTo>
                    <a:pt x="1" y="2865"/>
                    <a:pt x="857" y="3826"/>
                    <a:pt x="2000" y="3930"/>
                  </a:cubicBezTo>
                  <a:cubicBezTo>
                    <a:pt x="2066" y="3936"/>
                    <a:pt x="2132" y="3939"/>
                    <a:pt x="2198" y="3939"/>
                  </a:cubicBezTo>
                  <a:cubicBezTo>
                    <a:pt x="3257" y="3939"/>
                    <a:pt x="4160" y="3165"/>
                    <a:pt x="4258" y="2138"/>
                  </a:cubicBezTo>
                  <a:cubicBezTo>
                    <a:pt x="4362" y="1074"/>
                    <a:pt x="3531" y="113"/>
                    <a:pt x="2389" y="9"/>
                  </a:cubicBezTo>
                  <a:cubicBezTo>
                    <a:pt x="2322" y="3"/>
                    <a:pt x="2256" y="0"/>
                    <a:pt x="2191" y="0"/>
                  </a:cubicBezTo>
                  <a:close/>
                </a:path>
              </a:pathLst>
            </a:custGeom>
            <a:solidFill>
              <a:srgbClr val="6001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16"/>
            <p:cNvSpPr/>
            <p:nvPr/>
          </p:nvSpPr>
          <p:spPr>
            <a:xfrm>
              <a:off x="2664827" y="2223718"/>
              <a:ext cx="130860" cy="117017"/>
            </a:xfrm>
            <a:custGeom>
              <a:avLst/>
              <a:gdLst/>
              <a:ahLst/>
              <a:cxnLst/>
              <a:rect l="l" t="t" r="r" b="b"/>
              <a:pathLst>
                <a:path w="4362" h="3936" extrusionOk="0">
                  <a:moveTo>
                    <a:pt x="2231" y="1"/>
                  </a:moveTo>
                  <a:cubicBezTo>
                    <a:pt x="1155" y="1"/>
                    <a:pt x="228" y="757"/>
                    <a:pt x="104" y="1797"/>
                  </a:cubicBezTo>
                  <a:cubicBezTo>
                    <a:pt x="0" y="2888"/>
                    <a:pt x="857" y="3822"/>
                    <a:pt x="1999" y="3926"/>
                  </a:cubicBezTo>
                  <a:cubicBezTo>
                    <a:pt x="2066" y="3932"/>
                    <a:pt x="2132" y="3935"/>
                    <a:pt x="2198" y="3935"/>
                  </a:cubicBezTo>
                  <a:cubicBezTo>
                    <a:pt x="3256" y="3935"/>
                    <a:pt x="4160" y="3163"/>
                    <a:pt x="4258" y="2161"/>
                  </a:cubicBezTo>
                  <a:cubicBezTo>
                    <a:pt x="4361" y="1070"/>
                    <a:pt x="3531" y="110"/>
                    <a:pt x="2388" y="6"/>
                  </a:cubicBezTo>
                  <a:cubicBezTo>
                    <a:pt x="2336" y="2"/>
                    <a:pt x="2283" y="1"/>
                    <a:pt x="2231" y="1"/>
                  </a:cubicBezTo>
                  <a:close/>
                </a:path>
              </a:pathLst>
            </a:custGeom>
            <a:solidFill>
              <a:srgbClr val="6001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16"/>
            <p:cNvSpPr/>
            <p:nvPr/>
          </p:nvSpPr>
          <p:spPr>
            <a:xfrm>
              <a:off x="2562801" y="2238255"/>
              <a:ext cx="130860" cy="116363"/>
            </a:xfrm>
            <a:custGeom>
              <a:avLst/>
              <a:gdLst/>
              <a:ahLst/>
              <a:cxnLst/>
              <a:rect l="l" t="t" r="r" b="b"/>
              <a:pathLst>
                <a:path w="4362" h="3914" extrusionOk="0">
                  <a:moveTo>
                    <a:pt x="2185" y="1"/>
                  </a:moveTo>
                  <a:cubicBezTo>
                    <a:pt x="1128" y="1"/>
                    <a:pt x="226" y="751"/>
                    <a:pt x="104" y="1776"/>
                  </a:cubicBezTo>
                  <a:cubicBezTo>
                    <a:pt x="0" y="2866"/>
                    <a:pt x="831" y="3826"/>
                    <a:pt x="1999" y="3904"/>
                  </a:cubicBezTo>
                  <a:cubicBezTo>
                    <a:pt x="2066" y="3910"/>
                    <a:pt x="2132" y="3913"/>
                    <a:pt x="2198" y="3913"/>
                  </a:cubicBezTo>
                  <a:cubicBezTo>
                    <a:pt x="3257" y="3913"/>
                    <a:pt x="4160" y="3141"/>
                    <a:pt x="4258" y="2139"/>
                  </a:cubicBezTo>
                  <a:cubicBezTo>
                    <a:pt x="4362" y="1049"/>
                    <a:pt x="3531" y="88"/>
                    <a:pt x="2389" y="10"/>
                  </a:cubicBezTo>
                  <a:cubicBezTo>
                    <a:pt x="2320" y="4"/>
                    <a:pt x="2252" y="1"/>
                    <a:pt x="2185" y="1"/>
                  </a:cubicBezTo>
                  <a:close/>
                </a:path>
              </a:pathLst>
            </a:custGeom>
            <a:solidFill>
              <a:srgbClr val="6001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16"/>
            <p:cNvSpPr/>
            <p:nvPr/>
          </p:nvSpPr>
          <p:spPr>
            <a:xfrm>
              <a:off x="2452976" y="2262215"/>
              <a:ext cx="132450" cy="117879"/>
            </a:xfrm>
            <a:custGeom>
              <a:avLst/>
              <a:gdLst/>
              <a:ahLst/>
              <a:cxnLst/>
              <a:rect l="l" t="t" r="r" b="b"/>
              <a:pathLst>
                <a:path w="4415" h="3965" extrusionOk="0">
                  <a:moveTo>
                    <a:pt x="2212" y="0"/>
                  </a:moveTo>
                  <a:cubicBezTo>
                    <a:pt x="1129" y="0"/>
                    <a:pt x="202" y="774"/>
                    <a:pt x="105" y="1800"/>
                  </a:cubicBezTo>
                  <a:cubicBezTo>
                    <a:pt x="1" y="2891"/>
                    <a:pt x="857" y="3851"/>
                    <a:pt x="2000" y="3955"/>
                  </a:cubicBezTo>
                  <a:cubicBezTo>
                    <a:pt x="2068" y="3961"/>
                    <a:pt x="2135" y="3964"/>
                    <a:pt x="2202" y="3964"/>
                  </a:cubicBezTo>
                  <a:cubicBezTo>
                    <a:pt x="3283" y="3964"/>
                    <a:pt x="4186" y="3191"/>
                    <a:pt x="4284" y="2164"/>
                  </a:cubicBezTo>
                  <a:cubicBezTo>
                    <a:pt x="4414" y="1073"/>
                    <a:pt x="3557" y="113"/>
                    <a:pt x="2415" y="9"/>
                  </a:cubicBezTo>
                  <a:cubicBezTo>
                    <a:pt x="2347" y="3"/>
                    <a:pt x="2279" y="0"/>
                    <a:pt x="2212" y="0"/>
                  </a:cubicBezTo>
                  <a:close/>
                </a:path>
              </a:pathLst>
            </a:custGeom>
            <a:solidFill>
              <a:srgbClr val="6001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16"/>
            <p:cNvSpPr/>
            <p:nvPr/>
          </p:nvSpPr>
          <p:spPr>
            <a:xfrm>
              <a:off x="2347081" y="2289208"/>
              <a:ext cx="132420" cy="117879"/>
            </a:xfrm>
            <a:custGeom>
              <a:avLst/>
              <a:gdLst/>
              <a:ahLst/>
              <a:cxnLst/>
              <a:rect l="l" t="t" r="r" b="b"/>
              <a:pathLst>
                <a:path w="4414" h="3965" extrusionOk="0">
                  <a:moveTo>
                    <a:pt x="2212" y="1"/>
                  </a:moveTo>
                  <a:cubicBezTo>
                    <a:pt x="1131" y="1"/>
                    <a:pt x="228" y="774"/>
                    <a:pt x="130" y="1801"/>
                  </a:cubicBezTo>
                  <a:cubicBezTo>
                    <a:pt x="0" y="2891"/>
                    <a:pt x="857" y="3852"/>
                    <a:pt x="1999" y="3956"/>
                  </a:cubicBezTo>
                  <a:cubicBezTo>
                    <a:pt x="2067" y="3962"/>
                    <a:pt x="2135" y="3965"/>
                    <a:pt x="2202" y="3965"/>
                  </a:cubicBezTo>
                  <a:cubicBezTo>
                    <a:pt x="3285" y="3965"/>
                    <a:pt x="4212" y="3191"/>
                    <a:pt x="4310" y="2164"/>
                  </a:cubicBezTo>
                  <a:cubicBezTo>
                    <a:pt x="4413" y="1074"/>
                    <a:pt x="3583" y="88"/>
                    <a:pt x="2414" y="10"/>
                  </a:cubicBezTo>
                  <a:cubicBezTo>
                    <a:pt x="2346" y="4"/>
                    <a:pt x="2279" y="1"/>
                    <a:pt x="2212" y="1"/>
                  </a:cubicBezTo>
                  <a:close/>
                </a:path>
              </a:pathLst>
            </a:custGeom>
            <a:solidFill>
              <a:srgbClr val="6001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16"/>
            <p:cNvSpPr/>
            <p:nvPr/>
          </p:nvSpPr>
          <p:spPr>
            <a:xfrm>
              <a:off x="2235696" y="2310047"/>
              <a:ext cx="132450" cy="118534"/>
            </a:xfrm>
            <a:custGeom>
              <a:avLst/>
              <a:gdLst/>
              <a:ahLst/>
              <a:cxnLst/>
              <a:rect l="l" t="t" r="r" b="b"/>
              <a:pathLst>
                <a:path w="4415" h="3987" extrusionOk="0">
                  <a:moveTo>
                    <a:pt x="2217" y="1"/>
                  </a:moveTo>
                  <a:cubicBezTo>
                    <a:pt x="1155" y="1"/>
                    <a:pt x="228" y="776"/>
                    <a:pt x="131" y="1827"/>
                  </a:cubicBezTo>
                  <a:cubicBezTo>
                    <a:pt x="1" y="2917"/>
                    <a:pt x="857" y="3878"/>
                    <a:pt x="2026" y="3982"/>
                  </a:cubicBezTo>
                  <a:cubicBezTo>
                    <a:pt x="2077" y="3985"/>
                    <a:pt x="2128" y="3987"/>
                    <a:pt x="2178" y="3987"/>
                  </a:cubicBezTo>
                  <a:cubicBezTo>
                    <a:pt x="3259" y="3987"/>
                    <a:pt x="4211" y="3206"/>
                    <a:pt x="4310" y="2164"/>
                  </a:cubicBezTo>
                  <a:cubicBezTo>
                    <a:pt x="4414" y="1074"/>
                    <a:pt x="3583" y="113"/>
                    <a:pt x="2415" y="10"/>
                  </a:cubicBezTo>
                  <a:cubicBezTo>
                    <a:pt x="2349" y="4"/>
                    <a:pt x="2282" y="1"/>
                    <a:pt x="2217" y="1"/>
                  </a:cubicBezTo>
                  <a:close/>
                </a:path>
              </a:pathLst>
            </a:custGeom>
            <a:solidFill>
              <a:srgbClr val="6001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16"/>
            <p:cNvSpPr/>
            <p:nvPr/>
          </p:nvSpPr>
          <p:spPr>
            <a:xfrm>
              <a:off x="2139131" y="2317776"/>
              <a:ext cx="133980" cy="119306"/>
            </a:xfrm>
            <a:custGeom>
              <a:avLst/>
              <a:gdLst/>
              <a:ahLst/>
              <a:cxnLst/>
              <a:rect l="l" t="t" r="r" b="b"/>
              <a:pathLst>
                <a:path w="4466" h="4013" extrusionOk="0">
                  <a:moveTo>
                    <a:pt x="2238" y="0"/>
                  </a:moveTo>
                  <a:cubicBezTo>
                    <a:pt x="1155" y="0"/>
                    <a:pt x="227" y="775"/>
                    <a:pt x="104" y="1826"/>
                  </a:cubicBezTo>
                  <a:cubicBezTo>
                    <a:pt x="1" y="2917"/>
                    <a:pt x="857" y="3903"/>
                    <a:pt x="2026" y="4007"/>
                  </a:cubicBezTo>
                  <a:cubicBezTo>
                    <a:pt x="2078" y="4011"/>
                    <a:pt x="2130" y="4012"/>
                    <a:pt x="2182" y="4012"/>
                  </a:cubicBezTo>
                  <a:cubicBezTo>
                    <a:pt x="3285" y="4012"/>
                    <a:pt x="4237" y="3231"/>
                    <a:pt x="4336" y="2190"/>
                  </a:cubicBezTo>
                  <a:cubicBezTo>
                    <a:pt x="4466" y="1074"/>
                    <a:pt x="3609" y="87"/>
                    <a:pt x="2441" y="9"/>
                  </a:cubicBezTo>
                  <a:cubicBezTo>
                    <a:pt x="2373" y="3"/>
                    <a:pt x="2305" y="0"/>
                    <a:pt x="2238" y="0"/>
                  </a:cubicBezTo>
                  <a:close/>
                </a:path>
              </a:pathLst>
            </a:custGeom>
            <a:solidFill>
              <a:srgbClr val="6001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16"/>
            <p:cNvSpPr/>
            <p:nvPr/>
          </p:nvSpPr>
          <p:spPr>
            <a:xfrm>
              <a:off x="2033206" y="2307728"/>
              <a:ext cx="136350" cy="121744"/>
            </a:xfrm>
            <a:custGeom>
              <a:avLst/>
              <a:gdLst/>
              <a:ahLst/>
              <a:cxnLst/>
              <a:rect l="l" t="t" r="r" b="b"/>
              <a:pathLst>
                <a:path w="4545" h="4095" extrusionOk="0">
                  <a:moveTo>
                    <a:pt x="2270" y="1"/>
                  </a:moveTo>
                  <a:cubicBezTo>
                    <a:pt x="1181" y="1"/>
                    <a:pt x="227" y="800"/>
                    <a:pt x="105" y="1853"/>
                  </a:cubicBezTo>
                  <a:cubicBezTo>
                    <a:pt x="1" y="2969"/>
                    <a:pt x="884" y="3982"/>
                    <a:pt x="2052" y="4086"/>
                  </a:cubicBezTo>
                  <a:cubicBezTo>
                    <a:pt x="2119" y="4091"/>
                    <a:pt x="2187" y="4094"/>
                    <a:pt x="2253" y="4094"/>
                  </a:cubicBezTo>
                  <a:cubicBezTo>
                    <a:pt x="3363" y="4094"/>
                    <a:pt x="4316" y="3294"/>
                    <a:pt x="4414" y="2216"/>
                  </a:cubicBezTo>
                  <a:cubicBezTo>
                    <a:pt x="4544" y="1100"/>
                    <a:pt x="3661" y="114"/>
                    <a:pt x="2467" y="10"/>
                  </a:cubicBezTo>
                  <a:cubicBezTo>
                    <a:pt x="2401" y="4"/>
                    <a:pt x="2335" y="1"/>
                    <a:pt x="2270" y="1"/>
                  </a:cubicBezTo>
                  <a:close/>
                </a:path>
              </a:pathLst>
            </a:custGeom>
            <a:solidFill>
              <a:srgbClr val="6001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16"/>
            <p:cNvSpPr/>
            <p:nvPr/>
          </p:nvSpPr>
          <p:spPr>
            <a:xfrm>
              <a:off x="1921851" y="2289981"/>
              <a:ext cx="136320" cy="121744"/>
            </a:xfrm>
            <a:custGeom>
              <a:avLst/>
              <a:gdLst/>
              <a:ahLst/>
              <a:cxnLst/>
              <a:rect l="l" t="t" r="r" b="b"/>
              <a:pathLst>
                <a:path w="4544" h="4095" extrusionOk="0">
                  <a:moveTo>
                    <a:pt x="2265" y="1"/>
                  </a:moveTo>
                  <a:cubicBezTo>
                    <a:pt x="1155" y="1"/>
                    <a:pt x="202" y="800"/>
                    <a:pt x="104" y="1853"/>
                  </a:cubicBezTo>
                  <a:cubicBezTo>
                    <a:pt x="1" y="2995"/>
                    <a:pt x="857" y="3982"/>
                    <a:pt x="2051" y="4085"/>
                  </a:cubicBezTo>
                  <a:cubicBezTo>
                    <a:pt x="2119" y="4091"/>
                    <a:pt x="2186" y="4094"/>
                    <a:pt x="2253" y="4094"/>
                  </a:cubicBezTo>
                  <a:cubicBezTo>
                    <a:pt x="3363" y="4094"/>
                    <a:pt x="4316" y="3295"/>
                    <a:pt x="4414" y="2242"/>
                  </a:cubicBezTo>
                  <a:cubicBezTo>
                    <a:pt x="4544" y="1100"/>
                    <a:pt x="3661" y="113"/>
                    <a:pt x="2467" y="10"/>
                  </a:cubicBezTo>
                  <a:cubicBezTo>
                    <a:pt x="2399" y="4"/>
                    <a:pt x="2332" y="1"/>
                    <a:pt x="2265" y="1"/>
                  </a:cubicBezTo>
                  <a:close/>
                </a:path>
              </a:pathLst>
            </a:custGeom>
            <a:solidFill>
              <a:srgbClr val="6001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16"/>
            <p:cNvSpPr/>
            <p:nvPr/>
          </p:nvSpPr>
          <p:spPr>
            <a:xfrm>
              <a:off x="1807376" y="2271460"/>
              <a:ext cx="137880" cy="122517"/>
            </a:xfrm>
            <a:custGeom>
              <a:avLst/>
              <a:gdLst/>
              <a:ahLst/>
              <a:cxnLst/>
              <a:rect l="l" t="t" r="r" b="b"/>
              <a:pathLst>
                <a:path w="4596" h="4121" extrusionOk="0">
                  <a:moveTo>
                    <a:pt x="2313" y="1"/>
                  </a:moveTo>
                  <a:cubicBezTo>
                    <a:pt x="1181" y="1"/>
                    <a:pt x="228" y="801"/>
                    <a:pt x="130" y="1879"/>
                  </a:cubicBezTo>
                  <a:cubicBezTo>
                    <a:pt x="0" y="3021"/>
                    <a:pt x="883" y="4008"/>
                    <a:pt x="2077" y="4111"/>
                  </a:cubicBezTo>
                  <a:cubicBezTo>
                    <a:pt x="2146" y="4117"/>
                    <a:pt x="2215" y="4120"/>
                    <a:pt x="2283" y="4120"/>
                  </a:cubicBezTo>
                  <a:cubicBezTo>
                    <a:pt x="3415" y="4120"/>
                    <a:pt x="4368" y="3320"/>
                    <a:pt x="4466" y="2242"/>
                  </a:cubicBezTo>
                  <a:cubicBezTo>
                    <a:pt x="4595" y="1100"/>
                    <a:pt x="3713" y="113"/>
                    <a:pt x="2518" y="10"/>
                  </a:cubicBezTo>
                  <a:cubicBezTo>
                    <a:pt x="2449" y="4"/>
                    <a:pt x="2381" y="1"/>
                    <a:pt x="2313" y="1"/>
                  </a:cubicBezTo>
                  <a:close/>
                </a:path>
              </a:pathLst>
            </a:custGeom>
            <a:solidFill>
              <a:srgbClr val="6001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16"/>
            <p:cNvSpPr/>
            <p:nvPr/>
          </p:nvSpPr>
          <p:spPr>
            <a:xfrm>
              <a:off x="1676522" y="2249878"/>
              <a:ext cx="137880" cy="123261"/>
            </a:xfrm>
            <a:custGeom>
              <a:avLst/>
              <a:gdLst/>
              <a:ahLst/>
              <a:cxnLst/>
              <a:rect l="l" t="t" r="r" b="b"/>
              <a:pathLst>
                <a:path w="4596" h="4146" extrusionOk="0">
                  <a:moveTo>
                    <a:pt x="2297" y="0"/>
                  </a:moveTo>
                  <a:cubicBezTo>
                    <a:pt x="1184" y="0"/>
                    <a:pt x="227" y="823"/>
                    <a:pt x="105" y="1878"/>
                  </a:cubicBezTo>
                  <a:cubicBezTo>
                    <a:pt x="1" y="3020"/>
                    <a:pt x="884" y="4033"/>
                    <a:pt x="2078" y="4136"/>
                  </a:cubicBezTo>
                  <a:cubicBezTo>
                    <a:pt x="2147" y="4142"/>
                    <a:pt x="2215" y="4145"/>
                    <a:pt x="2283" y="4145"/>
                  </a:cubicBezTo>
                  <a:cubicBezTo>
                    <a:pt x="3415" y="4145"/>
                    <a:pt x="4368" y="3345"/>
                    <a:pt x="4466" y="2267"/>
                  </a:cubicBezTo>
                  <a:cubicBezTo>
                    <a:pt x="4596" y="1125"/>
                    <a:pt x="3713" y="113"/>
                    <a:pt x="2493" y="9"/>
                  </a:cubicBezTo>
                  <a:cubicBezTo>
                    <a:pt x="2427" y="3"/>
                    <a:pt x="2362" y="0"/>
                    <a:pt x="2297" y="0"/>
                  </a:cubicBezTo>
                  <a:close/>
                </a:path>
              </a:pathLst>
            </a:custGeom>
            <a:solidFill>
              <a:srgbClr val="6001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16"/>
            <p:cNvSpPr/>
            <p:nvPr/>
          </p:nvSpPr>
          <p:spPr>
            <a:xfrm>
              <a:off x="1561267" y="2295391"/>
              <a:ext cx="141000" cy="124807"/>
            </a:xfrm>
            <a:custGeom>
              <a:avLst/>
              <a:gdLst/>
              <a:ahLst/>
              <a:cxnLst/>
              <a:rect l="l" t="t" r="r" b="b"/>
              <a:pathLst>
                <a:path w="4700" h="4198" extrusionOk="0">
                  <a:moveTo>
                    <a:pt x="2361" y="1"/>
                  </a:moveTo>
                  <a:cubicBezTo>
                    <a:pt x="1204" y="1"/>
                    <a:pt x="228" y="802"/>
                    <a:pt x="130" y="1904"/>
                  </a:cubicBezTo>
                  <a:cubicBezTo>
                    <a:pt x="1" y="3073"/>
                    <a:pt x="909" y="4085"/>
                    <a:pt x="2129" y="4189"/>
                  </a:cubicBezTo>
                  <a:cubicBezTo>
                    <a:pt x="2197" y="4195"/>
                    <a:pt x="2264" y="4198"/>
                    <a:pt x="2330" y="4198"/>
                  </a:cubicBezTo>
                  <a:cubicBezTo>
                    <a:pt x="3467" y="4198"/>
                    <a:pt x="4447" y="3373"/>
                    <a:pt x="4570" y="2294"/>
                  </a:cubicBezTo>
                  <a:cubicBezTo>
                    <a:pt x="4700" y="1126"/>
                    <a:pt x="3791" y="113"/>
                    <a:pt x="2571" y="9"/>
                  </a:cubicBezTo>
                  <a:cubicBezTo>
                    <a:pt x="2500" y="3"/>
                    <a:pt x="2430" y="1"/>
                    <a:pt x="2361" y="1"/>
                  </a:cubicBezTo>
                  <a:close/>
                </a:path>
              </a:pathLst>
            </a:custGeom>
            <a:solidFill>
              <a:srgbClr val="6001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16"/>
            <p:cNvSpPr/>
            <p:nvPr/>
          </p:nvSpPr>
          <p:spPr>
            <a:xfrm>
              <a:off x="1460022" y="2364864"/>
              <a:ext cx="140220" cy="125550"/>
            </a:xfrm>
            <a:custGeom>
              <a:avLst/>
              <a:gdLst/>
              <a:ahLst/>
              <a:cxnLst/>
              <a:rect l="l" t="t" r="r" b="b"/>
              <a:pathLst>
                <a:path w="4674" h="4223" extrusionOk="0">
                  <a:moveTo>
                    <a:pt x="2345" y="0"/>
                  </a:moveTo>
                  <a:cubicBezTo>
                    <a:pt x="1208" y="0"/>
                    <a:pt x="227" y="826"/>
                    <a:pt x="105" y="1930"/>
                  </a:cubicBezTo>
                  <a:cubicBezTo>
                    <a:pt x="1" y="3072"/>
                    <a:pt x="883" y="4111"/>
                    <a:pt x="2130" y="4214"/>
                  </a:cubicBezTo>
                  <a:cubicBezTo>
                    <a:pt x="2197" y="4220"/>
                    <a:pt x="2264" y="4223"/>
                    <a:pt x="2330" y="4223"/>
                  </a:cubicBezTo>
                  <a:cubicBezTo>
                    <a:pt x="3467" y="4223"/>
                    <a:pt x="4447" y="3397"/>
                    <a:pt x="4570" y="2293"/>
                  </a:cubicBezTo>
                  <a:cubicBezTo>
                    <a:pt x="4674" y="1151"/>
                    <a:pt x="3765" y="113"/>
                    <a:pt x="2545" y="9"/>
                  </a:cubicBezTo>
                  <a:cubicBezTo>
                    <a:pt x="2478" y="3"/>
                    <a:pt x="2411" y="0"/>
                    <a:pt x="2345" y="0"/>
                  </a:cubicBezTo>
                  <a:close/>
                </a:path>
              </a:pathLst>
            </a:custGeom>
            <a:solidFill>
              <a:srgbClr val="6001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16"/>
            <p:cNvSpPr/>
            <p:nvPr/>
          </p:nvSpPr>
          <p:spPr>
            <a:xfrm>
              <a:off x="981064" y="2303120"/>
              <a:ext cx="142560" cy="127244"/>
            </a:xfrm>
            <a:custGeom>
              <a:avLst/>
              <a:gdLst/>
              <a:ahLst/>
              <a:cxnLst/>
              <a:rect l="l" t="t" r="r" b="b"/>
              <a:pathLst>
                <a:path w="4752" h="4280" extrusionOk="0">
                  <a:moveTo>
                    <a:pt x="2393" y="0"/>
                  </a:moveTo>
                  <a:cubicBezTo>
                    <a:pt x="1231" y="0"/>
                    <a:pt x="227" y="828"/>
                    <a:pt x="105" y="1956"/>
                  </a:cubicBezTo>
                  <a:cubicBezTo>
                    <a:pt x="1" y="3124"/>
                    <a:pt x="910" y="4163"/>
                    <a:pt x="2156" y="4267"/>
                  </a:cubicBezTo>
                  <a:cubicBezTo>
                    <a:pt x="2237" y="4275"/>
                    <a:pt x="2319" y="4279"/>
                    <a:pt x="2399" y="4279"/>
                  </a:cubicBezTo>
                  <a:cubicBezTo>
                    <a:pt x="3544" y="4279"/>
                    <a:pt x="4527" y="3437"/>
                    <a:pt x="4648" y="2345"/>
                  </a:cubicBezTo>
                  <a:cubicBezTo>
                    <a:pt x="4752" y="1151"/>
                    <a:pt x="3843" y="113"/>
                    <a:pt x="2597" y="9"/>
                  </a:cubicBezTo>
                  <a:cubicBezTo>
                    <a:pt x="2528" y="3"/>
                    <a:pt x="2460" y="0"/>
                    <a:pt x="2393" y="0"/>
                  </a:cubicBezTo>
                  <a:close/>
                </a:path>
              </a:pathLst>
            </a:custGeom>
            <a:solidFill>
              <a:srgbClr val="6001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16"/>
            <p:cNvSpPr/>
            <p:nvPr/>
          </p:nvSpPr>
          <p:spPr>
            <a:xfrm>
              <a:off x="803502" y="2260669"/>
              <a:ext cx="143340" cy="127869"/>
            </a:xfrm>
            <a:custGeom>
              <a:avLst/>
              <a:gdLst/>
              <a:ahLst/>
              <a:cxnLst/>
              <a:rect l="l" t="t" r="r" b="b"/>
              <a:pathLst>
                <a:path w="4778" h="4301" extrusionOk="0">
                  <a:moveTo>
                    <a:pt x="2398" y="1"/>
                  </a:moveTo>
                  <a:cubicBezTo>
                    <a:pt x="1237" y="1"/>
                    <a:pt x="254" y="851"/>
                    <a:pt x="131" y="1956"/>
                  </a:cubicBezTo>
                  <a:cubicBezTo>
                    <a:pt x="1" y="3150"/>
                    <a:pt x="935" y="4189"/>
                    <a:pt x="2182" y="4293"/>
                  </a:cubicBezTo>
                  <a:cubicBezTo>
                    <a:pt x="2248" y="4298"/>
                    <a:pt x="2315" y="4301"/>
                    <a:pt x="2381" y="4301"/>
                  </a:cubicBezTo>
                  <a:cubicBezTo>
                    <a:pt x="3545" y="4301"/>
                    <a:pt x="4550" y="3451"/>
                    <a:pt x="4648" y="2346"/>
                  </a:cubicBezTo>
                  <a:cubicBezTo>
                    <a:pt x="4778" y="1151"/>
                    <a:pt x="3869" y="113"/>
                    <a:pt x="2597" y="9"/>
                  </a:cubicBezTo>
                  <a:cubicBezTo>
                    <a:pt x="2530" y="4"/>
                    <a:pt x="2464" y="1"/>
                    <a:pt x="2398" y="1"/>
                  </a:cubicBezTo>
                  <a:close/>
                </a:path>
              </a:pathLst>
            </a:custGeom>
            <a:solidFill>
              <a:srgbClr val="6001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16"/>
            <p:cNvSpPr/>
            <p:nvPr/>
          </p:nvSpPr>
          <p:spPr>
            <a:xfrm>
              <a:off x="1574527" y="2830248"/>
              <a:ext cx="74790" cy="292840"/>
            </a:xfrm>
            <a:custGeom>
              <a:avLst/>
              <a:gdLst/>
              <a:ahLst/>
              <a:cxnLst/>
              <a:rect l="l" t="t" r="r" b="b"/>
              <a:pathLst>
                <a:path w="2493" h="9850" extrusionOk="0">
                  <a:moveTo>
                    <a:pt x="943" y="0"/>
                  </a:moveTo>
                  <a:cubicBezTo>
                    <a:pt x="675" y="0"/>
                    <a:pt x="462" y="194"/>
                    <a:pt x="415" y="449"/>
                  </a:cubicBezTo>
                  <a:lnTo>
                    <a:pt x="0" y="3461"/>
                  </a:lnTo>
                  <a:cubicBezTo>
                    <a:pt x="0" y="3461"/>
                    <a:pt x="649" y="5071"/>
                    <a:pt x="675" y="5148"/>
                  </a:cubicBezTo>
                  <a:cubicBezTo>
                    <a:pt x="701" y="5252"/>
                    <a:pt x="1376" y="9406"/>
                    <a:pt x="1376" y="9406"/>
                  </a:cubicBezTo>
                  <a:cubicBezTo>
                    <a:pt x="1425" y="9673"/>
                    <a:pt x="1678" y="9850"/>
                    <a:pt x="1966" y="9850"/>
                  </a:cubicBezTo>
                  <a:cubicBezTo>
                    <a:pt x="1985" y="9850"/>
                    <a:pt x="2005" y="9849"/>
                    <a:pt x="2025" y="9847"/>
                  </a:cubicBezTo>
                  <a:cubicBezTo>
                    <a:pt x="2311" y="9795"/>
                    <a:pt x="2492" y="9562"/>
                    <a:pt x="2492" y="9276"/>
                  </a:cubicBezTo>
                  <a:cubicBezTo>
                    <a:pt x="2492" y="9276"/>
                    <a:pt x="2492" y="9250"/>
                    <a:pt x="2492" y="9224"/>
                  </a:cubicBezTo>
                  <a:lnTo>
                    <a:pt x="1765" y="4889"/>
                  </a:lnTo>
                  <a:cubicBezTo>
                    <a:pt x="1765" y="4889"/>
                    <a:pt x="1246" y="3539"/>
                    <a:pt x="1142" y="3331"/>
                  </a:cubicBezTo>
                  <a:cubicBezTo>
                    <a:pt x="1194" y="3097"/>
                    <a:pt x="1532" y="579"/>
                    <a:pt x="1532" y="579"/>
                  </a:cubicBezTo>
                  <a:cubicBezTo>
                    <a:pt x="1532" y="553"/>
                    <a:pt x="1532" y="527"/>
                    <a:pt x="1532" y="501"/>
                  </a:cubicBezTo>
                  <a:cubicBezTo>
                    <a:pt x="1506" y="242"/>
                    <a:pt x="1324" y="34"/>
                    <a:pt x="1038" y="8"/>
                  </a:cubicBezTo>
                  <a:cubicBezTo>
                    <a:pt x="1006" y="3"/>
                    <a:pt x="974" y="0"/>
                    <a:pt x="943" y="0"/>
                  </a:cubicBezTo>
                  <a:close/>
                </a:path>
              </a:pathLst>
            </a:custGeom>
            <a:solidFill>
              <a:srgbClr val="FFBF00"/>
            </a:solidFill>
            <a:ln w="5200" cap="flat" cmpd="sng">
              <a:solidFill>
                <a:srgbClr val="490101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16"/>
            <p:cNvSpPr/>
            <p:nvPr/>
          </p:nvSpPr>
          <p:spPr>
            <a:xfrm>
              <a:off x="1616555" y="2817792"/>
              <a:ext cx="109860" cy="274348"/>
            </a:xfrm>
            <a:custGeom>
              <a:avLst/>
              <a:gdLst/>
              <a:ahLst/>
              <a:cxnLst/>
              <a:rect l="l" t="t" r="r" b="b"/>
              <a:pathLst>
                <a:path w="3662" h="9228" extrusionOk="0">
                  <a:moveTo>
                    <a:pt x="544" y="1"/>
                  </a:moveTo>
                  <a:cubicBezTo>
                    <a:pt x="433" y="1"/>
                    <a:pt x="324" y="30"/>
                    <a:pt x="235" y="90"/>
                  </a:cubicBezTo>
                  <a:cubicBezTo>
                    <a:pt x="79" y="219"/>
                    <a:pt x="1" y="375"/>
                    <a:pt x="1" y="557"/>
                  </a:cubicBezTo>
                  <a:cubicBezTo>
                    <a:pt x="1" y="661"/>
                    <a:pt x="27" y="739"/>
                    <a:pt x="105" y="843"/>
                  </a:cubicBezTo>
                  <a:cubicBezTo>
                    <a:pt x="105" y="843"/>
                    <a:pt x="1662" y="2893"/>
                    <a:pt x="1844" y="3101"/>
                  </a:cubicBezTo>
                  <a:cubicBezTo>
                    <a:pt x="1844" y="3361"/>
                    <a:pt x="1896" y="4581"/>
                    <a:pt x="1896" y="4581"/>
                  </a:cubicBezTo>
                  <a:cubicBezTo>
                    <a:pt x="1896" y="4581"/>
                    <a:pt x="2311" y="5464"/>
                    <a:pt x="2389" y="5619"/>
                  </a:cubicBezTo>
                  <a:cubicBezTo>
                    <a:pt x="2389" y="5801"/>
                    <a:pt x="2519" y="8709"/>
                    <a:pt x="2519" y="8709"/>
                  </a:cubicBezTo>
                  <a:cubicBezTo>
                    <a:pt x="2545" y="9020"/>
                    <a:pt x="2805" y="9228"/>
                    <a:pt x="3116" y="9228"/>
                  </a:cubicBezTo>
                  <a:cubicBezTo>
                    <a:pt x="3428" y="9202"/>
                    <a:pt x="3661" y="8942"/>
                    <a:pt x="3635" y="8657"/>
                  </a:cubicBezTo>
                  <a:lnTo>
                    <a:pt x="3480" y="5386"/>
                  </a:lnTo>
                  <a:cubicBezTo>
                    <a:pt x="3480" y="5386"/>
                    <a:pt x="3064" y="4477"/>
                    <a:pt x="3012" y="4347"/>
                  </a:cubicBezTo>
                  <a:cubicBezTo>
                    <a:pt x="3012" y="4166"/>
                    <a:pt x="2934" y="2738"/>
                    <a:pt x="2934" y="2738"/>
                  </a:cubicBezTo>
                  <a:lnTo>
                    <a:pt x="1013" y="219"/>
                  </a:lnTo>
                  <a:cubicBezTo>
                    <a:pt x="901" y="76"/>
                    <a:pt x="721" y="1"/>
                    <a:pt x="544" y="1"/>
                  </a:cubicBezTo>
                  <a:close/>
                </a:path>
              </a:pathLst>
            </a:custGeom>
            <a:solidFill>
              <a:srgbClr val="FFBF00"/>
            </a:solidFill>
            <a:ln w="5200" cap="flat" cmpd="sng">
              <a:solidFill>
                <a:srgbClr val="490101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16"/>
            <p:cNvSpPr/>
            <p:nvPr/>
          </p:nvSpPr>
          <p:spPr>
            <a:xfrm>
              <a:off x="1712370" y="2770288"/>
              <a:ext cx="96600" cy="287667"/>
            </a:xfrm>
            <a:custGeom>
              <a:avLst/>
              <a:gdLst/>
              <a:ahLst/>
              <a:cxnLst/>
              <a:rect l="l" t="t" r="r" b="b"/>
              <a:pathLst>
                <a:path w="3220" h="9676" extrusionOk="0">
                  <a:moveTo>
                    <a:pt x="571" y="0"/>
                  </a:moveTo>
                  <a:cubicBezTo>
                    <a:pt x="260" y="0"/>
                    <a:pt x="26" y="234"/>
                    <a:pt x="26" y="519"/>
                  </a:cubicBezTo>
                  <a:lnTo>
                    <a:pt x="0" y="3531"/>
                  </a:lnTo>
                  <a:cubicBezTo>
                    <a:pt x="0" y="3531"/>
                    <a:pt x="831" y="5063"/>
                    <a:pt x="883" y="5166"/>
                  </a:cubicBezTo>
                  <a:cubicBezTo>
                    <a:pt x="909" y="5270"/>
                    <a:pt x="2103" y="9294"/>
                    <a:pt x="2103" y="9294"/>
                  </a:cubicBezTo>
                  <a:cubicBezTo>
                    <a:pt x="2190" y="9513"/>
                    <a:pt x="2425" y="9676"/>
                    <a:pt x="2667" y="9676"/>
                  </a:cubicBezTo>
                  <a:cubicBezTo>
                    <a:pt x="2712" y="9676"/>
                    <a:pt x="2758" y="9670"/>
                    <a:pt x="2804" y="9658"/>
                  </a:cubicBezTo>
                  <a:cubicBezTo>
                    <a:pt x="3063" y="9580"/>
                    <a:pt x="3219" y="9346"/>
                    <a:pt x="3219" y="9112"/>
                  </a:cubicBezTo>
                  <a:cubicBezTo>
                    <a:pt x="3219" y="9061"/>
                    <a:pt x="3193" y="9035"/>
                    <a:pt x="3193" y="8983"/>
                  </a:cubicBezTo>
                  <a:lnTo>
                    <a:pt x="1921" y="4751"/>
                  </a:lnTo>
                  <a:cubicBezTo>
                    <a:pt x="1921" y="4751"/>
                    <a:pt x="1220" y="3479"/>
                    <a:pt x="1116" y="3297"/>
                  </a:cubicBezTo>
                  <a:cubicBezTo>
                    <a:pt x="1116" y="3038"/>
                    <a:pt x="1142" y="519"/>
                    <a:pt x="1142" y="519"/>
                  </a:cubicBezTo>
                  <a:cubicBezTo>
                    <a:pt x="1142" y="519"/>
                    <a:pt x="1142" y="519"/>
                    <a:pt x="1116" y="493"/>
                  </a:cubicBezTo>
                  <a:cubicBezTo>
                    <a:pt x="1116" y="234"/>
                    <a:pt x="883" y="0"/>
                    <a:pt x="571" y="0"/>
                  </a:cubicBezTo>
                  <a:close/>
                </a:path>
              </a:pathLst>
            </a:custGeom>
            <a:solidFill>
              <a:srgbClr val="7DFF00"/>
            </a:solidFill>
            <a:ln w="4550" cap="flat" cmpd="sng">
              <a:solidFill>
                <a:srgbClr val="0F4000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16"/>
            <p:cNvSpPr/>
            <p:nvPr/>
          </p:nvSpPr>
          <p:spPr>
            <a:xfrm>
              <a:off x="1737269" y="2764729"/>
              <a:ext cx="114540" cy="272684"/>
            </a:xfrm>
            <a:custGeom>
              <a:avLst/>
              <a:gdLst/>
              <a:ahLst/>
              <a:cxnLst/>
              <a:rect l="l" t="t" r="r" b="b"/>
              <a:pathLst>
                <a:path w="3818" h="9172" extrusionOk="0">
                  <a:moveTo>
                    <a:pt x="564" y="0"/>
                  </a:moveTo>
                  <a:cubicBezTo>
                    <a:pt x="446" y="0"/>
                    <a:pt x="330" y="35"/>
                    <a:pt x="234" y="109"/>
                  </a:cubicBezTo>
                  <a:cubicBezTo>
                    <a:pt x="79" y="213"/>
                    <a:pt x="1" y="395"/>
                    <a:pt x="1" y="551"/>
                  </a:cubicBezTo>
                  <a:cubicBezTo>
                    <a:pt x="1" y="655"/>
                    <a:pt x="53" y="758"/>
                    <a:pt x="105" y="862"/>
                  </a:cubicBezTo>
                  <a:cubicBezTo>
                    <a:pt x="105" y="862"/>
                    <a:pt x="1714" y="2887"/>
                    <a:pt x="1896" y="3095"/>
                  </a:cubicBezTo>
                  <a:cubicBezTo>
                    <a:pt x="1896" y="3354"/>
                    <a:pt x="1974" y="4575"/>
                    <a:pt x="1974" y="4575"/>
                  </a:cubicBezTo>
                  <a:cubicBezTo>
                    <a:pt x="1974" y="4575"/>
                    <a:pt x="2415" y="5457"/>
                    <a:pt x="2467" y="5587"/>
                  </a:cubicBezTo>
                  <a:cubicBezTo>
                    <a:pt x="2493" y="5769"/>
                    <a:pt x="2701" y="8676"/>
                    <a:pt x="2701" y="8676"/>
                  </a:cubicBezTo>
                  <a:cubicBezTo>
                    <a:pt x="2701" y="8970"/>
                    <a:pt x="2955" y="9172"/>
                    <a:pt x="3224" y="9172"/>
                  </a:cubicBezTo>
                  <a:cubicBezTo>
                    <a:pt x="3240" y="9172"/>
                    <a:pt x="3256" y="9171"/>
                    <a:pt x="3272" y="9170"/>
                  </a:cubicBezTo>
                  <a:cubicBezTo>
                    <a:pt x="3583" y="9144"/>
                    <a:pt x="3817" y="8910"/>
                    <a:pt x="3791" y="8624"/>
                  </a:cubicBezTo>
                  <a:cubicBezTo>
                    <a:pt x="3791" y="8624"/>
                    <a:pt x="3583" y="5327"/>
                    <a:pt x="3583" y="5327"/>
                  </a:cubicBezTo>
                  <a:cubicBezTo>
                    <a:pt x="3583" y="5327"/>
                    <a:pt x="3168" y="4445"/>
                    <a:pt x="3090" y="4289"/>
                  </a:cubicBezTo>
                  <a:cubicBezTo>
                    <a:pt x="3064" y="4133"/>
                    <a:pt x="2986" y="2705"/>
                    <a:pt x="2986" y="2705"/>
                  </a:cubicBezTo>
                  <a:lnTo>
                    <a:pt x="1013" y="213"/>
                  </a:lnTo>
                  <a:cubicBezTo>
                    <a:pt x="906" y="75"/>
                    <a:pt x="734" y="0"/>
                    <a:pt x="564" y="0"/>
                  </a:cubicBezTo>
                  <a:close/>
                </a:path>
              </a:pathLst>
            </a:custGeom>
            <a:solidFill>
              <a:srgbClr val="7DFF00"/>
            </a:solidFill>
            <a:ln w="4550" cap="flat" cmpd="sng">
              <a:solidFill>
                <a:srgbClr val="0F4000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16"/>
            <p:cNvSpPr/>
            <p:nvPr/>
          </p:nvSpPr>
          <p:spPr>
            <a:xfrm>
              <a:off x="1829185" y="2774658"/>
              <a:ext cx="58440" cy="294386"/>
            </a:xfrm>
            <a:custGeom>
              <a:avLst/>
              <a:gdLst/>
              <a:ahLst/>
              <a:cxnLst/>
              <a:rect l="l" t="t" r="r" b="b"/>
              <a:pathLst>
                <a:path w="1948" h="9902" extrusionOk="0">
                  <a:moveTo>
                    <a:pt x="1243" y="0"/>
                  </a:moveTo>
                  <a:cubicBezTo>
                    <a:pt x="971" y="0"/>
                    <a:pt x="721" y="172"/>
                    <a:pt x="675" y="424"/>
                  </a:cubicBezTo>
                  <a:lnTo>
                    <a:pt x="0" y="3384"/>
                  </a:lnTo>
                  <a:cubicBezTo>
                    <a:pt x="0" y="3384"/>
                    <a:pt x="493" y="5019"/>
                    <a:pt x="519" y="5123"/>
                  </a:cubicBezTo>
                  <a:cubicBezTo>
                    <a:pt x="519" y="5227"/>
                    <a:pt x="831" y="9407"/>
                    <a:pt x="831" y="9407"/>
                  </a:cubicBezTo>
                  <a:cubicBezTo>
                    <a:pt x="856" y="9678"/>
                    <a:pt x="1091" y="9902"/>
                    <a:pt x="1381" y="9902"/>
                  </a:cubicBezTo>
                  <a:cubicBezTo>
                    <a:pt x="1396" y="9902"/>
                    <a:pt x="1412" y="9901"/>
                    <a:pt x="1428" y="9900"/>
                  </a:cubicBezTo>
                  <a:cubicBezTo>
                    <a:pt x="1740" y="9874"/>
                    <a:pt x="1947" y="9640"/>
                    <a:pt x="1947" y="9355"/>
                  </a:cubicBezTo>
                  <a:cubicBezTo>
                    <a:pt x="1947" y="9355"/>
                    <a:pt x="1610" y="4942"/>
                    <a:pt x="1610" y="4942"/>
                  </a:cubicBezTo>
                  <a:cubicBezTo>
                    <a:pt x="1610" y="4942"/>
                    <a:pt x="1220" y="3540"/>
                    <a:pt x="1142" y="3332"/>
                  </a:cubicBezTo>
                  <a:cubicBezTo>
                    <a:pt x="1194" y="3098"/>
                    <a:pt x="1766" y="632"/>
                    <a:pt x="1766" y="632"/>
                  </a:cubicBezTo>
                  <a:cubicBezTo>
                    <a:pt x="1766" y="606"/>
                    <a:pt x="1791" y="554"/>
                    <a:pt x="1766" y="502"/>
                  </a:cubicBezTo>
                  <a:cubicBezTo>
                    <a:pt x="1766" y="269"/>
                    <a:pt x="1584" y="61"/>
                    <a:pt x="1350" y="9"/>
                  </a:cubicBezTo>
                  <a:cubicBezTo>
                    <a:pt x="1314" y="3"/>
                    <a:pt x="1279" y="0"/>
                    <a:pt x="1243" y="0"/>
                  </a:cubicBezTo>
                  <a:close/>
                </a:path>
              </a:pathLst>
            </a:custGeom>
            <a:solidFill>
              <a:srgbClr val="FFBF00"/>
            </a:solidFill>
            <a:ln w="5200" cap="flat" cmpd="sng">
              <a:solidFill>
                <a:srgbClr val="490101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16"/>
            <p:cNvSpPr/>
            <p:nvPr/>
          </p:nvSpPr>
          <p:spPr>
            <a:xfrm>
              <a:off x="1880573" y="2765799"/>
              <a:ext cx="84150" cy="281662"/>
            </a:xfrm>
            <a:custGeom>
              <a:avLst/>
              <a:gdLst/>
              <a:ahLst/>
              <a:cxnLst/>
              <a:rect l="l" t="t" r="r" b="b"/>
              <a:pathLst>
                <a:path w="2805" h="9474" extrusionOk="0">
                  <a:moveTo>
                    <a:pt x="577" y="0"/>
                  </a:moveTo>
                  <a:cubicBezTo>
                    <a:pt x="487" y="0"/>
                    <a:pt x="395" y="23"/>
                    <a:pt x="312" y="73"/>
                  </a:cubicBezTo>
                  <a:cubicBezTo>
                    <a:pt x="104" y="177"/>
                    <a:pt x="1" y="359"/>
                    <a:pt x="27" y="567"/>
                  </a:cubicBezTo>
                  <a:cubicBezTo>
                    <a:pt x="27" y="619"/>
                    <a:pt x="53" y="696"/>
                    <a:pt x="78" y="774"/>
                  </a:cubicBezTo>
                  <a:cubicBezTo>
                    <a:pt x="78" y="774"/>
                    <a:pt x="1351" y="3007"/>
                    <a:pt x="1480" y="3241"/>
                  </a:cubicBezTo>
                  <a:cubicBezTo>
                    <a:pt x="1454" y="3500"/>
                    <a:pt x="1351" y="4720"/>
                    <a:pt x="1351" y="4720"/>
                  </a:cubicBezTo>
                  <a:cubicBezTo>
                    <a:pt x="1351" y="4720"/>
                    <a:pt x="1636" y="5655"/>
                    <a:pt x="1688" y="5811"/>
                  </a:cubicBezTo>
                  <a:cubicBezTo>
                    <a:pt x="1662" y="5992"/>
                    <a:pt x="1402" y="8900"/>
                    <a:pt x="1402" y="8900"/>
                  </a:cubicBezTo>
                  <a:cubicBezTo>
                    <a:pt x="1402" y="8926"/>
                    <a:pt x="1402" y="8952"/>
                    <a:pt x="1402" y="8978"/>
                  </a:cubicBezTo>
                  <a:cubicBezTo>
                    <a:pt x="1402" y="9237"/>
                    <a:pt x="1636" y="9445"/>
                    <a:pt x="1896" y="9471"/>
                  </a:cubicBezTo>
                  <a:cubicBezTo>
                    <a:pt x="1912" y="9472"/>
                    <a:pt x="1927" y="9473"/>
                    <a:pt x="1943" y="9473"/>
                  </a:cubicBezTo>
                  <a:cubicBezTo>
                    <a:pt x="2236" y="9473"/>
                    <a:pt x="2494" y="9249"/>
                    <a:pt x="2519" y="8978"/>
                  </a:cubicBezTo>
                  <a:lnTo>
                    <a:pt x="2804" y="5707"/>
                  </a:lnTo>
                  <a:cubicBezTo>
                    <a:pt x="2804" y="5707"/>
                    <a:pt x="2519" y="4772"/>
                    <a:pt x="2467" y="4616"/>
                  </a:cubicBezTo>
                  <a:cubicBezTo>
                    <a:pt x="2493" y="4435"/>
                    <a:pt x="2623" y="3033"/>
                    <a:pt x="2623" y="3033"/>
                  </a:cubicBezTo>
                  <a:lnTo>
                    <a:pt x="1065" y="281"/>
                  </a:lnTo>
                  <a:cubicBezTo>
                    <a:pt x="959" y="105"/>
                    <a:pt x="769" y="0"/>
                    <a:pt x="577" y="0"/>
                  </a:cubicBezTo>
                  <a:close/>
                </a:path>
              </a:pathLst>
            </a:custGeom>
            <a:solidFill>
              <a:srgbClr val="FFBF00"/>
            </a:solidFill>
            <a:ln w="5200" cap="flat" cmpd="sng">
              <a:solidFill>
                <a:srgbClr val="490101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16"/>
            <p:cNvSpPr/>
            <p:nvPr/>
          </p:nvSpPr>
          <p:spPr>
            <a:xfrm>
              <a:off x="1958449" y="2788273"/>
              <a:ext cx="57660" cy="293911"/>
            </a:xfrm>
            <a:custGeom>
              <a:avLst/>
              <a:gdLst/>
              <a:ahLst/>
              <a:cxnLst/>
              <a:rect l="l" t="t" r="r" b="b"/>
              <a:pathLst>
                <a:path w="1922" h="9886" extrusionOk="0">
                  <a:moveTo>
                    <a:pt x="1232" y="0"/>
                  </a:moveTo>
                  <a:cubicBezTo>
                    <a:pt x="980" y="0"/>
                    <a:pt x="767" y="167"/>
                    <a:pt x="702" y="408"/>
                  </a:cubicBezTo>
                  <a:lnTo>
                    <a:pt x="1" y="3367"/>
                  </a:lnTo>
                  <a:cubicBezTo>
                    <a:pt x="1" y="3367"/>
                    <a:pt x="494" y="5003"/>
                    <a:pt x="520" y="5107"/>
                  </a:cubicBezTo>
                  <a:cubicBezTo>
                    <a:pt x="520" y="5210"/>
                    <a:pt x="805" y="9390"/>
                    <a:pt x="805" y="9390"/>
                  </a:cubicBezTo>
                  <a:cubicBezTo>
                    <a:pt x="830" y="9661"/>
                    <a:pt x="1065" y="9885"/>
                    <a:pt x="1355" y="9885"/>
                  </a:cubicBezTo>
                  <a:cubicBezTo>
                    <a:pt x="1371" y="9885"/>
                    <a:pt x="1387" y="9885"/>
                    <a:pt x="1403" y="9883"/>
                  </a:cubicBezTo>
                  <a:cubicBezTo>
                    <a:pt x="1714" y="9857"/>
                    <a:pt x="1922" y="9624"/>
                    <a:pt x="1922" y="9338"/>
                  </a:cubicBezTo>
                  <a:cubicBezTo>
                    <a:pt x="1922" y="9338"/>
                    <a:pt x="1636" y="4925"/>
                    <a:pt x="1636" y="4925"/>
                  </a:cubicBezTo>
                  <a:cubicBezTo>
                    <a:pt x="1636" y="4925"/>
                    <a:pt x="1221" y="3549"/>
                    <a:pt x="1169" y="3315"/>
                  </a:cubicBezTo>
                  <a:cubicBezTo>
                    <a:pt x="1221" y="3082"/>
                    <a:pt x="1792" y="641"/>
                    <a:pt x="1792" y="641"/>
                  </a:cubicBezTo>
                  <a:cubicBezTo>
                    <a:pt x="1792" y="589"/>
                    <a:pt x="1818" y="537"/>
                    <a:pt x="1818" y="486"/>
                  </a:cubicBezTo>
                  <a:cubicBezTo>
                    <a:pt x="1792" y="252"/>
                    <a:pt x="1610" y="70"/>
                    <a:pt x="1377" y="18"/>
                  </a:cubicBezTo>
                  <a:cubicBezTo>
                    <a:pt x="1328" y="6"/>
                    <a:pt x="1279" y="0"/>
                    <a:pt x="1232" y="0"/>
                  </a:cubicBezTo>
                  <a:close/>
                </a:path>
              </a:pathLst>
            </a:custGeom>
            <a:solidFill>
              <a:srgbClr val="FFBF00"/>
            </a:solidFill>
            <a:ln w="5200" cap="flat" cmpd="sng">
              <a:solidFill>
                <a:srgbClr val="490101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16"/>
            <p:cNvSpPr/>
            <p:nvPr/>
          </p:nvSpPr>
          <p:spPr>
            <a:xfrm>
              <a:off x="2010647" y="2785419"/>
              <a:ext cx="70890" cy="283832"/>
            </a:xfrm>
            <a:custGeom>
              <a:avLst/>
              <a:gdLst/>
              <a:ahLst/>
              <a:cxnLst/>
              <a:rect l="l" t="t" r="r" b="b"/>
              <a:pathLst>
                <a:path w="2363" h="9547" extrusionOk="0">
                  <a:moveTo>
                    <a:pt x="566" y="1"/>
                  </a:moveTo>
                  <a:cubicBezTo>
                    <a:pt x="499" y="1"/>
                    <a:pt x="430" y="12"/>
                    <a:pt x="363" y="36"/>
                  </a:cubicBezTo>
                  <a:cubicBezTo>
                    <a:pt x="130" y="140"/>
                    <a:pt x="0" y="348"/>
                    <a:pt x="0" y="556"/>
                  </a:cubicBezTo>
                  <a:cubicBezTo>
                    <a:pt x="0" y="608"/>
                    <a:pt x="26" y="685"/>
                    <a:pt x="52" y="737"/>
                  </a:cubicBezTo>
                  <a:cubicBezTo>
                    <a:pt x="52" y="737"/>
                    <a:pt x="1090" y="3074"/>
                    <a:pt x="1194" y="3333"/>
                  </a:cubicBezTo>
                  <a:cubicBezTo>
                    <a:pt x="1142" y="3567"/>
                    <a:pt x="909" y="4761"/>
                    <a:pt x="909" y="4761"/>
                  </a:cubicBezTo>
                  <a:cubicBezTo>
                    <a:pt x="909" y="4761"/>
                    <a:pt x="1090" y="5722"/>
                    <a:pt x="1116" y="5878"/>
                  </a:cubicBezTo>
                  <a:cubicBezTo>
                    <a:pt x="1090" y="6059"/>
                    <a:pt x="545" y="8941"/>
                    <a:pt x="545" y="8941"/>
                  </a:cubicBezTo>
                  <a:cubicBezTo>
                    <a:pt x="519" y="8967"/>
                    <a:pt x="519" y="9019"/>
                    <a:pt x="519" y="9045"/>
                  </a:cubicBezTo>
                  <a:cubicBezTo>
                    <a:pt x="545" y="9304"/>
                    <a:pt x="727" y="9512"/>
                    <a:pt x="987" y="9538"/>
                  </a:cubicBezTo>
                  <a:cubicBezTo>
                    <a:pt x="1019" y="9544"/>
                    <a:pt x="1052" y="9547"/>
                    <a:pt x="1085" y="9547"/>
                  </a:cubicBezTo>
                  <a:cubicBezTo>
                    <a:pt x="1340" y="9547"/>
                    <a:pt x="1590" y="9375"/>
                    <a:pt x="1636" y="9123"/>
                  </a:cubicBezTo>
                  <a:lnTo>
                    <a:pt x="2259" y="5878"/>
                  </a:lnTo>
                  <a:cubicBezTo>
                    <a:pt x="2259" y="5878"/>
                    <a:pt x="2077" y="4917"/>
                    <a:pt x="2051" y="4761"/>
                  </a:cubicBezTo>
                  <a:cubicBezTo>
                    <a:pt x="2077" y="4605"/>
                    <a:pt x="2362" y="3204"/>
                    <a:pt x="2362" y="3204"/>
                  </a:cubicBezTo>
                  <a:lnTo>
                    <a:pt x="1090" y="322"/>
                  </a:lnTo>
                  <a:cubicBezTo>
                    <a:pt x="991" y="123"/>
                    <a:pt x="785" y="1"/>
                    <a:pt x="566" y="1"/>
                  </a:cubicBezTo>
                  <a:close/>
                </a:path>
              </a:pathLst>
            </a:custGeom>
            <a:solidFill>
              <a:srgbClr val="FFBF00"/>
            </a:solidFill>
            <a:ln w="5200" cap="flat" cmpd="sng">
              <a:solidFill>
                <a:srgbClr val="490101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16"/>
            <p:cNvSpPr/>
            <p:nvPr/>
          </p:nvSpPr>
          <p:spPr>
            <a:xfrm>
              <a:off x="2471666" y="2788719"/>
              <a:ext cx="74820" cy="292692"/>
            </a:xfrm>
            <a:custGeom>
              <a:avLst/>
              <a:gdLst/>
              <a:ahLst/>
              <a:cxnLst/>
              <a:rect l="l" t="t" r="r" b="b"/>
              <a:pathLst>
                <a:path w="2494" h="9845" extrusionOk="0">
                  <a:moveTo>
                    <a:pt x="981" y="1"/>
                  </a:moveTo>
                  <a:cubicBezTo>
                    <a:pt x="693" y="1"/>
                    <a:pt x="441" y="179"/>
                    <a:pt x="416" y="471"/>
                  </a:cubicBezTo>
                  <a:lnTo>
                    <a:pt x="1" y="3456"/>
                  </a:lnTo>
                  <a:cubicBezTo>
                    <a:pt x="1" y="3456"/>
                    <a:pt x="624" y="5066"/>
                    <a:pt x="676" y="5144"/>
                  </a:cubicBezTo>
                  <a:cubicBezTo>
                    <a:pt x="702" y="5247"/>
                    <a:pt x="1377" y="9401"/>
                    <a:pt x="1377" y="9401"/>
                  </a:cubicBezTo>
                  <a:cubicBezTo>
                    <a:pt x="1425" y="9668"/>
                    <a:pt x="1656" y="9845"/>
                    <a:pt x="1941" y="9845"/>
                  </a:cubicBezTo>
                  <a:cubicBezTo>
                    <a:pt x="1960" y="9845"/>
                    <a:pt x="1980" y="9844"/>
                    <a:pt x="2000" y="9842"/>
                  </a:cubicBezTo>
                  <a:cubicBezTo>
                    <a:pt x="2285" y="9790"/>
                    <a:pt x="2493" y="9557"/>
                    <a:pt x="2467" y="9297"/>
                  </a:cubicBezTo>
                  <a:cubicBezTo>
                    <a:pt x="2467" y="9271"/>
                    <a:pt x="2467" y="9245"/>
                    <a:pt x="2467" y="9219"/>
                  </a:cubicBezTo>
                  <a:lnTo>
                    <a:pt x="1766" y="4884"/>
                  </a:lnTo>
                  <a:cubicBezTo>
                    <a:pt x="1766" y="4884"/>
                    <a:pt x="1221" y="3534"/>
                    <a:pt x="1143" y="3326"/>
                  </a:cubicBezTo>
                  <a:cubicBezTo>
                    <a:pt x="1169" y="3093"/>
                    <a:pt x="1507" y="574"/>
                    <a:pt x="1507" y="574"/>
                  </a:cubicBezTo>
                  <a:cubicBezTo>
                    <a:pt x="1532" y="548"/>
                    <a:pt x="1532" y="522"/>
                    <a:pt x="1532" y="497"/>
                  </a:cubicBezTo>
                  <a:cubicBezTo>
                    <a:pt x="1507" y="237"/>
                    <a:pt x="1299" y="29"/>
                    <a:pt x="1039" y="3"/>
                  </a:cubicBezTo>
                  <a:cubicBezTo>
                    <a:pt x="1020" y="2"/>
                    <a:pt x="1000" y="1"/>
                    <a:pt x="981" y="1"/>
                  </a:cubicBezTo>
                  <a:close/>
                </a:path>
              </a:pathLst>
            </a:custGeom>
            <a:solidFill>
              <a:srgbClr val="FFBF00"/>
            </a:solidFill>
            <a:ln w="5200" cap="flat" cmpd="sng">
              <a:solidFill>
                <a:srgbClr val="490101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16"/>
            <p:cNvSpPr/>
            <p:nvPr/>
          </p:nvSpPr>
          <p:spPr>
            <a:xfrm>
              <a:off x="2512944" y="2783843"/>
              <a:ext cx="109860" cy="273635"/>
            </a:xfrm>
            <a:custGeom>
              <a:avLst/>
              <a:gdLst/>
              <a:ahLst/>
              <a:cxnLst/>
              <a:rect l="l" t="t" r="r" b="b"/>
              <a:pathLst>
                <a:path w="3662" h="9204" extrusionOk="0">
                  <a:moveTo>
                    <a:pt x="555" y="0"/>
                  </a:moveTo>
                  <a:cubicBezTo>
                    <a:pt x="445" y="0"/>
                    <a:pt x="334" y="30"/>
                    <a:pt x="234" y="89"/>
                  </a:cubicBezTo>
                  <a:cubicBezTo>
                    <a:pt x="79" y="193"/>
                    <a:pt x="1" y="375"/>
                    <a:pt x="1" y="557"/>
                  </a:cubicBezTo>
                  <a:cubicBezTo>
                    <a:pt x="1" y="635"/>
                    <a:pt x="27" y="738"/>
                    <a:pt x="105" y="816"/>
                  </a:cubicBezTo>
                  <a:cubicBezTo>
                    <a:pt x="105" y="816"/>
                    <a:pt x="1662" y="2867"/>
                    <a:pt x="1844" y="3101"/>
                  </a:cubicBezTo>
                  <a:cubicBezTo>
                    <a:pt x="1844" y="3360"/>
                    <a:pt x="1896" y="4581"/>
                    <a:pt x="1896" y="4581"/>
                  </a:cubicBezTo>
                  <a:cubicBezTo>
                    <a:pt x="1896" y="4581"/>
                    <a:pt x="2311" y="5463"/>
                    <a:pt x="2389" y="5619"/>
                  </a:cubicBezTo>
                  <a:cubicBezTo>
                    <a:pt x="2389" y="5801"/>
                    <a:pt x="2545" y="8708"/>
                    <a:pt x="2545" y="8708"/>
                  </a:cubicBezTo>
                  <a:cubicBezTo>
                    <a:pt x="2545" y="8979"/>
                    <a:pt x="2779" y="9204"/>
                    <a:pt x="3069" y="9204"/>
                  </a:cubicBezTo>
                  <a:cubicBezTo>
                    <a:pt x="3084" y="9204"/>
                    <a:pt x="3100" y="9203"/>
                    <a:pt x="3116" y="9202"/>
                  </a:cubicBezTo>
                  <a:cubicBezTo>
                    <a:pt x="3428" y="9202"/>
                    <a:pt x="3661" y="8942"/>
                    <a:pt x="3661" y="8656"/>
                  </a:cubicBezTo>
                  <a:lnTo>
                    <a:pt x="3479" y="5359"/>
                  </a:lnTo>
                  <a:cubicBezTo>
                    <a:pt x="3479" y="5359"/>
                    <a:pt x="3090" y="4477"/>
                    <a:pt x="3012" y="4321"/>
                  </a:cubicBezTo>
                  <a:cubicBezTo>
                    <a:pt x="3012" y="4165"/>
                    <a:pt x="2934" y="2737"/>
                    <a:pt x="2934" y="2737"/>
                  </a:cubicBezTo>
                  <a:lnTo>
                    <a:pt x="1013" y="219"/>
                  </a:lnTo>
                  <a:cubicBezTo>
                    <a:pt x="901" y="75"/>
                    <a:pt x="730" y="0"/>
                    <a:pt x="555" y="0"/>
                  </a:cubicBezTo>
                  <a:close/>
                </a:path>
              </a:pathLst>
            </a:custGeom>
            <a:solidFill>
              <a:srgbClr val="FFBF00"/>
            </a:solidFill>
            <a:ln w="5200" cap="flat" cmpd="sng">
              <a:solidFill>
                <a:srgbClr val="490101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16"/>
            <p:cNvSpPr/>
            <p:nvPr/>
          </p:nvSpPr>
          <p:spPr>
            <a:xfrm>
              <a:off x="2333822" y="2815206"/>
              <a:ext cx="60000" cy="293911"/>
            </a:xfrm>
            <a:custGeom>
              <a:avLst/>
              <a:gdLst/>
              <a:ahLst/>
              <a:cxnLst/>
              <a:rect l="l" t="t" r="r" b="b"/>
              <a:pathLst>
                <a:path w="2000" h="9886" extrusionOk="0">
                  <a:moveTo>
                    <a:pt x="1435" y="1"/>
                  </a:moveTo>
                  <a:cubicBezTo>
                    <a:pt x="1198" y="1"/>
                    <a:pt x="974" y="148"/>
                    <a:pt x="909" y="384"/>
                  </a:cubicBezTo>
                  <a:lnTo>
                    <a:pt x="1" y="3266"/>
                  </a:lnTo>
                  <a:cubicBezTo>
                    <a:pt x="1" y="3266"/>
                    <a:pt x="364" y="4953"/>
                    <a:pt x="390" y="5057"/>
                  </a:cubicBezTo>
                  <a:cubicBezTo>
                    <a:pt x="390" y="5161"/>
                    <a:pt x="364" y="9341"/>
                    <a:pt x="364" y="9341"/>
                  </a:cubicBezTo>
                  <a:cubicBezTo>
                    <a:pt x="364" y="9367"/>
                    <a:pt x="364" y="9367"/>
                    <a:pt x="364" y="9393"/>
                  </a:cubicBezTo>
                  <a:cubicBezTo>
                    <a:pt x="390" y="9652"/>
                    <a:pt x="624" y="9886"/>
                    <a:pt x="909" y="9886"/>
                  </a:cubicBezTo>
                  <a:cubicBezTo>
                    <a:pt x="1221" y="9886"/>
                    <a:pt x="1481" y="9652"/>
                    <a:pt x="1481" y="9341"/>
                  </a:cubicBezTo>
                  <a:lnTo>
                    <a:pt x="1506" y="4953"/>
                  </a:lnTo>
                  <a:cubicBezTo>
                    <a:pt x="1506" y="4953"/>
                    <a:pt x="1195" y="3526"/>
                    <a:pt x="1143" y="3318"/>
                  </a:cubicBezTo>
                  <a:cubicBezTo>
                    <a:pt x="1221" y="3084"/>
                    <a:pt x="1974" y="670"/>
                    <a:pt x="1974" y="670"/>
                  </a:cubicBezTo>
                  <a:cubicBezTo>
                    <a:pt x="2000" y="618"/>
                    <a:pt x="2000" y="540"/>
                    <a:pt x="2000" y="488"/>
                  </a:cubicBezTo>
                  <a:cubicBezTo>
                    <a:pt x="1974" y="281"/>
                    <a:pt x="1818" y="73"/>
                    <a:pt x="1584" y="21"/>
                  </a:cubicBezTo>
                  <a:cubicBezTo>
                    <a:pt x="1535" y="7"/>
                    <a:pt x="1485" y="1"/>
                    <a:pt x="1435" y="1"/>
                  </a:cubicBezTo>
                  <a:close/>
                </a:path>
              </a:pathLst>
            </a:custGeom>
            <a:solidFill>
              <a:srgbClr val="FFBF00"/>
            </a:solidFill>
            <a:ln w="5200" cap="flat" cmpd="sng">
              <a:solidFill>
                <a:srgbClr val="490101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16"/>
            <p:cNvSpPr/>
            <p:nvPr/>
          </p:nvSpPr>
          <p:spPr>
            <a:xfrm>
              <a:off x="2243496" y="2817584"/>
              <a:ext cx="78690" cy="284427"/>
            </a:xfrm>
            <a:custGeom>
              <a:avLst/>
              <a:gdLst/>
              <a:ahLst/>
              <a:cxnLst/>
              <a:rect l="l" t="t" r="r" b="b"/>
              <a:pathLst>
                <a:path w="2623" h="9567" extrusionOk="0">
                  <a:moveTo>
                    <a:pt x="1226" y="1"/>
                  </a:moveTo>
                  <a:cubicBezTo>
                    <a:pt x="1181" y="1"/>
                    <a:pt x="1136" y="7"/>
                    <a:pt x="1091" y="19"/>
                  </a:cubicBezTo>
                  <a:cubicBezTo>
                    <a:pt x="831" y="97"/>
                    <a:pt x="649" y="330"/>
                    <a:pt x="675" y="564"/>
                  </a:cubicBezTo>
                  <a:cubicBezTo>
                    <a:pt x="675" y="590"/>
                    <a:pt x="675" y="642"/>
                    <a:pt x="675" y="668"/>
                  </a:cubicBezTo>
                  <a:cubicBezTo>
                    <a:pt x="675" y="668"/>
                    <a:pt x="1376" y="3108"/>
                    <a:pt x="1454" y="3394"/>
                  </a:cubicBezTo>
                  <a:cubicBezTo>
                    <a:pt x="1376" y="3627"/>
                    <a:pt x="987" y="4796"/>
                    <a:pt x="987" y="4796"/>
                  </a:cubicBezTo>
                  <a:cubicBezTo>
                    <a:pt x="987" y="4796"/>
                    <a:pt x="1039" y="5756"/>
                    <a:pt x="1039" y="5912"/>
                  </a:cubicBezTo>
                  <a:cubicBezTo>
                    <a:pt x="987" y="6094"/>
                    <a:pt x="26" y="8871"/>
                    <a:pt x="26" y="8871"/>
                  </a:cubicBezTo>
                  <a:cubicBezTo>
                    <a:pt x="0" y="8949"/>
                    <a:pt x="0" y="9001"/>
                    <a:pt x="0" y="9053"/>
                  </a:cubicBezTo>
                  <a:cubicBezTo>
                    <a:pt x="26" y="9287"/>
                    <a:pt x="156" y="9468"/>
                    <a:pt x="390" y="9546"/>
                  </a:cubicBezTo>
                  <a:cubicBezTo>
                    <a:pt x="439" y="9560"/>
                    <a:pt x="490" y="9566"/>
                    <a:pt x="539" y="9566"/>
                  </a:cubicBezTo>
                  <a:cubicBezTo>
                    <a:pt x="777" y="9566"/>
                    <a:pt x="1005" y="9419"/>
                    <a:pt x="1091" y="9183"/>
                  </a:cubicBezTo>
                  <a:lnTo>
                    <a:pt x="2155" y="6068"/>
                  </a:lnTo>
                  <a:cubicBezTo>
                    <a:pt x="2155" y="6068"/>
                    <a:pt x="2103" y="5081"/>
                    <a:pt x="2103" y="4925"/>
                  </a:cubicBezTo>
                  <a:cubicBezTo>
                    <a:pt x="2155" y="4770"/>
                    <a:pt x="2622" y="3420"/>
                    <a:pt x="2622" y="3420"/>
                  </a:cubicBezTo>
                  <a:lnTo>
                    <a:pt x="1766" y="408"/>
                  </a:lnTo>
                  <a:cubicBezTo>
                    <a:pt x="1700" y="168"/>
                    <a:pt x="1469" y="1"/>
                    <a:pt x="1226" y="1"/>
                  </a:cubicBezTo>
                  <a:close/>
                </a:path>
              </a:pathLst>
            </a:custGeom>
            <a:solidFill>
              <a:srgbClr val="FFBF00"/>
            </a:solidFill>
            <a:ln w="5200" cap="flat" cmpd="sng">
              <a:solidFill>
                <a:srgbClr val="490101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16"/>
            <p:cNvSpPr/>
            <p:nvPr/>
          </p:nvSpPr>
          <p:spPr>
            <a:xfrm>
              <a:off x="2062814" y="2806288"/>
              <a:ext cx="59220" cy="294416"/>
            </a:xfrm>
            <a:custGeom>
              <a:avLst/>
              <a:gdLst/>
              <a:ahLst/>
              <a:cxnLst/>
              <a:rect l="l" t="t" r="r" b="b"/>
              <a:pathLst>
                <a:path w="1974" h="9903" extrusionOk="0">
                  <a:moveTo>
                    <a:pt x="1244" y="1"/>
                  </a:moveTo>
                  <a:cubicBezTo>
                    <a:pt x="976" y="1"/>
                    <a:pt x="744" y="172"/>
                    <a:pt x="675" y="425"/>
                  </a:cubicBezTo>
                  <a:lnTo>
                    <a:pt x="0" y="3384"/>
                  </a:lnTo>
                  <a:cubicBezTo>
                    <a:pt x="0" y="3384"/>
                    <a:pt x="494" y="5020"/>
                    <a:pt x="520" y="5124"/>
                  </a:cubicBezTo>
                  <a:cubicBezTo>
                    <a:pt x="546" y="5227"/>
                    <a:pt x="831" y="9407"/>
                    <a:pt x="831" y="9407"/>
                  </a:cubicBezTo>
                  <a:cubicBezTo>
                    <a:pt x="856" y="9678"/>
                    <a:pt x="1091" y="9902"/>
                    <a:pt x="1381" y="9902"/>
                  </a:cubicBezTo>
                  <a:cubicBezTo>
                    <a:pt x="1397" y="9902"/>
                    <a:pt x="1412" y="9902"/>
                    <a:pt x="1428" y="9900"/>
                  </a:cubicBezTo>
                  <a:cubicBezTo>
                    <a:pt x="1740" y="9874"/>
                    <a:pt x="1973" y="9641"/>
                    <a:pt x="1947" y="9355"/>
                  </a:cubicBezTo>
                  <a:cubicBezTo>
                    <a:pt x="1947" y="9329"/>
                    <a:pt x="1636" y="4942"/>
                    <a:pt x="1636" y="4942"/>
                  </a:cubicBezTo>
                  <a:cubicBezTo>
                    <a:pt x="1636" y="4942"/>
                    <a:pt x="1221" y="3540"/>
                    <a:pt x="1169" y="3332"/>
                  </a:cubicBezTo>
                  <a:cubicBezTo>
                    <a:pt x="1221" y="3099"/>
                    <a:pt x="1766" y="632"/>
                    <a:pt x="1766" y="632"/>
                  </a:cubicBezTo>
                  <a:cubicBezTo>
                    <a:pt x="1792" y="606"/>
                    <a:pt x="1792" y="555"/>
                    <a:pt x="1792" y="503"/>
                  </a:cubicBezTo>
                  <a:cubicBezTo>
                    <a:pt x="1766" y="269"/>
                    <a:pt x="1610" y="61"/>
                    <a:pt x="1350" y="9"/>
                  </a:cubicBezTo>
                  <a:cubicBezTo>
                    <a:pt x="1315" y="3"/>
                    <a:pt x="1279" y="1"/>
                    <a:pt x="1244" y="1"/>
                  </a:cubicBezTo>
                  <a:close/>
                </a:path>
              </a:pathLst>
            </a:custGeom>
            <a:solidFill>
              <a:srgbClr val="FFBF00"/>
            </a:solidFill>
            <a:ln w="5200" cap="flat" cmpd="sng">
              <a:solidFill>
                <a:srgbClr val="490101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16"/>
            <p:cNvSpPr/>
            <p:nvPr/>
          </p:nvSpPr>
          <p:spPr>
            <a:xfrm>
              <a:off x="2392229" y="2796448"/>
              <a:ext cx="91170" cy="278778"/>
            </a:xfrm>
            <a:custGeom>
              <a:avLst/>
              <a:gdLst/>
              <a:ahLst/>
              <a:cxnLst/>
              <a:rect l="l" t="t" r="r" b="b"/>
              <a:pathLst>
                <a:path w="3039" h="9377" extrusionOk="0">
                  <a:moveTo>
                    <a:pt x="566" y="1"/>
                  </a:moveTo>
                  <a:cubicBezTo>
                    <a:pt x="465" y="1"/>
                    <a:pt x="359" y="27"/>
                    <a:pt x="260" y="81"/>
                  </a:cubicBezTo>
                  <a:cubicBezTo>
                    <a:pt x="79" y="185"/>
                    <a:pt x="1" y="366"/>
                    <a:pt x="1" y="548"/>
                  </a:cubicBezTo>
                  <a:cubicBezTo>
                    <a:pt x="1" y="626"/>
                    <a:pt x="27" y="730"/>
                    <a:pt x="79" y="782"/>
                  </a:cubicBezTo>
                  <a:cubicBezTo>
                    <a:pt x="79" y="782"/>
                    <a:pt x="1455" y="2962"/>
                    <a:pt x="1610" y="3196"/>
                  </a:cubicBezTo>
                  <a:cubicBezTo>
                    <a:pt x="1584" y="3456"/>
                    <a:pt x="1533" y="4676"/>
                    <a:pt x="1533" y="4676"/>
                  </a:cubicBezTo>
                  <a:cubicBezTo>
                    <a:pt x="1533" y="4676"/>
                    <a:pt x="1870" y="5584"/>
                    <a:pt x="1922" y="5740"/>
                  </a:cubicBezTo>
                  <a:cubicBezTo>
                    <a:pt x="1922" y="5922"/>
                    <a:pt x="1792" y="8855"/>
                    <a:pt x="1792" y="8855"/>
                  </a:cubicBezTo>
                  <a:cubicBezTo>
                    <a:pt x="1792" y="8855"/>
                    <a:pt x="1792" y="8881"/>
                    <a:pt x="1792" y="8881"/>
                  </a:cubicBezTo>
                  <a:cubicBezTo>
                    <a:pt x="1818" y="9167"/>
                    <a:pt x="2026" y="9375"/>
                    <a:pt x="2337" y="9375"/>
                  </a:cubicBezTo>
                  <a:cubicBezTo>
                    <a:pt x="2352" y="9376"/>
                    <a:pt x="2366" y="9377"/>
                    <a:pt x="2381" y="9377"/>
                  </a:cubicBezTo>
                  <a:cubicBezTo>
                    <a:pt x="2649" y="9377"/>
                    <a:pt x="2884" y="9152"/>
                    <a:pt x="2908" y="8881"/>
                  </a:cubicBezTo>
                  <a:lnTo>
                    <a:pt x="3038" y="5584"/>
                  </a:lnTo>
                  <a:cubicBezTo>
                    <a:pt x="3038" y="5584"/>
                    <a:pt x="2727" y="4676"/>
                    <a:pt x="2649" y="4520"/>
                  </a:cubicBezTo>
                  <a:cubicBezTo>
                    <a:pt x="2675" y="4338"/>
                    <a:pt x="2727" y="2936"/>
                    <a:pt x="2727" y="2936"/>
                  </a:cubicBezTo>
                  <a:lnTo>
                    <a:pt x="1039" y="262"/>
                  </a:lnTo>
                  <a:cubicBezTo>
                    <a:pt x="937" y="93"/>
                    <a:pt x="758" y="1"/>
                    <a:pt x="566" y="1"/>
                  </a:cubicBezTo>
                  <a:close/>
                </a:path>
              </a:pathLst>
            </a:custGeom>
            <a:solidFill>
              <a:srgbClr val="FFBF00"/>
            </a:solidFill>
            <a:ln w="5200" cap="flat" cmpd="sng">
              <a:solidFill>
                <a:srgbClr val="490101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16"/>
            <p:cNvSpPr/>
            <p:nvPr/>
          </p:nvSpPr>
          <p:spPr>
            <a:xfrm>
              <a:off x="2195198" y="2820170"/>
              <a:ext cx="68580" cy="292127"/>
            </a:xfrm>
            <a:custGeom>
              <a:avLst/>
              <a:gdLst/>
              <a:ahLst/>
              <a:cxnLst/>
              <a:rect l="l" t="t" r="r" b="b"/>
              <a:pathLst>
                <a:path w="2286" h="9826" extrusionOk="0">
                  <a:moveTo>
                    <a:pt x="1719" y="0"/>
                  </a:moveTo>
                  <a:cubicBezTo>
                    <a:pt x="1493" y="0"/>
                    <a:pt x="1275" y="128"/>
                    <a:pt x="1195" y="347"/>
                  </a:cubicBezTo>
                  <a:lnTo>
                    <a:pt x="79" y="3177"/>
                  </a:lnTo>
                  <a:cubicBezTo>
                    <a:pt x="79" y="3177"/>
                    <a:pt x="312" y="4890"/>
                    <a:pt x="338" y="4994"/>
                  </a:cubicBezTo>
                  <a:cubicBezTo>
                    <a:pt x="338" y="5098"/>
                    <a:pt x="1" y="9278"/>
                    <a:pt x="1" y="9278"/>
                  </a:cubicBezTo>
                  <a:cubicBezTo>
                    <a:pt x="1" y="9304"/>
                    <a:pt x="1" y="9304"/>
                    <a:pt x="1" y="9330"/>
                  </a:cubicBezTo>
                  <a:cubicBezTo>
                    <a:pt x="1" y="9589"/>
                    <a:pt x="234" y="9823"/>
                    <a:pt x="520" y="9823"/>
                  </a:cubicBezTo>
                  <a:cubicBezTo>
                    <a:pt x="538" y="9824"/>
                    <a:pt x="555" y="9825"/>
                    <a:pt x="572" y="9825"/>
                  </a:cubicBezTo>
                  <a:cubicBezTo>
                    <a:pt x="860" y="9825"/>
                    <a:pt x="1093" y="9624"/>
                    <a:pt x="1117" y="9330"/>
                  </a:cubicBezTo>
                  <a:lnTo>
                    <a:pt x="1455" y="4942"/>
                  </a:lnTo>
                  <a:cubicBezTo>
                    <a:pt x="1455" y="4942"/>
                    <a:pt x="1273" y="3514"/>
                    <a:pt x="1221" y="3307"/>
                  </a:cubicBezTo>
                  <a:cubicBezTo>
                    <a:pt x="1325" y="3073"/>
                    <a:pt x="2259" y="711"/>
                    <a:pt x="2259" y="711"/>
                  </a:cubicBezTo>
                  <a:cubicBezTo>
                    <a:pt x="2285" y="633"/>
                    <a:pt x="2285" y="581"/>
                    <a:pt x="2285" y="503"/>
                  </a:cubicBezTo>
                  <a:cubicBezTo>
                    <a:pt x="2285" y="295"/>
                    <a:pt x="2130" y="114"/>
                    <a:pt x="1922" y="36"/>
                  </a:cubicBezTo>
                  <a:cubicBezTo>
                    <a:pt x="1856" y="12"/>
                    <a:pt x="1787" y="0"/>
                    <a:pt x="1719" y="0"/>
                  </a:cubicBezTo>
                  <a:close/>
                </a:path>
              </a:pathLst>
            </a:custGeom>
            <a:solidFill>
              <a:srgbClr val="FFBF00"/>
            </a:solidFill>
            <a:ln w="5200" cap="flat" cmpd="sng">
              <a:solidFill>
                <a:srgbClr val="490101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16"/>
            <p:cNvSpPr/>
            <p:nvPr/>
          </p:nvSpPr>
          <p:spPr>
            <a:xfrm>
              <a:off x="2120442" y="2817227"/>
              <a:ext cx="81030" cy="281930"/>
            </a:xfrm>
            <a:custGeom>
              <a:avLst/>
              <a:gdLst/>
              <a:ahLst/>
              <a:cxnLst/>
              <a:rect l="l" t="t" r="r" b="b"/>
              <a:pathLst>
                <a:path w="2701" h="9483" extrusionOk="0">
                  <a:moveTo>
                    <a:pt x="553" y="1"/>
                  </a:moveTo>
                  <a:cubicBezTo>
                    <a:pt x="470" y="1"/>
                    <a:pt x="388" y="19"/>
                    <a:pt x="312" y="57"/>
                  </a:cubicBezTo>
                  <a:cubicBezTo>
                    <a:pt x="104" y="161"/>
                    <a:pt x="1" y="342"/>
                    <a:pt x="1" y="550"/>
                  </a:cubicBezTo>
                  <a:cubicBezTo>
                    <a:pt x="1" y="628"/>
                    <a:pt x="26" y="706"/>
                    <a:pt x="52" y="758"/>
                  </a:cubicBezTo>
                  <a:cubicBezTo>
                    <a:pt x="52" y="758"/>
                    <a:pt x="1299" y="3016"/>
                    <a:pt x="1428" y="3250"/>
                  </a:cubicBezTo>
                  <a:cubicBezTo>
                    <a:pt x="1402" y="3510"/>
                    <a:pt x="1273" y="4730"/>
                    <a:pt x="1273" y="4730"/>
                  </a:cubicBezTo>
                  <a:cubicBezTo>
                    <a:pt x="1273" y="4730"/>
                    <a:pt x="1532" y="5664"/>
                    <a:pt x="1584" y="5820"/>
                  </a:cubicBezTo>
                  <a:cubicBezTo>
                    <a:pt x="1558" y="6002"/>
                    <a:pt x="1247" y="8909"/>
                    <a:pt x="1247" y="8909"/>
                  </a:cubicBezTo>
                  <a:cubicBezTo>
                    <a:pt x="1247" y="8935"/>
                    <a:pt x="1247" y="8961"/>
                    <a:pt x="1247" y="8987"/>
                  </a:cubicBezTo>
                  <a:cubicBezTo>
                    <a:pt x="1247" y="9247"/>
                    <a:pt x="1454" y="9455"/>
                    <a:pt x="1740" y="9480"/>
                  </a:cubicBezTo>
                  <a:cubicBezTo>
                    <a:pt x="1758" y="9482"/>
                    <a:pt x="1775" y="9483"/>
                    <a:pt x="1793" y="9483"/>
                  </a:cubicBezTo>
                  <a:cubicBezTo>
                    <a:pt x="2083" y="9483"/>
                    <a:pt x="2338" y="9283"/>
                    <a:pt x="2363" y="9013"/>
                  </a:cubicBezTo>
                  <a:lnTo>
                    <a:pt x="2700" y="5742"/>
                  </a:lnTo>
                  <a:cubicBezTo>
                    <a:pt x="2700" y="5742"/>
                    <a:pt x="2441" y="4782"/>
                    <a:pt x="2389" y="4626"/>
                  </a:cubicBezTo>
                  <a:cubicBezTo>
                    <a:pt x="2415" y="4470"/>
                    <a:pt x="2571" y="3042"/>
                    <a:pt x="2571" y="3042"/>
                  </a:cubicBezTo>
                  <a:lnTo>
                    <a:pt x="1065" y="290"/>
                  </a:lnTo>
                  <a:cubicBezTo>
                    <a:pt x="955" y="107"/>
                    <a:pt x="753" y="1"/>
                    <a:pt x="553" y="1"/>
                  </a:cubicBezTo>
                  <a:close/>
                </a:path>
              </a:pathLst>
            </a:custGeom>
            <a:solidFill>
              <a:srgbClr val="FFBF00"/>
            </a:solidFill>
            <a:ln w="5200" cap="flat" cmpd="sng">
              <a:solidFill>
                <a:srgbClr val="490101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16"/>
            <p:cNvSpPr/>
            <p:nvPr/>
          </p:nvSpPr>
          <p:spPr>
            <a:xfrm>
              <a:off x="2837709" y="2705957"/>
              <a:ext cx="58440" cy="294416"/>
            </a:xfrm>
            <a:custGeom>
              <a:avLst/>
              <a:gdLst/>
              <a:ahLst/>
              <a:cxnLst/>
              <a:rect l="l" t="t" r="r" b="b"/>
              <a:pathLst>
                <a:path w="1948" h="9903" extrusionOk="0">
                  <a:moveTo>
                    <a:pt x="1225" y="1"/>
                  </a:moveTo>
                  <a:cubicBezTo>
                    <a:pt x="971" y="1"/>
                    <a:pt x="721" y="172"/>
                    <a:pt x="675" y="425"/>
                  </a:cubicBezTo>
                  <a:lnTo>
                    <a:pt x="0" y="3384"/>
                  </a:lnTo>
                  <a:cubicBezTo>
                    <a:pt x="0" y="3384"/>
                    <a:pt x="468" y="5020"/>
                    <a:pt x="520" y="5124"/>
                  </a:cubicBezTo>
                  <a:cubicBezTo>
                    <a:pt x="520" y="5228"/>
                    <a:pt x="805" y="9407"/>
                    <a:pt x="805" y="9407"/>
                  </a:cubicBezTo>
                  <a:cubicBezTo>
                    <a:pt x="830" y="9678"/>
                    <a:pt x="1088" y="9902"/>
                    <a:pt x="1359" y="9902"/>
                  </a:cubicBezTo>
                  <a:cubicBezTo>
                    <a:pt x="1373" y="9902"/>
                    <a:pt x="1388" y="9902"/>
                    <a:pt x="1402" y="9901"/>
                  </a:cubicBezTo>
                  <a:cubicBezTo>
                    <a:pt x="1714" y="9875"/>
                    <a:pt x="1947" y="9641"/>
                    <a:pt x="1921" y="9355"/>
                  </a:cubicBezTo>
                  <a:cubicBezTo>
                    <a:pt x="1921" y="9329"/>
                    <a:pt x="1610" y="4942"/>
                    <a:pt x="1610" y="4942"/>
                  </a:cubicBezTo>
                  <a:cubicBezTo>
                    <a:pt x="1610" y="4942"/>
                    <a:pt x="1195" y="3540"/>
                    <a:pt x="1143" y="3332"/>
                  </a:cubicBezTo>
                  <a:cubicBezTo>
                    <a:pt x="1195" y="3099"/>
                    <a:pt x="1766" y="633"/>
                    <a:pt x="1766" y="633"/>
                  </a:cubicBezTo>
                  <a:cubicBezTo>
                    <a:pt x="1766" y="607"/>
                    <a:pt x="1766" y="555"/>
                    <a:pt x="1766" y="503"/>
                  </a:cubicBezTo>
                  <a:cubicBezTo>
                    <a:pt x="1766" y="269"/>
                    <a:pt x="1584" y="61"/>
                    <a:pt x="1324" y="9"/>
                  </a:cubicBezTo>
                  <a:cubicBezTo>
                    <a:pt x="1292" y="4"/>
                    <a:pt x="1258" y="1"/>
                    <a:pt x="1225" y="1"/>
                  </a:cubicBezTo>
                  <a:close/>
                </a:path>
              </a:pathLst>
            </a:custGeom>
            <a:solidFill>
              <a:srgbClr val="FFBF00"/>
            </a:solidFill>
            <a:ln w="5200" cap="flat" cmpd="sng">
              <a:solidFill>
                <a:srgbClr val="490101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16"/>
            <p:cNvSpPr/>
            <p:nvPr/>
          </p:nvSpPr>
          <p:spPr>
            <a:xfrm>
              <a:off x="2886757" y="2703579"/>
              <a:ext cx="91170" cy="279046"/>
            </a:xfrm>
            <a:custGeom>
              <a:avLst/>
              <a:gdLst/>
              <a:ahLst/>
              <a:cxnLst/>
              <a:rect l="l" t="t" r="r" b="b"/>
              <a:pathLst>
                <a:path w="3039" h="9386" extrusionOk="0">
                  <a:moveTo>
                    <a:pt x="556" y="1"/>
                  </a:moveTo>
                  <a:cubicBezTo>
                    <a:pt x="464" y="1"/>
                    <a:pt x="371" y="21"/>
                    <a:pt x="286" y="64"/>
                  </a:cubicBezTo>
                  <a:cubicBezTo>
                    <a:pt x="105" y="167"/>
                    <a:pt x="1" y="375"/>
                    <a:pt x="1" y="557"/>
                  </a:cubicBezTo>
                  <a:cubicBezTo>
                    <a:pt x="1" y="635"/>
                    <a:pt x="27" y="713"/>
                    <a:pt x="79" y="790"/>
                  </a:cubicBezTo>
                  <a:cubicBezTo>
                    <a:pt x="79" y="790"/>
                    <a:pt x="1455" y="2971"/>
                    <a:pt x="1610" y="3205"/>
                  </a:cubicBezTo>
                  <a:cubicBezTo>
                    <a:pt x="1585" y="3464"/>
                    <a:pt x="1533" y="4685"/>
                    <a:pt x="1533" y="4685"/>
                  </a:cubicBezTo>
                  <a:cubicBezTo>
                    <a:pt x="1533" y="4685"/>
                    <a:pt x="1870" y="5593"/>
                    <a:pt x="1922" y="5749"/>
                  </a:cubicBezTo>
                  <a:cubicBezTo>
                    <a:pt x="1922" y="5931"/>
                    <a:pt x="1792" y="8838"/>
                    <a:pt x="1792" y="8838"/>
                  </a:cubicBezTo>
                  <a:cubicBezTo>
                    <a:pt x="1792" y="8864"/>
                    <a:pt x="1792" y="8890"/>
                    <a:pt x="1792" y="8890"/>
                  </a:cubicBezTo>
                  <a:cubicBezTo>
                    <a:pt x="1792" y="9176"/>
                    <a:pt x="2026" y="9383"/>
                    <a:pt x="2311" y="9383"/>
                  </a:cubicBezTo>
                  <a:cubicBezTo>
                    <a:pt x="2327" y="9385"/>
                    <a:pt x="2343" y="9385"/>
                    <a:pt x="2359" y="9385"/>
                  </a:cubicBezTo>
                  <a:cubicBezTo>
                    <a:pt x="2649" y="9385"/>
                    <a:pt x="2884" y="9161"/>
                    <a:pt x="2908" y="8890"/>
                  </a:cubicBezTo>
                  <a:lnTo>
                    <a:pt x="3038" y="5593"/>
                  </a:lnTo>
                  <a:cubicBezTo>
                    <a:pt x="3038" y="5593"/>
                    <a:pt x="2727" y="4659"/>
                    <a:pt x="2649" y="4529"/>
                  </a:cubicBezTo>
                  <a:cubicBezTo>
                    <a:pt x="2675" y="4347"/>
                    <a:pt x="2727" y="2919"/>
                    <a:pt x="2727" y="2919"/>
                  </a:cubicBezTo>
                  <a:lnTo>
                    <a:pt x="1039" y="245"/>
                  </a:lnTo>
                  <a:cubicBezTo>
                    <a:pt x="934" y="88"/>
                    <a:pt x="747" y="1"/>
                    <a:pt x="556" y="1"/>
                  </a:cubicBezTo>
                  <a:close/>
                </a:path>
              </a:pathLst>
            </a:custGeom>
            <a:solidFill>
              <a:srgbClr val="FFBF00"/>
            </a:solidFill>
            <a:ln w="5200" cap="flat" cmpd="sng">
              <a:solidFill>
                <a:srgbClr val="490101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16"/>
            <p:cNvSpPr/>
            <p:nvPr/>
          </p:nvSpPr>
          <p:spPr>
            <a:xfrm>
              <a:off x="2709195" y="2729264"/>
              <a:ext cx="60000" cy="293435"/>
            </a:xfrm>
            <a:custGeom>
              <a:avLst/>
              <a:gdLst/>
              <a:ahLst/>
              <a:cxnLst/>
              <a:rect l="l" t="t" r="r" b="b"/>
              <a:pathLst>
                <a:path w="2000" h="9870" extrusionOk="0">
                  <a:moveTo>
                    <a:pt x="1416" y="1"/>
                  </a:moveTo>
                  <a:cubicBezTo>
                    <a:pt x="1186" y="1"/>
                    <a:pt x="972" y="159"/>
                    <a:pt x="909" y="368"/>
                  </a:cubicBezTo>
                  <a:lnTo>
                    <a:pt x="1" y="3275"/>
                  </a:lnTo>
                  <a:cubicBezTo>
                    <a:pt x="1" y="3275"/>
                    <a:pt x="364" y="4963"/>
                    <a:pt x="390" y="5067"/>
                  </a:cubicBezTo>
                  <a:cubicBezTo>
                    <a:pt x="390" y="5170"/>
                    <a:pt x="364" y="9350"/>
                    <a:pt x="364" y="9350"/>
                  </a:cubicBezTo>
                  <a:cubicBezTo>
                    <a:pt x="364" y="9376"/>
                    <a:pt x="364" y="9376"/>
                    <a:pt x="364" y="9376"/>
                  </a:cubicBezTo>
                  <a:cubicBezTo>
                    <a:pt x="390" y="9662"/>
                    <a:pt x="624" y="9869"/>
                    <a:pt x="909" y="9869"/>
                  </a:cubicBezTo>
                  <a:cubicBezTo>
                    <a:pt x="1221" y="9869"/>
                    <a:pt x="1481" y="9636"/>
                    <a:pt x="1481" y="9350"/>
                  </a:cubicBezTo>
                  <a:lnTo>
                    <a:pt x="1507" y="4963"/>
                  </a:lnTo>
                  <a:cubicBezTo>
                    <a:pt x="1507" y="4963"/>
                    <a:pt x="1195" y="3535"/>
                    <a:pt x="1143" y="3327"/>
                  </a:cubicBezTo>
                  <a:cubicBezTo>
                    <a:pt x="1221" y="3094"/>
                    <a:pt x="1974" y="679"/>
                    <a:pt x="1974" y="679"/>
                  </a:cubicBezTo>
                  <a:cubicBezTo>
                    <a:pt x="2000" y="601"/>
                    <a:pt x="2000" y="549"/>
                    <a:pt x="2000" y="498"/>
                  </a:cubicBezTo>
                  <a:cubicBezTo>
                    <a:pt x="1974" y="290"/>
                    <a:pt x="1818" y="82"/>
                    <a:pt x="1584" y="30"/>
                  </a:cubicBezTo>
                  <a:cubicBezTo>
                    <a:pt x="1529" y="10"/>
                    <a:pt x="1472" y="1"/>
                    <a:pt x="1416" y="1"/>
                  </a:cubicBezTo>
                  <a:close/>
                </a:path>
              </a:pathLst>
            </a:custGeom>
            <a:solidFill>
              <a:srgbClr val="FFBF00"/>
            </a:solidFill>
            <a:ln w="5200" cap="flat" cmpd="sng">
              <a:solidFill>
                <a:srgbClr val="490101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16"/>
            <p:cNvSpPr/>
            <p:nvPr/>
          </p:nvSpPr>
          <p:spPr>
            <a:xfrm>
              <a:off x="2642238" y="2743146"/>
              <a:ext cx="79470" cy="282703"/>
            </a:xfrm>
            <a:custGeom>
              <a:avLst/>
              <a:gdLst/>
              <a:ahLst/>
              <a:cxnLst/>
              <a:rect l="l" t="t" r="r" b="b"/>
              <a:pathLst>
                <a:path w="2649" h="9509" extrusionOk="0">
                  <a:moveTo>
                    <a:pt x="569" y="1"/>
                  </a:moveTo>
                  <a:cubicBezTo>
                    <a:pt x="483" y="1"/>
                    <a:pt x="395" y="19"/>
                    <a:pt x="312" y="57"/>
                  </a:cubicBezTo>
                  <a:cubicBezTo>
                    <a:pt x="104" y="160"/>
                    <a:pt x="0" y="368"/>
                    <a:pt x="0" y="576"/>
                  </a:cubicBezTo>
                  <a:cubicBezTo>
                    <a:pt x="26" y="628"/>
                    <a:pt x="26" y="706"/>
                    <a:pt x="78" y="783"/>
                  </a:cubicBezTo>
                  <a:cubicBezTo>
                    <a:pt x="78" y="783"/>
                    <a:pt x="1272" y="3042"/>
                    <a:pt x="1402" y="3276"/>
                  </a:cubicBezTo>
                  <a:cubicBezTo>
                    <a:pt x="1376" y="3535"/>
                    <a:pt x="1220" y="4755"/>
                    <a:pt x="1220" y="4755"/>
                  </a:cubicBezTo>
                  <a:cubicBezTo>
                    <a:pt x="1220" y="4755"/>
                    <a:pt x="1480" y="5690"/>
                    <a:pt x="1506" y="5846"/>
                  </a:cubicBezTo>
                  <a:cubicBezTo>
                    <a:pt x="1506" y="6027"/>
                    <a:pt x="1142" y="8935"/>
                    <a:pt x="1142" y="8935"/>
                  </a:cubicBezTo>
                  <a:cubicBezTo>
                    <a:pt x="1142" y="8961"/>
                    <a:pt x="1142" y="8987"/>
                    <a:pt x="1142" y="9013"/>
                  </a:cubicBezTo>
                  <a:cubicBezTo>
                    <a:pt x="1168" y="9273"/>
                    <a:pt x="1350" y="9480"/>
                    <a:pt x="1636" y="9506"/>
                  </a:cubicBezTo>
                  <a:cubicBezTo>
                    <a:pt x="1653" y="9508"/>
                    <a:pt x="1671" y="9508"/>
                    <a:pt x="1688" y="9508"/>
                  </a:cubicBezTo>
                  <a:cubicBezTo>
                    <a:pt x="1979" y="9508"/>
                    <a:pt x="2234" y="9308"/>
                    <a:pt x="2259" y="9039"/>
                  </a:cubicBezTo>
                  <a:lnTo>
                    <a:pt x="2648" y="5768"/>
                  </a:lnTo>
                  <a:cubicBezTo>
                    <a:pt x="2648" y="5768"/>
                    <a:pt x="2389" y="4833"/>
                    <a:pt x="2363" y="4678"/>
                  </a:cubicBezTo>
                  <a:cubicBezTo>
                    <a:pt x="2363" y="4496"/>
                    <a:pt x="2544" y="3094"/>
                    <a:pt x="2544" y="3094"/>
                  </a:cubicBezTo>
                  <a:lnTo>
                    <a:pt x="1065" y="290"/>
                  </a:lnTo>
                  <a:cubicBezTo>
                    <a:pt x="973" y="106"/>
                    <a:pt x="777" y="1"/>
                    <a:pt x="569" y="1"/>
                  </a:cubicBezTo>
                  <a:close/>
                </a:path>
              </a:pathLst>
            </a:custGeom>
            <a:solidFill>
              <a:srgbClr val="FFBF00"/>
            </a:solidFill>
            <a:ln w="5200" cap="flat" cmpd="sng">
              <a:solidFill>
                <a:srgbClr val="490101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16"/>
            <p:cNvSpPr/>
            <p:nvPr/>
          </p:nvSpPr>
          <p:spPr>
            <a:xfrm>
              <a:off x="2759052" y="2718502"/>
              <a:ext cx="91920" cy="279492"/>
            </a:xfrm>
            <a:custGeom>
              <a:avLst/>
              <a:gdLst/>
              <a:ahLst/>
              <a:cxnLst/>
              <a:rect l="l" t="t" r="r" b="b"/>
              <a:pathLst>
                <a:path w="3064" h="9401" extrusionOk="0">
                  <a:moveTo>
                    <a:pt x="573" y="1"/>
                  </a:moveTo>
                  <a:cubicBezTo>
                    <a:pt x="475" y="1"/>
                    <a:pt x="376" y="27"/>
                    <a:pt x="286" y="81"/>
                  </a:cubicBezTo>
                  <a:cubicBezTo>
                    <a:pt x="104" y="185"/>
                    <a:pt x="0" y="366"/>
                    <a:pt x="26" y="574"/>
                  </a:cubicBezTo>
                  <a:cubicBezTo>
                    <a:pt x="26" y="652"/>
                    <a:pt x="52" y="730"/>
                    <a:pt x="104" y="808"/>
                  </a:cubicBezTo>
                  <a:cubicBezTo>
                    <a:pt x="104" y="808"/>
                    <a:pt x="1454" y="2962"/>
                    <a:pt x="1610" y="3222"/>
                  </a:cubicBezTo>
                  <a:cubicBezTo>
                    <a:pt x="1610" y="3456"/>
                    <a:pt x="1558" y="4676"/>
                    <a:pt x="1558" y="4676"/>
                  </a:cubicBezTo>
                  <a:cubicBezTo>
                    <a:pt x="1558" y="4676"/>
                    <a:pt x="1870" y="5610"/>
                    <a:pt x="1921" y="5766"/>
                  </a:cubicBezTo>
                  <a:cubicBezTo>
                    <a:pt x="1921" y="5948"/>
                    <a:pt x="1818" y="8855"/>
                    <a:pt x="1818" y="8855"/>
                  </a:cubicBezTo>
                  <a:cubicBezTo>
                    <a:pt x="1818" y="8881"/>
                    <a:pt x="1818" y="8881"/>
                    <a:pt x="1818" y="8907"/>
                  </a:cubicBezTo>
                  <a:cubicBezTo>
                    <a:pt x="1818" y="9167"/>
                    <a:pt x="2051" y="9401"/>
                    <a:pt x="2337" y="9401"/>
                  </a:cubicBezTo>
                  <a:cubicBezTo>
                    <a:pt x="2648" y="9401"/>
                    <a:pt x="2908" y="9193"/>
                    <a:pt x="2934" y="8881"/>
                  </a:cubicBezTo>
                  <a:lnTo>
                    <a:pt x="3064" y="5610"/>
                  </a:lnTo>
                  <a:cubicBezTo>
                    <a:pt x="3064" y="5610"/>
                    <a:pt x="2726" y="4676"/>
                    <a:pt x="2674" y="4520"/>
                  </a:cubicBezTo>
                  <a:cubicBezTo>
                    <a:pt x="2674" y="4364"/>
                    <a:pt x="2752" y="2936"/>
                    <a:pt x="2752" y="2936"/>
                  </a:cubicBezTo>
                  <a:lnTo>
                    <a:pt x="1039" y="262"/>
                  </a:lnTo>
                  <a:cubicBezTo>
                    <a:pt x="937" y="93"/>
                    <a:pt x="758" y="1"/>
                    <a:pt x="573" y="1"/>
                  </a:cubicBezTo>
                  <a:close/>
                </a:path>
              </a:pathLst>
            </a:custGeom>
            <a:solidFill>
              <a:srgbClr val="FFBF00"/>
            </a:solidFill>
            <a:ln w="5200" cap="flat" cmpd="sng">
              <a:solidFill>
                <a:srgbClr val="490101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16"/>
            <p:cNvSpPr/>
            <p:nvPr/>
          </p:nvSpPr>
          <p:spPr>
            <a:xfrm>
              <a:off x="2595500" y="2755543"/>
              <a:ext cx="70140" cy="293643"/>
            </a:xfrm>
            <a:custGeom>
              <a:avLst/>
              <a:gdLst/>
              <a:ahLst/>
              <a:cxnLst/>
              <a:rect l="l" t="t" r="r" b="b"/>
              <a:pathLst>
                <a:path w="2338" h="9877" extrusionOk="0">
                  <a:moveTo>
                    <a:pt x="1084" y="1"/>
                  </a:moveTo>
                  <a:cubicBezTo>
                    <a:pt x="796" y="1"/>
                    <a:pt x="544" y="177"/>
                    <a:pt x="520" y="444"/>
                  </a:cubicBezTo>
                  <a:lnTo>
                    <a:pt x="1" y="3430"/>
                  </a:lnTo>
                  <a:cubicBezTo>
                    <a:pt x="1" y="3430"/>
                    <a:pt x="598" y="5065"/>
                    <a:pt x="624" y="5169"/>
                  </a:cubicBezTo>
                  <a:cubicBezTo>
                    <a:pt x="650" y="5273"/>
                    <a:pt x="1195" y="9427"/>
                    <a:pt x="1195" y="9427"/>
                  </a:cubicBezTo>
                  <a:cubicBezTo>
                    <a:pt x="1241" y="9683"/>
                    <a:pt x="1476" y="9876"/>
                    <a:pt x="1729" y="9876"/>
                  </a:cubicBezTo>
                  <a:cubicBezTo>
                    <a:pt x="1759" y="9876"/>
                    <a:pt x="1788" y="9873"/>
                    <a:pt x="1818" y="9868"/>
                  </a:cubicBezTo>
                  <a:cubicBezTo>
                    <a:pt x="2129" y="9842"/>
                    <a:pt x="2337" y="9582"/>
                    <a:pt x="2311" y="9323"/>
                  </a:cubicBezTo>
                  <a:cubicBezTo>
                    <a:pt x="2311" y="9297"/>
                    <a:pt x="2311" y="9297"/>
                    <a:pt x="2311" y="9271"/>
                  </a:cubicBezTo>
                  <a:lnTo>
                    <a:pt x="1714" y="4910"/>
                  </a:lnTo>
                  <a:cubicBezTo>
                    <a:pt x="1714" y="4910"/>
                    <a:pt x="1221" y="3560"/>
                    <a:pt x="1169" y="3326"/>
                  </a:cubicBezTo>
                  <a:cubicBezTo>
                    <a:pt x="1195" y="3092"/>
                    <a:pt x="1610" y="626"/>
                    <a:pt x="1610" y="626"/>
                  </a:cubicBezTo>
                  <a:cubicBezTo>
                    <a:pt x="1610" y="574"/>
                    <a:pt x="1610" y="548"/>
                    <a:pt x="1610" y="496"/>
                  </a:cubicBezTo>
                  <a:cubicBezTo>
                    <a:pt x="1610" y="263"/>
                    <a:pt x="1402" y="55"/>
                    <a:pt x="1143" y="3"/>
                  </a:cubicBezTo>
                  <a:cubicBezTo>
                    <a:pt x="1123" y="1"/>
                    <a:pt x="1103" y="1"/>
                    <a:pt x="1084" y="1"/>
                  </a:cubicBezTo>
                  <a:close/>
                </a:path>
              </a:pathLst>
            </a:custGeom>
            <a:solidFill>
              <a:srgbClr val="FFBF00"/>
            </a:solidFill>
            <a:ln w="5200" cap="flat" cmpd="sng">
              <a:solidFill>
                <a:srgbClr val="490101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16"/>
            <p:cNvSpPr/>
            <p:nvPr/>
          </p:nvSpPr>
          <p:spPr>
            <a:xfrm>
              <a:off x="3090807" y="2679143"/>
              <a:ext cx="74790" cy="292692"/>
            </a:xfrm>
            <a:custGeom>
              <a:avLst/>
              <a:gdLst/>
              <a:ahLst/>
              <a:cxnLst/>
              <a:rect l="l" t="t" r="r" b="b"/>
              <a:pathLst>
                <a:path w="2493" h="9845" extrusionOk="0">
                  <a:moveTo>
                    <a:pt x="965" y="1"/>
                  </a:moveTo>
                  <a:cubicBezTo>
                    <a:pt x="696" y="1"/>
                    <a:pt x="439" y="201"/>
                    <a:pt x="390" y="470"/>
                  </a:cubicBezTo>
                  <a:lnTo>
                    <a:pt x="1" y="3456"/>
                  </a:lnTo>
                  <a:cubicBezTo>
                    <a:pt x="1" y="3456"/>
                    <a:pt x="624" y="5065"/>
                    <a:pt x="676" y="5143"/>
                  </a:cubicBezTo>
                  <a:cubicBezTo>
                    <a:pt x="676" y="5247"/>
                    <a:pt x="1351" y="9401"/>
                    <a:pt x="1351" y="9401"/>
                  </a:cubicBezTo>
                  <a:cubicBezTo>
                    <a:pt x="1399" y="9668"/>
                    <a:pt x="1653" y="9844"/>
                    <a:pt x="1941" y="9844"/>
                  </a:cubicBezTo>
                  <a:cubicBezTo>
                    <a:pt x="1960" y="9844"/>
                    <a:pt x="1980" y="9844"/>
                    <a:pt x="2000" y="9842"/>
                  </a:cubicBezTo>
                  <a:cubicBezTo>
                    <a:pt x="2285" y="9790"/>
                    <a:pt x="2493" y="9556"/>
                    <a:pt x="2467" y="9297"/>
                  </a:cubicBezTo>
                  <a:cubicBezTo>
                    <a:pt x="2467" y="9271"/>
                    <a:pt x="2467" y="9245"/>
                    <a:pt x="2467" y="9219"/>
                  </a:cubicBezTo>
                  <a:lnTo>
                    <a:pt x="1740" y="4883"/>
                  </a:lnTo>
                  <a:cubicBezTo>
                    <a:pt x="1740" y="4883"/>
                    <a:pt x="1221" y="3534"/>
                    <a:pt x="1143" y="3326"/>
                  </a:cubicBezTo>
                  <a:cubicBezTo>
                    <a:pt x="1169" y="3092"/>
                    <a:pt x="1506" y="600"/>
                    <a:pt x="1506" y="600"/>
                  </a:cubicBezTo>
                  <a:cubicBezTo>
                    <a:pt x="1506" y="548"/>
                    <a:pt x="1506" y="522"/>
                    <a:pt x="1506" y="496"/>
                  </a:cubicBezTo>
                  <a:cubicBezTo>
                    <a:pt x="1506" y="236"/>
                    <a:pt x="1299" y="29"/>
                    <a:pt x="1013" y="3"/>
                  </a:cubicBezTo>
                  <a:cubicBezTo>
                    <a:pt x="997" y="1"/>
                    <a:pt x="981" y="1"/>
                    <a:pt x="965" y="1"/>
                  </a:cubicBezTo>
                  <a:close/>
                </a:path>
              </a:pathLst>
            </a:custGeom>
            <a:solidFill>
              <a:srgbClr val="FFBF00"/>
            </a:solidFill>
            <a:ln w="5200" cap="flat" cmpd="sng">
              <a:solidFill>
                <a:srgbClr val="490101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16"/>
            <p:cNvSpPr/>
            <p:nvPr/>
          </p:nvSpPr>
          <p:spPr>
            <a:xfrm>
              <a:off x="3118076" y="2668887"/>
              <a:ext cx="89580" cy="279789"/>
            </a:xfrm>
            <a:custGeom>
              <a:avLst/>
              <a:gdLst/>
              <a:ahLst/>
              <a:cxnLst/>
              <a:rect l="l" t="t" r="r" b="b"/>
              <a:pathLst>
                <a:path w="2986" h="9411" extrusionOk="0">
                  <a:moveTo>
                    <a:pt x="567" y="1"/>
                  </a:moveTo>
                  <a:cubicBezTo>
                    <a:pt x="473" y="1"/>
                    <a:pt x="377" y="21"/>
                    <a:pt x="286" y="62"/>
                  </a:cubicBezTo>
                  <a:cubicBezTo>
                    <a:pt x="104" y="166"/>
                    <a:pt x="0" y="374"/>
                    <a:pt x="26" y="556"/>
                  </a:cubicBezTo>
                  <a:cubicBezTo>
                    <a:pt x="26" y="633"/>
                    <a:pt x="52" y="711"/>
                    <a:pt x="78" y="789"/>
                  </a:cubicBezTo>
                  <a:cubicBezTo>
                    <a:pt x="78" y="789"/>
                    <a:pt x="1428" y="2970"/>
                    <a:pt x="1558" y="3229"/>
                  </a:cubicBezTo>
                  <a:cubicBezTo>
                    <a:pt x="1558" y="3463"/>
                    <a:pt x="1480" y="4683"/>
                    <a:pt x="1480" y="4683"/>
                  </a:cubicBezTo>
                  <a:cubicBezTo>
                    <a:pt x="1480" y="4683"/>
                    <a:pt x="1792" y="5618"/>
                    <a:pt x="1843" y="5774"/>
                  </a:cubicBezTo>
                  <a:cubicBezTo>
                    <a:pt x="1843" y="5955"/>
                    <a:pt x="1662" y="8863"/>
                    <a:pt x="1662" y="8863"/>
                  </a:cubicBezTo>
                  <a:cubicBezTo>
                    <a:pt x="1662" y="8889"/>
                    <a:pt x="1662" y="8889"/>
                    <a:pt x="1662" y="8915"/>
                  </a:cubicBezTo>
                  <a:cubicBezTo>
                    <a:pt x="1688" y="9175"/>
                    <a:pt x="1921" y="9408"/>
                    <a:pt x="2207" y="9408"/>
                  </a:cubicBezTo>
                  <a:cubicBezTo>
                    <a:pt x="2223" y="9409"/>
                    <a:pt x="2239" y="9410"/>
                    <a:pt x="2254" y="9410"/>
                  </a:cubicBezTo>
                  <a:cubicBezTo>
                    <a:pt x="2544" y="9410"/>
                    <a:pt x="2778" y="9186"/>
                    <a:pt x="2778" y="8915"/>
                  </a:cubicBezTo>
                  <a:lnTo>
                    <a:pt x="2986" y="5618"/>
                  </a:lnTo>
                  <a:cubicBezTo>
                    <a:pt x="2986" y="5618"/>
                    <a:pt x="2674" y="4709"/>
                    <a:pt x="2622" y="4553"/>
                  </a:cubicBezTo>
                  <a:cubicBezTo>
                    <a:pt x="2622" y="4372"/>
                    <a:pt x="2700" y="2970"/>
                    <a:pt x="2700" y="2970"/>
                  </a:cubicBezTo>
                  <a:lnTo>
                    <a:pt x="1065" y="270"/>
                  </a:lnTo>
                  <a:cubicBezTo>
                    <a:pt x="959" y="93"/>
                    <a:pt x="768" y="1"/>
                    <a:pt x="567" y="1"/>
                  </a:cubicBezTo>
                  <a:close/>
                </a:path>
              </a:pathLst>
            </a:custGeom>
            <a:solidFill>
              <a:srgbClr val="FFBF00"/>
            </a:solidFill>
            <a:ln w="5200" cap="flat" cmpd="sng">
              <a:solidFill>
                <a:srgbClr val="490101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16"/>
            <p:cNvSpPr/>
            <p:nvPr/>
          </p:nvSpPr>
          <p:spPr>
            <a:xfrm>
              <a:off x="2973213" y="2672454"/>
              <a:ext cx="60000" cy="293911"/>
            </a:xfrm>
            <a:custGeom>
              <a:avLst/>
              <a:gdLst/>
              <a:ahLst/>
              <a:cxnLst/>
              <a:rect l="l" t="t" r="r" b="b"/>
              <a:pathLst>
                <a:path w="2000" h="9886" extrusionOk="0">
                  <a:moveTo>
                    <a:pt x="1435" y="0"/>
                  </a:moveTo>
                  <a:cubicBezTo>
                    <a:pt x="1198" y="0"/>
                    <a:pt x="974" y="148"/>
                    <a:pt x="909" y="384"/>
                  </a:cubicBezTo>
                  <a:lnTo>
                    <a:pt x="1" y="3291"/>
                  </a:lnTo>
                  <a:cubicBezTo>
                    <a:pt x="1" y="3291"/>
                    <a:pt x="364" y="4979"/>
                    <a:pt x="390" y="5057"/>
                  </a:cubicBezTo>
                  <a:cubicBezTo>
                    <a:pt x="390" y="5160"/>
                    <a:pt x="364" y="9366"/>
                    <a:pt x="364" y="9366"/>
                  </a:cubicBezTo>
                  <a:cubicBezTo>
                    <a:pt x="364" y="9366"/>
                    <a:pt x="364" y="9366"/>
                    <a:pt x="364" y="9392"/>
                  </a:cubicBezTo>
                  <a:cubicBezTo>
                    <a:pt x="390" y="9678"/>
                    <a:pt x="624" y="9885"/>
                    <a:pt x="909" y="9885"/>
                  </a:cubicBezTo>
                  <a:cubicBezTo>
                    <a:pt x="1221" y="9885"/>
                    <a:pt x="1480" y="9652"/>
                    <a:pt x="1480" y="9366"/>
                  </a:cubicBezTo>
                  <a:lnTo>
                    <a:pt x="1506" y="4953"/>
                  </a:lnTo>
                  <a:cubicBezTo>
                    <a:pt x="1506" y="4953"/>
                    <a:pt x="1195" y="3551"/>
                    <a:pt x="1143" y="3317"/>
                  </a:cubicBezTo>
                  <a:cubicBezTo>
                    <a:pt x="1221" y="3084"/>
                    <a:pt x="1974" y="669"/>
                    <a:pt x="1974" y="669"/>
                  </a:cubicBezTo>
                  <a:cubicBezTo>
                    <a:pt x="2000" y="617"/>
                    <a:pt x="2000" y="565"/>
                    <a:pt x="2000" y="513"/>
                  </a:cubicBezTo>
                  <a:cubicBezTo>
                    <a:pt x="1974" y="280"/>
                    <a:pt x="1844" y="98"/>
                    <a:pt x="1584" y="20"/>
                  </a:cubicBezTo>
                  <a:cubicBezTo>
                    <a:pt x="1535" y="7"/>
                    <a:pt x="1484" y="0"/>
                    <a:pt x="1435" y="0"/>
                  </a:cubicBezTo>
                  <a:close/>
                </a:path>
              </a:pathLst>
            </a:custGeom>
            <a:solidFill>
              <a:srgbClr val="FFBF00"/>
            </a:solidFill>
            <a:ln w="5200" cap="flat" cmpd="sng">
              <a:solidFill>
                <a:srgbClr val="490101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16"/>
            <p:cNvSpPr/>
            <p:nvPr/>
          </p:nvSpPr>
          <p:spPr>
            <a:xfrm>
              <a:off x="3019171" y="2666033"/>
              <a:ext cx="91920" cy="279492"/>
            </a:xfrm>
            <a:custGeom>
              <a:avLst/>
              <a:gdLst/>
              <a:ahLst/>
              <a:cxnLst/>
              <a:rect l="l" t="t" r="r" b="b"/>
              <a:pathLst>
                <a:path w="3064" h="9401" extrusionOk="0">
                  <a:moveTo>
                    <a:pt x="573" y="0"/>
                  </a:moveTo>
                  <a:cubicBezTo>
                    <a:pt x="475" y="0"/>
                    <a:pt x="376" y="26"/>
                    <a:pt x="286" y="80"/>
                  </a:cubicBezTo>
                  <a:cubicBezTo>
                    <a:pt x="104" y="184"/>
                    <a:pt x="0" y="366"/>
                    <a:pt x="26" y="548"/>
                  </a:cubicBezTo>
                  <a:cubicBezTo>
                    <a:pt x="26" y="652"/>
                    <a:pt x="52" y="729"/>
                    <a:pt x="104" y="807"/>
                  </a:cubicBezTo>
                  <a:cubicBezTo>
                    <a:pt x="104" y="807"/>
                    <a:pt x="1454" y="2962"/>
                    <a:pt x="1610" y="3222"/>
                  </a:cubicBezTo>
                  <a:cubicBezTo>
                    <a:pt x="1610" y="3455"/>
                    <a:pt x="1558" y="4675"/>
                    <a:pt x="1558" y="4675"/>
                  </a:cubicBezTo>
                  <a:cubicBezTo>
                    <a:pt x="1558" y="4675"/>
                    <a:pt x="1869" y="5610"/>
                    <a:pt x="1921" y="5766"/>
                  </a:cubicBezTo>
                  <a:cubicBezTo>
                    <a:pt x="1921" y="5948"/>
                    <a:pt x="1817" y="8855"/>
                    <a:pt x="1817" y="8855"/>
                  </a:cubicBezTo>
                  <a:cubicBezTo>
                    <a:pt x="1817" y="8881"/>
                    <a:pt x="1817" y="8881"/>
                    <a:pt x="1817" y="8907"/>
                  </a:cubicBezTo>
                  <a:cubicBezTo>
                    <a:pt x="1817" y="9167"/>
                    <a:pt x="2051" y="9400"/>
                    <a:pt x="2337" y="9400"/>
                  </a:cubicBezTo>
                  <a:cubicBezTo>
                    <a:pt x="2648" y="9400"/>
                    <a:pt x="2908" y="9167"/>
                    <a:pt x="2934" y="8881"/>
                  </a:cubicBezTo>
                  <a:lnTo>
                    <a:pt x="3064" y="5610"/>
                  </a:lnTo>
                  <a:cubicBezTo>
                    <a:pt x="3064" y="5610"/>
                    <a:pt x="2726" y="4675"/>
                    <a:pt x="2674" y="4520"/>
                  </a:cubicBezTo>
                  <a:cubicBezTo>
                    <a:pt x="2674" y="4364"/>
                    <a:pt x="2752" y="2936"/>
                    <a:pt x="2752" y="2936"/>
                  </a:cubicBezTo>
                  <a:lnTo>
                    <a:pt x="1039" y="262"/>
                  </a:lnTo>
                  <a:cubicBezTo>
                    <a:pt x="937" y="93"/>
                    <a:pt x="758" y="0"/>
                    <a:pt x="573" y="0"/>
                  </a:cubicBezTo>
                  <a:close/>
                </a:path>
              </a:pathLst>
            </a:custGeom>
            <a:solidFill>
              <a:srgbClr val="FFBF00"/>
            </a:solidFill>
            <a:ln w="5200" cap="flat" cmpd="sng">
              <a:solidFill>
                <a:srgbClr val="490101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16"/>
            <p:cNvSpPr/>
            <p:nvPr/>
          </p:nvSpPr>
          <p:spPr>
            <a:xfrm>
              <a:off x="3319787" y="2707503"/>
              <a:ext cx="58440" cy="294357"/>
            </a:xfrm>
            <a:custGeom>
              <a:avLst/>
              <a:gdLst/>
              <a:ahLst/>
              <a:cxnLst/>
              <a:rect l="l" t="t" r="r" b="b"/>
              <a:pathLst>
                <a:path w="1948" h="9901" extrusionOk="0">
                  <a:moveTo>
                    <a:pt x="1244" y="1"/>
                  </a:moveTo>
                  <a:cubicBezTo>
                    <a:pt x="976" y="1"/>
                    <a:pt x="744" y="172"/>
                    <a:pt x="675" y="425"/>
                  </a:cubicBezTo>
                  <a:lnTo>
                    <a:pt x="0" y="3358"/>
                  </a:lnTo>
                  <a:cubicBezTo>
                    <a:pt x="0" y="3358"/>
                    <a:pt x="493" y="5020"/>
                    <a:pt x="519" y="5124"/>
                  </a:cubicBezTo>
                  <a:cubicBezTo>
                    <a:pt x="519" y="5228"/>
                    <a:pt x="831" y="9407"/>
                    <a:pt x="831" y="9407"/>
                  </a:cubicBezTo>
                  <a:cubicBezTo>
                    <a:pt x="857" y="9693"/>
                    <a:pt x="1116" y="9900"/>
                    <a:pt x="1428" y="9900"/>
                  </a:cubicBezTo>
                  <a:cubicBezTo>
                    <a:pt x="1713" y="9874"/>
                    <a:pt x="1947" y="9615"/>
                    <a:pt x="1947" y="9329"/>
                  </a:cubicBezTo>
                  <a:cubicBezTo>
                    <a:pt x="1947" y="9329"/>
                    <a:pt x="1610" y="4942"/>
                    <a:pt x="1610" y="4942"/>
                  </a:cubicBezTo>
                  <a:cubicBezTo>
                    <a:pt x="1610" y="4942"/>
                    <a:pt x="1220" y="3540"/>
                    <a:pt x="1142" y="3332"/>
                  </a:cubicBezTo>
                  <a:cubicBezTo>
                    <a:pt x="1194" y="3099"/>
                    <a:pt x="1765" y="632"/>
                    <a:pt x="1765" y="632"/>
                  </a:cubicBezTo>
                  <a:cubicBezTo>
                    <a:pt x="1791" y="581"/>
                    <a:pt x="1791" y="555"/>
                    <a:pt x="1791" y="503"/>
                  </a:cubicBezTo>
                  <a:cubicBezTo>
                    <a:pt x="1765" y="269"/>
                    <a:pt x="1584" y="61"/>
                    <a:pt x="1350" y="9"/>
                  </a:cubicBezTo>
                  <a:cubicBezTo>
                    <a:pt x="1314" y="3"/>
                    <a:pt x="1279" y="1"/>
                    <a:pt x="1244" y="1"/>
                  </a:cubicBezTo>
                  <a:close/>
                </a:path>
              </a:pathLst>
            </a:custGeom>
            <a:solidFill>
              <a:srgbClr val="FFBF00"/>
            </a:solidFill>
            <a:ln w="5200" cap="flat" cmpd="sng">
              <a:solidFill>
                <a:srgbClr val="490101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16"/>
            <p:cNvSpPr/>
            <p:nvPr/>
          </p:nvSpPr>
          <p:spPr>
            <a:xfrm>
              <a:off x="3367275" y="2704293"/>
              <a:ext cx="72480" cy="283922"/>
            </a:xfrm>
            <a:custGeom>
              <a:avLst/>
              <a:gdLst/>
              <a:ahLst/>
              <a:cxnLst/>
              <a:rect l="l" t="t" r="r" b="b"/>
              <a:pathLst>
                <a:path w="2416" h="9550" extrusionOk="0">
                  <a:moveTo>
                    <a:pt x="557" y="0"/>
                  </a:moveTo>
                  <a:cubicBezTo>
                    <a:pt x="485" y="0"/>
                    <a:pt x="411" y="13"/>
                    <a:pt x="338" y="40"/>
                  </a:cubicBezTo>
                  <a:cubicBezTo>
                    <a:pt x="130" y="143"/>
                    <a:pt x="1" y="351"/>
                    <a:pt x="1" y="559"/>
                  </a:cubicBezTo>
                  <a:cubicBezTo>
                    <a:pt x="1" y="611"/>
                    <a:pt x="27" y="689"/>
                    <a:pt x="53" y="740"/>
                  </a:cubicBezTo>
                  <a:cubicBezTo>
                    <a:pt x="53" y="740"/>
                    <a:pt x="1143" y="3051"/>
                    <a:pt x="1273" y="3311"/>
                  </a:cubicBezTo>
                  <a:cubicBezTo>
                    <a:pt x="1221" y="3570"/>
                    <a:pt x="1013" y="4764"/>
                    <a:pt x="1013" y="4764"/>
                  </a:cubicBezTo>
                  <a:cubicBezTo>
                    <a:pt x="1013" y="4764"/>
                    <a:pt x="1221" y="5725"/>
                    <a:pt x="1273" y="5881"/>
                  </a:cubicBezTo>
                  <a:cubicBezTo>
                    <a:pt x="1221" y="6062"/>
                    <a:pt x="754" y="8944"/>
                    <a:pt x="754" y="8944"/>
                  </a:cubicBezTo>
                  <a:cubicBezTo>
                    <a:pt x="754" y="8970"/>
                    <a:pt x="754" y="9022"/>
                    <a:pt x="754" y="9048"/>
                  </a:cubicBezTo>
                  <a:cubicBezTo>
                    <a:pt x="754" y="9282"/>
                    <a:pt x="935" y="9489"/>
                    <a:pt x="1221" y="9541"/>
                  </a:cubicBezTo>
                  <a:cubicBezTo>
                    <a:pt x="1250" y="9547"/>
                    <a:pt x="1280" y="9549"/>
                    <a:pt x="1309" y="9549"/>
                  </a:cubicBezTo>
                  <a:cubicBezTo>
                    <a:pt x="1563" y="9549"/>
                    <a:pt x="1797" y="9356"/>
                    <a:pt x="1844" y="9100"/>
                  </a:cubicBezTo>
                  <a:lnTo>
                    <a:pt x="2389" y="5855"/>
                  </a:lnTo>
                  <a:lnTo>
                    <a:pt x="2155" y="4738"/>
                  </a:lnTo>
                  <a:cubicBezTo>
                    <a:pt x="2181" y="4557"/>
                    <a:pt x="2415" y="3155"/>
                    <a:pt x="2415" y="3155"/>
                  </a:cubicBezTo>
                  <a:lnTo>
                    <a:pt x="1065" y="325"/>
                  </a:lnTo>
                  <a:cubicBezTo>
                    <a:pt x="968" y="112"/>
                    <a:pt x="770" y="0"/>
                    <a:pt x="557" y="0"/>
                  </a:cubicBezTo>
                  <a:close/>
                </a:path>
              </a:pathLst>
            </a:custGeom>
            <a:solidFill>
              <a:srgbClr val="FFBF00"/>
            </a:solidFill>
            <a:ln w="5200" cap="flat" cmpd="sng">
              <a:solidFill>
                <a:srgbClr val="490101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16"/>
            <p:cNvSpPr/>
            <p:nvPr/>
          </p:nvSpPr>
          <p:spPr>
            <a:xfrm>
              <a:off x="3436601" y="2733426"/>
              <a:ext cx="60000" cy="293911"/>
            </a:xfrm>
            <a:custGeom>
              <a:avLst/>
              <a:gdLst/>
              <a:ahLst/>
              <a:cxnLst/>
              <a:rect l="l" t="t" r="r" b="b"/>
              <a:pathLst>
                <a:path w="2000" h="9886" extrusionOk="0">
                  <a:moveTo>
                    <a:pt x="1449" y="0"/>
                  </a:moveTo>
                  <a:cubicBezTo>
                    <a:pt x="1197" y="0"/>
                    <a:pt x="973" y="147"/>
                    <a:pt x="909" y="384"/>
                  </a:cubicBezTo>
                  <a:lnTo>
                    <a:pt x="0" y="3291"/>
                  </a:lnTo>
                  <a:cubicBezTo>
                    <a:pt x="0" y="3291"/>
                    <a:pt x="364" y="4979"/>
                    <a:pt x="390" y="5056"/>
                  </a:cubicBezTo>
                  <a:cubicBezTo>
                    <a:pt x="390" y="5160"/>
                    <a:pt x="364" y="9366"/>
                    <a:pt x="364" y="9366"/>
                  </a:cubicBezTo>
                  <a:cubicBezTo>
                    <a:pt x="364" y="9366"/>
                    <a:pt x="364" y="9366"/>
                    <a:pt x="364" y="9392"/>
                  </a:cubicBezTo>
                  <a:cubicBezTo>
                    <a:pt x="390" y="9677"/>
                    <a:pt x="623" y="9885"/>
                    <a:pt x="935" y="9885"/>
                  </a:cubicBezTo>
                  <a:cubicBezTo>
                    <a:pt x="1246" y="9885"/>
                    <a:pt x="1480" y="9652"/>
                    <a:pt x="1480" y="9366"/>
                  </a:cubicBezTo>
                  <a:lnTo>
                    <a:pt x="1506" y="4953"/>
                  </a:lnTo>
                  <a:cubicBezTo>
                    <a:pt x="1506" y="4953"/>
                    <a:pt x="1194" y="3551"/>
                    <a:pt x="1168" y="3317"/>
                  </a:cubicBezTo>
                  <a:cubicBezTo>
                    <a:pt x="1220" y="3083"/>
                    <a:pt x="1973" y="669"/>
                    <a:pt x="1973" y="669"/>
                  </a:cubicBezTo>
                  <a:cubicBezTo>
                    <a:pt x="1999" y="617"/>
                    <a:pt x="1999" y="565"/>
                    <a:pt x="1999" y="513"/>
                  </a:cubicBezTo>
                  <a:cubicBezTo>
                    <a:pt x="1999" y="280"/>
                    <a:pt x="1843" y="98"/>
                    <a:pt x="1610" y="20"/>
                  </a:cubicBezTo>
                  <a:cubicBezTo>
                    <a:pt x="1556" y="7"/>
                    <a:pt x="1502" y="0"/>
                    <a:pt x="1449" y="0"/>
                  </a:cubicBezTo>
                  <a:close/>
                </a:path>
              </a:pathLst>
            </a:custGeom>
            <a:solidFill>
              <a:srgbClr val="FFBF00"/>
            </a:solidFill>
            <a:ln w="5200" cap="flat" cmpd="sng">
              <a:solidFill>
                <a:srgbClr val="490101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16"/>
            <p:cNvSpPr/>
            <p:nvPr/>
          </p:nvSpPr>
          <p:spPr>
            <a:xfrm>
              <a:off x="3487989" y="2734050"/>
              <a:ext cx="71670" cy="284100"/>
            </a:xfrm>
            <a:custGeom>
              <a:avLst/>
              <a:gdLst/>
              <a:ahLst/>
              <a:cxnLst/>
              <a:rect l="l" t="t" r="r" b="b"/>
              <a:pathLst>
                <a:path w="2389" h="9556" extrusionOk="0">
                  <a:moveTo>
                    <a:pt x="595" y="0"/>
                  </a:moveTo>
                  <a:cubicBezTo>
                    <a:pt x="519" y="0"/>
                    <a:pt x="441" y="16"/>
                    <a:pt x="364" y="51"/>
                  </a:cubicBezTo>
                  <a:cubicBezTo>
                    <a:pt x="130" y="129"/>
                    <a:pt x="1" y="337"/>
                    <a:pt x="27" y="544"/>
                  </a:cubicBezTo>
                  <a:cubicBezTo>
                    <a:pt x="27" y="622"/>
                    <a:pt x="27" y="674"/>
                    <a:pt x="53" y="726"/>
                  </a:cubicBezTo>
                  <a:cubicBezTo>
                    <a:pt x="53" y="726"/>
                    <a:pt x="1117" y="3062"/>
                    <a:pt x="1221" y="3322"/>
                  </a:cubicBezTo>
                  <a:cubicBezTo>
                    <a:pt x="1169" y="3556"/>
                    <a:pt x="961" y="4776"/>
                    <a:pt x="961" y="4776"/>
                  </a:cubicBezTo>
                  <a:cubicBezTo>
                    <a:pt x="961" y="4776"/>
                    <a:pt x="1143" y="5710"/>
                    <a:pt x="1169" y="5892"/>
                  </a:cubicBezTo>
                  <a:cubicBezTo>
                    <a:pt x="1143" y="6048"/>
                    <a:pt x="598" y="8930"/>
                    <a:pt x="598" y="8930"/>
                  </a:cubicBezTo>
                  <a:cubicBezTo>
                    <a:pt x="598" y="8981"/>
                    <a:pt x="598" y="9007"/>
                    <a:pt x="598" y="9059"/>
                  </a:cubicBezTo>
                  <a:cubicBezTo>
                    <a:pt x="598" y="9293"/>
                    <a:pt x="779" y="9501"/>
                    <a:pt x="1039" y="9553"/>
                  </a:cubicBezTo>
                  <a:cubicBezTo>
                    <a:pt x="1059" y="9554"/>
                    <a:pt x="1078" y="9555"/>
                    <a:pt x="1098" y="9555"/>
                  </a:cubicBezTo>
                  <a:cubicBezTo>
                    <a:pt x="1386" y="9555"/>
                    <a:pt x="1639" y="9379"/>
                    <a:pt x="1688" y="9111"/>
                  </a:cubicBezTo>
                  <a:lnTo>
                    <a:pt x="2311" y="5866"/>
                  </a:lnTo>
                  <a:cubicBezTo>
                    <a:pt x="2311" y="5866"/>
                    <a:pt x="2103" y="4906"/>
                    <a:pt x="2077" y="4750"/>
                  </a:cubicBezTo>
                  <a:cubicBezTo>
                    <a:pt x="2103" y="4594"/>
                    <a:pt x="2389" y="3192"/>
                    <a:pt x="2389" y="3192"/>
                  </a:cubicBezTo>
                  <a:lnTo>
                    <a:pt x="1091" y="311"/>
                  </a:lnTo>
                  <a:cubicBezTo>
                    <a:pt x="996" y="121"/>
                    <a:pt x="804" y="0"/>
                    <a:pt x="595" y="0"/>
                  </a:cubicBezTo>
                  <a:close/>
                </a:path>
              </a:pathLst>
            </a:custGeom>
            <a:solidFill>
              <a:srgbClr val="FFBF00"/>
            </a:solidFill>
            <a:ln w="5200" cap="flat" cmpd="sng">
              <a:solidFill>
                <a:srgbClr val="490101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16"/>
            <p:cNvSpPr/>
            <p:nvPr/>
          </p:nvSpPr>
          <p:spPr>
            <a:xfrm>
              <a:off x="1998167" y="3111916"/>
              <a:ext cx="75570" cy="292246"/>
            </a:xfrm>
            <a:custGeom>
              <a:avLst/>
              <a:gdLst/>
              <a:ahLst/>
              <a:cxnLst/>
              <a:rect l="l" t="t" r="r" b="b"/>
              <a:pathLst>
                <a:path w="2519" h="9830" extrusionOk="0">
                  <a:moveTo>
                    <a:pt x="573" y="0"/>
                  </a:moveTo>
                  <a:cubicBezTo>
                    <a:pt x="539" y="0"/>
                    <a:pt x="503" y="3"/>
                    <a:pt x="468" y="9"/>
                  </a:cubicBezTo>
                  <a:cubicBezTo>
                    <a:pt x="182" y="61"/>
                    <a:pt x="1" y="294"/>
                    <a:pt x="1" y="554"/>
                  </a:cubicBezTo>
                  <a:cubicBezTo>
                    <a:pt x="1" y="580"/>
                    <a:pt x="1" y="580"/>
                    <a:pt x="27" y="606"/>
                  </a:cubicBezTo>
                  <a:lnTo>
                    <a:pt x="754" y="4941"/>
                  </a:lnTo>
                  <a:cubicBezTo>
                    <a:pt x="754" y="4941"/>
                    <a:pt x="1299" y="6317"/>
                    <a:pt x="1377" y="6525"/>
                  </a:cubicBezTo>
                  <a:cubicBezTo>
                    <a:pt x="1351" y="6759"/>
                    <a:pt x="1013" y="9251"/>
                    <a:pt x="1013" y="9251"/>
                  </a:cubicBezTo>
                  <a:cubicBezTo>
                    <a:pt x="1013" y="9277"/>
                    <a:pt x="1013" y="9303"/>
                    <a:pt x="1013" y="9329"/>
                  </a:cubicBezTo>
                  <a:cubicBezTo>
                    <a:pt x="1013" y="9588"/>
                    <a:pt x="1221" y="9796"/>
                    <a:pt x="1506" y="9822"/>
                  </a:cubicBezTo>
                  <a:cubicBezTo>
                    <a:pt x="1536" y="9827"/>
                    <a:pt x="1566" y="9830"/>
                    <a:pt x="1595" y="9830"/>
                  </a:cubicBezTo>
                  <a:cubicBezTo>
                    <a:pt x="1849" y="9830"/>
                    <a:pt x="2083" y="9637"/>
                    <a:pt x="2129" y="9381"/>
                  </a:cubicBezTo>
                  <a:lnTo>
                    <a:pt x="2519" y="6369"/>
                  </a:lnTo>
                  <a:cubicBezTo>
                    <a:pt x="2519" y="6369"/>
                    <a:pt x="1870" y="4760"/>
                    <a:pt x="1844" y="4682"/>
                  </a:cubicBezTo>
                  <a:cubicBezTo>
                    <a:pt x="1818" y="4578"/>
                    <a:pt x="1117" y="450"/>
                    <a:pt x="1117" y="450"/>
                  </a:cubicBezTo>
                  <a:cubicBezTo>
                    <a:pt x="1071" y="174"/>
                    <a:pt x="842" y="0"/>
                    <a:pt x="573" y="0"/>
                  </a:cubicBezTo>
                  <a:close/>
                </a:path>
              </a:pathLst>
            </a:custGeom>
            <a:solidFill>
              <a:srgbClr val="FFBF00"/>
            </a:solidFill>
            <a:ln w="5200" cap="flat" cmpd="sng">
              <a:solidFill>
                <a:srgbClr val="490101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16"/>
            <p:cNvSpPr/>
            <p:nvPr/>
          </p:nvSpPr>
          <p:spPr>
            <a:xfrm>
              <a:off x="1952209" y="3118278"/>
              <a:ext cx="84150" cy="280889"/>
            </a:xfrm>
            <a:custGeom>
              <a:avLst/>
              <a:gdLst/>
              <a:ahLst/>
              <a:cxnLst/>
              <a:rect l="l" t="t" r="r" b="b"/>
              <a:pathLst>
                <a:path w="2805" h="9448" extrusionOk="0">
                  <a:moveTo>
                    <a:pt x="831" y="0"/>
                  </a:moveTo>
                  <a:cubicBezTo>
                    <a:pt x="543" y="0"/>
                    <a:pt x="311" y="200"/>
                    <a:pt x="287" y="470"/>
                  </a:cubicBezTo>
                  <a:lnTo>
                    <a:pt x="1" y="3741"/>
                  </a:lnTo>
                  <a:cubicBezTo>
                    <a:pt x="1" y="3741"/>
                    <a:pt x="287" y="4701"/>
                    <a:pt x="313" y="4857"/>
                  </a:cubicBezTo>
                  <a:cubicBezTo>
                    <a:pt x="313" y="5013"/>
                    <a:pt x="183" y="6441"/>
                    <a:pt x="183" y="6441"/>
                  </a:cubicBezTo>
                  <a:lnTo>
                    <a:pt x="1740" y="9167"/>
                  </a:lnTo>
                  <a:cubicBezTo>
                    <a:pt x="1846" y="9343"/>
                    <a:pt x="2036" y="9448"/>
                    <a:pt x="2228" y="9448"/>
                  </a:cubicBezTo>
                  <a:cubicBezTo>
                    <a:pt x="2319" y="9448"/>
                    <a:pt x="2410" y="9424"/>
                    <a:pt x="2493" y="9374"/>
                  </a:cubicBezTo>
                  <a:cubicBezTo>
                    <a:pt x="2701" y="9296"/>
                    <a:pt x="2805" y="9089"/>
                    <a:pt x="2805" y="8907"/>
                  </a:cubicBezTo>
                  <a:cubicBezTo>
                    <a:pt x="2779" y="8829"/>
                    <a:pt x="2779" y="8751"/>
                    <a:pt x="2727" y="8673"/>
                  </a:cubicBezTo>
                  <a:cubicBezTo>
                    <a:pt x="2727" y="8673"/>
                    <a:pt x="1455" y="6441"/>
                    <a:pt x="1325" y="6207"/>
                  </a:cubicBezTo>
                  <a:cubicBezTo>
                    <a:pt x="1351" y="5948"/>
                    <a:pt x="1455" y="4727"/>
                    <a:pt x="1455" y="4727"/>
                  </a:cubicBezTo>
                  <a:cubicBezTo>
                    <a:pt x="1455" y="4727"/>
                    <a:pt x="1169" y="3793"/>
                    <a:pt x="1117" y="3637"/>
                  </a:cubicBezTo>
                  <a:cubicBezTo>
                    <a:pt x="1143" y="3455"/>
                    <a:pt x="1403" y="548"/>
                    <a:pt x="1403" y="548"/>
                  </a:cubicBezTo>
                  <a:cubicBezTo>
                    <a:pt x="1403" y="522"/>
                    <a:pt x="1403" y="522"/>
                    <a:pt x="1403" y="496"/>
                  </a:cubicBezTo>
                  <a:cubicBezTo>
                    <a:pt x="1377" y="236"/>
                    <a:pt x="1169" y="3"/>
                    <a:pt x="884" y="3"/>
                  </a:cubicBezTo>
                  <a:cubicBezTo>
                    <a:pt x="866" y="1"/>
                    <a:pt x="849" y="0"/>
                    <a:pt x="831" y="0"/>
                  </a:cubicBezTo>
                  <a:close/>
                </a:path>
              </a:pathLst>
            </a:custGeom>
            <a:solidFill>
              <a:srgbClr val="FFBF00"/>
            </a:solidFill>
            <a:ln w="5200" cap="flat" cmpd="sng">
              <a:solidFill>
                <a:srgbClr val="490101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16"/>
            <p:cNvSpPr/>
            <p:nvPr/>
          </p:nvSpPr>
          <p:spPr>
            <a:xfrm>
              <a:off x="2681176" y="3060398"/>
              <a:ext cx="59220" cy="294416"/>
            </a:xfrm>
            <a:custGeom>
              <a:avLst/>
              <a:gdLst/>
              <a:ahLst/>
              <a:cxnLst/>
              <a:rect l="l" t="t" r="r" b="b"/>
              <a:pathLst>
                <a:path w="1974" h="9903" extrusionOk="0">
                  <a:moveTo>
                    <a:pt x="567" y="0"/>
                  </a:moveTo>
                  <a:cubicBezTo>
                    <a:pt x="551" y="0"/>
                    <a:pt x="535" y="1"/>
                    <a:pt x="519" y="2"/>
                  </a:cubicBezTo>
                  <a:cubicBezTo>
                    <a:pt x="208" y="28"/>
                    <a:pt x="0" y="288"/>
                    <a:pt x="0" y="548"/>
                  </a:cubicBezTo>
                  <a:cubicBezTo>
                    <a:pt x="0" y="574"/>
                    <a:pt x="338" y="4961"/>
                    <a:pt x="338" y="4961"/>
                  </a:cubicBezTo>
                  <a:cubicBezTo>
                    <a:pt x="338" y="4961"/>
                    <a:pt x="753" y="6363"/>
                    <a:pt x="831" y="6571"/>
                  </a:cubicBezTo>
                  <a:cubicBezTo>
                    <a:pt x="779" y="6804"/>
                    <a:pt x="208" y="9270"/>
                    <a:pt x="208" y="9270"/>
                  </a:cubicBezTo>
                  <a:cubicBezTo>
                    <a:pt x="208" y="9296"/>
                    <a:pt x="208" y="9348"/>
                    <a:pt x="208" y="9400"/>
                  </a:cubicBezTo>
                  <a:cubicBezTo>
                    <a:pt x="208" y="9634"/>
                    <a:pt x="390" y="9842"/>
                    <a:pt x="649" y="9894"/>
                  </a:cubicBezTo>
                  <a:cubicBezTo>
                    <a:pt x="682" y="9899"/>
                    <a:pt x="715" y="9902"/>
                    <a:pt x="748" y="9902"/>
                  </a:cubicBezTo>
                  <a:cubicBezTo>
                    <a:pt x="1003" y="9902"/>
                    <a:pt x="1252" y="9731"/>
                    <a:pt x="1298" y="9478"/>
                  </a:cubicBezTo>
                  <a:lnTo>
                    <a:pt x="1973" y="6519"/>
                  </a:lnTo>
                  <a:cubicBezTo>
                    <a:pt x="1973" y="6519"/>
                    <a:pt x="1480" y="4883"/>
                    <a:pt x="1454" y="4779"/>
                  </a:cubicBezTo>
                  <a:cubicBezTo>
                    <a:pt x="1428" y="4675"/>
                    <a:pt x="1117" y="496"/>
                    <a:pt x="1117" y="496"/>
                  </a:cubicBezTo>
                  <a:cubicBezTo>
                    <a:pt x="1092" y="225"/>
                    <a:pt x="857" y="0"/>
                    <a:pt x="567" y="0"/>
                  </a:cubicBezTo>
                  <a:close/>
                </a:path>
              </a:pathLst>
            </a:custGeom>
            <a:solidFill>
              <a:srgbClr val="FFBF00"/>
            </a:solidFill>
            <a:ln w="5200" cap="flat" cmpd="sng">
              <a:solidFill>
                <a:srgbClr val="490101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16"/>
            <p:cNvSpPr/>
            <p:nvPr/>
          </p:nvSpPr>
          <p:spPr>
            <a:xfrm>
              <a:off x="2589260" y="3078205"/>
              <a:ext cx="91950" cy="278957"/>
            </a:xfrm>
            <a:custGeom>
              <a:avLst/>
              <a:gdLst/>
              <a:ahLst/>
              <a:cxnLst/>
              <a:rect l="l" t="t" r="r" b="b"/>
              <a:pathLst>
                <a:path w="3065" h="9383" extrusionOk="0">
                  <a:moveTo>
                    <a:pt x="676" y="1"/>
                  </a:moveTo>
                  <a:cubicBezTo>
                    <a:pt x="390" y="1"/>
                    <a:pt x="131" y="234"/>
                    <a:pt x="105" y="520"/>
                  </a:cubicBezTo>
                  <a:lnTo>
                    <a:pt x="1" y="3791"/>
                  </a:lnTo>
                  <a:cubicBezTo>
                    <a:pt x="1" y="3791"/>
                    <a:pt x="312" y="4725"/>
                    <a:pt x="364" y="4881"/>
                  </a:cubicBezTo>
                  <a:cubicBezTo>
                    <a:pt x="364" y="5037"/>
                    <a:pt x="312" y="6465"/>
                    <a:pt x="312" y="6465"/>
                  </a:cubicBezTo>
                  <a:lnTo>
                    <a:pt x="2026" y="9139"/>
                  </a:lnTo>
                  <a:cubicBezTo>
                    <a:pt x="2131" y="9296"/>
                    <a:pt x="2318" y="9383"/>
                    <a:pt x="2509" y="9383"/>
                  </a:cubicBezTo>
                  <a:cubicBezTo>
                    <a:pt x="2601" y="9383"/>
                    <a:pt x="2694" y="9363"/>
                    <a:pt x="2779" y="9320"/>
                  </a:cubicBezTo>
                  <a:cubicBezTo>
                    <a:pt x="2960" y="9217"/>
                    <a:pt x="3064" y="9009"/>
                    <a:pt x="3038" y="8827"/>
                  </a:cubicBezTo>
                  <a:cubicBezTo>
                    <a:pt x="3038" y="8749"/>
                    <a:pt x="3012" y="8671"/>
                    <a:pt x="2960" y="8594"/>
                  </a:cubicBezTo>
                  <a:cubicBezTo>
                    <a:pt x="2960" y="8594"/>
                    <a:pt x="1584" y="6413"/>
                    <a:pt x="1429" y="6179"/>
                  </a:cubicBezTo>
                  <a:cubicBezTo>
                    <a:pt x="1455" y="5946"/>
                    <a:pt x="1507" y="4725"/>
                    <a:pt x="1507" y="4725"/>
                  </a:cubicBezTo>
                  <a:cubicBezTo>
                    <a:pt x="1507" y="4725"/>
                    <a:pt x="1169" y="3791"/>
                    <a:pt x="1117" y="3635"/>
                  </a:cubicBezTo>
                  <a:cubicBezTo>
                    <a:pt x="1117" y="3453"/>
                    <a:pt x="1221" y="546"/>
                    <a:pt x="1221" y="546"/>
                  </a:cubicBezTo>
                  <a:cubicBezTo>
                    <a:pt x="1221" y="520"/>
                    <a:pt x="1221" y="520"/>
                    <a:pt x="1221" y="494"/>
                  </a:cubicBezTo>
                  <a:cubicBezTo>
                    <a:pt x="1221" y="234"/>
                    <a:pt x="987" y="1"/>
                    <a:pt x="676" y="1"/>
                  </a:cubicBezTo>
                  <a:close/>
                </a:path>
              </a:pathLst>
            </a:custGeom>
            <a:solidFill>
              <a:srgbClr val="FFBF00"/>
            </a:solidFill>
            <a:ln w="5200" cap="flat" cmpd="sng">
              <a:solidFill>
                <a:srgbClr val="490101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16"/>
            <p:cNvSpPr/>
            <p:nvPr/>
          </p:nvSpPr>
          <p:spPr>
            <a:xfrm>
              <a:off x="2941294" y="3026509"/>
              <a:ext cx="60780" cy="293435"/>
            </a:xfrm>
            <a:custGeom>
              <a:avLst/>
              <a:gdLst/>
              <a:ahLst/>
              <a:cxnLst/>
              <a:rect l="l" t="t" r="r" b="b"/>
              <a:pathLst>
                <a:path w="2026" h="9870" extrusionOk="0">
                  <a:moveTo>
                    <a:pt x="1194" y="0"/>
                  </a:moveTo>
                  <a:cubicBezTo>
                    <a:pt x="883" y="0"/>
                    <a:pt x="623" y="234"/>
                    <a:pt x="623" y="519"/>
                  </a:cubicBezTo>
                  <a:lnTo>
                    <a:pt x="545" y="4907"/>
                  </a:lnTo>
                  <a:cubicBezTo>
                    <a:pt x="545" y="4907"/>
                    <a:pt x="831" y="6335"/>
                    <a:pt x="883" y="6568"/>
                  </a:cubicBezTo>
                  <a:cubicBezTo>
                    <a:pt x="805" y="6776"/>
                    <a:pt x="26" y="9190"/>
                    <a:pt x="26" y="9190"/>
                  </a:cubicBezTo>
                  <a:cubicBezTo>
                    <a:pt x="0" y="9242"/>
                    <a:pt x="0" y="9320"/>
                    <a:pt x="0" y="9372"/>
                  </a:cubicBezTo>
                  <a:cubicBezTo>
                    <a:pt x="26" y="9580"/>
                    <a:pt x="182" y="9787"/>
                    <a:pt x="416" y="9839"/>
                  </a:cubicBezTo>
                  <a:cubicBezTo>
                    <a:pt x="471" y="9860"/>
                    <a:pt x="528" y="9869"/>
                    <a:pt x="584" y="9869"/>
                  </a:cubicBezTo>
                  <a:cubicBezTo>
                    <a:pt x="814" y="9869"/>
                    <a:pt x="1028" y="9711"/>
                    <a:pt x="1090" y="9502"/>
                  </a:cubicBezTo>
                  <a:lnTo>
                    <a:pt x="2025" y="6620"/>
                  </a:lnTo>
                  <a:cubicBezTo>
                    <a:pt x="2025" y="6620"/>
                    <a:pt x="1688" y="4907"/>
                    <a:pt x="1662" y="4829"/>
                  </a:cubicBezTo>
                  <a:cubicBezTo>
                    <a:pt x="1662" y="4725"/>
                    <a:pt x="1740" y="519"/>
                    <a:pt x="1740" y="519"/>
                  </a:cubicBezTo>
                  <a:cubicBezTo>
                    <a:pt x="1740" y="519"/>
                    <a:pt x="1740" y="493"/>
                    <a:pt x="1740" y="493"/>
                  </a:cubicBezTo>
                  <a:cubicBezTo>
                    <a:pt x="1714" y="208"/>
                    <a:pt x="1480" y="0"/>
                    <a:pt x="1194" y="0"/>
                  </a:cubicBezTo>
                  <a:close/>
                </a:path>
              </a:pathLst>
            </a:custGeom>
            <a:solidFill>
              <a:srgbClr val="FFBF00"/>
            </a:solidFill>
            <a:ln w="5200" cap="flat" cmpd="sng">
              <a:solidFill>
                <a:srgbClr val="490101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16"/>
            <p:cNvSpPr/>
            <p:nvPr/>
          </p:nvSpPr>
          <p:spPr>
            <a:xfrm>
              <a:off x="2866508" y="3024695"/>
              <a:ext cx="67020" cy="284605"/>
            </a:xfrm>
            <a:custGeom>
              <a:avLst/>
              <a:gdLst/>
              <a:ahLst/>
              <a:cxnLst/>
              <a:rect l="l" t="t" r="r" b="b"/>
              <a:pathLst>
                <a:path w="2234" h="9573" extrusionOk="0">
                  <a:moveTo>
                    <a:pt x="1537" y="0"/>
                  </a:moveTo>
                  <a:cubicBezTo>
                    <a:pt x="1282" y="0"/>
                    <a:pt x="1030" y="172"/>
                    <a:pt x="961" y="425"/>
                  </a:cubicBezTo>
                  <a:lnTo>
                    <a:pt x="209" y="3644"/>
                  </a:lnTo>
                  <a:cubicBezTo>
                    <a:pt x="209" y="3644"/>
                    <a:pt x="338" y="4604"/>
                    <a:pt x="364" y="4760"/>
                  </a:cubicBezTo>
                  <a:cubicBezTo>
                    <a:pt x="338" y="4916"/>
                    <a:pt x="1" y="6318"/>
                    <a:pt x="1" y="6318"/>
                  </a:cubicBezTo>
                  <a:lnTo>
                    <a:pt x="1143" y="9225"/>
                  </a:lnTo>
                  <a:cubicBezTo>
                    <a:pt x="1223" y="9445"/>
                    <a:pt x="1441" y="9572"/>
                    <a:pt x="1667" y="9572"/>
                  </a:cubicBezTo>
                  <a:cubicBezTo>
                    <a:pt x="1735" y="9572"/>
                    <a:pt x="1804" y="9561"/>
                    <a:pt x="1870" y="9537"/>
                  </a:cubicBezTo>
                  <a:cubicBezTo>
                    <a:pt x="2104" y="9459"/>
                    <a:pt x="2234" y="9251"/>
                    <a:pt x="2234" y="9018"/>
                  </a:cubicBezTo>
                  <a:cubicBezTo>
                    <a:pt x="2234" y="8966"/>
                    <a:pt x="2208" y="8914"/>
                    <a:pt x="2182" y="8862"/>
                  </a:cubicBezTo>
                  <a:cubicBezTo>
                    <a:pt x="2182" y="8862"/>
                    <a:pt x="1273" y="6499"/>
                    <a:pt x="1169" y="6240"/>
                  </a:cubicBezTo>
                  <a:cubicBezTo>
                    <a:pt x="1221" y="5980"/>
                    <a:pt x="1507" y="4786"/>
                    <a:pt x="1507" y="4786"/>
                  </a:cubicBezTo>
                  <a:cubicBezTo>
                    <a:pt x="1507" y="4786"/>
                    <a:pt x="1351" y="3825"/>
                    <a:pt x="1351" y="3670"/>
                  </a:cubicBezTo>
                  <a:cubicBezTo>
                    <a:pt x="1377" y="3488"/>
                    <a:pt x="2052" y="658"/>
                    <a:pt x="2052" y="658"/>
                  </a:cubicBezTo>
                  <a:cubicBezTo>
                    <a:pt x="2078" y="606"/>
                    <a:pt x="2078" y="554"/>
                    <a:pt x="2078" y="503"/>
                  </a:cubicBezTo>
                  <a:cubicBezTo>
                    <a:pt x="2052" y="269"/>
                    <a:pt x="1896" y="61"/>
                    <a:pt x="1636" y="9"/>
                  </a:cubicBezTo>
                  <a:cubicBezTo>
                    <a:pt x="1604" y="3"/>
                    <a:pt x="1571" y="0"/>
                    <a:pt x="1537" y="0"/>
                  </a:cubicBezTo>
                  <a:close/>
                </a:path>
              </a:pathLst>
            </a:custGeom>
            <a:solidFill>
              <a:srgbClr val="FFBF00"/>
            </a:solidFill>
            <a:ln w="5200" cap="flat" cmpd="sng">
              <a:solidFill>
                <a:srgbClr val="490101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16"/>
            <p:cNvSpPr/>
            <p:nvPr/>
          </p:nvSpPr>
          <p:spPr>
            <a:xfrm>
              <a:off x="2810440" y="3038073"/>
              <a:ext cx="59220" cy="293851"/>
            </a:xfrm>
            <a:custGeom>
              <a:avLst/>
              <a:gdLst/>
              <a:ahLst/>
              <a:cxnLst/>
              <a:rect l="l" t="t" r="r" b="b"/>
              <a:pathLst>
                <a:path w="1974" h="9884" extrusionOk="0">
                  <a:moveTo>
                    <a:pt x="1039" y="1"/>
                  </a:moveTo>
                  <a:cubicBezTo>
                    <a:pt x="728" y="1"/>
                    <a:pt x="468" y="234"/>
                    <a:pt x="468" y="520"/>
                  </a:cubicBezTo>
                  <a:lnTo>
                    <a:pt x="468" y="4933"/>
                  </a:lnTo>
                  <a:cubicBezTo>
                    <a:pt x="468" y="4933"/>
                    <a:pt x="780" y="6335"/>
                    <a:pt x="831" y="6569"/>
                  </a:cubicBezTo>
                  <a:cubicBezTo>
                    <a:pt x="754" y="6776"/>
                    <a:pt x="27" y="9217"/>
                    <a:pt x="27" y="9217"/>
                  </a:cubicBezTo>
                  <a:cubicBezTo>
                    <a:pt x="1" y="9269"/>
                    <a:pt x="1" y="9321"/>
                    <a:pt x="1" y="9372"/>
                  </a:cubicBezTo>
                  <a:cubicBezTo>
                    <a:pt x="1" y="9606"/>
                    <a:pt x="157" y="9788"/>
                    <a:pt x="390" y="9866"/>
                  </a:cubicBezTo>
                  <a:cubicBezTo>
                    <a:pt x="440" y="9878"/>
                    <a:pt x="489" y="9884"/>
                    <a:pt x="538" y="9884"/>
                  </a:cubicBezTo>
                  <a:cubicBezTo>
                    <a:pt x="795" y="9884"/>
                    <a:pt x="1026" y="9721"/>
                    <a:pt x="1091" y="9502"/>
                  </a:cubicBezTo>
                  <a:lnTo>
                    <a:pt x="1974" y="6595"/>
                  </a:lnTo>
                  <a:cubicBezTo>
                    <a:pt x="1974" y="6595"/>
                    <a:pt x="1610" y="4907"/>
                    <a:pt x="1584" y="4803"/>
                  </a:cubicBezTo>
                  <a:cubicBezTo>
                    <a:pt x="1584" y="4699"/>
                    <a:pt x="1584" y="520"/>
                    <a:pt x="1584" y="520"/>
                  </a:cubicBezTo>
                  <a:cubicBezTo>
                    <a:pt x="1584" y="494"/>
                    <a:pt x="1584" y="494"/>
                    <a:pt x="1584" y="494"/>
                  </a:cubicBezTo>
                  <a:cubicBezTo>
                    <a:pt x="1584" y="208"/>
                    <a:pt x="1325" y="1"/>
                    <a:pt x="1039" y="1"/>
                  </a:cubicBezTo>
                  <a:close/>
                </a:path>
              </a:pathLst>
            </a:custGeom>
            <a:solidFill>
              <a:srgbClr val="FFBF00"/>
            </a:solidFill>
            <a:ln w="5200" cap="flat" cmpd="sng">
              <a:solidFill>
                <a:srgbClr val="490101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16"/>
            <p:cNvSpPr/>
            <p:nvPr/>
          </p:nvSpPr>
          <p:spPr>
            <a:xfrm>
              <a:off x="2724794" y="3050410"/>
              <a:ext cx="92700" cy="278748"/>
            </a:xfrm>
            <a:custGeom>
              <a:avLst/>
              <a:gdLst/>
              <a:ahLst/>
              <a:cxnLst/>
              <a:rect l="l" t="t" r="r" b="b"/>
              <a:pathLst>
                <a:path w="3090" h="9376" extrusionOk="0">
                  <a:moveTo>
                    <a:pt x="701" y="1"/>
                  </a:moveTo>
                  <a:cubicBezTo>
                    <a:pt x="389" y="1"/>
                    <a:pt x="130" y="209"/>
                    <a:pt x="130" y="520"/>
                  </a:cubicBezTo>
                  <a:lnTo>
                    <a:pt x="0" y="3791"/>
                  </a:lnTo>
                  <a:cubicBezTo>
                    <a:pt x="0" y="3791"/>
                    <a:pt x="338" y="4726"/>
                    <a:pt x="389" y="4882"/>
                  </a:cubicBezTo>
                  <a:cubicBezTo>
                    <a:pt x="389" y="5037"/>
                    <a:pt x="338" y="6465"/>
                    <a:pt x="338" y="6465"/>
                  </a:cubicBezTo>
                  <a:lnTo>
                    <a:pt x="2051" y="9139"/>
                  </a:lnTo>
                  <a:cubicBezTo>
                    <a:pt x="2152" y="9290"/>
                    <a:pt x="2328" y="9376"/>
                    <a:pt x="2510" y="9376"/>
                  </a:cubicBezTo>
                  <a:cubicBezTo>
                    <a:pt x="2610" y="9376"/>
                    <a:pt x="2712" y="9350"/>
                    <a:pt x="2804" y="9295"/>
                  </a:cubicBezTo>
                  <a:cubicBezTo>
                    <a:pt x="2986" y="9191"/>
                    <a:pt x="3089" y="9009"/>
                    <a:pt x="3063" y="8828"/>
                  </a:cubicBezTo>
                  <a:cubicBezTo>
                    <a:pt x="3063" y="8750"/>
                    <a:pt x="3037" y="8672"/>
                    <a:pt x="2986" y="8594"/>
                  </a:cubicBezTo>
                  <a:cubicBezTo>
                    <a:pt x="2986" y="8594"/>
                    <a:pt x="1610" y="6413"/>
                    <a:pt x="1454" y="6180"/>
                  </a:cubicBezTo>
                  <a:cubicBezTo>
                    <a:pt x="1480" y="5920"/>
                    <a:pt x="1506" y="4726"/>
                    <a:pt x="1506" y="4726"/>
                  </a:cubicBezTo>
                  <a:cubicBezTo>
                    <a:pt x="1506" y="4726"/>
                    <a:pt x="1194" y="3791"/>
                    <a:pt x="1142" y="3635"/>
                  </a:cubicBezTo>
                  <a:cubicBezTo>
                    <a:pt x="1142" y="3454"/>
                    <a:pt x="1246" y="546"/>
                    <a:pt x="1246" y="546"/>
                  </a:cubicBezTo>
                  <a:cubicBezTo>
                    <a:pt x="1246" y="520"/>
                    <a:pt x="1246" y="520"/>
                    <a:pt x="1246" y="494"/>
                  </a:cubicBezTo>
                  <a:cubicBezTo>
                    <a:pt x="1220" y="235"/>
                    <a:pt x="987" y="1"/>
                    <a:pt x="701" y="1"/>
                  </a:cubicBezTo>
                  <a:close/>
                </a:path>
              </a:pathLst>
            </a:custGeom>
            <a:solidFill>
              <a:srgbClr val="FFBF00"/>
            </a:solidFill>
            <a:ln w="5200" cap="flat" cmpd="sng">
              <a:solidFill>
                <a:srgbClr val="490101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16"/>
            <p:cNvSpPr/>
            <p:nvPr/>
          </p:nvSpPr>
          <p:spPr>
            <a:xfrm>
              <a:off x="3203722" y="2986317"/>
              <a:ext cx="59220" cy="293911"/>
            </a:xfrm>
            <a:custGeom>
              <a:avLst/>
              <a:gdLst/>
              <a:ahLst/>
              <a:cxnLst/>
              <a:rect l="l" t="t" r="r" b="b"/>
              <a:pathLst>
                <a:path w="1974" h="9886" extrusionOk="0">
                  <a:moveTo>
                    <a:pt x="572" y="0"/>
                  </a:moveTo>
                  <a:cubicBezTo>
                    <a:pt x="555" y="0"/>
                    <a:pt x="538" y="1"/>
                    <a:pt x="520" y="2"/>
                  </a:cubicBezTo>
                  <a:cubicBezTo>
                    <a:pt x="235" y="28"/>
                    <a:pt x="1" y="262"/>
                    <a:pt x="1" y="547"/>
                  </a:cubicBezTo>
                  <a:cubicBezTo>
                    <a:pt x="1" y="547"/>
                    <a:pt x="338" y="4961"/>
                    <a:pt x="338" y="4961"/>
                  </a:cubicBezTo>
                  <a:cubicBezTo>
                    <a:pt x="338" y="4961"/>
                    <a:pt x="754" y="6337"/>
                    <a:pt x="832" y="6570"/>
                  </a:cubicBezTo>
                  <a:cubicBezTo>
                    <a:pt x="780" y="6778"/>
                    <a:pt x="235" y="9244"/>
                    <a:pt x="235" y="9244"/>
                  </a:cubicBezTo>
                  <a:cubicBezTo>
                    <a:pt x="209" y="9296"/>
                    <a:pt x="209" y="9348"/>
                    <a:pt x="209" y="9400"/>
                  </a:cubicBezTo>
                  <a:cubicBezTo>
                    <a:pt x="209" y="9634"/>
                    <a:pt x="390" y="9815"/>
                    <a:pt x="650" y="9867"/>
                  </a:cubicBezTo>
                  <a:cubicBezTo>
                    <a:pt x="699" y="9880"/>
                    <a:pt x="747" y="9885"/>
                    <a:pt x="794" y="9885"/>
                  </a:cubicBezTo>
                  <a:cubicBezTo>
                    <a:pt x="1046" y="9885"/>
                    <a:pt x="1259" y="9719"/>
                    <a:pt x="1325" y="9478"/>
                  </a:cubicBezTo>
                  <a:lnTo>
                    <a:pt x="1974" y="6518"/>
                  </a:lnTo>
                  <a:cubicBezTo>
                    <a:pt x="1974" y="6518"/>
                    <a:pt x="1481" y="4857"/>
                    <a:pt x="1455" y="4753"/>
                  </a:cubicBezTo>
                  <a:cubicBezTo>
                    <a:pt x="1455" y="4649"/>
                    <a:pt x="1117" y="495"/>
                    <a:pt x="1117" y="495"/>
                  </a:cubicBezTo>
                  <a:cubicBezTo>
                    <a:pt x="1093" y="202"/>
                    <a:pt x="860" y="0"/>
                    <a:pt x="572" y="0"/>
                  </a:cubicBezTo>
                  <a:close/>
                </a:path>
              </a:pathLst>
            </a:custGeom>
            <a:solidFill>
              <a:srgbClr val="FFBF00"/>
            </a:solidFill>
            <a:ln w="5200" cap="flat" cmpd="sng">
              <a:solidFill>
                <a:srgbClr val="490101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16"/>
            <p:cNvSpPr/>
            <p:nvPr/>
          </p:nvSpPr>
          <p:spPr>
            <a:xfrm>
              <a:off x="3136765" y="3005432"/>
              <a:ext cx="73230" cy="283476"/>
            </a:xfrm>
            <a:custGeom>
              <a:avLst/>
              <a:gdLst/>
              <a:ahLst/>
              <a:cxnLst/>
              <a:rect l="l" t="t" r="r" b="b"/>
              <a:pathLst>
                <a:path w="2441" h="9535" extrusionOk="0">
                  <a:moveTo>
                    <a:pt x="1080" y="0"/>
                  </a:moveTo>
                  <a:cubicBezTo>
                    <a:pt x="826" y="0"/>
                    <a:pt x="592" y="194"/>
                    <a:pt x="545" y="450"/>
                  </a:cubicBezTo>
                  <a:lnTo>
                    <a:pt x="0" y="3695"/>
                  </a:lnTo>
                  <a:cubicBezTo>
                    <a:pt x="0" y="3695"/>
                    <a:pt x="234" y="4655"/>
                    <a:pt x="260" y="4811"/>
                  </a:cubicBezTo>
                  <a:cubicBezTo>
                    <a:pt x="234" y="4993"/>
                    <a:pt x="0" y="6395"/>
                    <a:pt x="0" y="6395"/>
                  </a:cubicBezTo>
                  <a:lnTo>
                    <a:pt x="1350" y="9224"/>
                  </a:lnTo>
                  <a:cubicBezTo>
                    <a:pt x="1445" y="9414"/>
                    <a:pt x="1652" y="9535"/>
                    <a:pt x="1867" y="9535"/>
                  </a:cubicBezTo>
                  <a:cubicBezTo>
                    <a:pt x="1946" y="9535"/>
                    <a:pt x="2027" y="9519"/>
                    <a:pt x="2103" y="9484"/>
                  </a:cubicBezTo>
                  <a:cubicBezTo>
                    <a:pt x="2311" y="9406"/>
                    <a:pt x="2441" y="9198"/>
                    <a:pt x="2441" y="8991"/>
                  </a:cubicBezTo>
                  <a:cubicBezTo>
                    <a:pt x="2415" y="8913"/>
                    <a:pt x="2415" y="8861"/>
                    <a:pt x="2389" y="8783"/>
                  </a:cubicBezTo>
                  <a:cubicBezTo>
                    <a:pt x="2389" y="8783"/>
                    <a:pt x="1272" y="6498"/>
                    <a:pt x="1169" y="6239"/>
                  </a:cubicBezTo>
                  <a:cubicBezTo>
                    <a:pt x="1194" y="5979"/>
                    <a:pt x="1402" y="4785"/>
                    <a:pt x="1402" y="4785"/>
                  </a:cubicBezTo>
                  <a:cubicBezTo>
                    <a:pt x="1402" y="4785"/>
                    <a:pt x="1169" y="3824"/>
                    <a:pt x="1143" y="3669"/>
                  </a:cubicBezTo>
                  <a:cubicBezTo>
                    <a:pt x="1169" y="3487"/>
                    <a:pt x="1636" y="605"/>
                    <a:pt x="1636" y="605"/>
                  </a:cubicBezTo>
                  <a:cubicBezTo>
                    <a:pt x="1636" y="579"/>
                    <a:pt x="1662" y="527"/>
                    <a:pt x="1636" y="502"/>
                  </a:cubicBezTo>
                  <a:cubicBezTo>
                    <a:pt x="1636" y="268"/>
                    <a:pt x="1454" y="34"/>
                    <a:pt x="1169" y="8"/>
                  </a:cubicBezTo>
                  <a:cubicBezTo>
                    <a:pt x="1139" y="3"/>
                    <a:pt x="1109" y="0"/>
                    <a:pt x="1080" y="0"/>
                  </a:cubicBezTo>
                  <a:close/>
                </a:path>
              </a:pathLst>
            </a:custGeom>
            <a:solidFill>
              <a:srgbClr val="FFBF00"/>
            </a:solidFill>
            <a:ln w="5200" cap="flat" cmpd="sng">
              <a:solidFill>
                <a:srgbClr val="490101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16"/>
            <p:cNvSpPr/>
            <p:nvPr/>
          </p:nvSpPr>
          <p:spPr>
            <a:xfrm>
              <a:off x="3004351" y="2989974"/>
              <a:ext cx="67800" cy="284516"/>
            </a:xfrm>
            <a:custGeom>
              <a:avLst/>
              <a:gdLst/>
              <a:ahLst/>
              <a:cxnLst/>
              <a:rect l="l" t="t" r="r" b="b"/>
              <a:pathLst>
                <a:path w="2260" h="9570" extrusionOk="0">
                  <a:moveTo>
                    <a:pt x="1478" y="0"/>
                  </a:moveTo>
                  <a:cubicBezTo>
                    <a:pt x="1210" y="0"/>
                    <a:pt x="978" y="169"/>
                    <a:pt x="910" y="398"/>
                  </a:cubicBezTo>
                  <a:lnTo>
                    <a:pt x="183" y="3618"/>
                  </a:lnTo>
                  <a:cubicBezTo>
                    <a:pt x="183" y="3618"/>
                    <a:pt x="338" y="4604"/>
                    <a:pt x="364" y="4760"/>
                  </a:cubicBezTo>
                  <a:cubicBezTo>
                    <a:pt x="312" y="4916"/>
                    <a:pt x="1" y="6317"/>
                    <a:pt x="1" y="6317"/>
                  </a:cubicBezTo>
                  <a:lnTo>
                    <a:pt x="1169" y="9225"/>
                  </a:lnTo>
                  <a:cubicBezTo>
                    <a:pt x="1251" y="9429"/>
                    <a:pt x="1477" y="9569"/>
                    <a:pt x="1709" y="9569"/>
                  </a:cubicBezTo>
                  <a:cubicBezTo>
                    <a:pt x="1772" y="9569"/>
                    <a:pt x="1835" y="9559"/>
                    <a:pt x="1896" y="9537"/>
                  </a:cubicBezTo>
                  <a:cubicBezTo>
                    <a:pt x="2130" y="9433"/>
                    <a:pt x="2260" y="9225"/>
                    <a:pt x="2234" y="9017"/>
                  </a:cubicBezTo>
                  <a:cubicBezTo>
                    <a:pt x="2234" y="8940"/>
                    <a:pt x="2234" y="8888"/>
                    <a:pt x="2208" y="8836"/>
                  </a:cubicBezTo>
                  <a:cubicBezTo>
                    <a:pt x="2208" y="8836"/>
                    <a:pt x="1273" y="6473"/>
                    <a:pt x="1143" y="6214"/>
                  </a:cubicBezTo>
                  <a:cubicBezTo>
                    <a:pt x="1221" y="5980"/>
                    <a:pt x="1481" y="4786"/>
                    <a:pt x="1481" y="4786"/>
                  </a:cubicBezTo>
                  <a:cubicBezTo>
                    <a:pt x="1481" y="4786"/>
                    <a:pt x="1325" y="3825"/>
                    <a:pt x="1299" y="3669"/>
                  </a:cubicBezTo>
                  <a:cubicBezTo>
                    <a:pt x="1351" y="3488"/>
                    <a:pt x="2000" y="632"/>
                    <a:pt x="2000" y="632"/>
                  </a:cubicBezTo>
                  <a:cubicBezTo>
                    <a:pt x="2026" y="580"/>
                    <a:pt x="2026" y="528"/>
                    <a:pt x="2026" y="502"/>
                  </a:cubicBezTo>
                  <a:cubicBezTo>
                    <a:pt x="2000" y="269"/>
                    <a:pt x="1818" y="61"/>
                    <a:pt x="1585" y="9"/>
                  </a:cubicBezTo>
                  <a:cubicBezTo>
                    <a:pt x="1549" y="3"/>
                    <a:pt x="1513" y="0"/>
                    <a:pt x="1478" y="0"/>
                  </a:cubicBezTo>
                  <a:close/>
                </a:path>
              </a:pathLst>
            </a:custGeom>
            <a:solidFill>
              <a:srgbClr val="FFBF00"/>
            </a:solidFill>
            <a:ln w="5200" cap="flat" cmpd="sng">
              <a:solidFill>
                <a:srgbClr val="490101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16"/>
            <p:cNvSpPr/>
            <p:nvPr/>
          </p:nvSpPr>
          <p:spPr>
            <a:xfrm>
              <a:off x="3076018" y="2984831"/>
              <a:ext cx="57660" cy="294624"/>
            </a:xfrm>
            <a:custGeom>
              <a:avLst/>
              <a:gdLst/>
              <a:ahLst/>
              <a:cxnLst/>
              <a:rect l="l" t="t" r="r" b="b"/>
              <a:pathLst>
                <a:path w="1922" h="9910" extrusionOk="0">
                  <a:moveTo>
                    <a:pt x="779" y="0"/>
                  </a:moveTo>
                  <a:cubicBezTo>
                    <a:pt x="494" y="26"/>
                    <a:pt x="234" y="260"/>
                    <a:pt x="234" y="545"/>
                  </a:cubicBezTo>
                  <a:lnTo>
                    <a:pt x="364" y="4959"/>
                  </a:lnTo>
                  <a:cubicBezTo>
                    <a:pt x="364" y="4959"/>
                    <a:pt x="701" y="6361"/>
                    <a:pt x="753" y="6568"/>
                  </a:cubicBezTo>
                  <a:cubicBezTo>
                    <a:pt x="701" y="6802"/>
                    <a:pt x="26" y="9242"/>
                    <a:pt x="26" y="9242"/>
                  </a:cubicBezTo>
                  <a:cubicBezTo>
                    <a:pt x="0" y="9294"/>
                    <a:pt x="0" y="9346"/>
                    <a:pt x="0" y="9398"/>
                  </a:cubicBezTo>
                  <a:cubicBezTo>
                    <a:pt x="0" y="9632"/>
                    <a:pt x="182" y="9813"/>
                    <a:pt x="416" y="9891"/>
                  </a:cubicBezTo>
                  <a:cubicBezTo>
                    <a:pt x="465" y="9904"/>
                    <a:pt x="513" y="9909"/>
                    <a:pt x="560" y="9909"/>
                  </a:cubicBezTo>
                  <a:cubicBezTo>
                    <a:pt x="812" y="9909"/>
                    <a:pt x="1025" y="9743"/>
                    <a:pt x="1091" y="9502"/>
                  </a:cubicBezTo>
                  <a:lnTo>
                    <a:pt x="1921" y="6594"/>
                  </a:lnTo>
                  <a:cubicBezTo>
                    <a:pt x="1921" y="6594"/>
                    <a:pt x="1506" y="4907"/>
                    <a:pt x="1480" y="4803"/>
                  </a:cubicBezTo>
                  <a:cubicBezTo>
                    <a:pt x="1480" y="4699"/>
                    <a:pt x="1350" y="520"/>
                    <a:pt x="1350" y="520"/>
                  </a:cubicBezTo>
                  <a:cubicBezTo>
                    <a:pt x="1350" y="234"/>
                    <a:pt x="1091" y="0"/>
                    <a:pt x="779" y="0"/>
                  </a:cubicBezTo>
                  <a:close/>
                </a:path>
              </a:pathLst>
            </a:custGeom>
            <a:solidFill>
              <a:srgbClr val="FFBF00"/>
            </a:solidFill>
            <a:ln w="5200" cap="flat" cmpd="sng">
              <a:solidFill>
                <a:srgbClr val="490101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16"/>
            <p:cNvSpPr/>
            <p:nvPr/>
          </p:nvSpPr>
          <p:spPr>
            <a:xfrm>
              <a:off x="3474760" y="3031830"/>
              <a:ext cx="77910" cy="291354"/>
            </a:xfrm>
            <a:custGeom>
              <a:avLst/>
              <a:gdLst/>
              <a:ahLst/>
              <a:cxnLst/>
              <a:rect l="l" t="t" r="r" b="b"/>
              <a:pathLst>
                <a:path w="2597" h="9800" extrusionOk="0">
                  <a:moveTo>
                    <a:pt x="2051" y="1"/>
                  </a:moveTo>
                  <a:cubicBezTo>
                    <a:pt x="1760" y="1"/>
                    <a:pt x="1505" y="202"/>
                    <a:pt x="1480" y="496"/>
                  </a:cubicBezTo>
                  <a:lnTo>
                    <a:pt x="987" y="4858"/>
                  </a:lnTo>
                  <a:cubicBezTo>
                    <a:pt x="987" y="4858"/>
                    <a:pt x="1117" y="6311"/>
                    <a:pt x="1143" y="6519"/>
                  </a:cubicBezTo>
                  <a:cubicBezTo>
                    <a:pt x="1065" y="6753"/>
                    <a:pt x="52" y="9089"/>
                    <a:pt x="52" y="9089"/>
                  </a:cubicBezTo>
                  <a:cubicBezTo>
                    <a:pt x="0" y="9141"/>
                    <a:pt x="0" y="9219"/>
                    <a:pt x="0" y="9297"/>
                  </a:cubicBezTo>
                  <a:cubicBezTo>
                    <a:pt x="0" y="9505"/>
                    <a:pt x="130" y="9686"/>
                    <a:pt x="338" y="9764"/>
                  </a:cubicBezTo>
                  <a:cubicBezTo>
                    <a:pt x="405" y="9788"/>
                    <a:pt x="475" y="9800"/>
                    <a:pt x="543" y="9800"/>
                  </a:cubicBezTo>
                  <a:cubicBezTo>
                    <a:pt x="769" y="9800"/>
                    <a:pt x="985" y="9677"/>
                    <a:pt x="1065" y="9479"/>
                  </a:cubicBezTo>
                  <a:lnTo>
                    <a:pt x="2285" y="6675"/>
                  </a:lnTo>
                  <a:cubicBezTo>
                    <a:pt x="2285" y="6675"/>
                    <a:pt x="2103" y="4961"/>
                    <a:pt x="2103" y="4858"/>
                  </a:cubicBezTo>
                  <a:cubicBezTo>
                    <a:pt x="2103" y="4754"/>
                    <a:pt x="2596" y="600"/>
                    <a:pt x="2596" y="600"/>
                  </a:cubicBezTo>
                  <a:cubicBezTo>
                    <a:pt x="2596" y="574"/>
                    <a:pt x="2596" y="548"/>
                    <a:pt x="2596" y="522"/>
                  </a:cubicBezTo>
                  <a:cubicBezTo>
                    <a:pt x="2570" y="263"/>
                    <a:pt x="2363" y="55"/>
                    <a:pt x="2103" y="3"/>
                  </a:cubicBezTo>
                  <a:cubicBezTo>
                    <a:pt x="2086" y="1"/>
                    <a:pt x="2068" y="1"/>
                    <a:pt x="2051" y="1"/>
                  </a:cubicBezTo>
                  <a:close/>
                </a:path>
              </a:pathLst>
            </a:custGeom>
            <a:solidFill>
              <a:srgbClr val="FFBF00"/>
            </a:solidFill>
            <a:ln w="5200" cap="flat" cmpd="sng">
              <a:solidFill>
                <a:srgbClr val="490101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16"/>
            <p:cNvSpPr/>
            <p:nvPr/>
          </p:nvSpPr>
          <p:spPr>
            <a:xfrm>
              <a:off x="3392983" y="3037032"/>
              <a:ext cx="67770" cy="284516"/>
            </a:xfrm>
            <a:custGeom>
              <a:avLst/>
              <a:gdLst/>
              <a:ahLst/>
              <a:cxnLst/>
              <a:rect l="l" t="t" r="r" b="b"/>
              <a:pathLst>
                <a:path w="2259" h="9570" extrusionOk="0">
                  <a:moveTo>
                    <a:pt x="1504" y="1"/>
                  </a:moveTo>
                  <a:cubicBezTo>
                    <a:pt x="1236" y="1"/>
                    <a:pt x="1004" y="172"/>
                    <a:pt x="935" y="425"/>
                  </a:cubicBezTo>
                  <a:lnTo>
                    <a:pt x="208" y="3618"/>
                  </a:lnTo>
                  <a:cubicBezTo>
                    <a:pt x="208" y="3618"/>
                    <a:pt x="338" y="4605"/>
                    <a:pt x="364" y="4760"/>
                  </a:cubicBezTo>
                  <a:cubicBezTo>
                    <a:pt x="338" y="4916"/>
                    <a:pt x="0" y="6318"/>
                    <a:pt x="0" y="6318"/>
                  </a:cubicBezTo>
                  <a:lnTo>
                    <a:pt x="1169" y="9226"/>
                  </a:lnTo>
                  <a:cubicBezTo>
                    <a:pt x="1250" y="9430"/>
                    <a:pt x="1476" y="9570"/>
                    <a:pt x="1708" y="9570"/>
                  </a:cubicBezTo>
                  <a:cubicBezTo>
                    <a:pt x="1771" y="9570"/>
                    <a:pt x="1834" y="9559"/>
                    <a:pt x="1896" y="9537"/>
                  </a:cubicBezTo>
                  <a:cubicBezTo>
                    <a:pt x="2129" y="9433"/>
                    <a:pt x="2259" y="9226"/>
                    <a:pt x="2259" y="9018"/>
                  </a:cubicBezTo>
                  <a:cubicBezTo>
                    <a:pt x="2259" y="8966"/>
                    <a:pt x="2233" y="8914"/>
                    <a:pt x="2207" y="8836"/>
                  </a:cubicBezTo>
                  <a:cubicBezTo>
                    <a:pt x="2207" y="8836"/>
                    <a:pt x="1272" y="6474"/>
                    <a:pt x="1169" y="6214"/>
                  </a:cubicBezTo>
                  <a:cubicBezTo>
                    <a:pt x="1221" y="5981"/>
                    <a:pt x="1506" y="4786"/>
                    <a:pt x="1506" y="4786"/>
                  </a:cubicBezTo>
                  <a:cubicBezTo>
                    <a:pt x="1506" y="4786"/>
                    <a:pt x="1350" y="3826"/>
                    <a:pt x="1324" y="3670"/>
                  </a:cubicBezTo>
                  <a:cubicBezTo>
                    <a:pt x="1376" y="3488"/>
                    <a:pt x="2025" y="633"/>
                    <a:pt x="2025" y="633"/>
                  </a:cubicBezTo>
                  <a:cubicBezTo>
                    <a:pt x="2051" y="581"/>
                    <a:pt x="2051" y="529"/>
                    <a:pt x="2051" y="503"/>
                  </a:cubicBezTo>
                  <a:cubicBezTo>
                    <a:pt x="2025" y="269"/>
                    <a:pt x="1844" y="62"/>
                    <a:pt x="1610" y="10"/>
                  </a:cubicBezTo>
                  <a:cubicBezTo>
                    <a:pt x="1574" y="4"/>
                    <a:pt x="1539" y="1"/>
                    <a:pt x="1504" y="1"/>
                  </a:cubicBezTo>
                  <a:close/>
                </a:path>
              </a:pathLst>
            </a:custGeom>
            <a:solidFill>
              <a:srgbClr val="FFBF00"/>
            </a:solidFill>
            <a:ln w="5200" cap="flat" cmpd="sng">
              <a:solidFill>
                <a:srgbClr val="490101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16"/>
            <p:cNvSpPr/>
            <p:nvPr/>
          </p:nvSpPr>
          <p:spPr>
            <a:xfrm>
              <a:off x="3326776" y="2997881"/>
              <a:ext cx="58440" cy="294416"/>
            </a:xfrm>
            <a:custGeom>
              <a:avLst/>
              <a:gdLst/>
              <a:ahLst/>
              <a:cxnLst/>
              <a:rect l="l" t="t" r="r" b="b"/>
              <a:pathLst>
                <a:path w="1948" h="9903" extrusionOk="0">
                  <a:moveTo>
                    <a:pt x="567" y="1"/>
                  </a:moveTo>
                  <a:cubicBezTo>
                    <a:pt x="552" y="1"/>
                    <a:pt x="536" y="1"/>
                    <a:pt x="520" y="3"/>
                  </a:cubicBezTo>
                  <a:cubicBezTo>
                    <a:pt x="234" y="29"/>
                    <a:pt x="1" y="262"/>
                    <a:pt x="1" y="548"/>
                  </a:cubicBezTo>
                  <a:cubicBezTo>
                    <a:pt x="1" y="548"/>
                    <a:pt x="338" y="4961"/>
                    <a:pt x="338" y="4961"/>
                  </a:cubicBezTo>
                  <a:cubicBezTo>
                    <a:pt x="338" y="4961"/>
                    <a:pt x="754" y="6337"/>
                    <a:pt x="806" y="6571"/>
                  </a:cubicBezTo>
                  <a:cubicBezTo>
                    <a:pt x="754" y="6804"/>
                    <a:pt x="182" y="9271"/>
                    <a:pt x="182" y="9271"/>
                  </a:cubicBezTo>
                  <a:cubicBezTo>
                    <a:pt x="182" y="9297"/>
                    <a:pt x="182" y="9349"/>
                    <a:pt x="182" y="9400"/>
                  </a:cubicBezTo>
                  <a:cubicBezTo>
                    <a:pt x="182" y="9634"/>
                    <a:pt x="364" y="9842"/>
                    <a:pt x="624" y="9894"/>
                  </a:cubicBezTo>
                  <a:cubicBezTo>
                    <a:pt x="657" y="9900"/>
                    <a:pt x="690" y="9903"/>
                    <a:pt x="723" y="9903"/>
                  </a:cubicBezTo>
                  <a:cubicBezTo>
                    <a:pt x="977" y="9903"/>
                    <a:pt x="1227" y="9731"/>
                    <a:pt x="1273" y="9478"/>
                  </a:cubicBezTo>
                  <a:lnTo>
                    <a:pt x="1948" y="6519"/>
                  </a:lnTo>
                  <a:cubicBezTo>
                    <a:pt x="1948" y="6519"/>
                    <a:pt x="1480" y="4857"/>
                    <a:pt x="1429" y="4779"/>
                  </a:cubicBezTo>
                  <a:cubicBezTo>
                    <a:pt x="1429" y="4676"/>
                    <a:pt x="1117" y="496"/>
                    <a:pt x="1117" y="496"/>
                  </a:cubicBezTo>
                  <a:cubicBezTo>
                    <a:pt x="1117" y="225"/>
                    <a:pt x="860" y="1"/>
                    <a:pt x="567" y="1"/>
                  </a:cubicBezTo>
                  <a:close/>
                </a:path>
              </a:pathLst>
            </a:custGeom>
            <a:solidFill>
              <a:srgbClr val="FFBF00"/>
            </a:solidFill>
            <a:ln w="5200" cap="flat" cmpd="sng">
              <a:solidFill>
                <a:srgbClr val="490101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16"/>
            <p:cNvSpPr/>
            <p:nvPr/>
          </p:nvSpPr>
          <p:spPr>
            <a:xfrm>
              <a:off x="3248900" y="3013369"/>
              <a:ext cx="91950" cy="279492"/>
            </a:xfrm>
            <a:custGeom>
              <a:avLst/>
              <a:gdLst/>
              <a:ahLst/>
              <a:cxnLst/>
              <a:rect l="l" t="t" r="r" b="b"/>
              <a:pathLst>
                <a:path w="3065" h="9401" extrusionOk="0">
                  <a:moveTo>
                    <a:pt x="728" y="1"/>
                  </a:moveTo>
                  <a:cubicBezTo>
                    <a:pt x="416" y="1"/>
                    <a:pt x="156" y="235"/>
                    <a:pt x="130" y="520"/>
                  </a:cubicBezTo>
                  <a:lnTo>
                    <a:pt x="1" y="3817"/>
                  </a:lnTo>
                  <a:cubicBezTo>
                    <a:pt x="1" y="3817"/>
                    <a:pt x="338" y="4726"/>
                    <a:pt x="390" y="4881"/>
                  </a:cubicBezTo>
                  <a:cubicBezTo>
                    <a:pt x="390" y="5063"/>
                    <a:pt x="312" y="6465"/>
                    <a:pt x="312" y="6465"/>
                  </a:cubicBezTo>
                  <a:lnTo>
                    <a:pt x="2026" y="9139"/>
                  </a:lnTo>
                  <a:cubicBezTo>
                    <a:pt x="2127" y="9309"/>
                    <a:pt x="2307" y="9401"/>
                    <a:pt x="2491" y="9401"/>
                  </a:cubicBezTo>
                  <a:cubicBezTo>
                    <a:pt x="2589" y="9401"/>
                    <a:pt x="2688" y="9375"/>
                    <a:pt x="2778" y="9321"/>
                  </a:cubicBezTo>
                  <a:cubicBezTo>
                    <a:pt x="2960" y="9217"/>
                    <a:pt x="3064" y="9035"/>
                    <a:pt x="3038" y="8853"/>
                  </a:cubicBezTo>
                  <a:cubicBezTo>
                    <a:pt x="3038" y="8776"/>
                    <a:pt x="3012" y="8672"/>
                    <a:pt x="2960" y="8594"/>
                  </a:cubicBezTo>
                  <a:cubicBezTo>
                    <a:pt x="2960" y="8594"/>
                    <a:pt x="1610" y="6439"/>
                    <a:pt x="1454" y="6205"/>
                  </a:cubicBezTo>
                  <a:cubicBezTo>
                    <a:pt x="1454" y="5946"/>
                    <a:pt x="1506" y="4726"/>
                    <a:pt x="1506" y="4726"/>
                  </a:cubicBezTo>
                  <a:cubicBezTo>
                    <a:pt x="1506" y="4726"/>
                    <a:pt x="1195" y="3791"/>
                    <a:pt x="1143" y="3661"/>
                  </a:cubicBezTo>
                  <a:cubicBezTo>
                    <a:pt x="1143" y="3480"/>
                    <a:pt x="1247" y="546"/>
                    <a:pt x="1247" y="546"/>
                  </a:cubicBezTo>
                  <a:cubicBezTo>
                    <a:pt x="1247" y="546"/>
                    <a:pt x="1247" y="520"/>
                    <a:pt x="1247" y="520"/>
                  </a:cubicBezTo>
                  <a:cubicBezTo>
                    <a:pt x="1247" y="235"/>
                    <a:pt x="1013" y="27"/>
                    <a:pt x="728" y="1"/>
                  </a:cubicBezTo>
                  <a:close/>
                </a:path>
              </a:pathLst>
            </a:custGeom>
            <a:solidFill>
              <a:srgbClr val="FFBF00"/>
            </a:solidFill>
            <a:ln w="5200" cap="flat" cmpd="sng">
              <a:solidFill>
                <a:srgbClr val="490101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16"/>
            <p:cNvSpPr/>
            <p:nvPr/>
          </p:nvSpPr>
          <p:spPr>
            <a:xfrm>
              <a:off x="3255920" y="2672276"/>
              <a:ext cx="87240" cy="287905"/>
            </a:xfrm>
            <a:custGeom>
              <a:avLst/>
              <a:gdLst/>
              <a:ahLst/>
              <a:cxnLst/>
              <a:rect l="l" t="t" r="r" b="b"/>
              <a:pathLst>
                <a:path w="2908" h="9684" extrusionOk="0">
                  <a:moveTo>
                    <a:pt x="468" y="0"/>
                  </a:moveTo>
                  <a:lnTo>
                    <a:pt x="0" y="9684"/>
                  </a:lnTo>
                  <a:lnTo>
                    <a:pt x="364" y="9658"/>
                  </a:lnTo>
                  <a:lnTo>
                    <a:pt x="1792" y="9061"/>
                  </a:lnTo>
                  <a:lnTo>
                    <a:pt x="2077" y="7607"/>
                  </a:lnTo>
                  <a:lnTo>
                    <a:pt x="779" y="6672"/>
                  </a:lnTo>
                  <a:lnTo>
                    <a:pt x="1065" y="5374"/>
                  </a:lnTo>
                  <a:lnTo>
                    <a:pt x="2674" y="4751"/>
                  </a:lnTo>
                  <a:lnTo>
                    <a:pt x="2908" y="3245"/>
                  </a:lnTo>
                  <a:lnTo>
                    <a:pt x="1714" y="2337"/>
                  </a:lnTo>
                  <a:lnTo>
                    <a:pt x="1973" y="961"/>
                  </a:lnTo>
                  <a:lnTo>
                    <a:pt x="935" y="130"/>
                  </a:lnTo>
                  <a:lnTo>
                    <a:pt x="468" y="0"/>
                  </a:lnTo>
                  <a:close/>
                </a:path>
              </a:pathLst>
            </a:custGeom>
            <a:solidFill>
              <a:srgbClr val="490101"/>
            </a:solidFill>
            <a:ln w="2600" cap="flat" cmpd="sng">
              <a:solidFill>
                <a:srgbClr val="FFFF00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16"/>
            <p:cNvSpPr/>
            <p:nvPr/>
          </p:nvSpPr>
          <p:spPr>
            <a:xfrm>
              <a:off x="3216982" y="2672276"/>
              <a:ext cx="88800" cy="87228"/>
            </a:xfrm>
            <a:custGeom>
              <a:avLst/>
              <a:gdLst/>
              <a:ahLst/>
              <a:cxnLst/>
              <a:rect l="l" t="t" r="r" b="b"/>
              <a:pathLst>
                <a:path w="2960" h="2934" extrusionOk="0">
                  <a:moveTo>
                    <a:pt x="1766" y="0"/>
                  </a:moveTo>
                  <a:lnTo>
                    <a:pt x="260" y="519"/>
                  </a:lnTo>
                  <a:lnTo>
                    <a:pt x="0" y="1999"/>
                  </a:lnTo>
                  <a:lnTo>
                    <a:pt x="1194" y="2934"/>
                  </a:lnTo>
                  <a:lnTo>
                    <a:pt x="2700" y="2415"/>
                  </a:lnTo>
                  <a:lnTo>
                    <a:pt x="2960" y="961"/>
                  </a:lnTo>
                  <a:lnTo>
                    <a:pt x="1766" y="0"/>
                  </a:lnTo>
                  <a:close/>
                </a:path>
              </a:pathLst>
            </a:custGeom>
            <a:solidFill>
              <a:srgbClr val="FFFF00"/>
            </a:solidFill>
            <a:ln w="2600" cap="flat" cmpd="sng">
              <a:solidFill>
                <a:srgbClr val="490101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16"/>
            <p:cNvSpPr/>
            <p:nvPr/>
          </p:nvSpPr>
          <p:spPr>
            <a:xfrm>
              <a:off x="3245000" y="2743265"/>
              <a:ext cx="89610" cy="87258"/>
            </a:xfrm>
            <a:custGeom>
              <a:avLst/>
              <a:gdLst/>
              <a:ahLst/>
              <a:cxnLst/>
              <a:rect l="l" t="t" r="r" b="b"/>
              <a:pathLst>
                <a:path w="2987" h="2935" extrusionOk="0">
                  <a:moveTo>
                    <a:pt x="1766" y="1"/>
                  </a:moveTo>
                  <a:lnTo>
                    <a:pt x="286" y="520"/>
                  </a:lnTo>
                  <a:lnTo>
                    <a:pt x="1" y="1974"/>
                  </a:lnTo>
                  <a:lnTo>
                    <a:pt x="1221" y="2934"/>
                  </a:lnTo>
                  <a:lnTo>
                    <a:pt x="2701" y="2415"/>
                  </a:lnTo>
                  <a:lnTo>
                    <a:pt x="2986" y="961"/>
                  </a:lnTo>
                  <a:lnTo>
                    <a:pt x="1766" y="1"/>
                  </a:lnTo>
                  <a:close/>
                </a:path>
              </a:pathLst>
            </a:custGeom>
            <a:solidFill>
              <a:srgbClr val="FFFF00"/>
            </a:solidFill>
            <a:ln w="2600" cap="flat" cmpd="sng">
              <a:solidFill>
                <a:srgbClr val="490101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16"/>
            <p:cNvSpPr/>
            <p:nvPr/>
          </p:nvSpPr>
          <p:spPr>
            <a:xfrm>
              <a:off x="3191273" y="2801145"/>
              <a:ext cx="89610" cy="87258"/>
            </a:xfrm>
            <a:custGeom>
              <a:avLst/>
              <a:gdLst/>
              <a:ahLst/>
              <a:cxnLst/>
              <a:rect l="l" t="t" r="r" b="b"/>
              <a:pathLst>
                <a:path w="2987" h="2935" extrusionOk="0">
                  <a:moveTo>
                    <a:pt x="1766" y="1"/>
                  </a:moveTo>
                  <a:lnTo>
                    <a:pt x="286" y="494"/>
                  </a:lnTo>
                  <a:lnTo>
                    <a:pt x="1" y="1974"/>
                  </a:lnTo>
                  <a:lnTo>
                    <a:pt x="1221" y="2934"/>
                  </a:lnTo>
                  <a:lnTo>
                    <a:pt x="2700" y="2415"/>
                  </a:lnTo>
                  <a:lnTo>
                    <a:pt x="2986" y="935"/>
                  </a:lnTo>
                  <a:lnTo>
                    <a:pt x="1766" y="1"/>
                  </a:lnTo>
                  <a:close/>
                </a:path>
              </a:pathLst>
            </a:custGeom>
            <a:solidFill>
              <a:srgbClr val="FFFF00"/>
            </a:solidFill>
            <a:ln w="2600" cap="flat" cmpd="sng">
              <a:solidFill>
                <a:srgbClr val="490101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16"/>
            <p:cNvSpPr/>
            <p:nvPr/>
          </p:nvSpPr>
          <p:spPr>
            <a:xfrm>
              <a:off x="3220101" y="2872907"/>
              <a:ext cx="88800" cy="87258"/>
            </a:xfrm>
            <a:custGeom>
              <a:avLst/>
              <a:gdLst/>
              <a:ahLst/>
              <a:cxnLst/>
              <a:rect l="l" t="t" r="r" b="b"/>
              <a:pathLst>
                <a:path w="2960" h="2935" extrusionOk="0">
                  <a:moveTo>
                    <a:pt x="1765" y="1"/>
                  </a:moveTo>
                  <a:lnTo>
                    <a:pt x="260" y="520"/>
                  </a:lnTo>
                  <a:lnTo>
                    <a:pt x="0" y="2000"/>
                  </a:lnTo>
                  <a:lnTo>
                    <a:pt x="1194" y="2935"/>
                  </a:lnTo>
                  <a:lnTo>
                    <a:pt x="2700" y="2415"/>
                  </a:lnTo>
                  <a:lnTo>
                    <a:pt x="2960" y="962"/>
                  </a:lnTo>
                  <a:lnTo>
                    <a:pt x="1765" y="1"/>
                  </a:lnTo>
                  <a:close/>
                </a:path>
              </a:pathLst>
            </a:custGeom>
            <a:solidFill>
              <a:srgbClr val="FFFF00"/>
            </a:solidFill>
            <a:ln w="2600" cap="flat" cmpd="sng">
              <a:solidFill>
                <a:srgbClr val="490101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16"/>
            <p:cNvSpPr/>
            <p:nvPr/>
          </p:nvSpPr>
          <p:spPr>
            <a:xfrm>
              <a:off x="2053455" y="2424498"/>
              <a:ext cx="51450" cy="52592"/>
            </a:xfrm>
            <a:custGeom>
              <a:avLst/>
              <a:gdLst/>
              <a:ahLst/>
              <a:cxnLst/>
              <a:rect l="l" t="t" r="r" b="b"/>
              <a:pathLst>
                <a:path w="1715" h="1769" extrusionOk="0">
                  <a:moveTo>
                    <a:pt x="853" y="1"/>
                  </a:moveTo>
                  <a:cubicBezTo>
                    <a:pt x="837" y="1"/>
                    <a:pt x="821" y="1"/>
                    <a:pt x="806" y="2"/>
                  </a:cubicBezTo>
                  <a:cubicBezTo>
                    <a:pt x="364" y="2"/>
                    <a:pt x="1" y="417"/>
                    <a:pt x="27" y="910"/>
                  </a:cubicBezTo>
                  <a:cubicBezTo>
                    <a:pt x="52" y="1388"/>
                    <a:pt x="418" y="1768"/>
                    <a:pt x="865" y="1768"/>
                  </a:cubicBezTo>
                  <a:cubicBezTo>
                    <a:pt x="880" y="1768"/>
                    <a:pt x="895" y="1768"/>
                    <a:pt x="910" y="1767"/>
                  </a:cubicBezTo>
                  <a:cubicBezTo>
                    <a:pt x="1351" y="1741"/>
                    <a:pt x="1714" y="1326"/>
                    <a:pt x="1688" y="833"/>
                  </a:cubicBezTo>
                  <a:cubicBezTo>
                    <a:pt x="1663" y="356"/>
                    <a:pt x="1299" y="1"/>
                    <a:pt x="853" y="1"/>
                  </a:cubicBezTo>
                  <a:close/>
                </a:path>
              </a:pathLst>
            </a:custGeom>
            <a:solidFill>
              <a:srgbClr val="7DFF00"/>
            </a:solidFill>
            <a:ln w="3900" cap="flat" cmpd="sng">
              <a:solidFill>
                <a:srgbClr val="0F4000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16"/>
            <p:cNvSpPr/>
            <p:nvPr/>
          </p:nvSpPr>
          <p:spPr>
            <a:xfrm>
              <a:off x="2044905" y="2377409"/>
              <a:ext cx="51420" cy="53365"/>
            </a:xfrm>
            <a:custGeom>
              <a:avLst/>
              <a:gdLst/>
              <a:ahLst/>
              <a:cxnLst/>
              <a:rect l="l" t="t" r="r" b="b"/>
              <a:pathLst>
                <a:path w="1714" h="1795" extrusionOk="0">
                  <a:moveTo>
                    <a:pt x="849" y="1"/>
                  </a:moveTo>
                  <a:cubicBezTo>
                    <a:pt x="835" y="1"/>
                    <a:pt x="820" y="1"/>
                    <a:pt x="805" y="2"/>
                  </a:cubicBezTo>
                  <a:cubicBezTo>
                    <a:pt x="364" y="28"/>
                    <a:pt x="0" y="444"/>
                    <a:pt x="26" y="937"/>
                  </a:cubicBezTo>
                  <a:cubicBezTo>
                    <a:pt x="51" y="1414"/>
                    <a:pt x="417" y="1795"/>
                    <a:pt x="865" y="1795"/>
                  </a:cubicBezTo>
                  <a:cubicBezTo>
                    <a:pt x="879" y="1795"/>
                    <a:pt x="894" y="1794"/>
                    <a:pt x="909" y="1793"/>
                  </a:cubicBezTo>
                  <a:cubicBezTo>
                    <a:pt x="1350" y="1768"/>
                    <a:pt x="1714" y="1352"/>
                    <a:pt x="1688" y="859"/>
                  </a:cubicBezTo>
                  <a:cubicBezTo>
                    <a:pt x="1663" y="381"/>
                    <a:pt x="1297" y="1"/>
                    <a:pt x="849" y="1"/>
                  </a:cubicBezTo>
                  <a:close/>
                </a:path>
              </a:pathLst>
            </a:custGeom>
            <a:solidFill>
              <a:srgbClr val="7DFF00"/>
            </a:solidFill>
            <a:ln w="3900" cap="flat" cmpd="sng">
              <a:solidFill>
                <a:srgbClr val="0F4000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16"/>
            <p:cNvSpPr/>
            <p:nvPr/>
          </p:nvSpPr>
          <p:spPr>
            <a:xfrm>
              <a:off x="2050365" y="2331896"/>
              <a:ext cx="51420" cy="52592"/>
            </a:xfrm>
            <a:custGeom>
              <a:avLst/>
              <a:gdLst/>
              <a:ahLst/>
              <a:cxnLst/>
              <a:rect l="l" t="t" r="r" b="b"/>
              <a:pathLst>
                <a:path w="1714" h="1769" extrusionOk="0">
                  <a:moveTo>
                    <a:pt x="849" y="0"/>
                  </a:moveTo>
                  <a:cubicBezTo>
                    <a:pt x="834" y="0"/>
                    <a:pt x="820" y="1"/>
                    <a:pt x="805" y="2"/>
                  </a:cubicBezTo>
                  <a:cubicBezTo>
                    <a:pt x="363" y="27"/>
                    <a:pt x="0" y="443"/>
                    <a:pt x="26" y="936"/>
                  </a:cubicBezTo>
                  <a:cubicBezTo>
                    <a:pt x="51" y="1413"/>
                    <a:pt x="416" y="1768"/>
                    <a:pt x="862" y="1768"/>
                  </a:cubicBezTo>
                  <a:cubicBezTo>
                    <a:pt x="877" y="1768"/>
                    <a:pt x="893" y="1768"/>
                    <a:pt x="909" y="1767"/>
                  </a:cubicBezTo>
                  <a:cubicBezTo>
                    <a:pt x="1350" y="1767"/>
                    <a:pt x="1713" y="1351"/>
                    <a:pt x="1687" y="858"/>
                  </a:cubicBezTo>
                  <a:cubicBezTo>
                    <a:pt x="1662" y="381"/>
                    <a:pt x="1296" y="0"/>
                    <a:pt x="849" y="0"/>
                  </a:cubicBezTo>
                  <a:close/>
                </a:path>
              </a:pathLst>
            </a:custGeom>
            <a:solidFill>
              <a:srgbClr val="7DFF00"/>
            </a:solidFill>
            <a:ln w="3900" cap="flat" cmpd="sng">
              <a:solidFill>
                <a:srgbClr val="0F4000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16"/>
            <p:cNvSpPr/>
            <p:nvPr/>
          </p:nvSpPr>
          <p:spPr>
            <a:xfrm>
              <a:off x="2044905" y="2284808"/>
              <a:ext cx="51420" cy="53365"/>
            </a:xfrm>
            <a:custGeom>
              <a:avLst/>
              <a:gdLst/>
              <a:ahLst/>
              <a:cxnLst/>
              <a:rect l="l" t="t" r="r" b="b"/>
              <a:pathLst>
                <a:path w="1714" h="1795" extrusionOk="0">
                  <a:moveTo>
                    <a:pt x="873" y="1"/>
                  </a:moveTo>
                  <a:cubicBezTo>
                    <a:pt x="859" y="1"/>
                    <a:pt x="845" y="1"/>
                    <a:pt x="831" y="2"/>
                  </a:cubicBezTo>
                  <a:cubicBezTo>
                    <a:pt x="364" y="28"/>
                    <a:pt x="0" y="443"/>
                    <a:pt x="26" y="937"/>
                  </a:cubicBezTo>
                  <a:cubicBezTo>
                    <a:pt x="51" y="1414"/>
                    <a:pt x="417" y="1794"/>
                    <a:pt x="865" y="1794"/>
                  </a:cubicBezTo>
                  <a:cubicBezTo>
                    <a:pt x="879" y="1794"/>
                    <a:pt x="894" y="1794"/>
                    <a:pt x="909" y="1793"/>
                  </a:cubicBezTo>
                  <a:cubicBezTo>
                    <a:pt x="1350" y="1767"/>
                    <a:pt x="1714" y="1352"/>
                    <a:pt x="1688" y="859"/>
                  </a:cubicBezTo>
                  <a:cubicBezTo>
                    <a:pt x="1663" y="381"/>
                    <a:pt x="1297" y="1"/>
                    <a:pt x="873" y="1"/>
                  </a:cubicBezTo>
                  <a:close/>
                </a:path>
              </a:pathLst>
            </a:custGeom>
            <a:solidFill>
              <a:srgbClr val="7DFF00"/>
            </a:solidFill>
            <a:ln w="3900" cap="flat" cmpd="sng">
              <a:solidFill>
                <a:srgbClr val="0F4000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16"/>
            <p:cNvSpPr/>
            <p:nvPr/>
          </p:nvSpPr>
          <p:spPr>
            <a:xfrm>
              <a:off x="2080724" y="2254724"/>
              <a:ext cx="50640" cy="53336"/>
            </a:xfrm>
            <a:custGeom>
              <a:avLst/>
              <a:gdLst/>
              <a:ahLst/>
              <a:cxnLst/>
              <a:rect l="l" t="t" r="r" b="b"/>
              <a:pathLst>
                <a:path w="1688" h="1794" extrusionOk="0">
                  <a:moveTo>
                    <a:pt x="847" y="0"/>
                  </a:moveTo>
                  <a:cubicBezTo>
                    <a:pt x="833" y="0"/>
                    <a:pt x="819" y="1"/>
                    <a:pt x="805" y="1"/>
                  </a:cubicBezTo>
                  <a:cubicBezTo>
                    <a:pt x="338" y="27"/>
                    <a:pt x="1" y="443"/>
                    <a:pt x="26" y="936"/>
                  </a:cubicBezTo>
                  <a:cubicBezTo>
                    <a:pt x="52" y="1414"/>
                    <a:pt x="418" y="1794"/>
                    <a:pt x="841" y="1794"/>
                  </a:cubicBezTo>
                  <a:cubicBezTo>
                    <a:pt x="855" y="1794"/>
                    <a:pt x="869" y="1794"/>
                    <a:pt x="883" y="1793"/>
                  </a:cubicBezTo>
                  <a:cubicBezTo>
                    <a:pt x="1350" y="1767"/>
                    <a:pt x="1688" y="1351"/>
                    <a:pt x="1662" y="858"/>
                  </a:cubicBezTo>
                  <a:cubicBezTo>
                    <a:pt x="1637" y="380"/>
                    <a:pt x="1271" y="0"/>
                    <a:pt x="847" y="0"/>
                  </a:cubicBezTo>
                  <a:close/>
                </a:path>
              </a:pathLst>
            </a:custGeom>
            <a:solidFill>
              <a:srgbClr val="7DFF00"/>
            </a:solidFill>
            <a:ln w="3900" cap="flat" cmpd="sng">
              <a:solidFill>
                <a:srgbClr val="0F4000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16"/>
            <p:cNvSpPr/>
            <p:nvPr/>
          </p:nvSpPr>
          <p:spPr>
            <a:xfrm>
              <a:off x="2107992" y="2223896"/>
              <a:ext cx="51420" cy="53306"/>
            </a:xfrm>
            <a:custGeom>
              <a:avLst/>
              <a:gdLst/>
              <a:ahLst/>
              <a:cxnLst/>
              <a:rect l="l" t="t" r="r" b="b"/>
              <a:pathLst>
                <a:path w="1714" h="1793" extrusionOk="0">
                  <a:moveTo>
                    <a:pt x="805" y="0"/>
                  </a:moveTo>
                  <a:cubicBezTo>
                    <a:pt x="364" y="26"/>
                    <a:pt x="0" y="441"/>
                    <a:pt x="26" y="935"/>
                  </a:cubicBezTo>
                  <a:cubicBezTo>
                    <a:pt x="51" y="1412"/>
                    <a:pt x="417" y="1793"/>
                    <a:pt x="865" y="1793"/>
                  </a:cubicBezTo>
                  <a:cubicBezTo>
                    <a:pt x="879" y="1793"/>
                    <a:pt x="894" y="1792"/>
                    <a:pt x="909" y="1791"/>
                  </a:cubicBezTo>
                  <a:cubicBezTo>
                    <a:pt x="1350" y="1765"/>
                    <a:pt x="1714" y="1350"/>
                    <a:pt x="1688" y="857"/>
                  </a:cubicBezTo>
                  <a:cubicBezTo>
                    <a:pt x="1662" y="363"/>
                    <a:pt x="1272" y="0"/>
                    <a:pt x="805" y="0"/>
                  </a:cubicBezTo>
                  <a:close/>
                </a:path>
              </a:pathLst>
            </a:custGeom>
            <a:solidFill>
              <a:srgbClr val="7DFF00"/>
            </a:solidFill>
            <a:ln w="3900" cap="flat" cmpd="sng">
              <a:solidFill>
                <a:srgbClr val="0F4000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16"/>
            <p:cNvSpPr/>
            <p:nvPr/>
          </p:nvSpPr>
          <p:spPr>
            <a:xfrm>
              <a:off x="2146930" y="2202285"/>
              <a:ext cx="50640" cy="53306"/>
            </a:xfrm>
            <a:custGeom>
              <a:avLst/>
              <a:gdLst/>
              <a:ahLst/>
              <a:cxnLst/>
              <a:rect l="l" t="t" r="r" b="b"/>
              <a:pathLst>
                <a:path w="1688" h="1793" extrusionOk="0">
                  <a:moveTo>
                    <a:pt x="805" y="0"/>
                  </a:moveTo>
                  <a:cubicBezTo>
                    <a:pt x="338" y="26"/>
                    <a:pt x="0" y="441"/>
                    <a:pt x="26" y="935"/>
                  </a:cubicBezTo>
                  <a:cubicBezTo>
                    <a:pt x="51" y="1412"/>
                    <a:pt x="417" y="1793"/>
                    <a:pt x="841" y="1793"/>
                  </a:cubicBezTo>
                  <a:cubicBezTo>
                    <a:pt x="855" y="1793"/>
                    <a:pt x="869" y="1792"/>
                    <a:pt x="883" y="1791"/>
                  </a:cubicBezTo>
                  <a:cubicBezTo>
                    <a:pt x="1350" y="1765"/>
                    <a:pt x="1688" y="1350"/>
                    <a:pt x="1662" y="857"/>
                  </a:cubicBezTo>
                  <a:cubicBezTo>
                    <a:pt x="1662" y="364"/>
                    <a:pt x="1272" y="0"/>
                    <a:pt x="805" y="0"/>
                  </a:cubicBezTo>
                  <a:close/>
                </a:path>
              </a:pathLst>
            </a:custGeom>
            <a:solidFill>
              <a:srgbClr val="7DFF00"/>
            </a:solidFill>
            <a:ln w="3900" cap="flat" cmpd="sng">
              <a:solidFill>
                <a:srgbClr val="0F4000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16"/>
            <p:cNvSpPr/>
            <p:nvPr/>
          </p:nvSpPr>
          <p:spPr>
            <a:xfrm>
              <a:off x="3467740" y="2135992"/>
              <a:ext cx="59220" cy="50927"/>
            </a:xfrm>
            <a:custGeom>
              <a:avLst/>
              <a:gdLst/>
              <a:ahLst/>
              <a:cxnLst/>
              <a:rect l="l" t="t" r="r" b="b"/>
              <a:pathLst>
                <a:path w="1974" h="1713" extrusionOk="0">
                  <a:moveTo>
                    <a:pt x="910" y="1"/>
                  </a:moveTo>
                  <a:cubicBezTo>
                    <a:pt x="664" y="1"/>
                    <a:pt x="431" y="106"/>
                    <a:pt x="286" y="309"/>
                  </a:cubicBezTo>
                  <a:cubicBezTo>
                    <a:pt x="1" y="672"/>
                    <a:pt x="104" y="1218"/>
                    <a:pt x="494" y="1529"/>
                  </a:cubicBezTo>
                  <a:cubicBezTo>
                    <a:pt x="661" y="1652"/>
                    <a:pt x="858" y="1712"/>
                    <a:pt x="1050" y="1712"/>
                  </a:cubicBezTo>
                  <a:cubicBezTo>
                    <a:pt x="1304" y="1712"/>
                    <a:pt x="1551" y="1606"/>
                    <a:pt x="1714" y="1399"/>
                  </a:cubicBezTo>
                  <a:cubicBezTo>
                    <a:pt x="1974" y="1036"/>
                    <a:pt x="1896" y="491"/>
                    <a:pt x="1480" y="205"/>
                  </a:cubicBezTo>
                  <a:cubicBezTo>
                    <a:pt x="1308" y="67"/>
                    <a:pt x="1105" y="1"/>
                    <a:pt x="910" y="1"/>
                  </a:cubicBezTo>
                  <a:close/>
                </a:path>
              </a:pathLst>
            </a:custGeom>
            <a:solidFill>
              <a:srgbClr val="7DFF00"/>
            </a:solidFill>
            <a:ln w="3900" cap="flat" cmpd="sng">
              <a:solidFill>
                <a:srgbClr val="0F4000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16"/>
            <p:cNvSpPr/>
            <p:nvPr/>
          </p:nvSpPr>
          <p:spPr>
            <a:xfrm>
              <a:off x="3509798" y="2159774"/>
              <a:ext cx="59220" cy="50630"/>
            </a:xfrm>
            <a:custGeom>
              <a:avLst/>
              <a:gdLst/>
              <a:ahLst/>
              <a:cxnLst/>
              <a:rect l="l" t="t" r="r" b="b"/>
              <a:pathLst>
                <a:path w="1974" h="1703" extrusionOk="0">
                  <a:moveTo>
                    <a:pt x="924" y="1"/>
                  </a:moveTo>
                  <a:cubicBezTo>
                    <a:pt x="670" y="1"/>
                    <a:pt x="423" y="107"/>
                    <a:pt x="260" y="314"/>
                  </a:cubicBezTo>
                  <a:cubicBezTo>
                    <a:pt x="0" y="677"/>
                    <a:pt x="78" y="1222"/>
                    <a:pt x="468" y="1508"/>
                  </a:cubicBezTo>
                  <a:cubicBezTo>
                    <a:pt x="644" y="1640"/>
                    <a:pt x="843" y="1702"/>
                    <a:pt x="1034" y="1702"/>
                  </a:cubicBezTo>
                  <a:cubicBezTo>
                    <a:pt x="1294" y="1702"/>
                    <a:pt x="1538" y="1588"/>
                    <a:pt x="1688" y="1378"/>
                  </a:cubicBezTo>
                  <a:cubicBezTo>
                    <a:pt x="1974" y="1015"/>
                    <a:pt x="1870" y="496"/>
                    <a:pt x="1480" y="184"/>
                  </a:cubicBezTo>
                  <a:cubicBezTo>
                    <a:pt x="1313" y="61"/>
                    <a:pt x="1116" y="1"/>
                    <a:pt x="924" y="1"/>
                  </a:cubicBezTo>
                  <a:close/>
                </a:path>
              </a:pathLst>
            </a:custGeom>
            <a:solidFill>
              <a:srgbClr val="7DFF00"/>
            </a:solidFill>
            <a:ln w="3900" cap="flat" cmpd="sng">
              <a:solidFill>
                <a:srgbClr val="0F4000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16"/>
            <p:cNvSpPr/>
            <p:nvPr/>
          </p:nvSpPr>
          <p:spPr>
            <a:xfrm>
              <a:off x="3541717" y="2192980"/>
              <a:ext cx="59220" cy="50898"/>
            </a:xfrm>
            <a:custGeom>
              <a:avLst/>
              <a:gdLst/>
              <a:ahLst/>
              <a:cxnLst/>
              <a:rect l="l" t="t" r="r" b="b"/>
              <a:pathLst>
                <a:path w="1974" h="1712" extrusionOk="0">
                  <a:moveTo>
                    <a:pt x="925" y="0"/>
                  </a:moveTo>
                  <a:cubicBezTo>
                    <a:pt x="670" y="0"/>
                    <a:pt x="423" y="106"/>
                    <a:pt x="260" y="313"/>
                  </a:cubicBezTo>
                  <a:cubicBezTo>
                    <a:pt x="1" y="677"/>
                    <a:pt x="79" y="1222"/>
                    <a:pt x="468" y="1507"/>
                  </a:cubicBezTo>
                  <a:cubicBezTo>
                    <a:pt x="652" y="1645"/>
                    <a:pt x="861" y="1712"/>
                    <a:pt x="1060" y="1712"/>
                  </a:cubicBezTo>
                  <a:cubicBezTo>
                    <a:pt x="1310" y="1712"/>
                    <a:pt x="1544" y="1606"/>
                    <a:pt x="1688" y="1403"/>
                  </a:cubicBezTo>
                  <a:cubicBezTo>
                    <a:pt x="1974" y="1040"/>
                    <a:pt x="1870" y="495"/>
                    <a:pt x="1481" y="183"/>
                  </a:cubicBezTo>
                  <a:cubicBezTo>
                    <a:pt x="1313" y="60"/>
                    <a:pt x="1117" y="0"/>
                    <a:pt x="925" y="0"/>
                  </a:cubicBezTo>
                  <a:close/>
                </a:path>
              </a:pathLst>
            </a:custGeom>
            <a:solidFill>
              <a:srgbClr val="7DFF00"/>
            </a:solidFill>
            <a:ln w="3900" cap="flat" cmpd="sng">
              <a:solidFill>
                <a:srgbClr val="0F4000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16"/>
            <p:cNvSpPr/>
            <p:nvPr/>
          </p:nvSpPr>
          <p:spPr>
            <a:xfrm>
              <a:off x="3580655" y="2218575"/>
              <a:ext cx="59220" cy="50927"/>
            </a:xfrm>
            <a:custGeom>
              <a:avLst/>
              <a:gdLst/>
              <a:ahLst/>
              <a:cxnLst/>
              <a:rect l="l" t="t" r="r" b="b"/>
              <a:pathLst>
                <a:path w="1974" h="1713" extrusionOk="0">
                  <a:moveTo>
                    <a:pt x="910" y="0"/>
                  </a:moveTo>
                  <a:cubicBezTo>
                    <a:pt x="665" y="0"/>
                    <a:pt x="431" y="106"/>
                    <a:pt x="286" y="309"/>
                  </a:cubicBezTo>
                  <a:cubicBezTo>
                    <a:pt x="1" y="672"/>
                    <a:pt x="105" y="1217"/>
                    <a:pt x="494" y="1529"/>
                  </a:cubicBezTo>
                  <a:cubicBezTo>
                    <a:pt x="662" y="1652"/>
                    <a:pt x="858" y="1712"/>
                    <a:pt x="1050" y="1712"/>
                  </a:cubicBezTo>
                  <a:cubicBezTo>
                    <a:pt x="1305" y="1712"/>
                    <a:pt x="1552" y="1606"/>
                    <a:pt x="1714" y="1399"/>
                  </a:cubicBezTo>
                  <a:cubicBezTo>
                    <a:pt x="1974" y="1036"/>
                    <a:pt x="1896" y="491"/>
                    <a:pt x="1481" y="205"/>
                  </a:cubicBezTo>
                  <a:cubicBezTo>
                    <a:pt x="1308" y="67"/>
                    <a:pt x="1106" y="0"/>
                    <a:pt x="910" y="0"/>
                  </a:cubicBezTo>
                  <a:close/>
                </a:path>
              </a:pathLst>
            </a:custGeom>
            <a:solidFill>
              <a:srgbClr val="7DFF00"/>
            </a:solidFill>
            <a:ln w="3900" cap="flat" cmpd="sng">
              <a:solidFill>
                <a:srgbClr val="0F4000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16"/>
            <p:cNvSpPr/>
            <p:nvPr/>
          </p:nvSpPr>
          <p:spPr>
            <a:xfrm>
              <a:off x="3582215" y="2265188"/>
              <a:ext cx="59220" cy="50600"/>
            </a:xfrm>
            <a:custGeom>
              <a:avLst/>
              <a:gdLst/>
              <a:ahLst/>
              <a:cxnLst/>
              <a:rect l="l" t="t" r="r" b="b"/>
              <a:pathLst>
                <a:path w="1974" h="1702" extrusionOk="0">
                  <a:moveTo>
                    <a:pt x="933" y="0"/>
                  </a:moveTo>
                  <a:cubicBezTo>
                    <a:pt x="676" y="0"/>
                    <a:pt x="425" y="115"/>
                    <a:pt x="260" y="324"/>
                  </a:cubicBezTo>
                  <a:cubicBezTo>
                    <a:pt x="1" y="688"/>
                    <a:pt x="79" y="1207"/>
                    <a:pt x="468" y="1519"/>
                  </a:cubicBezTo>
                  <a:cubicBezTo>
                    <a:pt x="647" y="1641"/>
                    <a:pt x="845" y="1702"/>
                    <a:pt x="1035" y="1702"/>
                  </a:cubicBezTo>
                  <a:cubicBezTo>
                    <a:pt x="1287" y="1702"/>
                    <a:pt x="1526" y="1596"/>
                    <a:pt x="1688" y="1389"/>
                  </a:cubicBezTo>
                  <a:cubicBezTo>
                    <a:pt x="1974" y="1025"/>
                    <a:pt x="1870" y="480"/>
                    <a:pt x="1481" y="195"/>
                  </a:cubicBezTo>
                  <a:cubicBezTo>
                    <a:pt x="1316" y="63"/>
                    <a:pt x="1122" y="0"/>
                    <a:pt x="933" y="0"/>
                  </a:cubicBezTo>
                  <a:close/>
                </a:path>
              </a:pathLst>
            </a:custGeom>
            <a:solidFill>
              <a:srgbClr val="7DFF00"/>
            </a:solidFill>
            <a:ln w="3900" cap="flat" cmpd="sng">
              <a:solidFill>
                <a:srgbClr val="0F4000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16"/>
            <p:cNvSpPr/>
            <p:nvPr/>
          </p:nvSpPr>
          <p:spPr>
            <a:xfrm>
              <a:off x="3587675" y="2305647"/>
              <a:ext cx="59220" cy="50600"/>
            </a:xfrm>
            <a:custGeom>
              <a:avLst/>
              <a:gdLst/>
              <a:ahLst/>
              <a:cxnLst/>
              <a:rect l="l" t="t" r="r" b="b"/>
              <a:pathLst>
                <a:path w="1974" h="1702" extrusionOk="0">
                  <a:moveTo>
                    <a:pt x="926" y="0"/>
                  </a:moveTo>
                  <a:cubicBezTo>
                    <a:pt x="675" y="0"/>
                    <a:pt x="434" y="106"/>
                    <a:pt x="286" y="313"/>
                  </a:cubicBezTo>
                  <a:cubicBezTo>
                    <a:pt x="1" y="677"/>
                    <a:pt x="104" y="1222"/>
                    <a:pt x="494" y="1508"/>
                  </a:cubicBezTo>
                  <a:cubicBezTo>
                    <a:pt x="659" y="1640"/>
                    <a:pt x="852" y="1702"/>
                    <a:pt x="1041" y="1702"/>
                  </a:cubicBezTo>
                  <a:cubicBezTo>
                    <a:pt x="1299" y="1702"/>
                    <a:pt x="1549" y="1587"/>
                    <a:pt x="1714" y="1378"/>
                  </a:cubicBezTo>
                  <a:cubicBezTo>
                    <a:pt x="1974" y="1014"/>
                    <a:pt x="1896" y="495"/>
                    <a:pt x="1480" y="184"/>
                  </a:cubicBezTo>
                  <a:cubicBezTo>
                    <a:pt x="1313" y="61"/>
                    <a:pt x="1116" y="0"/>
                    <a:pt x="926" y="0"/>
                  </a:cubicBezTo>
                  <a:close/>
                </a:path>
              </a:pathLst>
            </a:custGeom>
            <a:solidFill>
              <a:srgbClr val="7DFF00"/>
            </a:solidFill>
            <a:ln w="3900" cap="flat" cmpd="sng">
              <a:solidFill>
                <a:srgbClr val="0F4000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16"/>
            <p:cNvSpPr/>
            <p:nvPr/>
          </p:nvSpPr>
          <p:spPr>
            <a:xfrm>
              <a:off x="3579875" y="2348871"/>
              <a:ext cx="59220" cy="50898"/>
            </a:xfrm>
            <a:custGeom>
              <a:avLst/>
              <a:gdLst/>
              <a:ahLst/>
              <a:cxnLst/>
              <a:rect l="l" t="t" r="r" b="b"/>
              <a:pathLst>
                <a:path w="1974" h="1712" extrusionOk="0">
                  <a:moveTo>
                    <a:pt x="925" y="0"/>
                  </a:moveTo>
                  <a:cubicBezTo>
                    <a:pt x="670" y="0"/>
                    <a:pt x="423" y="106"/>
                    <a:pt x="261" y="313"/>
                  </a:cubicBezTo>
                  <a:cubicBezTo>
                    <a:pt x="1" y="677"/>
                    <a:pt x="79" y="1222"/>
                    <a:pt x="468" y="1507"/>
                  </a:cubicBezTo>
                  <a:cubicBezTo>
                    <a:pt x="652" y="1645"/>
                    <a:pt x="856" y="1712"/>
                    <a:pt x="1052" y="1712"/>
                  </a:cubicBezTo>
                  <a:cubicBezTo>
                    <a:pt x="1297" y="1712"/>
                    <a:pt x="1529" y="1606"/>
                    <a:pt x="1688" y="1404"/>
                  </a:cubicBezTo>
                  <a:cubicBezTo>
                    <a:pt x="1974" y="1040"/>
                    <a:pt x="1870" y="495"/>
                    <a:pt x="1481" y="183"/>
                  </a:cubicBezTo>
                  <a:cubicBezTo>
                    <a:pt x="1313" y="61"/>
                    <a:pt x="1117" y="0"/>
                    <a:pt x="925" y="0"/>
                  </a:cubicBezTo>
                  <a:close/>
                </a:path>
              </a:pathLst>
            </a:custGeom>
            <a:solidFill>
              <a:srgbClr val="7DFF00"/>
            </a:solidFill>
            <a:ln w="3900" cap="flat" cmpd="sng">
              <a:solidFill>
                <a:srgbClr val="0F4000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16"/>
            <p:cNvSpPr/>
            <p:nvPr/>
          </p:nvSpPr>
          <p:spPr>
            <a:xfrm>
              <a:off x="6131978" y="3348279"/>
              <a:ext cx="51420" cy="53365"/>
            </a:xfrm>
            <a:custGeom>
              <a:avLst/>
              <a:gdLst/>
              <a:ahLst/>
              <a:cxnLst/>
              <a:rect l="l" t="t" r="r" b="b"/>
              <a:pathLst>
                <a:path w="1714" h="1795" extrusionOk="0">
                  <a:moveTo>
                    <a:pt x="873" y="1"/>
                  </a:moveTo>
                  <a:cubicBezTo>
                    <a:pt x="859" y="1"/>
                    <a:pt x="845" y="1"/>
                    <a:pt x="831" y="2"/>
                  </a:cubicBezTo>
                  <a:cubicBezTo>
                    <a:pt x="390" y="2"/>
                    <a:pt x="0" y="417"/>
                    <a:pt x="26" y="910"/>
                  </a:cubicBezTo>
                  <a:cubicBezTo>
                    <a:pt x="26" y="1413"/>
                    <a:pt x="392" y="1794"/>
                    <a:pt x="839" y="1794"/>
                  </a:cubicBezTo>
                  <a:cubicBezTo>
                    <a:pt x="854" y="1794"/>
                    <a:pt x="868" y="1794"/>
                    <a:pt x="883" y="1793"/>
                  </a:cubicBezTo>
                  <a:cubicBezTo>
                    <a:pt x="1350" y="1793"/>
                    <a:pt x="1714" y="1378"/>
                    <a:pt x="1688" y="884"/>
                  </a:cubicBezTo>
                  <a:cubicBezTo>
                    <a:pt x="1688" y="406"/>
                    <a:pt x="1321" y="1"/>
                    <a:pt x="873" y="1"/>
                  </a:cubicBezTo>
                  <a:close/>
                </a:path>
              </a:pathLst>
            </a:custGeom>
            <a:solidFill>
              <a:srgbClr val="0F4000"/>
            </a:solidFill>
            <a:ln w="3900" cap="flat" cmpd="sng">
              <a:solidFill>
                <a:srgbClr val="7DFF00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16"/>
            <p:cNvSpPr/>
            <p:nvPr/>
          </p:nvSpPr>
          <p:spPr>
            <a:xfrm>
              <a:off x="6139748" y="3395397"/>
              <a:ext cx="51450" cy="54049"/>
            </a:xfrm>
            <a:custGeom>
              <a:avLst/>
              <a:gdLst/>
              <a:ahLst/>
              <a:cxnLst/>
              <a:rect l="l" t="t" r="r" b="b"/>
              <a:pathLst>
                <a:path w="1715" h="1818" extrusionOk="0">
                  <a:moveTo>
                    <a:pt x="832" y="0"/>
                  </a:moveTo>
                  <a:cubicBezTo>
                    <a:pt x="364" y="26"/>
                    <a:pt x="1" y="442"/>
                    <a:pt x="27" y="935"/>
                  </a:cubicBezTo>
                  <a:cubicBezTo>
                    <a:pt x="27" y="1428"/>
                    <a:pt x="416" y="1818"/>
                    <a:pt x="884" y="1818"/>
                  </a:cubicBezTo>
                  <a:cubicBezTo>
                    <a:pt x="1351" y="1792"/>
                    <a:pt x="1714" y="1376"/>
                    <a:pt x="1688" y="883"/>
                  </a:cubicBezTo>
                  <a:cubicBezTo>
                    <a:pt x="1688" y="390"/>
                    <a:pt x="1299" y="0"/>
                    <a:pt x="832" y="0"/>
                  </a:cubicBezTo>
                  <a:close/>
                </a:path>
              </a:pathLst>
            </a:custGeom>
            <a:solidFill>
              <a:srgbClr val="0F4000"/>
            </a:solidFill>
            <a:ln w="3900" cap="flat" cmpd="sng">
              <a:solidFill>
                <a:srgbClr val="7DFF00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16"/>
            <p:cNvSpPr/>
            <p:nvPr/>
          </p:nvSpPr>
          <p:spPr>
            <a:xfrm>
              <a:off x="6133538" y="3441653"/>
              <a:ext cx="50640" cy="53365"/>
            </a:xfrm>
            <a:custGeom>
              <a:avLst/>
              <a:gdLst/>
              <a:ahLst/>
              <a:cxnLst/>
              <a:rect l="l" t="t" r="r" b="b"/>
              <a:pathLst>
                <a:path w="1688" h="1795" extrusionOk="0">
                  <a:moveTo>
                    <a:pt x="847" y="1"/>
                  </a:moveTo>
                  <a:cubicBezTo>
                    <a:pt x="833" y="1"/>
                    <a:pt x="819" y="1"/>
                    <a:pt x="805" y="2"/>
                  </a:cubicBezTo>
                  <a:cubicBezTo>
                    <a:pt x="364" y="2"/>
                    <a:pt x="0" y="417"/>
                    <a:pt x="0" y="911"/>
                  </a:cubicBezTo>
                  <a:cubicBezTo>
                    <a:pt x="25" y="1414"/>
                    <a:pt x="367" y="1795"/>
                    <a:pt x="813" y="1795"/>
                  </a:cubicBezTo>
                  <a:cubicBezTo>
                    <a:pt x="828" y="1795"/>
                    <a:pt x="842" y="1794"/>
                    <a:pt x="857" y="1793"/>
                  </a:cubicBezTo>
                  <a:cubicBezTo>
                    <a:pt x="1324" y="1793"/>
                    <a:pt x="1688" y="1378"/>
                    <a:pt x="1688" y="885"/>
                  </a:cubicBezTo>
                  <a:cubicBezTo>
                    <a:pt x="1663" y="406"/>
                    <a:pt x="1295" y="1"/>
                    <a:pt x="847" y="1"/>
                  </a:cubicBezTo>
                  <a:close/>
                </a:path>
              </a:pathLst>
            </a:custGeom>
            <a:solidFill>
              <a:srgbClr val="0F4000"/>
            </a:solidFill>
            <a:ln w="3900" cap="flat" cmpd="sng">
              <a:solidFill>
                <a:srgbClr val="7DFF00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16"/>
            <p:cNvSpPr/>
            <p:nvPr/>
          </p:nvSpPr>
          <p:spPr>
            <a:xfrm>
              <a:off x="6138218" y="3488771"/>
              <a:ext cx="50640" cy="54049"/>
            </a:xfrm>
            <a:custGeom>
              <a:avLst/>
              <a:gdLst/>
              <a:ahLst/>
              <a:cxnLst/>
              <a:rect l="l" t="t" r="r" b="b"/>
              <a:pathLst>
                <a:path w="1688" h="1818" extrusionOk="0">
                  <a:moveTo>
                    <a:pt x="805" y="1"/>
                  </a:moveTo>
                  <a:cubicBezTo>
                    <a:pt x="363" y="27"/>
                    <a:pt x="0" y="442"/>
                    <a:pt x="0" y="935"/>
                  </a:cubicBezTo>
                  <a:cubicBezTo>
                    <a:pt x="26" y="1429"/>
                    <a:pt x="389" y="1818"/>
                    <a:pt x="857" y="1818"/>
                  </a:cubicBezTo>
                  <a:cubicBezTo>
                    <a:pt x="1324" y="1792"/>
                    <a:pt x="1687" y="1377"/>
                    <a:pt x="1687" y="883"/>
                  </a:cubicBezTo>
                  <a:cubicBezTo>
                    <a:pt x="1662" y="390"/>
                    <a:pt x="1272" y="1"/>
                    <a:pt x="805" y="1"/>
                  </a:cubicBezTo>
                  <a:close/>
                </a:path>
              </a:pathLst>
            </a:custGeom>
            <a:solidFill>
              <a:srgbClr val="0F4000"/>
            </a:solidFill>
            <a:ln w="3900" cap="flat" cmpd="sng">
              <a:solidFill>
                <a:srgbClr val="7DFF00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16"/>
            <p:cNvSpPr/>
            <p:nvPr/>
          </p:nvSpPr>
          <p:spPr>
            <a:xfrm>
              <a:off x="6172476" y="3520372"/>
              <a:ext cx="51420" cy="53365"/>
            </a:xfrm>
            <a:custGeom>
              <a:avLst/>
              <a:gdLst/>
              <a:ahLst/>
              <a:cxnLst/>
              <a:rect l="l" t="t" r="r" b="b"/>
              <a:pathLst>
                <a:path w="1714" h="1795" extrusionOk="0">
                  <a:moveTo>
                    <a:pt x="873" y="1"/>
                  </a:moveTo>
                  <a:cubicBezTo>
                    <a:pt x="859" y="1"/>
                    <a:pt x="845" y="1"/>
                    <a:pt x="831" y="2"/>
                  </a:cubicBezTo>
                  <a:cubicBezTo>
                    <a:pt x="364" y="2"/>
                    <a:pt x="0" y="417"/>
                    <a:pt x="26" y="937"/>
                  </a:cubicBezTo>
                  <a:cubicBezTo>
                    <a:pt x="26" y="1414"/>
                    <a:pt x="391" y="1795"/>
                    <a:pt x="839" y="1795"/>
                  </a:cubicBezTo>
                  <a:cubicBezTo>
                    <a:pt x="853" y="1795"/>
                    <a:pt x="868" y="1794"/>
                    <a:pt x="883" y="1793"/>
                  </a:cubicBezTo>
                  <a:cubicBezTo>
                    <a:pt x="1350" y="1793"/>
                    <a:pt x="1714" y="1378"/>
                    <a:pt x="1688" y="885"/>
                  </a:cubicBezTo>
                  <a:cubicBezTo>
                    <a:pt x="1688" y="406"/>
                    <a:pt x="1321" y="1"/>
                    <a:pt x="873" y="1"/>
                  </a:cubicBezTo>
                  <a:close/>
                </a:path>
              </a:pathLst>
            </a:custGeom>
            <a:solidFill>
              <a:srgbClr val="0F4000"/>
            </a:solidFill>
            <a:ln w="3900" cap="flat" cmpd="sng">
              <a:solidFill>
                <a:srgbClr val="7DFF00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16"/>
            <p:cNvSpPr/>
            <p:nvPr/>
          </p:nvSpPr>
          <p:spPr>
            <a:xfrm>
              <a:off x="6100810" y="3518826"/>
              <a:ext cx="51450" cy="53365"/>
            </a:xfrm>
            <a:custGeom>
              <a:avLst/>
              <a:gdLst/>
              <a:ahLst/>
              <a:cxnLst/>
              <a:rect l="l" t="t" r="r" b="b"/>
              <a:pathLst>
                <a:path w="1715" h="1795" extrusionOk="0">
                  <a:moveTo>
                    <a:pt x="873" y="1"/>
                  </a:moveTo>
                  <a:cubicBezTo>
                    <a:pt x="859" y="1"/>
                    <a:pt x="846" y="1"/>
                    <a:pt x="832" y="2"/>
                  </a:cubicBezTo>
                  <a:cubicBezTo>
                    <a:pt x="364" y="2"/>
                    <a:pt x="1" y="418"/>
                    <a:pt x="27" y="911"/>
                  </a:cubicBezTo>
                  <a:cubicBezTo>
                    <a:pt x="27" y="1414"/>
                    <a:pt x="392" y="1795"/>
                    <a:pt x="840" y="1795"/>
                  </a:cubicBezTo>
                  <a:cubicBezTo>
                    <a:pt x="854" y="1795"/>
                    <a:pt x="869" y="1794"/>
                    <a:pt x="884" y="1793"/>
                  </a:cubicBezTo>
                  <a:cubicBezTo>
                    <a:pt x="1351" y="1793"/>
                    <a:pt x="1714" y="1378"/>
                    <a:pt x="1688" y="885"/>
                  </a:cubicBezTo>
                  <a:cubicBezTo>
                    <a:pt x="1688" y="406"/>
                    <a:pt x="1322" y="1"/>
                    <a:pt x="873" y="1"/>
                  </a:cubicBezTo>
                  <a:close/>
                </a:path>
              </a:pathLst>
            </a:custGeom>
            <a:solidFill>
              <a:srgbClr val="0F4000"/>
            </a:solidFill>
            <a:ln w="3900" cap="flat" cmpd="sng">
              <a:solidFill>
                <a:srgbClr val="7DFF00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16"/>
            <p:cNvSpPr/>
            <p:nvPr/>
          </p:nvSpPr>
          <p:spPr>
            <a:xfrm>
              <a:off x="6198935" y="3563595"/>
              <a:ext cx="50670" cy="53365"/>
            </a:xfrm>
            <a:custGeom>
              <a:avLst/>
              <a:gdLst/>
              <a:ahLst/>
              <a:cxnLst/>
              <a:rect l="l" t="t" r="r" b="b"/>
              <a:pathLst>
                <a:path w="1689" h="1795" extrusionOk="0">
                  <a:moveTo>
                    <a:pt x="873" y="1"/>
                  </a:moveTo>
                  <a:cubicBezTo>
                    <a:pt x="860" y="1"/>
                    <a:pt x="846" y="1"/>
                    <a:pt x="832" y="2"/>
                  </a:cubicBezTo>
                  <a:cubicBezTo>
                    <a:pt x="364" y="2"/>
                    <a:pt x="1" y="417"/>
                    <a:pt x="1" y="910"/>
                  </a:cubicBezTo>
                  <a:cubicBezTo>
                    <a:pt x="26" y="1389"/>
                    <a:pt x="393" y="1794"/>
                    <a:pt x="818" y="1794"/>
                  </a:cubicBezTo>
                  <a:cubicBezTo>
                    <a:pt x="831" y="1794"/>
                    <a:pt x="845" y="1794"/>
                    <a:pt x="858" y="1793"/>
                  </a:cubicBezTo>
                  <a:cubicBezTo>
                    <a:pt x="1325" y="1793"/>
                    <a:pt x="1688" y="1378"/>
                    <a:pt x="1688" y="885"/>
                  </a:cubicBezTo>
                  <a:cubicBezTo>
                    <a:pt x="1663" y="382"/>
                    <a:pt x="1297" y="1"/>
                    <a:pt x="873" y="1"/>
                  </a:cubicBezTo>
                  <a:close/>
                </a:path>
              </a:pathLst>
            </a:custGeom>
            <a:solidFill>
              <a:srgbClr val="0F4000"/>
            </a:solidFill>
            <a:ln w="3900" cap="flat" cmpd="sng">
              <a:solidFill>
                <a:srgbClr val="7DFF00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16"/>
            <p:cNvSpPr/>
            <p:nvPr/>
          </p:nvSpPr>
          <p:spPr>
            <a:xfrm>
              <a:off x="6072791" y="3548969"/>
              <a:ext cx="50640" cy="54049"/>
            </a:xfrm>
            <a:custGeom>
              <a:avLst/>
              <a:gdLst/>
              <a:ahLst/>
              <a:cxnLst/>
              <a:rect l="l" t="t" r="r" b="b"/>
              <a:pathLst>
                <a:path w="1688" h="1818" extrusionOk="0">
                  <a:moveTo>
                    <a:pt x="831" y="1"/>
                  </a:moveTo>
                  <a:cubicBezTo>
                    <a:pt x="364" y="27"/>
                    <a:pt x="0" y="442"/>
                    <a:pt x="0" y="935"/>
                  </a:cubicBezTo>
                  <a:cubicBezTo>
                    <a:pt x="26" y="1428"/>
                    <a:pt x="416" y="1818"/>
                    <a:pt x="883" y="1818"/>
                  </a:cubicBezTo>
                  <a:cubicBezTo>
                    <a:pt x="1324" y="1792"/>
                    <a:pt x="1688" y="1377"/>
                    <a:pt x="1688" y="883"/>
                  </a:cubicBezTo>
                  <a:cubicBezTo>
                    <a:pt x="1662" y="390"/>
                    <a:pt x="1298" y="1"/>
                    <a:pt x="831" y="1"/>
                  </a:cubicBezTo>
                  <a:close/>
                </a:path>
              </a:pathLst>
            </a:custGeom>
            <a:solidFill>
              <a:srgbClr val="0F4000"/>
            </a:solidFill>
            <a:ln w="3900" cap="flat" cmpd="sng">
              <a:solidFill>
                <a:srgbClr val="7DFF00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16"/>
            <p:cNvSpPr/>
            <p:nvPr/>
          </p:nvSpPr>
          <p:spPr>
            <a:xfrm>
              <a:off x="6233223" y="3596058"/>
              <a:ext cx="51420" cy="53306"/>
            </a:xfrm>
            <a:custGeom>
              <a:avLst/>
              <a:gdLst/>
              <a:ahLst/>
              <a:cxnLst/>
              <a:rect l="l" t="t" r="r" b="b"/>
              <a:pathLst>
                <a:path w="1714" h="1793" extrusionOk="0">
                  <a:moveTo>
                    <a:pt x="831" y="0"/>
                  </a:moveTo>
                  <a:cubicBezTo>
                    <a:pt x="390" y="26"/>
                    <a:pt x="0" y="416"/>
                    <a:pt x="26" y="935"/>
                  </a:cubicBezTo>
                  <a:cubicBezTo>
                    <a:pt x="26" y="1412"/>
                    <a:pt x="391" y="1793"/>
                    <a:pt x="839" y="1793"/>
                  </a:cubicBezTo>
                  <a:cubicBezTo>
                    <a:pt x="853" y="1793"/>
                    <a:pt x="868" y="1792"/>
                    <a:pt x="883" y="1792"/>
                  </a:cubicBezTo>
                  <a:cubicBezTo>
                    <a:pt x="1350" y="1792"/>
                    <a:pt x="1714" y="1376"/>
                    <a:pt x="1688" y="883"/>
                  </a:cubicBezTo>
                  <a:cubicBezTo>
                    <a:pt x="1688" y="390"/>
                    <a:pt x="1298" y="0"/>
                    <a:pt x="831" y="0"/>
                  </a:cubicBezTo>
                  <a:close/>
                </a:path>
              </a:pathLst>
            </a:custGeom>
            <a:solidFill>
              <a:srgbClr val="0F4000"/>
            </a:solidFill>
            <a:ln w="3900" cap="flat" cmpd="sng">
              <a:solidFill>
                <a:srgbClr val="7DFF00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16"/>
            <p:cNvSpPr/>
            <p:nvPr/>
          </p:nvSpPr>
          <p:spPr>
            <a:xfrm>
              <a:off x="6033073" y="3569808"/>
              <a:ext cx="51420" cy="53336"/>
            </a:xfrm>
            <a:custGeom>
              <a:avLst/>
              <a:gdLst/>
              <a:ahLst/>
              <a:cxnLst/>
              <a:rect l="l" t="t" r="r" b="b"/>
              <a:pathLst>
                <a:path w="1714" h="1794" extrusionOk="0">
                  <a:moveTo>
                    <a:pt x="831" y="1"/>
                  </a:moveTo>
                  <a:cubicBezTo>
                    <a:pt x="364" y="27"/>
                    <a:pt x="0" y="416"/>
                    <a:pt x="26" y="935"/>
                  </a:cubicBezTo>
                  <a:cubicBezTo>
                    <a:pt x="26" y="1413"/>
                    <a:pt x="391" y="1793"/>
                    <a:pt x="839" y="1793"/>
                  </a:cubicBezTo>
                  <a:cubicBezTo>
                    <a:pt x="854" y="1793"/>
                    <a:pt x="868" y="1793"/>
                    <a:pt x="883" y="1792"/>
                  </a:cubicBezTo>
                  <a:cubicBezTo>
                    <a:pt x="1350" y="1792"/>
                    <a:pt x="1714" y="1376"/>
                    <a:pt x="1688" y="883"/>
                  </a:cubicBezTo>
                  <a:cubicBezTo>
                    <a:pt x="1688" y="390"/>
                    <a:pt x="1298" y="1"/>
                    <a:pt x="831" y="1"/>
                  </a:cubicBezTo>
                  <a:close/>
                </a:path>
              </a:pathLst>
            </a:custGeom>
            <a:solidFill>
              <a:srgbClr val="0F4000"/>
            </a:solidFill>
            <a:ln w="3900" cap="flat" cmpd="sng">
              <a:solidFill>
                <a:srgbClr val="7DFF00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16"/>
            <p:cNvSpPr/>
            <p:nvPr/>
          </p:nvSpPr>
          <p:spPr>
            <a:xfrm>
              <a:off x="7042376" y="2727510"/>
              <a:ext cx="77910" cy="255113"/>
            </a:xfrm>
            <a:custGeom>
              <a:avLst/>
              <a:gdLst/>
              <a:ahLst/>
              <a:cxnLst/>
              <a:rect l="l" t="t" r="r" b="b"/>
              <a:pathLst>
                <a:path w="2597" h="8581" extrusionOk="0">
                  <a:moveTo>
                    <a:pt x="517" y="1"/>
                  </a:moveTo>
                  <a:cubicBezTo>
                    <a:pt x="432" y="1"/>
                    <a:pt x="345" y="21"/>
                    <a:pt x="260" y="63"/>
                  </a:cubicBezTo>
                  <a:cubicBezTo>
                    <a:pt x="104" y="141"/>
                    <a:pt x="0" y="297"/>
                    <a:pt x="0" y="479"/>
                  </a:cubicBezTo>
                  <a:cubicBezTo>
                    <a:pt x="0" y="557"/>
                    <a:pt x="26" y="634"/>
                    <a:pt x="52" y="712"/>
                  </a:cubicBezTo>
                  <a:cubicBezTo>
                    <a:pt x="52" y="712"/>
                    <a:pt x="1247" y="2711"/>
                    <a:pt x="1376" y="2945"/>
                  </a:cubicBezTo>
                  <a:cubicBezTo>
                    <a:pt x="1350" y="3179"/>
                    <a:pt x="1273" y="4269"/>
                    <a:pt x="1273" y="4269"/>
                  </a:cubicBezTo>
                  <a:cubicBezTo>
                    <a:pt x="1273" y="4269"/>
                    <a:pt x="1532" y="5126"/>
                    <a:pt x="1584" y="5281"/>
                  </a:cubicBezTo>
                  <a:cubicBezTo>
                    <a:pt x="1558" y="5437"/>
                    <a:pt x="1350" y="8085"/>
                    <a:pt x="1350" y="8085"/>
                  </a:cubicBezTo>
                  <a:cubicBezTo>
                    <a:pt x="1350" y="8085"/>
                    <a:pt x="1350" y="8111"/>
                    <a:pt x="1350" y="8111"/>
                  </a:cubicBezTo>
                  <a:cubicBezTo>
                    <a:pt x="1350" y="8371"/>
                    <a:pt x="1558" y="8578"/>
                    <a:pt x="1818" y="8578"/>
                  </a:cubicBezTo>
                  <a:cubicBezTo>
                    <a:pt x="1836" y="8580"/>
                    <a:pt x="1854" y="8581"/>
                    <a:pt x="1872" y="8581"/>
                  </a:cubicBezTo>
                  <a:cubicBezTo>
                    <a:pt x="2135" y="8581"/>
                    <a:pt x="2363" y="8405"/>
                    <a:pt x="2363" y="8137"/>
                  </a:cubicBezTo>
                  <a:lnTo>
                    <a:pt x="2597" y="5178"/>
                  </a:lnTo>
                  <a:cubicBezTo>
                    <a:pt x="2597" y="5178"/>
                    <a:pt x="2337" y="4321"/>
                    <a:pt x="2285" y="4165"/>
                  </a:cubicBezTo>
                  <a:cubicBezTo>
                    <a:pt x="2311" y="4009"/>
                    <a:pt x="2389" y="2737"/>
                    <a:pt x="2389" y="2737"/>
                  </a:cubicBezTo>
                  <a:lnTo>
                    <a:pt x="961" y="245"/>
                  </a:lnTo>
                  <a:cubicBezTo>
                    <a:pt x="856" y="87"/>
                    <a:pt x="692" y="1"/>
                    <a:pt x="517" y="1"/>
                  </a:cubicBezTo>
                  <a:close/>
                </a:path>
              </a:pathLst>
            </a:custGeom>
            <a:solidFill>
              <a:srgbClr val="FFBF00"/>
            </a:solidFill>
            <a:ln w="5200" cap="flat" cmpd="sng">
              <a:solidFill>
                <a:srgbClr val="490101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16"/>
            <p:cNvSpPr/>
            <p:nvPr/>
          </p:nvSpPr>
          <p:spPr>
            <a:xfrm>
              <a:off x="7011238" y="2736250"/>
              <a:ext cx="59220" cy="267213"/>
            </a:xfrm>
            <a:custGeom>
              <a:avLst/>
              <a:gdLst/>
              <a:ahLst/>
              <a:cxnLst/>
              <a:rect l="l" t="t" r="r" b="b"/>
              <a:pathLst>
                <a:path w="1974" h="8988" extrusionOk="0">
                  <a:moveTo>
                    <a:pt x="1055" y="0"/>
                  </a:moveTo>
                  <a:cubicBezTo>
                    <a:pt x="794" y="0"/>
                    <a:pt x="567" y="152"/>
                    <a:pt x="519" y="392"/>
                  </a:cubicBezTo>
                  <a:lnTo>
                    <a:pt x="0" y="3092"/>
                  </a:lnTo>
                  <a:cubicBezTo>
                    <a:pt x="0" y="3092"/>
                    <a:pt x="493" y="4572"/>
                    <a:pt x="519" y="4676"/>
                  </a:cubicBezTo>
                  <a:cubicBezTo>
                    <a:pt x="545" y="4754"/>
                    <a:pt x="961" y="8544"/>
                    <a:pt x="961" y="8544"/>
                  </a:cubicBezTo>
                  <a:cubicBezTo>
                    <a:pt x="985" y="8811"/>
                    <a:pt x="1191" y="8988"/>
                    <a:pt x="1452" y="8988"/>
                  </a:cubicBezTo>
                  <a:cubicBezTo>
                    <a:pt x="1470" y="8988"/>
                    <a:pt x="1488" y="8987"/>
                    <a:pt x="1506" y="8985"/>
                  </a:cubicBezTo>
                  <a:cubicBezTo>
                    <a:pt x="1765" y="8959"/>
                    <a:pt x="1973" y="8752"/>
                    <a:pt x="1973" y="8518"/>
                  </a:cubicBezTo>
                  <a:cubicBezTo>
                    <a:pt x="1973" y="8492"/>
                    <a:pt x="1973" y="8466"/>
                    <a:pt x="1973" y="8466"/>
                  </a:cubicBezTo>
                  <a:lnTo>
                    <a:pt x="1532" y="4468"/>
                  </a:lnTo>
                  <a:cubicBezTo>
                    <a:pt x="1532" y="4468"/>
                    <a:pt x="1116" y="3222"/>
                    <a:pt x="1038" y="3040"/>
                  </a:cubicBezTo>
                  <a:cubicBezTo>
                    <a:pt x="1090" y="2807"/>
                    <a:pt x="1532" y="574"/>
                    <a:pt x="1532" y="574"/>
                  </a:cubicBezTo>
                  <a:cubicBezTo>
                    <a:pt x="1532" y="548"/>
                    <a:pt x="1532" y="522"/>
                    <a:pt x="1532" y="470"/>
                  </a:cubicBezTo>
                  <a:cubicBezTo>
                    <a:pt x="1532" y="263"/>
                    <a:pt x="1350" y="55"/>
                    <a:pt x="1116" y="3"/>
                  </a:cubicBezTo>
                  <a:cubicBezTo>
                    <a:pt x="1096" y="1"/>
                    <a:pt x="1075" y="0"/>
                    <a:pt x="1055" y="0"/>
                  </a:cubicBezTo>
                  <a:close/>
                </a:path>
              </a:pathLst>
            </a:custGeom>
            <a:solidFill>
              <a:srgbClr val="FFBF00"/>
            </a:solidFill>
            <a:ln w="5200" cap="flat" cmpd="sng">
              <a:solidFill>
                <a:srgbClr val="490101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16"/>
            <p:cNvSpPr/>
            <p:nvPr/>
          </p:nvSpPr>
          <p:spPr>
            <a:xfrm>
              <a:off x="6987869" y="3064174"/>
              <a:ext cx="131640" cy="113688"/>
            </a:xfrm>
            <a:custGeom>
              <a:avLst/>
              <a:gdLst/>
              <a:ahLst/>
              <a:cxnLst/>
              <a:rect l="l" t="t" r="r" b="b"/>
              <a:pathLst>
                <a:path w="4388" h="3824" extrusionOk="0">
                  <a:moveTo>
                    <a:pt x="2233" y="0"/>
                  </a:moveTo>
                  <a:cubicBezTo>
                    <a:pt x="2182" y="0"/>
                    <a:pt x="2129" y="2"/>
                    <a:pt x="2077" y="5"/>
                  </a:cubicBezTo>
                  <a:cubicBezTo>
                    <a:pt x="909" y="57"/>
                    <a:pt x="0" y="966"/>
                    <a:pt x="78" y="2030"/>
                  </a:cubicBezTo>
                  <a:cubicBezTo>
                    <a:pt x="154" y="3037"/>
                    <a:pt x="1107" y="3824"/>
                    <a:pt x="2230" y="3824"/>
                  </a:cubicBezTo>
                  <a:cubicBezTo>
                    <a:pt x="2265" y="3824"/>
                    <a:pt x="2301" y="3823"/>
                    <a:pt x="2337" y="3821"/>
                  </a:cubicBezTo>
                  <a:cubicBezTo>
                    <a:pt x="3505" y="3744"/>
                    <a:pt x="4388" y="2835"/>
                    <a:pt x="4310" y="1797"/>
                  </a:cubicBezTo>
                  <a:cubicBezTo>
                    <a:pt x="4260" y="780"/>
                    <a:pt x="3334" y="0"/>
                    <a:pt x="2233" y="0"/>
                  </a:cubicBezTo>
                  <a:close/>
                </a:path>
              </a:pathLst>
            </a:custGeom>
            <a:solidFill>
              <a:srgbClr val="600101"/>
            </a:solidFill>
            <a:ln w="3900" cap="flat" cmpd="sng">
              <a:solidFill>
                <a:srgbClr val="490101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16"/>
            <p:cNvSpPr/>
            <p:nvPr/>
          </p:nvSpPr>
          <p:spPr>
            <a:xfrm>
              <a:off x="6878824" y="3033287"/>
              <a:ext cx="131670" cy="113717"/>
            </a:xfrm>
            <a:custGeom>
              <a:avLst/>
              <a:gdLst/>
              <a:ahLst/>
              <a:cxnLst/>
              <a:rect l="l" t="t" r="r" b="b"/>
              <a:pathLst>
                <a:path w="4389" h="3825" extrusionOk="0">
                  <a:moveTo>
                    <a:pt x="2211" y="1"/>
                  </a:moveTo>
                  <a:cubicBezTo>
                    <a:pt x="2158" y="1"/>
                    <a:pt x="2105" y="2"/>
                    <a:pt x="2052" y="6"/>
                  </a:cubicBezTo>
                  <a:cubicBezTo>
                    <a:pt x="883" y="58"/>
                    <a:pt x="1" y="966"/>
                    <a:pt x="79" y="2031"/>
                  </a:cubicBezTo>
                  <a:cubicBezTo>
                    <a:pt x="154" y="3037"/>
                    <a:pt x="1108" y="3824"/>
                    <a:pt x="2230" y="3824"/>
                  </a:cubicBezTo>
                  <a:cubicBezTo>
                    <a:pt x="2266" y="3824"/>
                    <a:pt x="2301" y="3824"/>
                    <a:pt x="2337" y="3822"/>
                  </a:cubicBezTo>
                  <a:cubicBezTo>
                    <a:pt x="3505" y="3744"/>
                    <a:pt x="4388" y="2836"/>
                    <a:pt x="4310" y="1771"/>
                  </a:cubicBezTo>
                  <a:cubicBezTo>
                    <a:pt x="4236" y="779"/>
                    <a:pt x="3332" y="1"/>
                    <a:pt x="2211" y="1"/>
                  </a:cubicBezTo>
                  <a:close/>
                </a:path>
              </a:pathLst>
            </a:custGeom>
            <a:solidFill>
              <a:srgbClr val="600101"/>
            </a:solidFill>
            <a:ln w="3900" cap="flat" cmpd="sng">
              <a:solidFill>
                <a:srgbClr val="490101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16"/>
            <p:cNvSpPr/>
            <p:nvPr/>
          </p:nvSpPr>
          <p:spPr>
            <a:xfrm>
              <a:off x="6768249" y="3013518"/>
              <a:ext cx="136320" cy="113806"/>
            </a:xfrm>
            <a:custGeom>
              <a:avLst/>
              <a:gdLst/>
              <a:ahLst/>
              <a:cxnLst/>
              <a:rect l="l" t="t" r="r" b="b"/>
              <a:pathLst>
                <a:path w="4544" h="3828" extrusionOk="0">
                  <a:moveTo>
                    <a:pt x="2255" y="1"/>
                  </a:moveTo>
                  <a:cubicBezTo>
                    <a:pt x="1216" y="1"/>
                    <a:pt x="324" y="687"/>
                    <a:pt x="182" y="1631"/>
                  </a:cubicBezTo>
                  <a:cubicBezTo>
                    <a:pt x="0" y="2670"/>
                    <a:pt x="805" y="3656"/>
                    <a:pt x="1973" y="3812"/>
                  </a:cubicBezTo>
                  <a:cubicBezTo>
                    <a:pt x="2064" y="3822"/>
                    <a:pt x="2154" y="3827"/>
                    <a:pt x="2243" y="3827"/>
                  </a:cubicBezTo>
                  <a:cubicBezTo>
                    <a:pt x="3301" y="3827"/>
                    <a:pt x="4218" y="3134"/>
                    <a:pt x="4362" y="2177"/>
                  </a:cubicBezTo>
                  <a:cubicBezTo>
                    <a:pt x="4543" y="1138"/>
                    <a:pt x="3739" y="152"/>
                    <a:pt x="2570" y="22"/>
                  </a:cubicBezTo>
                  <a:cubicBezTo>
                    <a:pt x="2464" y="8"/>
                    <a:pt x="2359" y="1"/>
                    <a:pt x="2255" y="1"/>
                  </a:cubicBezTo>
                  <a:close/>
                </a:path>
              </a:pathLst>
            </a:custGeom>
            <a:solidFill>
              <a:srgbClr val="600101"/>
            </a:solidFill>
            <a:ln w="3900" cap="flat" cmpd="sng">
              <a:solidFill>
                <a:srgbClr val="490101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16"/>
            <p:cNvSpPr/>
            <p:nvPr/>
          </p:nvSpPr>
          <p:spPr>
            <a:xfrm>
              <a:off x="6647534" y="2995771"/>
              <a:ext cx="136320" cy="113955"/>
            </a:xfrm>
            <a:custGeom>
              <a:avLst/>
              <a:gdLst/>
              <a:ahLst/>
              <a:cxnLst/>
              <a:rect l="l" t="t" r="r" b="b"/>
              <a:pathLst>
                <a:path w="4544" h="3833" extrusionOk="0">
                  <a:moveTo>
                    <a:pt x="2255" y="1"/>
                  </a:moveTo>
                  <a:cubicBezTo>
                    <a:pt x="1216" y="1"/>
                    <a:pt x="321" y="687"/>
                    <a:pt x="156" y="1631"/>
                  </a:cubicBezTo>
                  <a:cubicBezTo>
                    <a:pt x="0" y="2696"/>
                    <a:pt x="805" y="3656"/>
                    <a:pt x="1973" y="3812"/>
                  </a:cubicBezTo>
                  <a:cubicBezTo>
                    <a:pt x="2077" y="3826"/>
                    <a:pt x="2180" y="3833"/>
                    <a:pt x="2283" y="3833"/>
                  </a:cubicBezTo>
                  <a:cubicBezTo>
                    <a:pt x="3306" y="3833"/>
                    <a:pt x="4220" y="3144"/>
                    <a:pt x="4362" y="2176"/>
                  </a:cubicBezTo>
                  <a:cubicBezTo>
                    <a:pt x="4544" y="1138"/>
                    <a:pt x="3713" y="177"/>
                    <a:pt x="2570" y="22"/>
                  </a:cubicBezTo>
                  <a:cubicBezTo>
                    <a:pt x="2464" y="8"/>
                    <a:pt x="2359" y="1"/>
                    <a:pt x="2255" y="1"/>
                  </a:cubicBezTo>
                  <a:close/>
                </a:path>
              </a:pathLst>
            </a:custGeom>
            <a:solidFill>
              <a:srgbClr val="600101"/>
            </a:solidFill>
            <a:ln w="3900" cap="flat" cmpd="sng">
              <a:solidFill>
                <a:srgbClr val="490101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16"/>
            <p:cNvSpPr/>
            <p:nvPr/>
          </p:nvSpPr>
          <p:spPr>
            <a:xfrm>
              <a:off x="6537710" y="2980520"/>
              <a:ext cx="135570" cy="113777"/>
            </a:xfrm>
            <a:custGeom>
              <a:avLst/>
              <a:gdLst/>
              <a:ahLst/>
              <a:cxnLst/>
              <a:rect l="l" t="t" r="r" b="b"/>
              <a:pathLst>
                <a:path w="4519" h="3827" extrusionOk="0">
                  <a:moveTo>
                    <a:pt x="2273" y="0"/>
                  </a:moveTo>
                  <a:cubicBezTo>
                    <a:pt x="1234" y="0"/>
                    <a:pt x="300" y="672"/>
                    <a:pt x="157" y="1651"/>
                  </a:cubicBezTo>
                  <a:cubicBezTo>
                    <a:pt x="1" y="2689"/>
                    <a:pt x="806" y="3650"/>
                    <a:pt x="1948" y="3806"/>
                  </a:cubicBezTo>
                  <a:cubicBezTo>
                    <a:pt x="2054" y="3820"/>
                    <a:pt x="2160" y="3827"/>
                    <a:pt x="2263" y="3827"/>
                  </a:cubicBezTo>
                  <a:cubicBezTo>
                    <a:pt x="3302" y="3827"/>
                    <a:pt x="4197" y="3140"/>
                    <a:pt x="4362" y="2196"/>
                  </a:cubicBezTo>
                  <a:cubicBezTo>
                    <a:pt x="4518" y="1132"/>
                    <a:pt x="3713" y="171"/>
                    <a:pt x="2545" y="16"/>
                  </a:cubicBezTo>
                  <a:cubicBezTo>
                    <a:pt x="2454" y="5"/>
                    <a:pt x="2363" y="0"/>
                    <a:pt x="2273" y="0"/>
                  </a:cubicBezTo>
                  <a:close/>
                </a:path>
              </a:pathLst>
            </a:custGeom>
            <a:solidFill>
              <a:srgbClr val="600101"/>
            </a:solidFill>
            <a:ln w="3900" cap="flat" cmpd="sng">
              <a:solidFill>
                <a:srgbClr val="490101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16"/>
            <p:cNvSpPr/>
            <p:nvPr/>
          </p:nvSpPr>
          <p:spPr>
            <a:xfrm>
              <a:off x="6428695" y="2951774"/>
              <a:ext cx="139440" cy="116274"/>
            </a:xfrm>
            <a:custGeom>
              <a:avLst/>
              <a:gdLst/>
              <a:ahLst/>
              <a:cxnLst/>
              <a:rect l="l" t="t" r="r" b="b"/>
              <a:pathLst>
                <a:path w="4648" h="3911" extrusionOk="0">
                  <a:moveTo>
                    <a:pt x="2307" y="1"/>
                  </a:moveTo>
                  <a:cubicBezTo>
                    <a:pt x="1260" y="1"/>
                    <a:pt x="324" y="692"/>
                    <a:pt x="182" y="1683"/>
                  </a:cubicBezTo>
                  <a:cubicBezTo>
                    <a:pt x="0" y="2748"/>
                    <a:pt x="831" y="3734"/>
                    <a:pt x="2025" y="3890"/>
                  </a:cubicBezTo>
                  <a:cubicBezTo>
                    <a:pt x="2128" y="3904"/>
                    <a:pt x="2231" y="3911"/>
                    <a:pt x="2333" y="3911"/>
                  </a:cubicBezTo>
                  <a:cubicBezTo>
                    <a:pt x="3383" y="3911"/>
                    <a:pt x="4324" y="3199"/>
                    <a:pt x="4466" y="2229"/>
                  </a:cubicBezTo>
                  <a:cubicBezTo>
                    <a:pt x="4647" y="1164"/>
                    <a:pt x="3817" y="178"/>
                    <a:pt x="2622" y="22"/>
                  </a:cubicBezTo>
                  <a:cubicBezTo>
                    <a:pt x="2517" y="8"/>
                    <a:pt x="2411" y="1"/>
                    <a:pt x="2307" y="1"/>
                  </a:cubicBezTo>
                  <a:close/>
                </a:path>
              </a:pathLst>
            </a:custGeom>
            <a:solidFill>
              <a:srgbClr val="600101"/>
            </a:solidFill>
            <a:ln w="3900" cap="flat" cmpd="sng">
              <a:solidFill>
                <a:srgbClr val="490101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16"/>
            <p:cNvSpPr/>
            <p:nvPr/>
          </p:nvSpPr>
          <p:spPr>
            <a:xfrm>
              <a:off x="6325889" y="2928646"/>
              <a:ext cx="139440" cy="116244"/>
            </a:xfrm>
            <a:custGeom>
              <a:avLst/>
              <a:gdLst/>
              <a:ahLst/>
              <a:cxnLst/>
              <a:rect l="l" t="t" r="r" b="b"/>
              <a:pathLst>
                <a:path w="4648" h="3910" extrusionOk="0">
                  <a:moveTo>
                    <a:pt x="2315" y="1"/>
                  </a:moveTo>
                  <a:cubicBezTo>
                    <a:pt x="1265" y="1"/>
                    <a:pt x="324" y="712"/>
                    <a:pt x="182" y="1683"/>
                  </a:cubicBezTo>
                  <a:cubicBezTo>
                    <a:pt x="1" y="2747"/>
                    <a:pt x="831" y="3734"/>
                    <a:pt x="2026" y="3889"/>
                  </a:cubicBezTo>
                  <a:cubicBezTo>
                    <a:pt x="2129" y="3903"/>
                    <a:pt x="2231" y="3910"/>
                    <a:pt x="2333" y="3910"/>
                  </a:cubicBezTo>
                  <a:cubicBezTo>
                    <a:pt x="3383" y="3910"/>
                    <a:pt x="4324" y="3198"/>
                    <a:pt x="4466" y="2228"/>
                  </a:cubicBezTo>
                  <a:cubicBezTo>
                    <a:pt x="4648" y="1163"/>
                    <a:pt x="3817" y="177"/>
                    <a:pt x="2623" y="21"/>
                  </a:cubicBezTo>
                  <a:cubicBezTo>
                    <a:pt x="2519" y="7"/>
                    <a:pt x="2417" y="1"/>
                    <a:pt x="2315" y="1"/>
                  </a:cubicBezTo>
                  <a:close/>
                </a:path>
              </a:pathLst>
            </a:custGeom>
            <a:solidFill>
              <a:srgbClr val="600101"/>
            </a:solidFill>
            <a:ln w="3900" cap="flat" cmpd="sng">
              <a:solidFill>
                <a:srgbClr val="490101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16"/>
            <p:cNvSpPr/>
            <p:nvPr/>
          </p:nvSpPr>
          <p:spPr>
            <a:xfrm>
              <a:off x="6209075" y="2912444"/>
              <a:ext cx="138660" cy="116274"/>
            </a:xfrm>
            <a:custGeom>
              <a:avLst/>
              <a:gdLst/>
              <a:ahLst/>
              <a:cxnLst/>
              <a:rect l="l" t="t" r="r" b="b"/>
              <a:pathLst>
                <a:path w="4622" h="3911" extrusionOk="0">
                  <a:moveTo>
                    <a:pt x="2309" y="1"/>
                  </a:moveTo>
                  <a:cubicBezTo>
                    <a:pt x="1243" y="1"/>
                    <a:pt x="322" y="712"/>
                    <a:pt x="156" y="1682"/>
                  </a:cubicBezTo>
                  <a:cubicBezTo>
                    <a:pt x="0" y="2747"/>
                    <a:pt x="831" y="3733"/>
                    <a:pt x="1999" y="3889"/>
                  </a:cubicBezTo>
                  <a:cubicBezTo>
                    <a:pt x="2108" y="3903"/>
                    <a:pt x="2215" y="3910"/>
                    <a:pt x="2322" y="3910"/>
                  </a:cubicBezTo>
                  <a:cubicBezTo>
                    <a:pt x="3384" y="3910"/>
                    <a:pt x="4300" y="3221"/>
                    <a:pt x="4466" y="2254"/>
                  </a:cubicBezTo>
                  <a:cubicBezTo>
                    <a:pt x="4621" y="1163"/>
                    <a:pt x="3817" y="177"/>
                    <a:pt x="2623" y="21"/>
                  </a:cubicBezTo>
                  <a:cubicBezTo>
                    <a:pt x="2517" y="7"/>
                    <a:pt x="2412" y="1"/>
                    <a:pt x="2309" y="1"/>
                  </a:cubicBezTo>
                  <a:close/>
                </a:path>
              </a:pathLst>
            </a:custGeom>
            <a:solidFill>
              <a:srgbClr val="600101"/>
            </a:solidFill>
            <a:ln w="3900" cap="flat" cmpd="sng">
              <a:solidFill>
                <a:srgbClr val="490101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16"/>
            <p:cNvSpPr/>
            <p:nvPr/>
          </p:nvSpPr>
          <p:spPr>
            <a:xfrm>
              <a:off x="6093040" y="2905488"/>
              <a:ext cx="140220" cy="117790"/>
            </a:xfrm>
            <a:custGeom>
              <a:avLst/>
              <a:gdLst/>
              <a:ahLst/>
              <a:cxnLst/>
              <a:rect l="l" t="t" r="r" b="b"/>
              <a:pathLst>
                <a:path w="4674" h="3962" extrusionOk="0">
                  <a:moveTo>
                    <a:pt x="2335" y="1"/>
                  </a:moveTo>
                  <a:cubicBezTo>
                    <a:pt x="1265" y="1"/>
                    <a:pt x="322" y="715"/>
                    <a:pt x="156" y="1709"/>
                  </a:cubicBezTo>
                  <a:cubicBezTo>
                    <a:pt x="0" y="2773"/>
                    <a:pt x="831" y="3786"/>
                    <a:pt x="2025" y="3941"/>
                  </a:cubicBezTo>
                  <a:cubicBezTo>
                    <a:pt x="2131" y="3955"/>
                    <a:pt x="2235" y="3962"/>
                    <a:pt x="2339" y="3962"/>
                  </a:cubicBezTo>
                  <a:cubicBezTo>
                    <a:pt x="3409" y="3962"/>
                    <a:pt x="4349" y="3248"/>
                    <a:pt x="4492" y="2254"/>
                  </a:cubicBezTo>
                  <a:cubicBezTo>
                    <a:pt x="4673" y="1190"/>
                    <a:pt x="3843" y="177"/>
                    <a:pt x="2648" y="21"/>
                  </a:cubicBezTo>
                  <a:cubicBezTo>
                    <a:pt x="2543" y="8"/>
                    <a:pt x="2438" y="1"/>
                    <a:pt x="2335" y="1"/>
                  </a:cubicBezTo>
                  <a:close/>
                </a:path>
              </a:pathLst>
            </a:custGeom>
            <a:solidFill>
              <a:srgbClr val="600101"/>
            </a:solidFill>
            <a:ln w="3900" cap="flat" cmpd="sng">
              <a:solidFill>
                <a:srgbClr val="490101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16"/>
            <p:cNvSpPr/>
            <p:nvPr/>
          </p:nvSpPr>
          <p:spPr>
            <a:xfrm>
              <a:off x="5977005" y="2928824"/>
              <a:ext cx="140220" cy="117612"/>
            </a:xfrm>
            <a:custGeom>
              <a:avLst/>
              <a:gdLst/>
              <a:ahLst/>
              <a:cxnLst/>
              <a:rect l="l" t="t" r="r" b="b"/>
              <a:pathLst>
                <a:path w="4674" h="3956" extrusionOk="0">
                  <a:moveTo>
                    <a:pt x="2372" y="0"/>
                  </a:moveTo>
                  <a:cubicBezTo>
                    <a:pt x="1287" y="0"/>
                    <a:pt x="324" y="697"/>
                    <a:pt x="156" y="1703"/>
                  </a:cubicBezTo>
                  <a:cubicBezTo>
                    <a:pt x="0" y="2793"/>
                    <a:pt x="831" y="3779"/>
                    <a:pt x="2025" y="3935"/>
                  </a:cubicBezTo>
                  <a:cubicBezTo>
                    <a:pt x="2131" y="3949"/>
                    <a:pt x="2235" y="3956"/>
                    <a:pt x="2339" y="3956"/>
                  </a:cubicBezTo>
                  <a:cubicBezTo>
                    <a:pt x="3409" y="3956"/>
                    <a:pt x="4349" y="3244"/>
                    <a:pt x="4491" y="2274"/>
                  </a:cubicBezTo>
                  <a:cubicBezTo>
                    <a:pt x="4673" y="1183"/>
                    <a:pt x="3842" y="171"/>
                    <a:pt x="2648" y="15"/>
                  </a:cubicBezTo>
                  <a:cubicBezTo>
                    <a:pt x="2556" y="5"/>
                    <a:pt x="2464" y="0"/>
                    <a:pt x="2372" y="0"/>
                  </a:cubicBezTo>
                  <a:close/>
                </a:path>
              </a:pathLst>
            </a:custGeom>
            <a:solidFill>
              <a:srgbClr val="600101"/>
            </a:solidFill>
            <a:ln w="3900" cap="flat" cmpd="sng">
              <a:solidFill>
                <a:srgbClr val="490101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16"/>
            <p:cNvSpPr/>
            <p:nvPr/>
          </p:nvSpPr>
          <p:spPr>
            <a:xfrm>
              <a:off x="5868740" y="2937921"/>
              <a:ext cx="140220" cy="117790"/>
            </a:xfrm>
            <a:custGeom>
              <a:avLst/>
              <a:gdLst/>
              <a:ahLst/>
              <a:cxnLst/>
              <a:rect l="l" t="t" r="r" b="b"/>
              <a:pathLst>
                <a:path w="4674" h="3962" extrusionOk="0">
                  <a:moveTo>
                    <a:pt x="2335" y="0"/>
                  </a:moveTo>
                  <a:cubicBezTo>
                    <a:pt x="1265" y="0"/>
                    <a:pt x="324" y="714"/>
                    <a:pt x="182" y="1708"/>
                  </a:cubicBezTo>
                  <a:cubicBezTo>
                    <a:pt x="1" y="2773"/>
                    <a:pt x="831" y="3785"/>
                    <a:pt x="2026" y="3941"/>
                  </a:cubicBezTo>
                  <a:cubicBezTo>
                    <a:pt x="2131" y="3954"/>
                    <a:pt x="2236" y="3961"/>
                    <a:pt x="2339" y="3961"/>
                  </a:cubicBezTo>
                  <a:cubicBezTo>
                    <a:pt x="3409" y="3961"/>
                    <a:pt x="4352" y="3248"/>
                    <a:pt x="4518" y="2253"/>
                  </a:cubicBezTo>
                  <a:cubicBezTo>
                    <a:pt x="4674" y="1189"/>
                    <a:pt x="3843" y="176"/>
                    <a:pt x="2649" y="21"/>
                  </a:cubicBezTo>
                  <a:cubicBezTo>
                    <a:pt x="2543" y="7"/>
                    <a:pt x="2439" y="0"/>
                    <a:pt x="2335" y="0"/>
                  </a:cubicBezTo>
                  <a:close/>
                </a:path>
              </a:pathLst>
            </a:custGeom>
            <a:solidFill>
              <a:srgbClr val="600101"/>
            </a:solidFill>
            <a:ln w="3900" cap="flat" cmpd="sng">
              <a:solidFill>
                <a:srgbClr val="490101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16"/>
            <p:cNvSpPr/>
            <p:nvPr/>
          </p:nvSpPr>
          <p:spPr>
            <a:xfrm>
              <a:off x="5751925" y="2957214"/>
              <a:ext cx="141780" cy="118563"/>
            </a:xfrm>
            <a:custGeom>
              <a:avLst/>
              <a:gdLst/>
              <a:ahLst/>
              <a:cxnLst/>
              <a:rect l="l" t="t" r="r" b="b"/>
              <a:pathLst>
                <a:path w="4726" h="3988" extrusionOk="0">
                  <a:moveTo>
                    <a:pt x="2355" y="0"/>
                  </a:moveTo>
                  <a:cubicBezTo>
                    <a:pt x="1265" y="0"/>
                    <a:pt x="324" y="714"/>
                    <a:pt x="182" y="1708"/>
                  </a:cubicBezTo>
                  <a:cubicBezTo>
                    <a:pt x="1" y="2798"/>
                    <a:pt x="831" y="3811"/>
                    <a:pt x="2051" y="3967"/>
                  </a:cubicBezTo>
                  <a:cubicBezTo>
                    <a:pt x="2159" y="3980"/>
                    <a:pt x="2266" y="3987"/>
                    <a:pt x="2371" y="3987"/>
                  </a:cubicBezTo>
                  <a:cubicBezTo>
                    <a:pt x="3461" y="3987"/>
                    <a:pt x="4402" y="3273"/>
                    <a:pt x="4544" y="2279"/>
                  </a:cubicBezTo>
                  <a:cubicBezTo>
                    <a:pt x="4725" y="1189"/>
                    <a:pt x="3895" y="176"/>
                    <a:pt x="2674" y="21"/>
                  </a:cubicBezTo>
                  <a:cubicBezTo>
                    <a:pt x="2567" y="7"/>
                    <a:pt x="2460" y="0"/>
                    <a:pt x="2355" y="0"/>
                  </a:cubicBezTo>
                  <a:close/>
                </a:path>
              </a:pathLst>
            </a:custGeom>
            <a:solidFill>
              <a:srgbClr val="600101"/>
            </a:solidFill>
            <a:ln w="3900" cap="flat" cmpd="sng">
              <a:solidFill>
                <a:srgbClr val="490101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16"/>
            <p:cNvSpPr/>
            <p:nvPr/>
          </p:nvSpPr>
          <p:spPr>
            <a:xfrm>
              <a:off x="5639791" y="2978826"/>
              <a:ext cx="141750" cy="118563"/>
            </a:xfrm>
            <a:custGeom>
              <a:avLst/>
              <a:gdLst/>
              <a:ahLst/>
              <a:cxnLst/>
              <a:rect l="l" t="t" r="r" b="b"/>
              <a:pathLst>
                <a:path w="4725" h="3988" extrusionOk="0">
                  <a:moveTo>
                    <a:pt x="2354" y="0"/>
                  </a:moveTo>
                  <a:cubicBezTo>
                    <a:pt x="1264" y="0"/>
                    <a:pt x="322" y="714"/>
                    <a:pt x="156" y="1708"/>
                  </a:cubicBezTo>
                  <a:cubicBezTo>
                    <a:pt x="0" y="2798"/>
                    <a:pt x="831" y="3811"/>
                    <a:pt x="2051" y="3967"/>
                  </a:cubicBezTo>
                  <a:cubicBezTo>
                    <a:pt x="2156" y="3980"/>
                    <a:pt x="2261" y="3987"/>
                    <a:pt x="2364" y="3987"/>
                  </a:cubicBezTo>
                  <a:cubicBezTo>
                    <a:pt x="3435" y="3987"/>
                    <a:pt x="4378" y="3273"/>
                    <a:pt x="4543" y="2279"/>
                  </a:cubicBezTo>
                  <a:cubicBezTo>
                    <a:pt x="4725" y="1189"/>
                    <a:pt x="3868" y="176"/>
                    <a:pt x="2674" y="21"/>
                  </a:cubicBezTo>
                  <a:cubicBezTo>
                    <a:pt x="2567" y="7"/>
                    <a:pt x="2460" y="0"/>
                    <a:pt x="2354" y="0"/>
                  </a:cubicBezTo>
                  <a:close/>
                </a:path>
              </a:pathLst>
            </a:custGeom>
            <a:solidFill>
              <a:srgbClr val="600101"/>
            </a:solidFill>
            <a:ln w="3900" cap="flat" cmpd="sng">
              <a:solidFill>
                <a:srgbClr val="490101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16"/>
            <p:cNvSpPr/>
            <p:nvPr/>
          </p:nvSpPr>
          <p:spPr>
            <a:xfrm>
              <a:off x="5521416" y="2995027"/>
              <a:ext cx="141750" cy="118563"/>
            </a:xfrm>
            <a:custGeom>
              <a:avLst/>
              <a:gdLst/>
              <a:ahLst/>
              <a:cxnLst/>
              <a:rect l="l" t="t" r="r" b="b"/>
              <a:pathLst>
                <a:path w="4725" h="3988" extrusionOk="0">
                  <a:moveTo>
                    <a:pt x="2360" y="0"/>
                  </a:moveTo>
                  <a:cubicBezTo>
                    <a:pt x="1286" y="0"/>
                    <a:pt x="324" y="714"/>
                    <a:pt x="182" y="1708"/>
                  </a:cubicBezTo>
                  <a:cubicBezTo>
                    <a:pt x="0" y="2799"/>
                    <a:pt x="831" y="3811"/>
                    <a:pt x="2051" y="3967"/>
                  </a:cubicBezTo>
                  <a:cubicBezTo>
                    <a:pt x="2159" y="3981"/>
                    <a:pt x="2265" y="3987"/>
                    <a:pt x="2371" y="3987"/>
                  </a:cubicBezTo>
                  <a:cubicBezTo>
                    <a:pt x="3461" y="3987"/>
                    <a:pt x="4401" y="3274"/>
                    <a:pt x="4543" y="2279"/>
                  </a:cubicBezTo>
                  <a:cubicBezTo>
                    <a:pt x="4725" y="1189"/>
                    <a:pt x="3894" y="177"/>
                    <a:pt x="2674" y="21"/>
                  </a:cubicBezTo>
                  <a:cubicBezTo>
                    <a:pt x="2569" y="7"/>
                    <a:pt x="2464" y="0"/>
                    <a:pt x="2360" y="0"/>
                  </a:cubicBezTo>
                  <a:close/>
                </a:path>
              </a:pathLst>
            </a:custGeom>
            <a:solidFill>
              <a:srgbClr val="600101"/>
            </a:solidFill>
            <a:ln w="3900" cap="flat" cmpd="sng">
              <a:solidFill>
                <a:srgbClr val="490101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16"/>
            <p:cNvSpPr/>
            <p:nvPr/>
          </p:nvSpPr>
          <p:spPr>
            <a:xfrm>
              <a:off x="5419391" y="2997346"/>
              <a:ext cx="143340" cy="120079"/>
            </a:xfrm>
            <a:custGeom>
              <a:avLst/>
              <a:gdLst/>
              <a:ahLst/>
              <a:cxnLst/>
              <a:rect l="l" t="t" r="r" b="b"/>
              <a:pathLst>
                <a:path w="4778" h="4039" extrusionOk="0">
                  <a:moveTo>
                    <a:pt x="2388" y="1"/>
                  </a:moveTo>
                  <a:cubicBezTo>
                    <a:pt x="1291" y="1"/>
                    <a:pt x="324" y="737"/>
                    <a:pt x="182" y="1734"/>
                  </a:cubicBezTo>
                  <a:cubicBezTo>
                    <a:pt x="0" y="2824"/>
                    <a:pt x="857" y="3863"/>
                    <a:pt x="2077" y="4019"/>
                  </a:cubicBezTo>
                  <a:cubicBezTo>
                    <a:pt x="2182" y="4032"/>
                    <a:pt x="2286" y="4038"/>
                    <a:pt x="2388" y="4038"/>
                  </a:cubicBezTo>
                  <a:cubicBezTo>
                    <a:pt x="3482" y="4038"/>
                    <a:pt x="4429" y="3302"/>
                    <a:pt x="4595" y="2305"/>
                  </a:cubicBezTo>
                  <a:cubicBezTo>
                    <a:pt x="4777" y="1189"/>
                    <a:pt x="3920" y="176"/>
                    <a:pt x="2700" y="21"/>
                  </a:cubicBezTo>
                  <a:cubicBezTo>
                    <a:pt x="2596" y="7"/>
                    <a:pt x="2491" y="1"/>
                    <a:pt x="2388" y="1"/>
                  </a:cubicBezTo>
                  <a:close/>
                </a:path>
              </a:pathLst>
            </a:custGeom>
            <a:solidFill>
              <a:srgbClr val="600101"/>
            </a:solidFill>
            <a:ln w="3900" cap="flat" cmpd="sng">
              <a:solidFill>
                <a:srgbClr val="490101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16"/>
            <p:cNvSpPr/>
            <p:nvPr/>
          </p:nvSpPr>
          <p:spPr>
            <a:xfrm>
              <a:off x="5297896" y="2981918"/>
              <a:ext cx="146430" cy="122398"/>
            </a:xfrm>
            <a:custGeom>
              <a:avLst/>
              <a:gdLst/>
              <a:ahLst/>
              <a:cxnLst/>
              <a:rect l="l" t="t" r="r" b="b"/>
              <a:pathLst>
                <a:path w="4881" h="4117" extrusionOk="0">
                  <a:moveTo>
                    <a:pt x="2435" y="1"/>
                  </a:moveTo>
                  <a:cubicBezTo>
                    <a:pt x="1318" y="1"/>
                    <a:pt x="348" y="741"/>
                    <a:pt x="182" y="1786"/>
                  </a:cubicBezTo>
                  <a:cubicBezTo>
                    <a:pt x="0" y="2902"/>
                    <a:pt x="857" y="3940"/>
                    <a:pt x="2103" y="4096"/>
                  </a:cubicBezTo>
                  <a:cubicBezTo>
                    <a:pt x="2212" y="4110"/>
                    <a:pt x="2320" y="4116"/>
                    <a:pt x="2427" y="4116"/>
                  </a:cubicBezTo>
                  <a:cubicBezTo>
                    <a:pt x="3564" y="4116"/>
                    <a:pt x="4533" y="3378"/>
                    <a:pt x="4699" y="2357"/>
                  </a:cubicBezTo>
                  <a:cubicBezTo>
                    <a:pt x="4881" y="1241"/>
                    <a:pt x="3998" y="202"/>
                    <a:pt x="2752" y="20"/>
                  </a:cubicBezTo>
                  <a:cubicBezTo>
                    <a:pt x="2646" y="7"/>
                    <a:pt x="2540" y="1"/>
                    <a:pt x="2435" y="1"/>
                  </a:cubicBezTo>
                  <a:close/>
                </a:path>
              </a:pathLst>
            </a:custGeom>
            <a:solidFill>
              <a:srgbClr val="600101"/>
            </a:solidFill>
            <a:ln w="3900" cap="flat" cmpd="sng">
              <a:solidFill>
                <a:srgbClr val="490101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16"/>
            <p:cNvSpPr/>
            <p:nvPr/>
          </p:nvSpPr>
          <p:spPr>
            <a:xfrm>
              <a:off x="5176402" y="2954895"/>
              <a:ext cx="146460" cy="122398"/>
            </a:xfrm>
            <a:custGeom>
              <a:avLst/>
              <a:gdLst/>
              <a:ahLst/>
              <a:cxnLst/>
              <a:rect l="l" t="t" r="r" b="b"/>
              <a:pathLst>
                <a:path w="4882" h="4117" extrusionOk="0">
                  <a:moveTo>
                    <a:pt x="2435" y="1"/>
                  </a:moveTo>
                  <a:cubicBezTo>
                    <a:pt x="1318" y="1"/>
                    <a:pt x="348" y="739"/>
                    <a:pt x="182" y="1760"/>
                  </a:cubicBezTo>
                  <a:cubicBezTo>
                    <a:pt x="1" y="2876"/>
                    <a:pt x="857" y="3915"/>
                    <a:pt x="2103" y="4097"/>
                  </a:cubicBezTo>
                  <a:cubicBezTo>
                    <a:pt x="2210" y="4110"/>
                    <a:pt x="2316" y="4116"/>
                    <a:pt x="2421" y="4116"/>
                  </a:cubicBezTo>
                  <a:cubicBezTo>
                    <a:pt x="3542" y="4116"/>
                    <a:pt x="4533" y="3376"/>
                    <a:pt x="4699" y="2331"/>
                  </a:cubicBezTo>
                  <a:cubicBezTo>
                    <a:pt x="4881" y="1215"/>
                    <a:pt x="3998" y="177"/>
                    <a:pt x="2752" y="21"/>
                  </a:cubicBezTo>
                  <a:cubicBezTo>
                    <a:pt x="2646" y="7"/>
                    <a:pt x="2540" y="1"/>
                    <a:pt x="2435" y="1"/>
                  </a:cubicBezTo>
                  <a:close/>
                </a:path>
              </a:pathLst>
            </a:custGeom>
            <a:solidFill>
              <a:srgbClr val="600101"/>
            </a:solidFill>
            <a:ln w="3900" cap="flat" cmpd="sng">
              <a:solidFill>
                <a:srgbClr val="490101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16"/>
            <p:cNvSpPr/>
            <p:nvPr/>
          </p:nvSpPr>
          <p:spPr>
            <a:xfrm>
              <a:off x="5057247" y="2930222"/>
              <a:ext cx="148020" cy="123915"/>
            </a:xfrm>
            <a:custGeom>
              <a:avLst/>
              <a:gdLst/>
              <a:ahLst/>
              <a:cxnLst/>
              <a:rect l="l" t="t" r="r" b="b"/>
              <a:pathLst>
                <a:path w="4934" h="4168" extrusionOk="0">
                  <a:moveTo>
                    <a:pt x="2481" y="0"/>
                  </a:moveTo>
                  <a:cubicBezTo>
                    <a:pt x="1339" y="0"/>
                    <a:pt x="348" y="741"/>
                    <a:pt x="182" y="1785"/>
                  </a:cubicBezTo>
                  <a:cubicBezTo>
                    <a:pt x="1" y="2928"/>
                    <a:pt x="883" y="3966"/>
                    <a:pt x="2155" y="4148"/>
                  </a:cubicBezTo>
                  <a:cubicBezTo>
                    <a:pt x="2262" y="4161"/>
                    <a:pt x="2368" y="4168"/>
                    <a:pt x="2473" y="4168"/>
                  </a:cubicBezTo>
                  <a:cubicBezTo>
                    <a:pt x="3594" y="4168"/>
                    <a:pt x="4585" y="3427"/>
                    <a:pt x="4751" y="2382"/>
                  </a:cubicBezTo>
                  <a:cubicBezTo>
                    <a:pt x="4933" y="1240"/>
                    <a:pt x="4050" y="202"/>
                    <a:pt x="2804" y="20"/>
                  </a:cubicBezTo>
                  <a:cubicBezTo>
                    <a:pt x="2695" y="7"/>
                    <a:pt x="2587" y="0"/>
                    <a:pt x="2481" y="0"/>
                  </a:cubicBezTo>
                  <a:close/>
                </a:path>
              </a:pathLst>
            </a:custGeom>
            <a:solidFill>
              <a:srgbClr val="600101"/>
            </a:solidFill>
            <a:ln w="3900" cap="flat" cmpd="sng">
              <a:solidFill>
                <a:srgbClr val="490101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16"/>
            <p:cNvSpPr/>
            <p:nvPr/>
          </p:nvSpPr>
          <p:spPr>
            <a:xfrm>
              <a:off x="4946672" y="2915387"/>
              <a:ext cx="147210" cy="123320"/>
            </a:xfrm>
            <a:custGeom>
              <a:avLst/>
              <a:gdLst/>
              <a:ahLst/>
              <a:cxnLst/>
              <a:rect l="l" t="t" r="r" b="b"/>
              <a:pathLst>
                <a:path w="4907" h="4148" extrusionOk="0">
                  <a:moveTo>
                    <a:pt x="2425" y="0"/>
                  </a:moveTo>
                  <a:cubicBezTo>
                    <a:pt x="1318" y="0"/>
                    <a:pt x="346" y="755"/>
                    <a:pt x="182" y="1765"/>
                  </a:cubicBezTo>
                  <a:cubicBezTo>
                    <a:pt x="0" y="2907"/>
                    <a:pt x="857" y="3972"/>
                    <a:pt x="2129" y="4128"/>
                  </a:cubicBezTo>
                  <a:cubicBezTo>
                    <a:pt x="2236" y="4141"/>
                    <a:pt x="2342" y="4147"/>
                    <a:pt x="2446" y="4147"/>
                  </a:cubicBezTo>
                  <a:cubicBezTo>
                    <a:pt x="3568" y="4147"/>
                    <a:pt x="4559" y="3407"/>
                    <a:pt x="4725" y="2362"/>
                  </a:cubicBezTo>
                  <a:cubicBezTo>
                    <a:pt x="4907" y="1220"/>
                    <a:pt x="4050" y="182"/>
                    <a:pt x="2778" y="26"/>
                  </a:cubicBezTo>
                  <a:cubicBezTo>
                    <a:pt x="2659" y="8"/>
                    <a:pt x="2541" y="0"/>
                    <a:pt x="2425" y="0"/>
                  </a:cubicBezTo>
                  <a:close/>
                </a:path>
              </a:pathLst>
            </a:custGeom>
            <a:solidFill>
              <a:srgbClr val="600101"/>
            </a:solidFill>
            <a:ln w="3900" cap="flat" cmpd="sng">
              <a:solidFill>
                <a:srgbClr val="490101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16"/>
            <p:cNvSpPr/>
            <p:nvPr/>
          </p:nvSpPr>
          <p:spPr>
            <a:xfrm>
              <a:off x="4826738" y="2927724"/>
              <a:ext cx="150330" cy="125817"/>
            </a:xfrm>
            <a:custGeom>
              <a:avLst/>
              <a:gdLst/>
              <a:ahLst/>
              <a:cxnLst/>
              <a:rect l="l" t="t" r="r" b="b"/>
              <a:pathLst>
                <a:path w="5011" h="4232" extrusionOk="0">
                  <a:moveTo>
                    <a:pt x="2490" y="1"/>
                  </a:moveTo>
                  <a:cubicBezTo>
                    <a:pt x="1340" y="1"/>
                    <a:pt x="346" y="760"/>
                    <a:pt x="182" y="1817"/>
                  </a:cubicBezTo>
                  <a:cubicBezTo>
                    <a:pt x="0" y="2986"/>
                    <a:pt x="883" y="4050"/>
                    <a:pt x="2181" y="4206"/>
                  </a:cubicBezTo>
                  <a:cubicBezTo>
                    <a:pt x="2302" y="4223"/>
                    <a:pt x="2422" y="4231"/>
                    <a:pt x="2540" y="4231"/>
                  </a:cubicBezTo>
                  <a:cubicBezTo>
                    <a:pt x="3671" y="4231"/>
                    <a:pt x="4664" y="3472"/>
                    <a:pt x="4829" y="2415"/>
                  </a:cubicBezTo>
                  <a:cubicBezTo>
                    <a:pt x="5011" y="1246"/>
                    <a:pt x="4128" y="182"/>
                    <a:pt x="2856" y="26"/>
                  </a:cubicBezTo>
                  <a:cubicBezTo>
                    <a:pt x="2733" y="9"/>
                    <a:pt x="2610" y="1"/>
                    <a:pt x="2490" y="1"/>
                  </a:cubicBezTo>
                  <a:close/>
                </a:path>
              </a:pathLst>
            </a:custGeom>
            <a:solidFill>
              <a:srgbClr val="600101"/>
            </a:solidFill>
            <a:ln w="4550" cap="flat" cmpd="sng">
              <a:solidFill>
                <a:srgbClr val="490101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16"/>
            <p:cNvSpPr/>
            <p:nvPr/>
          </p:nvSpPr>
          <p:spPr>
            <a:xfrm>
              <a:off x="4717693" y="2989647"/>
              <a:ext cx="150360" cy="126204"/>
            </a:xfrm>
            <a:custGeom>
              <a:avLst/>
              <a:gdLst/>
              <a:ahLst/>
              <a:cxnLst/>
              <a:rect l="l" t="t" r="r" b="b"/>
              <a:pathLst>
                <a:path w="5012" h="4245" extrusionOk="0">
                  <a:moveTo>
                    <a:pt x="2515" y="1"/>
                  </a:moveTo>
                  <a:cubicBezTo>
                    <a:pt x="1366" y="1"/>
                    <a:pt x="349" y="766"/>
                    <a:pt x="182" y="1837"/>
                  </a:cubicBezTo>
                  <a:cubicBezTo>
                    <a:pt x="1" y="2980"/>
                    <a:pt x="883" y="4044"/>
                    <a:pt x="2181" y="4226"/>
                  </a:cubicBezTo>
                  <a:cubicBezTo>
                    <a:pt x="2287" y="4239"/>
                    <a:pt x="2393" y="4245"/>
                    <a:pt x="2497" y="4245"/>
                  </a:cubicBezTo>
                  <a:cubicBezTo>
                    <a:pt x="3645" y="4245"/>
                    <a:pt x="4663" y="3481"/>
                    <a:pt x="4829" y="2434"/>
                  </a:cubicBezTo>
                  <a:cubicBezTo>
                    <a:pt x="5011" y="1266"/>
                    <a:pt x="4128" y="202"/>
                    <a:pt x="2830" y="20"/>
                  </a:cubicBezTo>
                  <a:cubicBezTo>
                    <a:pt x="2724" y="7"/>
                    <a:pt x="2619" y="1"/>
                    <a:pt x="2515" y="1"/>
                  </a:cubicBezTo>
                  <a:close/>
                </a:path>
              </a:pathLst>
            </a:custGeom>
            <a:solidFill>
              <a:srgbClr val="600101"/>
            </a:solidFill>
            <a:ln w="4550" cap="flat" cmpd="sng">
              <a:solidFill>
                <a:srgbClr val="490101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16"/>
            <p:cNvSpPr/>
            <p:nvPr/>
          </p:nvSpPr>
          <p:spPr>
            <a:xfrm>
              <a:off x="4575169" y="2993333"/>
              <a:ext cx="153480" cy="128107"/>
            </a:xfrm>
            <a:custGeom>
              <a:avLst/>
              <a:gdLst/>
              <a:ahLst/>
              <a:cxnLst/>
              <a:rect l="l" t="t" r="r" b="b"/>
              <a:pathLst>
                <a:path w="5116" h="4309" extrusionOk="0">
                  <a:moveTo>
                    <a:pt x="2544" y="1"/>
                  </a:moveTo>
                  <a:cubicBezTo>
                    <a:pt x="1367" y="1"/>
                    <a:pt x="347" y="783"/>
                    <a:pt x="183" y="1843"/>
                  </a:cubicBezTo>
                  <a:cubicBezTo>
                    <a:pt x="1" y="3037"/>
                    <a:pt x="909" y="4128"/>
                    <a:pt x="2233" y="4283"/>
                  </a:cubicBezTo>
                  <a:cubicBezTo>
                    <a:pt x="2354" y="4300"/>
                    <a:pt x="2473" y="4308"/>
                    <a:pt x="2591" y="4308"/>
                  </a:cubicBezTo>
                  <a:cubicBezTo>
                    <a:pt x="3749" y="4308"/>
                    <a:pt x="4768" y="3526"/>
                    <a:pt x="4933" y="2466"/>
                  </a:cubicBezTo>
                  <a:cubicBezTo>
                    <a:pt x="5115" y="1272"/>
                    <a:pt x="4206" y="182"/>
                    <a:pt x="2908" y="26"/>
                  </a:cubicBezTo>
                  <a:cubicBezTo>
                    <a:pt x="2786" y="9"/>
                    <a:pt x="2664" y="1"/>
                    <a:pt x="2544" y="1"/>
                  </a:cubicBezTo>
                  <a:close/>
                </a:path>
              </a:pathLst>
            </a:custGeom>
            <a:solidFill>
              <a:srgbClr val="600101"/>
            </a:solidFill>
            <a:ln w="4550" cap="flat" cmpd="sng">
              <a:solidFill>
                <a:srgbClr val="490101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16"/>
            <p:cNvSpPr/>
            <p:nvPr/>
          </p:nvSpPr>
          <p:spPr>
            <a:xfrm>
              <a:off x="4428776" y="2992738"/>
              <a:ext cx="153450" cy="128523"/>
            </a:xfrm>
            <a:custGeom>
              <a:avLst/>
              <a:gdLst/>
              <a:ahLst/>
              <a:cxnLst/>
              <a:rect l="l" t="t" r="r" b="b"/>
              <a:pathLst>
                <a:path w="5115" h="4323" extrusionOk="0">
                  <a:moveTo>
                    <a:pt x="2581" y="1"/>
                  </a:moveTo>
                  <a:cubicBezTo>
                    <a:pt x="1392" y="1"/>
                    <a:pt x="372" y="768"/>
                    <a:pt x="182" y="1863"/>
                  </a:cubicBezTo>
                  <a:cubicBezTo>
                    <a:pt x="0" y="3031"/>
                    <a:pt x="909" y="4122"/>
                    <a:pt x="2233" y="4303"/>
                  </a:cubicBezTo>
                  <a:cubicBezTo>
                    <a:pt x="2341" y="4316"/>
                    <a:pt x="2448" y="4323"/>
                    <a:pt x="2554" y="4323"/>
                  </a:cubicBezTo>
                  <a:cubicBezTo>
                    <a:pt x="3727" y="4323"/>
                    <a:pt x="4766" y="3555"/>
                    <a:pt x="4933" y="2460"/>
                  </a:cubicBezTo>
                  <a:cubicBezTo>
                    <a:pt x="5114" y="1292"/>
                    <a:pt x="4206" y="202"/>
                    <a:pt x="2908" y="20"/>
                  </a:cubicBezTo>
                  <a:cubicBezTo>
                    <a:pt x="2798" y="7"/>
                    <a:pt x="2689" y="1"/>
                    <a:pt x="2581" y="1"/>
                  </a:cubicBezTo>
                  <a:close/>
                </a:path>
              </a:pathLst>
            </a:custGeom>
            <a:solidFill>
              <a:srgbClr val="600101"/>
            </a:solidFill>
            <a:ln w="4550" cap="flat" cmpd="sng">
              <a:solidFill>
                <a:srgbClr val="490101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16"/>
            <p:cNvSpPr/>
            <p:nvPr/>
          </p:nvSpPr>
          <p:spPr>
            <a:xfrm>
              <a:off x="4294802" y="2936999"/>
              <a:ext cx="153480" cy="128107"/>
            </a:xfrm>
            <a:custGeom>
              <a:avLst/>
              <a:gdLst/>
              <a:ahLst/>
              <a:cxnLst/>
              <a:rect l="l" t="t" r="r" b="b"/>
              <a:pathLst>
                <a:path w="5116" h="4309" extrusionOk="0">
                  <a:moveTo>
                    <a:pt x="2525" y="1"/>
                  </a:moveTo>
                  <a:cubicBezTo>
                    <a:pt x="1367" y="1"/>
                    <a:pt x="348" y="783"/>
                    <a:pt x="183" y="1843"/>
                  </a:cubicBezTo>
                  <a:cubicBezTo>
                    <a:pt x="1" y="3011"/>
                    <a:pt x="910" y="4127"/>
                    <a:pt x="2208" y="4283"/>
                  </a:cubicBezTo>
                  <a:cubicBezTo>
                    <a:pt x="2328" y="4300"/>
                    <a:pt x="2447" y="4308"/>
                    <a:pt x="2565" y="4308"/>
                  </a:cubicBezTo>
                  <a:cubicBezTo>
                    <a:pt x="3723" y="4308"/>
                    <a:pt x="4743" y="3526"/>
                    <a:pt x="4908" y="2466"/>
                  </a:cubicBezTo>
                  <a:cubicBezTo>
                    <a:pt x="5115" y="1272"/>
                    <a:pt x="4207" y="181"/>
                    <a:pt x="2883" y="26"/>
                  </a:cubicBezTo>
                  <a:cubicBezTo>
                    <a:pt x="2762" y="9"/>
                    <a:pt x="2643" y="1"/>
                    <a:pt x="2525" y="1"/>
                  </a:cubicBezTo>
                  <a:close/>
                </a:path>
              </a:pathLst>
            </a:custGeom>
            <a:solidFill>
              <a:srgbClr val="600101"/>
            </a:solidFill>
            <a:ln w="4550" cap="flat" cmpd="sng">
              <a:solidFill>
                <a:srgbClr val="490101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16"/>
            <p:cNvSpPr/>
            <p:nvPr/>
          </p:nvSpPr>
          <p:spPr>
            <a:xfrm>
              <a:off x="4159298" y="2882212"/>
              <a:ext cx="153480" cy="128107"/>
            </a:xfrm>
            <a:custGeom>
              <a:avLst/>
              <a:gdLst/>
              <a:ahLst/>
              <a:cxnLst/>
              <a:rect l="l" t="t" r="r" b="b"/>
              <a:pathLst>
                <a:path w="5116" h="4309" extrusionOk="0">
                  <a:moveTo>
                    <a:pt x="2525" y="1"/>
                  </a:moveTo>
                  <a:cubicBezTo>
                    <a:pt x="1367" y="1"/>
                    <a:pt x="347" y="783"/>
                    <a:pt x="182" y="1843"/>
                  </a:cubicBezTo>
                  <a:cubicBezTo>
                    <a:pt x="1" y="3011"/>
                    <a:pt x="909" y="4101"/>
                    <a:pt x="2207" y="4283"/>
                  </a:cubicBezTo>
                  <a:cubicBezTo>
                    <a:pt x="2330" y="4300"/>
                    <a:pt x="2452" y="4308"/>
                    <a:pt x="2571" y="4308"/>
                  </a:cubicBezTo>
                  <a:cubicBezTo>
                    <a:pt x="3744" y="4308"/>
                    <a:pt x="4745" y="3526"/>
                    <a:pt x="4933" y="2466"/>
                  </a:cubicBezTo>
                  <a:cubicBezTo>
                    <a:pt x="5115" y="1272"/>
                    <a:pt x="4206" y="181"/>
                    <a:pt x="2882" y="25"/>
                  </a:cubicBezTo>
                  <a:cubicBezTo>
                    <a:pt x="2762" y="9"/>
                    <a:pt x="2643" y="1"/>
                    <a:pt x="2525" y="1"/>
                  </a:cubicBezTo>
                  <a:close/>
                </a:path>
              </a:pathLst>
            </a:custGeom>
            <a:solidFill>
              <a:srgbClr val="600101"/>
            </a:solidFill>
            <a:ln w="4550" cap="flat" cmpd="sng">
              <a:solidFill>
                <a:srgbClr val="490101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16"/>
            <p:cNvSpPr/>
            <p:nvPr/>
          </p:nvSpPr>
          <p:spPr>
            <a:xfrm>
              <a:off x="4018335" y="2843804"/>
              <a:ext cx="153480" cy="128523"/>
            </a:xfrm>
            <a:custGeom>
              <a:avLst/>
              <a:gdLst/>
              <a:ahLst/>
              <a:cxnLst/>
              <a:rect l="l" t="t" r="r" b="b"/>
              <a:pathLst>
                <a:path w="5116" h="4323" extrusionOk="0">
                  <a:moveTo>
                    <a:pt x="2561" y="0"/>
                  </a:moveTo>
                  <a:cubicBezTo>
                    <a:pt x="1389" y="0"/>
                    <a:pt x="349" y="768"/>
                    <a:pt x="183" y="1863"/>
                  </a:cubicBezTo>
                  <a:cubicBezTo>
                    <a:pt x="1" y="3031"/>
                    <a:pt x="909" y="4121"/>
                    <a:pt x="2208" y="4303"/>
                  </a:cubicBezTo>
                  <a:cubicBezTo>
                    <a:pt x="2318" y="4316"/>
                    <a:pt x="2427" y="4322"/>
                    <a:pt x="2535" y="4322"/>
                  </a:cubicBezTo>
                  <a:cubicBezTo>
                    <a:pt x="3723" y="4322"/>
                    <a:pt x="4743" y="3555"/>
                    <a:pt x="4933" y="2460"/>
                  </a:cubicBezTo>
                  <a:cubicBezTo>
                    <a:pt x="5115" y="1292"/>
                    <a:pt x="4207" y="201"/>
                    <a:pt x="2883" y="19"/>
                  </a:cubicBezTo>
                  <a:cubicBezTo>
                    <a:pt x="2775" y="7"/>
                    <a:pt x="2667" y="0"/>
                    <a:pt x="2561" y="0"/>
                  </a:cubicBezTo>
                  <a:close/>
                </a:path>
              </a:pathLst>
            </a:custGeom>
            <a:solidFill>
              <a:srgbClr val="600101"/>
            </a:solidFill>
            <a:ln w="4550" cap="flat" cmpd="sng">
              <a:solidFill>
                <a:srgbClr val="490101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16"/>
            <p:cNvSpPr/>
            <p:nvPr/>
          </p:nvSpPr>
          <p:spPr>
            <a:xfrm>
              <a:off x="7005778" y="3088877"/>
              <a:ext cx="134760" cy="119931"/>
            </a:xfrm>
            <a:custGeom>
              <a:avLst/>
              <a:gdLst/>
              <a:ahLst/>
              <a:cxnLst/>
              <a:rect l="l" t="t" r="r" b="b"/>
              <a:pathLst>
                <a:path w="4492" h="4034" extrusionOk="0">
                  <a:moveTo>
                    <a:pt x="2254" y="0"/>
                  </a:moveTo>
                  <a:cubicBezTo>
                    <a:pt x="2204" y="0"/>
                    <a:pt x="2154" y="2"/>
                    <a:pt x="2103" y="5"/>
                  </a:cubicBezTo>
                  <a:cubicBezTo>
                    <a:pt x="909" y="83"/>
                    <a:pt x="0" y="1017"/>
                    <a:pt x="78" y="2134"/>
                  </a:cubicBezTo>
                  <a:cubicBezTo>
                    <a:pt x="153" y="3203"/>
                    <a:pt x="1108" y="4034"/>
                    <a:pt x="2238" y="4034"/>
                  </a:cubicBezTo>
                  <a:cubicBezTo>
                    <a:pt x="2288" y="4034"/>
                    <a:pt x="2338" y="4032"/>
                    <a:pt x="2389" y="4029"/>
                  </a:cubicBezTo>
                  <a:cubicBezTo>
                    <a:pt x="3583" y="3951"/>
                    <a:pt x="4492" y="2990"/>
                    <a:pt x="4414" y="1900"/>
                  </a:cubicBezTo>
                  <a:cubicBezTo>
                    <a:pt x="4339" y="831"/>
                    <a:pt x="3383" y="0"/>
                    <a:pt x="2254" y="0"/>
                  </a:cubicBezTo>
                  <a:close/>
                </a:path>
              </a:pathLst>
            </a:custGeom>
            <a:solidFill>
              <a:srgbClr val="600101"/>
            </a:solidFill>
            <a:ln w="3900" cap="flat" cmpd="sng">
              <a:solidFill>
                <a:srgbClr val="490101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16"/>
            <p:cNvSpPr/>
            <p:nvPr/>
          </p:nvSpPr>
          <p:spPr>
            <a:xfrm>
              <a:off x="6899853" y="3071100"/>
              <a:ext cx="133980" cy="119901"/>
            </a:xfrm>
            <a:custGeom>
              <a:avLst/>
              <a:gdLst/>
              <a:ahLst/>
              <a:cxnLst/>
              <a:rect l="l" t="t" r="r" b="b"/>
              <a:pathLst>
                <a:path w="4466" h="4033" extrusionOk="0">
                  <a:moveTo>
                    <a:pt x="2258" y="1"/>
                  </a:moveTo>
                  <a:cubicBezTo>
                    <a:pt x="2207" y="1"/>
                    <a:pt x="2155" y="3"/>
                    <a:pt x="2103" y="6"/>
                  </a:cubicBezTo>
                  <a:cubicBezTo>
                    <a:pt x="909" y="58"/>
                    <a:pt x="1" y="1018"/>
                    <a:pt x="79" y="2135"/>
                  </a:cubicBezTo>
                  <a:cubicBezTo>
                    <a:pt x="154" y="3218"/>
                    <a:pt x="1110" y="4032"/>
                    <a:pt x="2257" y="4032"/>
                  </a:cubicBezTo>
                  <a:cubicBezTo>
                    <a:pt x="2292" y="4032"/>
                    <a:pt x="2328" y="4031"/>
                    <a:pt x="2363" y="4030"/>
                  </a:cubicBezTo>
                  <a:cubicBezTo>
                    <a:pt x="3557" y="3952"/>
                    <a:pt x="4466" y="2991"/>
                    <a:pt x="4388" y="1875"/>
                  </a:cubicBezTo>
                  <a:cubicBezTo>
                    <a:pt x="4338" y="807"/>
                    <a:pt x="3386" y="1"/>
                    <a:pt x="2258" y="1"/>
                  </a:cubicBezTo>
                  <a:close/>
                </a:path>
              </a:pathLst>
            </a:custGeom>
            <a:solidFill>
              <a:srgbClr val="600101"/>
            </a:solidFill>
            <a:ln w="3900" cap="flat" cmpd="sng">
              <a:solidFill>
                <a:srgbClr val="490101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16"/>
            <p:cNvSpPr/>
            <p:nvPr/>
          </p:nvSpPr>
          <p:spPr>
            <a:xfrm>
              <a:off x="6776019" y="3045178"/>
              <a:ext cx="139440" cy="120079"/>
            </a:xfrm>
            <a:custGeom>
              <a:avLst/>
              <a:gdLst/>
              <a:ahLst/>
              <a:cxnLst/>
              <a:rect l="l" t="t" r="r" b="b"/>
              <a:pathLst>
                <a:path w="4648" h="4039" extrusionOk="0">
                  <a:moveTo>
                    <a:pt x="2316" y="1"/>
                  </a:moveTo>
                  <a:cubicBezTo>
                    <a:pt x="1266" y="1"/>
                    <a:pt x="325" y="717"/>
                    <a:pt x="183" y="1735"/>
                  </a:cubicBezTo>
                  <a:cubicBezTo>
                    <a:pt x="1" y="2825"/>
                    <a:pt x="832" y="3863"/>
                    <a:pt x="2026" y="4019"/>
                  </a:cubicBezTo>
                  <a:cubicBezTo>
                    <a:pt x="2126" y="4033"/>
                    <a:pt x="2226" y="4039"/>
                    <a:pt x="2325" y="4039"/>
                  </a:cubicBezTo>
                  <a:cubicBezTo>
                    <a:pt x="3379" y="4039"/>
                    <a:pt x="4324" y="3303"/>
                    <a:pt x="4466" y="2306"/>
                  </a:cubicBezTo>
                  <a:cubicBezTo>
                    <a:pt x="4648" y="1189"/>
                    <a:pt x="3817" y="177"/>
                    <a:pt x="2623" y="21"/>
                  </a:cubicBezTo>
                  <a:cubicBezTo>
                    <a:pt x="2520" y="7"/>
                    <a:pt x="2418" y="1"/>
                    <a:pt x="2316" y="1"/>
                  </a:cubicBezTo>
                  <a:close/>
                </a:path>
              </a:pathLst>
            </a:custGeom>
            <a:solidFill>
              <a:srgbClr val="600101"/>
            </a:solidFill>
            <a:ln w="3900" cap="flat" cmpd="sng">
              <a:solidFill>
                <a:srgbClr val="490101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16"/>
            <p:cNvSpPr/>
            <p:nvPr/>
          </p:nvSpPr>
          <p:spPr>
            <a:xfrm>
              <a:off x="6657644" y="3016639"/>
              <a:ext cx="139440" cy="120079"/>
            </a:xfrm>
            <a:custGeom>
              <a:avLst/>
              <a:gdLst/>
              <a:ahLst/>
              <a:cxnLst/>
              <a:rect l="l" t="t" r="r" b="b"/>
              <a:pathLst>
                <a:path w="4648" h="4039" extrusionOk="0">
                  <a:moveTo>
                    <a:pt x="2324" y="1"/>
                  </a:moveTo>
                  <a:cubicBezTo>
                    <a:pt x="1270" y="1"/>
                    <a:pt x="325" y="737"/>
                    <a:pt x="183" y="1734"/>
                  </a:cubicBezTo>
                  <a:cubicBezTo>
                    <a:pt x="1" y="2850"/>
                    <a:pt x="832" y="3863"/>
                    <a:pt x="2026" y="4019"/>
                  </a:cubicBezTo>
                  <a:cubicBezTo>
                    <a:pt x="2129" y="4032"/>
                    <a:pt x="2231" y="4039"/>
                    <a:pt x="2333" y="4039"/>
                  </a:cubicBezTo>
                  <a:cubicBezTo>
                    <a:pt x="3383" y="4039"/>
                    <a:pt x="4324" y="3323"/>
                    <a:pt x="4466" y="2305"/>
                  </a:cubicBezTo>
                  <a:cubicBezTo>
                    <a:pt x="4648" y="1215"/>
                    <a:pt x="3817" y="176"/>
                    <a:pt x="2623" y="21"/>
                  </a:cubicBezTo>
                  <a:cubicBezTo>
                    <a:pt x="2523" y="7"/>
                    <a:pt x="2423" y="1"/>
                    <a:pt x="2324" y="1"/>
                  </a:cubicBezTo>
                  <a:close/>
                </a:path>
              </a:pathLst>
            </a:custGeom>
            <a:solidFill>
              <a:srgbClr val="600101"/>
            </a:solidFill>
            <a:ln w="3900" cap="flat" cmpd="sng">
              <a:solidFill>
                <a:srgbClr val="490101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16"/>
            <p:cNvSpPr/>
            <p:nvPr/>
          </p:nvSpPr>
          <p:spPr>
            <a:xfrm>
              <a:off x="6545509" y="3000438"/>
              <a:ext cx="139440" cy="120079"/>
            </a:xfrm>
            <a:custGeom>
              <a:avLst/>
              <a:gdLst/>
              <a:ahLst/>
              <a:cxnLst/>
              <a:rect l="l" t="t" r="r" b="b"/>
              <a:pathLst>
                <a:path w="4648" h="4039" extrusionOk="0">
                  <a:moveTo>
                    <a:pt x="2324" y="1"/>
                  </a:moveTo>
                  <a:cubicBezTo>
                    <a:pt x="1270" y="1"/>
                    <a:pt x="325" y="737"/>
                    <a:pt x="182" y="1734"/>
                  </a:cubicBezTo>
                  <a:cubicBezTo>
                    <a:pt x="1" y="2850"/>
                    <a:pt x="831" y="3863"/>
                    <a:pt x="1999" y="4018"/>
                  </a:cubicBezTo>
                  <a:cubicBezTo>
                    <a:pt x="2105" y="4032"/>
                    <a:pt x="2209" y="4039"/>
                    <a:pt x="2312" y="4039"/>
                  </a:cubicBezTo>
                  <a:cubicBezTo>
                    <a:pt x="3379" y="4039"/>
                    <a:pt x="4300" y="3323"/>
                    <a:pt x="4466" y="2305"/>
                  </a:cubicBezTo>
                  <a:cubicBezTo>
                    <a:pt x="4647" y="1215"/>
                    <a:pt x="3817" y="202"/>
                    <a:pt x="2623" y="20"/>
                  </a:cubicBezTo>
                  <a:cubicBezTo>
                    <a:pt x="2522" y="7"/>
                    <a:pt x="2422" y="1"/>
                    <a:pt x="2324" y="1"/>
                  </a:cubicBezTo>
                  <a:close/>
                </a:path>
              </a:pathLst>
            </a:custGeom>
            <a:solidFill>
              <a:srgbClr val="600101"/>
            </a:solidFill>
            <a:ln w="3900" cap="flat" cmpd="sng">
              <a:solidFill>
                <a:srgbClr val="490101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16"/>
            <p:cNvSpPr/>
            <p:nvPr/>
          </p:nvSpPr>
          <p:spPr>
            <a:xfrm>
              <a:off x="6434934" y="2970354"/>
              <a:ext cx="141750" cy="122369"/>
            </a:xfrm>
            <a:custGeom>
              <a:avLst/>
              <a:gdLst/>
              <a:ahLst/>
              <a:cxnLst/>
              <a:rect l="l" t="t" r="r" b="b"/>
              <a:pathLst>
                <a:path w="4725" h="4116" extrusionOk="0">
                  <a:moveTo>
                    <a:pt x="2363" y="0"/>
                  </a:moveTo>
                  <a:cubicBezTo>
                    <a:pt x="1270" y="0"/>
                    <a:pt x="324" y="739"/>
                    <a:pt x="182" y="1759"/>
                  </a:cubicBezTo>
                  <a:cubicBezTo>
                    <a:pt x="0" y="2902"/>
                    <a:pt x="831" y="3940"/>
                    <a:pt x="2051" y="4096"/>
                  </a:cubicBezTo>
                  <a:cubicBezTo>
                    <a:pt x="2156" y="4109"/>
                    <a:pt x="2259" y="4116"/>
                    <a:pt x="2362" y="4116"/>
                  </a:cubicBezTo>
                  <a:cubicBezTo>
                    <a:pt x="3455" y="4116"/>
                    <a:pt x="4401" y="3377"/>
                    <a:pt x="4543" y="2356"/>
                  </a:cubicBezTo>
                  <a:cubicBezTo>
                    <a:pt x="4725" y="1214"/>
                    <a:pt x="3894" y="176"/>
                    <a:pt x="2674" y="20"/>
                  </a:cubicBezTo>
                  <a:cubicBezTo>
                    <a:pt x="2570" y="7"/>
                    <a:pt x="2466" y="0"/>
                    <a:pt x="2363" y="0"/>
                  </a:cubicBezTo>
                  <a:close/>
                </a:path>
              </a:pathLst>
            </a:custGeom>
            <a:solidFill>
              <a:srgbClr val="600101"/>
            </a:solidFill>
            <a:ln w="3900" cap="flat" cmpd="sng">
              <a:solidFill>
                <a:srgbClr val="490101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16"/>
            <p:cNvSpPr/>
            <p:nvPr/>
          </p:nvSpPr>
          <p:spPr>
            <a:xfrm>
              <a:off x="6318870" y="2951060"/>
              <a:ext cx="142560" cy="122369"/>
            </a:xfrm>
            <a:custGeom>
              <a:avLst/>
              <a:gdLst/>
              <a:ahLst/>
              <a:cxnLst/>
              <a:rect l="l" t="t" r="r" b="b"/>
              <a:pathLst>
                <a:path w="4752" h="4116" extrusionOk="0">
                  <a:moveTo>
                    <a:pt x="2390" y="0"/>
                  </a:moveTo>
                  <a:cubicBezTo>
                    <a:pt x="1296" y="0"/>
                    <a:pt x="349" y="739"/>
                    <a:pt x="183" y="1759"/>
                  </a:cubicBezTo>
                  <a:cubicBezTo>
                    <a:pt x="1" y="2902"/>
                    <a:pt x="858" y="3940"/>
                    <a:pt x="2052" y="4096"/>
                  </a:cubicBezTo>
                  <a:cubicBezTo>
                    <a:pt x="2156" y="4109"/>
                    <a:pt x="2260" y="4116"/>
                    <a:pt x="2363" y="4116"/>
                  </a:cubicBezTo>
                  <a:cubicBezTo>
                    <a:pt x="3456" y="4116"/>
                    <a:pt x="4404" y="3377"/>
                    <a:pt x="4570" y="2356"/>
                  </a:cubicBezTo>
                  <a:cubicBezTo>
                    <a:pt x="4752" y="1214"/>
                    <a:pt x="3895" y="176"/>
                    <a:pt x="2701" y="20"/>
                  </a:cubicBezTo>
                  <a:cubicBezTo>
                    <a:pt x="2596" y="7"/>
                    <a:pt x="2493" y="0"/>
                    <a:pt x="2390" y="0"/>
                  </a:cubicBezTo>
                  <a:close/>
                </a:path>
              </a:pathLst>
            </a:custGeom>
            <a:solidFill>
              <a:srgbClr val="600101"/>
            </a:solidFill>
            <a:ln w="3900" cap="flat" cmpd="sng">
              <a:solidFill>
                <a:srgbClr val="490101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16"/>
            <p:cNvSpPr/>
            <p:nvPr/>
          </p:nvSpPr>
          <p:spPr>
            <a:xfrm>
              <a:off x="6210634" y="2944104"/>
              <a:ext cx="141780" cy="122398"/>
            </a:xfrm>
            <a:custGeom>
              <a:avLst/>
              <a:gdLst/>
              <a:ahLst/>
              <a:cxnLst/>
              <a:rect l="l" t="t" r="r" b="b"/>
              <a:pathLst>
                <a:path w="4726" h="4117" extrusionOk="0">
                  <a:moveTo>
                    <a:pt x="2364" y="1"/>
                  </a:moveTo>
                  <a:cubicBezTo>
                    <a:pt x="1270" y="1"/>
                    <a:pt x="322" y="739"/>
                    <a:pt x="156" y="1760"/>
                  </a:cubicBezTo>
                  <a:cubicBezTo>
                    <a:pt x="0" y="2902"/>
                    <a:pt x="831" y="3940"/>
                    <a:pt x="2051" y="4096"/>
                  </a:cubicBezTo>
                  <a:cubicBezTo>
                    <a:pt x="2154" y="4110"/>
                    <a:pt x="2255" y="4116"/>
                    <a:pt x="2356" y="4116"/>
                  </a:cubicBezTo>
                  <a:cubicBezTo>
                    <a:pt x="3430" y="4116"/>
                    <a:pt x="4377" y="3377"/>
                    <a:pt x="4544" y="2357"/>
                  </a:cubicBezTo>
                  <a:cubicBezTo>
                    <a:pt x="4725" y="1215"/>
                    <a:pt x="3869" y="176"/>
                    <a:pt x="2674" y="20"/>
                  </a:cubicBezTo>
                  <a:cubicBezTo>
                    <a:pt x="2570" y="7"/>
                    <a:pt x="2466" y="1"/>
                    <a:pt x="2364" y="1"/>
                  </a:cubicBezTo>
                  <a:close/>
                </a:path>
              </a:pathLst>
            </a:custGeom>
            <a:solidFill>
              <a:srgbClr val="600101"/>
            </a:solidFill>
            <a:ln w="3900" cap="flat" cmpd="sng">
              <a:solidFill>
                <a:srgbClr val="490101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16"/>
            <p:cNvSpPr/>
            <p:nvPr/>
          </p:nvSpPr>
          <p:spPr>
            <a:xfrm>
              <a:off x="6091480" y="2921719"/>
              <a:ext cx="143340" cy="123944"/>
            </a:xfrm>
            <a:custGeom>
              <a:avLst/>
              <a:gdLst/>
              <a:ahLst/>
              <a:cxnLst/>
              <a:rect l="l" t="t" r="r" b="b"/>
              <a:pathLst>
                <a:path w="4778" h="4169" extrusionOk="0">
                  <a:moveTo>
                    <a:pt x="2410" y="1"/>
                  </a:moveTo>
                  <a:cubicBezTo>
                    <a:pt x="1296" y="1"/>
                    <a:pt x="348" y="741"/>
                    <a:pt x="182" y="1786"/>
                  </a:cubicBezTo>
                  <a:cubicBezTo>
                    <a:pt x="0" y="2928"/>
                    <a:pt x="857" y="3967"/>
                    <a:pt x="2077" y="4148"/>
                  </a:cubicBezTo>
                  <a:cubicBezTo>
                    <a:pt x="2182" y="4162"/>
                    <a:pt x="2286" y="4168"/>
                    <a:pt x="2388" y="4168"/>
                  </a:cubicBezTo>
                  <a:cubicBezTo>
                    <a:pt x="3486" y="4168"/>
                    <a:pt x="4455" y="3427"/>
                    <a:pt x="4621" y="2383"/>
                  </a:cubicBezTo>
                  <a:cubicBezTo>
                    <a:pt x="4777" y="1241"/>
                    <a:pt x="3946" y="176"/>
                    <a:pt x="2726" y="20"/>
                  </a:cubicBezTo>
                  <a:cubicBezTo>
                    <a:pt x="2620" y="7"/>
                    <a:pt x="2514" y="1"/>
                    <a:pt x="2410" y="1"/>
                  </a:cubicBezTo>
                  <a:close/>
                </a:path>
              </a:pathLst>
            </a:custGeom>
            <a:solidFill>
              <a:srgbClr val="600101"/>
            </a:solidFill>
            <a:ln w="3900" cap="flat" cmpd="sng">
              <a:solidFill>
                <a:srgbClr val="490101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16"/>
            <p:cNvSpPr/>
            <p:nvPr/>
          </p:nvSpPr>
          <p:spPr>
            <a:xfrm>
              <a:off x="5973105" y="2946423"/>
              <a:ext cx="143340" cy="123915"/>
            </a:xfrm>
            <a:custGeom>
              <a:avLst/>
              <a:gdLst/>
              <a:ahLst/>
              <a:cxnLst/>
              <a:rect l="l" t="t" r="r" b="b"/>
              <a:pathLst>
                <a:path w="4778" h="4168" extrusionOk="0">
                  <a:moveTo>
                    <a:pt x="2389" y="0"/>
                  </a:moveTo>
                  <a:cubicBezTo>
                    <a:pt x="1292" y="0"/>
                    <a:pt x="325" y="741"/>
                    <a:pt x="182" y="1786"/>
                  </a:cubicBezTo>
                  <a:cubicBezTo>
                    <a:pt x="0" y="2928"/>
                    <a:pt x="857" y="3992"/>
                    <a:pt x="2077" y="4148"/>
                  </a:cubicBezTo>
                  <a:cubicBezTo>
                    <a:pt x="2182" y="4161"/>
                    <a:pt x="2285" y="4168"/>
                    <a:pt x="2388" y="4168"/>
                  </a:cubicBezTo>
                  <a:cubicBezTo>
                    <a:pt x="3486" y="4168"/>
                    <a:pt x="4453" y="3427"/>
                    <a:pt x="4595" y="2383"/>
                  </a:cubicBezTo>
                  <a:cubicBezTo>
                    <a:pt x="4777" y="1240"/>
                    <a:pt x="3920" y="176"/>
                    <a:pt x="2700" y="20"/>
                  </a:cubicBezTo>
                  <a:cubicBezTo>
                    <a:pt x="2596" y="7"/>
                    <a:pt x="2492" y="0"/>
                    <a:pt x="2389" y="0"/>
                  </a:cubicBezTo>
                  <a:close/>
                </a:path>
              </a:pathLst>
            </a:custGeom>
            <a:solidFill>
              <a:srgbClr val="600101"/>
            </a:solidFill>
            <a:ln w="3900" cap="flat" cmpd="sng">
              <a:solidFill>
                <a:srgbClr val="490101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16"/>
            <p:cNvSpPr/>
            <p:nvPr/>
          </p:nvSpPr>
          <p:spPr>
            <a:xfrm>
              <a:off x="5862500" y="2955698"/>
              <a:ext cx="143340" cy="124093"/>
            </a:xfrm>
            <a:custGeom>
              <a:avLst/>
              <a:gdLst/>
              <a:ahLst/>
              <a:cxnLst/>
              <a:rect l="l" t="t" r="r" b="b"/>
              <a:pathLst>
                <a:path w="4778" h="4174" extrusionOk="0">
                  <a:moveTo>
                    <a:pt x="2424" y="0"/>
                  </a:moveTo>
                  <a:cubicBezTo>
                    <a:pt x="1323" y="0"/>
                    <a:pt x="349" y="762"/>
                    <a:pt x="183" y="1785"/>
                  </a:cubicBezTo>
                  <a:cubicBezTo>
                    <a:pt x="1" y="2927"/>
                    <a:pt x="858" y="3992"/>
                    <a:pt x="2078" y="4148"/>
                  </a:cubicBezTo>
                  <a:cubicBezTo>
                    <a:pt x="2194" y="4165"/>
                    <a:pt x="2309" y="4173"/>
                    <a:pt x="2423" y="4173"/>
                  </a:cubicBezTo>
                  <a:cubicBezTo>
                    <a:pt x="3506" y="4173"/>
                    <a:pt x="4457" y="3416"/>
                    <a:pt x="4622" y="2382"/>
                  </a:cubicBezTo>
                  <a:cubicBezTo>
                    <a:pt x="4778" y="1240"/>
                    <a:pt x="3947" y="201"/>
                    <a:pt x="2727" y="20"/>
                  </a:cubicBezTo>
                  <a:cubicBezTo>
                    <a:pt x="2625" y="7"/>
                    <a:pt x="2524" y="0"/>
                    <a:pt x="2424" y="0"/>
                  </a:cubicBezTo>
                  <a:close/>
                </a:path>
              </a:pathLst>
            </a:custGeom>
            <a:solidFill>
              <a:srgbClr val="600101"/>
            </a:solidFill>
            <a:ln w="3900" cap="flat" cmpd="sng">
              <a:solidFill>
                <a:srgbClr val="490101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16"/>
            <p:cNvSpPr/>
            <p:nvPr/>
          </p:nvSpPr>
          <p:spPr>
            <a:xfrm>
              <a:off x="5743346" y="2975764"/>
              <a:ext cx="144900" cy="125431"/>
            </a:xfrm>
            <a:custGeom>
              <a:avLst/>
              <a:gdLst/>
              <a:ahLst/>
              <a:cxnLst/>
              <a:rect l="l" t="t" r="r" b="b"/>
              <a:pathLst>
                <a:path w="4830" h="4219" extrusionOk="0">
                  <a:moveTo>
                    <a:pt x="2424" y="0"/>
                  </a:moveTo>
                  <a:cubicBezTo>
                    <a:pt x="1323" y="0"/>
                    <a:pt x="349" y="764"/>
                    <a:pt x="183" y="1811"/>
                  </a:cubicBezTo>
                  <a:cubicBezTo>
                    <a:pt x="1" y="2953"/>
                    <a:pt x="858" y="4018"/>
                    <a:pt x="2104" y="4199"/>
                  </a:cubicBezTo>
                  <a:cubicBezTo>
                    <a:pt x="2205" y="4212"/>
                    <a:pt x="2307" y="4219"/>
                    <a:pt x="2407" y="4219"/>
                  </a:cubicBezTo>
                  <a:cubicBezTo>
                    <a:pt x="3508" y="4219"/>
                    <a:pt x="4481" y="3455"/>
                    <a:pt x="4648" y="2408"/>
                  </a:cubicBezTo>
                  <a:cubicBezTo>
                    <a:pt x="4830" y="1266"/>
                    <a:pt x="3973" y="201"/>
                    <a:pt x="2727" y="20"/>
                  </a:cubicBezTo>
                  <a:cubicBezTo>
                    <a:pt x="2625" y="7"/>
                    <a:pt x="2524" y="0"/>
                    <a:pt x="2424" y="0"/>
                  </a:cubicBezTo>
                  <a:close/>
                </a:path>
              </a:pathLst>
            </a:custGeom>
            <a:solidFill>
              <a:srgbClr val="600101"/>
            </a:solidFill>
            <a:ln w="3900" cap="flat" cmpd="sng">
              <a:solidFill>
                <a:srgbClr val="490101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16"/>
            <p:cNvSpPr/>
            <p:nvPr/>
          </p:nvSpPr>
          <p:spPr>
            <a:xfrm>
              <a:off x="5628871" y="2998892"/>
              <a:ext cx="144900" cy="124866"/>
            </a:xfrm>
            <a:custGeom>
              <a:avLst/>
              <a:gdLst/>
              <a:ahLst/>
              <a:cxnLst/>
              <a:rect l="l" t="t" r="r" b="b"/>
              <a:pathLst>
                <a:path w="4830" h="4200" extrusionOk="0">
                  <a:moveTo>
                    <a:pt x="2410" y="1"/>
                  </a:moveTo>
                  <a:cubicBezTo>
                    <a:pt x="1292" y="1"/>
                    <a:pt x="323" y="743"/>
                    <a:pt x="156" y="1812"/>
                  </a:cubicBezTo>
                  <a:cubicBezTo>
                    <a:pt x="1" y="2954"/>
                    <a:pt x="857" y="4019"/>
                    <a:pt x="2078" y="4174"/>
                  </a:cubicBezTo>
                  <a:cubicBezTo>
                    <a:pt x="2196" y="4192"/>
                    <a:pt x="2314" y="4200"/>
                    <a:pt x="2429" y="4200"/>
                  </a:cubicBezTo>
                  <a:cubicBezTo>
                    <a:pt x="3532" y="4200"/>
                    <a:pt x="4483" y="3443"/>
                    <a:pt x="4648" y="2409"/>
                  </a:cubicBezTo>
                  <a:cubicBezTo>
                    <a:pt x="4829" y="1241"/>
                    <a:pt x="3973" y="176"/>
                    <a:pt x="2727" y="21"/>
                  </a:cubicBezTo>
                  <a:cubicBezTo>
                    <a:pt x="2620" y="7"/>
                    <a:pt x="2514" y="1"/>
                    <a:pt x="2410" y="1"/>
                  </a:cubicBezTo>
                  <a:close/>
                </a:path>
              </a:pathLst>
            </a:custGeom>
            <a:solidFill>
              <a:srgbClr val="600101"/>
            </a:solidFill>
            <a:ln w="3900" cap="flat" cmpd="sng">
              <a:solidFill>
                <a:srgbClr val="490101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16"/>
            <p:cNvSpPr/>
            <p:nvPr/>
          </p:nvSpPr>
          <p:spPr>
            <a:xfrm>
              <a:off x="5508157" y="3015866"/>
              <a:ext cx="144900" cy="124896"/>
            </a:xfrm>
            <a:custGeom>
              <a:avLst/>
              <a:gdLst/>
              <a:ahLst/>
              <a:cxnLst/>
              <a:rect l="l" t="t" r="r" b="b"/>
              <a:pathLst>
                <a:path w="4830" h="4201" extrusionOk="0">
                  <a:moveTo>
                    <a:pt x="2416" y="1"/>
                  </a:moveTo>
                  <a:cubicBezTo>
                    <a:pt x="1314" y="1"/>
                    <a:pt x="325" y="744"/>
                    <a:pt x="183" y="1812"/>
                  </a:cubicBezTo>
                  <a:cubicBezTo>
                    <a:pt x="1" y="2954"/>
                    <a:pt x="857" y="4019"/>
                    <a:pt x="2078" y="4174"/>
                  </a:cubicBezTo>
                  <a:cubicBezTo>
                    <a:pt x="2196" y="4192"/>
                    <a:pt x="2314" y="4200"/>
                    <a:pt x="2430" y="4200"/>
                  </a:cubicBezTo>
                  <a:cubicBezTo>
                    <a:pt x="3532" y="4200"/>
                    <a:pt x="4483" y="3443"/>
                    <a:pt x="4648" y="2409"/>
                  </a:cubicBezTo>
                  <a:cubicBezTo>
                    <a:pt x="4829" y="1241"/>
                    <a:pt x="3973" y="176"/>
                    <a:pt x="2727" y="21"/>
                  </a:cubicBezTo>
                  <a:cubicBezTo>
                    <a:pt x="2622" y="7"/>
                    <a:pt x="2518" y="1"/>
                    <a:pt x="2416" y="1"/>
                  </a:cubicBezTo>
                  <a:close/>
                </a:path>
              </a:pathLst>
            </a:custGeom>
            <a:solidFill>
              <a:srgbClr val="600101"/>
            </a:solidFill>
            <a:ln w="3900" cap="flat" cmpd="sng">
              <a:solidFill>
                <a:srgbClr val="490101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16"/>
            <p:cNvSpPr/>
            <p:nvPr/>
          </p:nvSpPr>
          <p:spPr>
            <a:xfrm>
              <a:off x="5403821" y="3018215"/>
              <a:ext cx="146430" cy="126977"/>
            </a:xfrm>
            <a:custGeom>
              <a:avLst/>
              <a:gdLst/>
              <a:ahLst/>
              <a:cxnLst/>
              <a:rect l="l" t="t" r="r" b="b"/>
              <a:pathLst>
                <a:path w="4881" h="4271" extrusionOk="0">
                  <a:moveTo>
                    <a:pt x="2443" y="0"/>
                  </a:moveTo>
                  <a:cubicBezTo>
                    <a:pt x="1322" y="0"/>
                    <a:pt x="348" y="766"/>
                    <a:pt x="182" y="1837"/>
                  </a:cubicBezTo>
                  <a:cubicBezTo>
                    <a:pt x="0" y="3005"/>
                    <a:pt x="857" y="4069"/>
                    <a:pt x="2103" y="4251"/>
                  </a:cubicBezTo>
                  <a:cubicBezTo>
                    <a:pt x="2207" y="4264"/>
                    <a:pt x="2310" y="4270"/>
                    <a:pt x="2412" y="4270"/>
                  </a:cubicBezTo>
                  <a:cubicBezTo>
                    <a:pt x="3537" y="4270"/>
                    <a:pt x="4532" y="3505"/>
                    <a:pt x="4699" y="2434"/>
                  </a:cubicBezTo>
                  <a:cubicBezTo>
                    <a:pt x="4881" y="1266"/>
                    <a:pt x="3998" y="201"/>
                    <a:pt x="2752" y="20"/>
                  </a:cubicBezTo>
                  <a:cubicBezTo>
                    <a:pt x="2648" y="7"/>
                    <a:pt x="2545" y="0"/>
                    <a:pt x="2443" y="0"/>
                  </a:cubicBezTo>
                  <a:close/>
                </a:path>
              </a:pathLst>
            </a:custGeom>
            <a:solidFill>
              <a:srgbClr val="600101"/>
            </a:solidFill>
            <a:ln w="4550" cap="flat" cmpd="sng">
              <a:solidFill>
                <a:srgbClr val="490101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16"/>
            <p:cNvSpPr/>
            <p:nvPr/>
          </p:nvSpPr>
          <p:spPr>
            <a:xfrm>
              <a:off x="5279987" y="3002608"/>
              <a:ext cx="148770" cy="128850"/>
            </a:xfrm>
            <a:custGeom>
              <a:avLst/>
              <a:gdLst/>
              <a:ahLst/>
              <a:cxnLst/>
              <a:rect l="l" t="t" r="r" b="b"/>
              <a:pathLst>
                <a:path w="4959" h="4334" extrusionOk="0">
                  <a:moveTo>
                    <a:pt x="2454" y="0"/>
                  </a:moveTo>
                  <a:cubicBezTo>
                    <a:pt x="1324" y="0"/>
                    <a:pt x="347" y="785"/>
                    <a:pt x="182" y="1869"/>
                  </a:cubicBezTo>
                  <a:cubicBezTo>
                    <a:pt x="0" y="3037"/>
                    <a:pt x="883" y="4153"/>
                    <a:pt x="2155" y="4309"/>
                  </a:cubicBezTo>
                  <a:cubicBezTo>
                    <a:pt x="2273" y="4326"/>
                    <a:pt x="2389" y="4334"/>
                    <a:pt x="2505" y="4334"/>
                  </a:cubicBezTo>
                  <a:cubicBezTo>
                    <a:pt x="3635" y="4334"/>
                    <a:pt x="4612" y="3549"/>
                    <a:pt x="4777" y="2466"/>
                  </a:cubicBezTo>
                  <a:cubicBezTo>
                    <a:pt x="4959" y="1297"/>
                    <a:pt x="4076" y="181"/>
                    <a:pt x="2804" y="25"/>
                  </a:cubicBezTo>
                  <a:cubicBezTo>
                    <a:pt x="2686" y="9"/>
                    <a:pt x="2570" y="0"/>
                    <a:pt x="2454" y="0"/>
                  </a:cubicBezTo>
                  <a:close/>
                </a:path>
              </a:pathLst>
            </a:custGeom>
            <a:solidFill>
              <a:srgbClr val="600101"/>
            </a:solidFill>
            <a:ln w="4550" cap="flat" cmpd="sng">
              <a:solidFill>
                <a:srgbClr val="490101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16"/>
            <p:cNvSpPr/>
            <p:nvPr/>
          </p:nvSpPr>
          <p:spPr>
            <a:xfrm>
              <a:off x="5155373" y="2973445"/>
              <a:ext cx="149580" cy="128701"/>
            </a:xfrm>
            <a:custGeom>
              <a:avLst/>
              <a:gdLst/>
              <a:ahLst/>
              <a:cxnLst/>
              <a:rect l="l" t="t" r="r" b="b"/>
              <a:pathLst>
                <a:path w="4986" h="4329" extrusionOk="0">
                  <a:moveTo>
                    <a:pt x="2515" y="1"/>
                  </a:moveTo>
                  <a:cubicBezTo>
                    <a:pt x="1367" y="1"/>
                    <a:pt x="349" y="768"/>
                    <a:pt x="182" y="1863"/>
                  </a:cubicBezTo>
                  <a:cubicBezTo>
                    <a:pt x="1" y="3057"/>
                    <a:pt x="883" y="4148"/>
                    <a:pt x="2181" y="4303"/>
                  </a:cubicBezTo>
                  <a:cubicBezTo>
                    <a:pt x="2299" y="4320"/>
                    <a:pt x="2416" y="4328"/>
                    <a:pt x="2531" y="4328"/>
                  </a:cubicBezTo>
                  <a:cubicBezTo>
                    <a:pt x="3661" y="4328"/>
                    <a:pt x="4638" y="3546"/>
                    <a:pt x="4803" y="2486"/>
                  </a:cubicBezTo>
                  <a:cubicBezTo>
                    <a:pt x="4985" y="1292"/>
                    <a:pt x="4102" y="202"/>
                    <a:pt x="2830" y="20"/>
                  </a:cubicBezTo>
                  <a:cubicBezTo>
                    <a:pt x="2725" y="7"/>
                    <a:pt x="2619" y="1"/>
                    <a:pt x="2515" y="1"/>
                  </a:cubicBezTo>
                  <a:close/>
                </a:path>
              </a:pathLst>
            </a:custGeom>
            <a:solidFill>
              <a:srgbClr val="600101"/>
            </a:solidFill>
            <a:ln w="4550" cap="flat" cmpd="sng">
              <a:solidFill>
                <a:srgbClr val="490101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16"/>
            <p:cNvSpPr/>
            <p:nvPr/>
          </p:nvSpPr>
          <p:spPr>
            <a:xfrm>
              <a:off x="5033878" y="2947820"/>
              <a:ext cx="151140" cy="130396"/>
            </a:xfrm>
            <a:custGeom>
              <a:avLst/>
              <a:gdLst/>
              <a:ahLst/>
              <a:cxnLst/>
              <a:rect l="l" t="t" r="r" b="b"/>
              <a:pathLst>
                <a:path w="5038" h="4386" extrusionOk="0">
                  <a:moveTo>
                    <a:pt x="2507" y="0"/>
                  </a:moveTo>
                  <a:cubicBezTo>
                    <a:pt x="1372" y="0"/>
                    <a:pt x="373" y="787"/>
                    <a:pt x="208" y="1894"/>
                  </a:cubicBezTo>
                  <a:cubicBezTo>
                    <a:pt x="1" y="3089"/>
                    <a:pt x="909" y="4179"/>
                    <a:pt x="2181" y="4361"/>
                  </a:cubicBezTo>
                  <a:cubicBezTo>
                    <a:pt x="2301" y="4377"/>
                    <a:pt x="2420" y="4386"/>
                    <a:pt x="2538" y="4386"/>
                  </a:cubicBezTo>
                  <a:cubicBezTo>
                    <a:pt x="3691" y="4386"/>
                    <a:pt x="4690" y="3599"/>
                    <a:pt x="4855" y="2491"/>
                  </a:cubicBezTo>
                  <a:cubicBezTo>
                    <a:pt x="5037" y="1297"/>
                    <a:pt x="4154" y="207"/>
                    <a:pt x="2856" y="25"/>
                  </a:cubicBezTo>
                  <a:cubicBezTo>
                    <a:pt x="2739" y="8"/>
                    <a:pt x="2622" y="0"/>
                    <a:pt x="2507" y="0"/>
                  </a:cubicBezTo>
                  <a:close/>
                </a:path>
              </a:pathLst>
            </a:custGeom>
            <a:solidFill>
              <a:srgbClr val="600101"/>
            </a:solidFill>
            <a:ln w="4550" cap="flat" cmpd="sng">
              <a:solidFill>
                <a:srgbClr val="490101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16"/>
            <p:cNvSpPr/>
            <p:nvPr/>
          </p:nvSpPr>
          <p:spPr>
            <a:xfrm>
              <a:off x="4920964" y="2931619"/>
              <a:ext cx="150330" cy="130396"/>
            </a:xfrm>
            <a:custGeom>
              <a:avLst/>
              <a:gdLst/>
              <a:ahLst/>
              <a:cxnLst/>
              <a:rect l="l" t="t" r="r" b="b"/>
              <a:pathLst>
                <a:path w="5011" h="4386" extrusionOk="0">
                  <a:moveTo>
                    <a:pt x="2488" y="1"/>
                  </a:moveTo>
                  <a:cubicBezTo>
                    <a:pt x="1351" y="1"/>
                    <a:pt x="347" y="808"/>
                    <a:pt x="182" y="1894"/>
                  </a:cubicBezTo>
                  <a:cubicBezTo>
                    <a:pt x="0" y="3088"/>
                    <a:pt x="883" y="4205"/>
                    <a:pt x="2181" y="4360"/>
                  </a:cubicBezTo>
                  <a:cubicBezTo>
                    <a:pt x="2299" y="4377"/>
                    <a:pt x="2416" y="4385"/>
                    <a:pt x="2531" y="4385"/>
                  </a:cubicBezTo>
                  <a:cubicBezTo>
                    <a:pt x="3665" y="4385"/>
                    <a:pt x="4664" y="3601"/>
                    <a:pt x="4829" y="2517"/>
                  </a:cubicBezTo>
                  <a:cubicBezTo>
                    <a:pt x="5011" y="1297"/>
                    <a:pt x="4128" y="207"/>
                    <a:pt x="2830" y="25"/>
                  </a:cubicBezTo>
                  <a:cubicBezTo>
                    <a:pt x="2715" y="9"/>
                    <a:pt x="2601" y="1"/>
                    <a:pt x="2488" y="1"/>
                  </a:cubicBezTo>
                  <a:close/>
                </a:path>
              </a:pathLst>
            </a:custGeom>
            <a:solidFill>
              <a:srgbClr val="600101"/>
            </a:solidFill>
            <a:ln w="4550" cap="flat" cmpd="sng">
              <a:solidFill>
                <a:srgbClr val="490101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16"/>
            <p:cNvSpPr/>
            <p:nvPr/>
          </p:nvSpPr>
          <p:spPr>
            <a:xfrm>
              <a:off x="4798689" y="2984088"/>
              <a:ext cx="153450" cy="132685"/>
            </a:xfrm>
            <a:custGeom>
              <a:avLst/>
              <a:gdLst/>
              <a:ahLst/>
              <a:cxnLst/>
              <a:rect l="l" t="t" r="r" b="b"/>
              <a:pathLst>
                <a:path w="5115" h="4463" extrusionOk="0">
                  <a:moveTo>
                    <a:pt x="2553" y="1"/>
                  </a:moveTo>
                  <a:cubicBezTo>
                    <a:pt x="1373" y="1"/>
                    <a:pt x="348" y="810"/>
                    <a:pt x="182" y="1920"/>
                  </a:cubicBezTo>
                  <a:cubicBezTo>
                    <a:pt x="1" y="3141"/>
                    <a:pt x="909" y="4283"/>
                    <a:pt x="2233" y="4439"/>
                  </a:cubicBezTo>
                  <a:cubicBezTo>
                    <a:pt x="2350" y="4455"/>
                    <a:pt x="2467" y="4463"/>
                    <a:pt x="2582" y="4463"/>
                  </a:cubicBezTo>
                  <a:cubicBezTo>
                    <a:pt x="3743" y="4463"/>
                    <a:pt x="4768" y="3654"/>
                    <a:pt x="4933" y="2543"/>
                  </a:cubicBezTo>
                  <a:cubicBezTo>
                    <a:pt x="5115" y="1323"/>
                    <a:pt x="4206" y="207"/>
                    <a:pt x="2908" y="25"/>
                  </a:cubicBezTo>
                  <a:cubicBezTo>
                    <a:pt x="2789" y="9"/>
                    <a:pt x="2670" y="1"/>
                    <a:pt x="2553" y="1"/>
                  </a:cubicBezTo>
                  <a:close/>
                </a:path>
              </a:pathLst>
            </a:custGeom>
            <a:solidFill>
              <a:srgbClr val="600101"/>
            </a:solidFill>
            <a:ln w="4550" cap="flat" cmpd="sng">
              <a:solidFill>
                <a:srgbClr val="490101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16"/>
            <p:cNvSpPr/>
            <p:nvPr/>
          </p:nvSpPr>
          <p:spPr>
            <a:xfrm>
              <a:off x="4660065" y="3025171"/>
              <a:ext cx="154230" cy="133280"/>
            </a:xfrm>
            <a:custGeom>
              <a:avLst/>
              <a:gdLst/>
              <a:ahLst/>
              <a:cxnLst/>
              <a:rect l="l" t="t" r="r" b="b"/>
              <a:pathLst>
                <a:path w="5141" h="4483" extrusionOk="0">
                  <a:moveTo>
                    <a:pt x="2595" y="0"/>
                  </a:moveTo>
                  <a:cubicBezTo>
                    <a:pt x="1419" y="0"/>
                    <a:pt x="375" y="793"/>
                    <a:pt x="208" y="1914"/>
                  </a:cubicBezTo>
                  <a:cubicBezTo>
                    <a:pt x="1" y="3135"/>
                    <a:pt x="935" y="4277"/>
                    <a:pt x="2233" y="4459"/>
                  </a:cubicBezTo>
                  <a:cubicBezTo>
                    <a:pt x="2353" y="4475"/>
                    <a:pt x="2471" y="4483"/>
                    <a:pt x="2587" y="4483"/>
                  </a:cubicBezTo>
                  <a:cubicBezTo>
                    <a:pt x="3764" y="4483"/>
                    <a:pt x="4770" y="3674"/>
                    <a:pt x="4959" y="2563"/>
                  </a:cubicBezTo>
                  <a:cubicBezTo>
                    <a:pt x="5141" y="1343"/>
                    <a:pt x="4232" y="201"/>
                    <a:pt x="2908" y="19"/>
                  </a:cubicBezTo>
                  <a:cubicBezTo>
                    <a:pt x="2803" y="7"/>
                    <a:pt x="2699" y="0"/>
                    <a:pt x="2595" y="0"/>
                  </a:cubicBezTo>
                  <a:close/>
                </a:path>
              </a:pathLst>
            </a:custGeom>
            <a:solidFill>
              <a:srgbClr val="600101"/>
            </a:solidFill>
            <a:ln w="4550" cap="flat" cmpd="sng">
              <a:solidFill>
                <a:srgbClr val="490101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16"/>
            <p:cNvSpPr/>
            <p:nvPr/>
          </p:nvSpPr>
          <p:spPr>
            <a:xfrm>
              <a:off x="4525342" y="3023655"/>
              <a:ext cx="157350" cy="135569"/>
            </a:xfrm>
            <a:custGeom>
              <a:avLst/>
              <a:gdLst/>
              <a:ahLst/>
              <a:cxnLst/>
              <a:rect l="l" t="t" r="r" b="b"/>
              <a:pathLst>
                <a:path w="5245" h="4560" extrusionOk="0">
                  <a:moveTo>
                    <a:pt x="2649" y="0"/>
                  </a:moveTo>
                  <a:cubicBezTo>
                    <a:pt x="1446" y="0"/>
                    <a:pt x="375" y="817"/>
                    <a:pt x="208" y="1965"/>
                  </a:cubicBezTo>
                  <a:cubicBezTo>
                    <a:pt x="0" y="3211"/>
                    <a:pt x="935" y="4354"/>
                    <a:pt x="2285" y="4535"/>
                  </a:cubicBezTo>
                  <a:cubicBezTo>
                    <a:pt x="2404" y="4552"/>
                    <a:pt x="2523" y="4560"/>
                    <a:pt x="2640" y="4560"/>
                  </a:cubicBezTo>
                  <a:cubicBezTo>
                    <a:pt x="3825" y="4560"/>
                    <a:pt x="4871" y="3748"/>
                    <a:pt x="5037" y="2614"/>
                  </a:cubicBezTo>
                  <a:cubicBezTo>
                    <a:pt x="5244" y="1368"/>
                    <a:pt x="4310" y="200"/>
                    <a:pt x="2960" y="18"/>
                  </a:cubicBezTo>
                  <a:cubicBezTo>
                    <a:pt x="2855" y="6"/>
                    <a:pt x="2752" y="0"/>
                    <a:pt x="2649" y="0"/>
                  </a:cubicBezTo>
                  <a:close/>
                </a:path>
              </a:pathLst>
            </a:custGeom>
            <a:solidFill>
              <a:srgbClr val="600101"/>
            </a:solidFill>
            <a:ln w="4550" cap="flat" cmpd="sng">
              <a:solidFill>
                <a:srgbClr val="490101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16"/>
            <p:cNvSpPr/>
            <p:nvPr/>
          </p:nvSpPr>
          <p:spPr>
            <a:xfrm>
              <a:off x="4392178" y="3013458"/>
              <a:ext cx="156570" cy="135747"/>
            </a:xfrm>
            <a:custGeom>
              <a:avLst/>
              <a:gdLst/>
              <a:ahLst/>
              <a:cxnLst/>
              <a:rect l="l" t="t" r="r" b="b"/>
              <a:pathLst>
                <a:path w="5219" h="4566" extrusionOk="0">
                  <a:moveTo>
                    <a:pt x="2613" y="0"/>
                  </a:moveTo>
                  <a:cubicBezTo>
                    <a:pt x="1424" y="0"/>
                    <a:pt x="371" y="834"/>
                    <a:pt x="182" y="1971"/>
                  </a:cubicBezTo>
                  <a:cubicBezTo>
                    <a:pt x="0" y="3217"/>
                    <a:pt x="935" y="4359"/>
                    <a:pt x="2259" y="4541"/>
                  </a:cubicBezTo>
                  <a:cubicBezTo>
                    <a:pt x="2380" y="4557"/>
                    <a:pt x="2501" y="4565"/>
                    <a:pt x="2620" y="4565"/>
                  </a:cubicBezTo>
                  <a:cubicBezTo>
                    <a:pt x="3824" y="4565"/>
                    <a:pt x="4871" y="3754"/>
                    <a:pt x="5036" y="2620"/>
                  </a:cubicBezTo>
                  <a:cubicBezTo>
                    <a:pt x="5218" y="1374"/>
                    <a:pt x="4310" y="206"/>
                    <a:pt x="2960" y="24"/>
                  </a:cubicBezTo>
                  <a:cubicBezTo>
                    <a:pt x="2843" y="8"/>
                    <a:pt x="2727" y="0"/>
                    <a:pt x="2613" y="0"/>
                  </a:cubicBezTo>
                  <a:close/>
                </a:path>
              </a:pathLst>
            </a:custGeom>
            <a:solidFill>
              <a:srgbClr val="600101"/>
            </a:solidFill>
            <a:ln w="4550" cap="flat" cmpd="sng">
              <a:solidFill>
                <a:srgbClr val="490101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16"/>
            <p:cNvSpPr/>
            <p:nvPr/>
          </p:nvSpPr>
          <p:spPr>
            <a:xfrm>
              <a:off x="4255084" y="2954776"/>
              <a:ext cx="156600" cy="135004"/>
            </a:xfrm>
            <a:custGeom>
              <a:avLst/>
              <a:gdLst/>
              <a:ahLst/>
              <a:cxnLst/>
              <a:rect l="l" t="t" r="r" b="b"/>
              <a:pathLst>
                <a:path w="5220" h="4541" extrusionOk="0">
                  <a:moveTo>
                    <a:pt x="2600" y="0"/>
                  </a:moveTo>
                  <a:cubicBezTo>
                    <a:pt x="1399" y="0"/>
                    <a:pt x="372" y="812"/>
                    <a:pt x="183" y="1946"/>
                  </a:cubicBezTo>
                  <a:cubicBezTo>
                    <a:pt x="1" y="3192"/>
                    <a:pt x="936" y="4334"/>
                    <a:pt x="2260" y="4516"/>
                  </a:cubicBezTo>
                  <a:cubicBezTo>
                    <a:pt x="2381" y="4532"/>
                    <a:pt x="2502" y="4540"/>
                    <a:pt x="2620" y="4540"/>
                  </a:cubicBezTo>
                  <a:cubicBezTo>
                    <a:pt x="3821" y="4540"/>
                    <a:pt x="4848" y="3729"/>
                    <a:pt x="5037" y="2595"/>
                  </a:cubicBezTo>
                  <a:cubicBezTo>
                    <a:pt x="5219" y="1349"/>
                    <a:pt x="4284" y="181"/>
                    <a:pt x="2960" y="25"/>
                  </a:cubicBezTo>
                  <a:cubicBezTo>
                    <a:pt x="2839" y="8"/>
                    <a:pt x="2718" y="0"/>
                    <a:pt x="2600" y="0"/>
                  </a:cubicBezTo>
                  <a:close/>
                </a:path>
              </a:pathLst>
            </a:custGeom>
            <a:solidFill>
              <a:srgbClr val="600101"/>
            </a:solidFill>
            <a:ln w="4550" cap="flat" cmpd="sng">
              <a:solidFill>
                <a:srgbClr val="490101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16"/>
            <p:cNvSpPr/>
            <p:nvPr/>
          </p:nvSpPr>
          <p:spPr>
            <a:xfrm>
              <a:off x="4116460" y="2896897"/>
              <a:ext cx="156600" cy="135004"/>
            </a:xfrm>
            <a:custGeom>
              <a:avLst/>
              <a:gdLst/>
              <a:ahLst/>
              <a:cxnLst/>
              <a:rect l="l" t="t" r="r" b="b"/>
              <a:pathLst>
                <a:path w="5220" h="4541" extrusionOk="0">
                  <a:moveTo>
                    <a:pt x="2605" y="0"/>
                  </a:moveTo>
                  <a:cubicBezTo>
                    <a:pt x="1421" y="0"/>
                    <a:pt x="374" y="812"/>
                    <a:pt x="209" y="1946"/>
                  </a:cubicBezTo>
                  <a:cubicBezTo>
                    <a:pt x="1" y="3192"/>
                    <a:pt x="936" y="4334"/>
                    <a:pt x="2285" y="4516"/>
                  </a:cubicBezTo>
                  <a:cubicBezTo>
                    <a:pt x="2405" y="4532"/>
                    <a:pt x="2523" y="4540"/>
                    <a:pt x="2640" y="4540"/>
                  </a:cubicBezTo>
                  <a:cubicBezTo>
                    <a:pt x="3825" y="4540"/>
                    <a:pt x="4872" y="3729"/>
                    <a:pt x="5037" y="2595"/>
                  </a:cubicBezTo>
                  <a:cubicBezTo>
                    <a:pt x="5219" y="1349"/>
                    <a:pt x="4310" y="181"/>
                    <a:pt x="2960" y="25"/>
                  </a:cubicBezTo>
                  <a:cubicBezTo>
                    <a:pt x="2841" y="8"/>
                    <a:pt x="2723" y="0"/>
                    <a:pt x="2605" y="0"/>
                  </a:cubicBezTo>
                  <a:close/>
                </a:path>
              </a:pathLst>
            </a:custGeom>
            <a:solidFill>
              <a:srgbClr val="600101"/>
            </a:solidFill>
            <a:ln w="4550" cap="flat" cmpd="sng">
              <a:solidFill>
                <a:srgbClr val="490101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16"/>
            <p:cNvSpPr/>
            <p:nvPr/>
          </p:nvSpPr>
          <p:spPr>
            <a:xfrm>
              <a:off x="3973187" y="2856765"/>
              <a:ext cx="156570" cy="135004"/>
            </a:xfrm>
            <a:custGeom>
              <a:avLst/>
              <a:gdLst/>
              <a:ahLst/>
              <a:cxnLst/>
              <a:rect l="l" t="t" r="r" b="b"/>
              <a:pathLst>
                <a:path w="5219" h="4541" extrusionOk="0">
                  <a:moveTo>
                    <a:pt x="2579" y="0"/>
                  </a:moveTo>
                  <a:cubicBezTo>
                    <a:pt x="1394" y="0"/>
                    <a:pt x="347" y="812"/>
                    <a:pt x="182" y="1946"/>
                  </a:cubicBezTo>
                  <a:cubicBezTo>
                    <a:pt x="0" y="3192"/>
                    <a:pt x="909" y="4334"/>
                    <a:pt x="2259" y="4516"/>
                  </a:cubicBezTo>
                  <a:cubicBezTo>
                    <a:pt x="2378" y="4532"/>
                    <a:pt x="2497" y="4540"/>
                    <a:pt x="2614" y="4540"/>
                  </a:cubicBezTo>
                  <a:cubicBezTo>
                    <a:pt x="3798" y="4540"/>
                    <a:pt x="4845" y="3729"/>
                    <a:pt x="5011" y="2595"/>
                  </a:cubicBezTo>
                  <a:cubicBezTo>
                    <a:pt x="5218" y="1349"/>
                    <a:pt x="4284" y="207"/>
                    <a:pt x="2934" y="25"/>
                  </a:cubicBezTo>
                  <a:cubicBezTo>
                    <a:pt x="2815" y="8"/>
                    <a:pt x="2696" y="0"/>
                    <a:pt x="2579" y="0"/>
                  </a:cubicBezTo>
                  <a:close/>
                </a:path>
              </a:pathLst>
            </a:custGeom>
            <a:solidFill>
              <a:srgbClr val="600101"/>
            </a:solidFill>
            <a:ln w="4550" cap="flat" cmpd="sng">
              <a:solidFill>
                <a:srgbClr val="490101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16"/>
            <p:cNvSpPr/>
            <p:nvPr/>
          </p:nvSpPr>
          <p:spPr>
            <a:xfrm>
              <a:off x="6986309" y="3130525"/>
              <a:ext cx="134760" cy="121507"/>
            </a:xfrm>
            <a:custGeom>
              <a:avLst/>
              <a:gdLst/>
              <a:ahLst/>
              <a:cxnLst/>
              <a:rect l="l" t="t" r="r" b="b"/>
              <a:pathLst>
                <a:path w="4492" h="4087" extrusionOk="0">
                  <a:moveTo>
                    <a:pt x="2254" y="1"/>
                  </a:moveTo>
                  <a:cubicBezTo>
                    <a:pt x="2204" y="1"/>
                    <a:pt x="2154" y="3"/>
                    <a:pt x="2103" y="6"/>
                  </a:cubicBezTo>
                  <a:cubicBezTo>
                    <a:pt x="909" y="84"/>
                    <a:pt x="0" y="1044"/>
                    <a:pt x="78" y="2187"/>
                  </a:cubicBezTo>
                  <a:cubicBezTo>
                    <a:pt x="153" y="3256"/>
                    <a:pt x="1085" y="4087"/>
                    <a:pt x="2235" y="4087"/>
                  </a:cubicBezTo>
                  <a:cubicBezTo>
                    <a:pt x="2286" y="4087"/>
                    <a:pt x="2337" y="4085"/>
                    <a:pt x="2389" y="4082"/>
                  </a:cubicBezTo>
                  <a:cubicBezTo>
                    <a:pt x="3583" y="4030"/>
                    <a:pt x="4492" y="3043"/>
                    <a:pt x="4414" y="1927"/>
                  </a:cubicBezTo>
                  <a:cubicBezTo>
                    <a:pt x="4339" y="833"/>
                    <a:pt x="3383" y="1"/>
                    <a:pt x="2254" y="1"/>
                  </a:cubicBezTo>
                  <a:close/>
                </a:path>
              </a:pathLst>
            </a:custGeom>
            <a:solidFill>
              <a:srgbClr val="7C060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16"/>
            <p:cNvSpPr/>
            <p:nvPr/>
          </p:nvSpPr>
          <p:spPr>
            <a:xfrm>
              <a:off x="6879604" y="3087331"/>
              <a:ext cx="134760" cy="121477"/>
            </a:xfrm>
            <a:custGeom>
              <a:avLst/>
              <a:gdLst/>
              <a:ahLst/>
              <a:cxnLst/>
              <a:rect l="l" t="t" r="r" b="b"/>
              <a:pathLst>
                <a:path w="4492" h="4086" extrusionOk="0">
                  <a:moveTo>
                    <a:pt x="2257" y="0"/>
                  </a:moveTo>
                  <a:cubicBezTo>
                    <a:pt x="2206" y="0"/>
                    <a:pt x="2155" y="2"/>
                    <a:pt x="2103" y="5"/>
                  </a:cubicBezTo>
                  <a:cubicBezTo>
                    <a:pt x="909" y="83"/>
                    <a:pt x="1" y="1044"/>
                    <a:pt x="79" y="2186"/>
                  </a:cubicBezTo>
                  <a:cubicBezTo>
                    <a:pt x="153" y="3255"/>
                    <a:pt x="1109" y="4086"/>
                    <a:pt x="2238" y="4086"/>
                  </a:cubicBezTo>
                  <a:cubicBezTo>
                    <a:pt x="2288" y="4086"/>
                    <a:pt x="2339" y="4084"/>
                    <a:pt x="2389" y="4081"/>
                  </a:cubicBezTo>
                  <a:cubicBezTo>
                    <a:pt x="3583" y="4029"/>
                    <a:pt x="4492" y="3042"/>
                    <a:pt x="4414" y="1926"/>
                  </a:cubicBezTo>
                  <a:cubicBezTo>
                    <a:pt x="4339" y="832"/>
                    <a:pt x="3408" y="0"/>
                    <a:pt x="2257" y="0"/>
                  </a:cubicBezTo>
                  <a:close/>
                </a:path>
              </a:pathLst>
            </a:custGeom>
            <a:solidFill>
              <a:srgbClr val="7C060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16"/>
            <p:cNvSpPr/>
            <p:nvPr/>
          </p:nvSpPr>
          <p:spPr>
            <a:xfrm>
              <a:off x="6761229" y="3066611"/>
              <a:ext cx="139440" cy="121804"/>
            </a:xfrm>
            <a:custGeom>
              <a:avLst/>
              <a:gdLst/>
              <a:ahLst/>
              <a:cxnLst/>
              <a:rect l="l" t="t" r="r" b="b"/>
              <a:pathLst>
                <a:path w="4648" h="4097" extrusionOk="0">
                  <a:moveTo>
                    <a:pt x="2276" y="1"/>
                  </a:moveTo>
                  <a:cubicBezTo>
                    <a:pt x="1224" y="1"/>
                    <a:pt x="320" y="733"/>
                    <a:pt x="156" y="1741"/>
                  </a:cubicBezTo>
                  <a:cubicBezTo>
                    <a:pt x="1" y="2857"/>
                    <a:pt x="831" y="3895"/>
                    <a:pt x="2000" y="4077"/>
                  </a:cubicBezTo>
                  <a:cubicBezTo>
                    <a:pt x="2102" y="4090"/>
                    <a:pt x="2204" y="4097"/>
                    <a:pt x="2304" y="4097"/>
                  </a:cubicBezTo>
                  <a:cubicBezTo>
                    <a:pt x="3378" y="4097"/>
                    <a:pt x="4323" y="3358"/>
                    <a:pt x="4466" y="2338"/>
                  </a:cubicBezTo>
                  <a:cubicBezTo>
                    <a:pt x="4648" y="1221"/>
                    <a:pt x="3817" y="183"/>
                    <a:pt x="2623" y="27"/>
                  </a:cubicBezTo>
                  <a:cubicBezTo>
                    <a:pt x="2506" y="9"/>
                    <a:pt x="2390" y="1"/>
                    <a:pt x="2276" y="1"/>
                  </a:cubicBezTo>
                  <a:close/>
                </a:path>
              </a:pathLst>
            </a:custGeom>
            <a:solidFill>
              <a:srgbClr val="7C060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16"/>
            <p:cNvSpPr/>
            <p:nvPr/>
          </p:nvSpPr>
          <p:spPr>
            <a:xfrm>
              <a:off x="6637395" y="3057544"/>
              <a:ext cx="139440" cy="121625"/>
            </a:xfrm>
            <a:custGeom>
              <a:avLst/>
              <a:gdLst/>
              <a:ahLst/>
              <a:cxnLst/>
              <a:rect l="l" t="t" r="r" b="b"/>
              <a:pathLst>
                <a:path w="4648" h="4091" extrusionOk="0">
                  <a:moveTo>
                    <a:pt x="2319" y="1"/>
                  </a:moveTo>
                  <a:cubicBezTo>
                    <a:pt x="1249" y="1"/>
                    <a:pt x="323" y="739"/>
                    <a:pt x="157" y="1760"/>
                  </a:cubicBezTo>
                  <a:cubicBezTo>
                    <a:pt x="1" y="2876"/>
                    <a:pt x="832" y="3915"/>
                    <a:pt x="2000" y="4070"/>
                  </a:cubicBezTo>
                  <a:cubicBezTo>
                    <a:pt x="2102" y="4084"/>
                    <a:pt x="2204" y="4090"/>
                    <a:pt x="2305" y="4090"/>
                  </a:cubicBezTo>
                  <a:cubicBezTo>
                    <a:pt x="3378" y="4090"/>
                    <a:pt x="4324" y="3352"/>
                    <a:pt x="4466" y="2331"/>
                  </a:cubicBezTo>
                  <a:cubicBezTo>
                    <a:pt x="4648" y="1215"/>
                    <a:pt x="3817" y="176"/>
                    <a:pt x="2623" y="21"/>
                  </a:cubicBezTo>
                  <a:cubicBezTo>
                    <a:pt x="2521" y="7"/>
                    <a:pt x="2419" y="1"/>
                    <a:pt x="2319" y="1"/>
                  </a:cubicBezTo>
                  <a:close/>
                </a:path>
              </a:pathLst>
            </a:custGeom>
            <a:solidFill>
              <a:srgbClr val="7C060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16"/>
            <p:cNvSpPr/>
            <p:nvPr/>
          </p:nvSpPr>
          <p:spPr>
            <a:xfrm>
              <a:off x="6524480" y="3041343"/>
              <a:ext cx="139440" cy="121625"/>
            </a:xfrm>
            <a:custGeom>
              <a:avLst/>
              <a:gdLst/>
              <a:ahLst/>
              <a:cxnLst/>
              <a:rect l="l" t="t" r="r" b="b"/>
              <a:pathLst>
                <a:path w="4648" h="4091" extrusionOk="0">
                  <a:moveTo>
                    <a:pt x="2324" y="1"/>
                  </a:moveTo>
                  <a:cubicBezTo>
                    <a:pt x="1270" y="1"/>
                    <a:pt x="325" y="739"/>
                    <a:pt x="182" y="1760"/>
                  </a:cubicBezTo>
                  <a:cubicBezTo>
                    <a:pt x="1" y="2876"/>
                    <a:pt x="831" y="3915"/>
                    <a:pt x="2026" y="4070"/>
                  </a:cubicBezTo>
                  <a:cubicBezTo>
                    <a:pt x="2126" y="4084"/>
                    <a:pt x="2225" y="4090"/>
                    <a:pt x="2324" y="4090"/>
                  </a:cubicBezTo>
                  <a:cubicBezTo>
                    <a:pt x="3378" y="4090"/>
                    <a:pt x="4323" y="3352"/>
                    <a:pt x="4466" y="2331"/>
                  </a:cubicBezTo>
                  <a:cubicBezTo>
                    <a:pt x="4648" y="1215"/>
                    <a:pt x="3817" y="176"/>
                    <a:pt x="2623" y="20"/>
                  </a:cubicBezTo>
                  <a:cubicBezTo>
                    <a:pt x="2523" y="7"/>
                    <a:pt x="2423" y="1"/>
                    <a:pt x="2324" y="1"/>
                  </a:cubicBezTo>
                  <a:close/>
                </a:path>
              </a:pathLst>
            </a:custGeom>
            <a:solidFill>
              <a:srgbClr val="7C060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16"/>
            <p:cNvSpPr/>
            <p:nvPr/>
          </p:nvSpPr>
          <p:spPr>
            <a:xfrm>
              <a:off x="6413125" y="3010486"/>
              <a:ext cx="142530" cy="124093"/>
            </a:xfrm>
            <a:custGeom>
              <a:avLst/>
              <a:gdLst/>
              <a:ahLst/>
              <a:cxnLst/>
              <a:rect l="l" t="t" r="r" b="b"/>
              <a:pathLst>
                <a:path w="4751" h="4174" extrusionOk="0">
                  <a:moveTo>
                    <a:pt x="2390" y="0"/>
                  </a:moveTo>
                  <a:cubicBezTo>
                    <a:pt x="1296" y="0"/>
                    <a:pt x="348" y="741"/>
                    <a:pt x="182" y="1785"/>
                  </a:cubicBezTo>
                  <a:cubicBezTo>
                    <a:pt x="0" y="2928"/>
                    <a:pt x="857" y="3992"/>
                    <a:pt x="2077" y="4148"/>
                  </a:cubicBezTo>
                  <a:cubicBezTo>
                    <a:pt x="2191" y="4165"/>
                    <a:pt x="2304" y="4173"/>
                    <a:pt x="2415" y="4173"/>
                  </a:cubicBezTo>
                  <a:cubicBezTo>
                    <a:pt x="3480" y="4173"/>
                    <a:pt x="4428" y="3416"/>
                    <a:pt x="4569" y="2382"/>
                  </a:cubicBezTo>
                  <a:cubicBezTo>
                    <a:pt x="4751" y="1240"/>
                    <a:pt x="3920" y="176"/>
                    <a:pt x="2700" y="20"/>
                  </a:cubicBezTo>
                  <a:cubicBezTo>
                    <a:pt x="2596" y="7"/>
                    <a:pt x="2492" y="0"/>
                    <a:pt x="2390" y="0"/>
                  </a:cubicBezTo>
                  <a:close/>
                </a:path>
              </a:pathLst>
            </a:custGeom>
            <a:solidFill>
              <a:srgbClr val="7C060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16"/>
            <p:cNvSpPr/>
            <p:nvPr/>
          </p:nvSpPr>
          <p:spPr>
            <a:xfrm>
              <a:off x="6307980" y="2985782"/>
              <a:ext cx="142560" cy="124688"/>
            </a:xfrm>
            <a:custGeom>
              <a:avLst/>
              <a:gdLst/>
              <a:ahLst/>
              <a:cxnLst/>
              <a:rect l="l" t="t" r="r" b="b"/>
              <a:pathLst>
                <a:path w="4752" h="4194" extrusionOk="0">
                  <a:moveTo>
                    <a:pt x="2390" y="0"/>
                  </a:moveTo>
                  <a:cubicBezTo>
                    <a:pt x="1296" y="0"/>
                    <a:pt x="348" y="741"/>
                    <a:pt x="182" y="1786"/>
                  </a:cubicBezTo>
                  <a:cubicBezTo>
                    <a:pt x="0" y="2928"/>
                    <a:pt x="857" y="3992"/>
                    <a:pt x="2051" y="4174"/>
                  </a:cubicBezTo>
                  <a:cubicBezTo>
                    <a:pt x="2153" y="4187"/>
                    <a:pt x="2254" y="4193"/>
                    <a:pt x="2354" y="4193"/>
                  </a:cubicBezTo>
                  <a:cubicBezTo>
                    <a:pt x="3455" y="4193"/>
                    <a:pt x="4427" y="3430"/>
                    <a:pt x="4570" y="2383"/>
                  </a:cubicBezTo>
                  <a:cubicBezTo>
                    <a:pt x="4751" y="1240"/>
                    <a:pt x="3895" y="202"/>
                    <a:pt x="2700" y="20"/>
                  </a:cubicBezTo>
                  <a:cubicBezTo>
                    <a:pt x="2596" y="7"/>
                    <a:pt x="2492" y="0"/>
                    <a:pt x="2390" y="0"/>
                  </a:cubicBezTo>
                  <a:close/>
                </a:path>
              </a:pathLst>
            </a:custGeom>
            <a:solidFill>
              <a:srgbClr val="7C060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16"/>
            <p:cNvSpPr/>
            <p:nvPr/>
          </p:nvSpPr>
          <p:spPr>
            <a:xfrm>
              <a:off x="6188046" y="2968808"/>
              <a:ext cx="142560" cy="124093"/>
            </a:xfrm>
            <a:custGeom>
              <a:avLst/>
              <a:gdLst/>
              <a:ahLst/>
              <a:cxnLst/>
              <a:rect l="l" t="t" r="r" b="b"/>
              <a:pathLst>
                <a:path w="4752" h="4174" extrusionOk="0">
                  <a:moveTo>
                    <a:pt x="2390" y="0"/>
                  </a:moveTo>
                  <a:cubicBezTo>
                    <a:pt x="1296" y="0"/>
                    <a:pt x="348" y="741"/>
                    <a:pt x="182" y="1785"/>
                  </a:cubicBezTo>
                  <a:cubicBezTo>
                    <a:pt x="1" y="2928"/>
                    <a:pt x="857" y="3992"/>
                    <a:pt x="2051" y="4148"/>
                  </a:cubicBezTo>
                  <a:cubicBezTo>
                    <a:pt x="2167" y="4165"/>
                    <a:pt x="2283" y="4173"/>
                    <a:pt x="2396" y="4173"/>
                  </a:cubicBezTo>
                  <a:cubicBezTo>
                    <a:pt x="3475" y="4173"/>
                    <a:pt x="4405" y="3416"/>
                    <a:pt x="4570" y="2383"/>
                  </a:cubicBezTo>
                  <a:cubicBezTo>
                    <a:pt x="4751" y="1240"/>
                    <a:pt x="3895" y="176"/>
                    <a:pt x="2700" y="20"/>
                  </a:cubicBezTo>
                  <a:cubicBezTo>
                    <a:pt x="2596" y="7"/>
                    <a:pt x="2492" y="0"/>
                    <a:pt x="2390" y="0"/>
                  </a:cubicBezTo>
                  <a:close/>
                </a:path>
              </a:pathLst>
            </a:custGeom>
            <a:solidFill>
              <a:srgbClr val="7C060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16"/>
            <p:cNvSpPr/>
            <p:nvPr/>
          </p:nvSpPr>
          <p:spPr>
            <a:xfrm>
              <a:off x="6068891" y="2961108"/>
              <a:ext cx="144120" cy="125609"/>
            </a:xfrm>
            <a:custGeom>
              <a:avLst/>
              <a:gdLst/>
              <a:ahLst/>
              <a:cxnLst/>
              <a:rect l="l" t="t" r="r" b="b"/>
              <a:pathLst>
                <a:path w="4804" h="4225" extrusionOk="0">
                  <a:moveTo>
                    <a:pt x="2424" y="0"/>
                  </a:moveTo>
                  <a:cubicBezTo>
                    <a:pt x="1323" y="0"/>
                    <a:pt x="349" y="764"/>
                    <a:pt x="182" y="1811"/>
                  </a:cubicBezTo>
                  <a:cubicBezTo>
                    <a:pt x="1" y="2979"/>
                    <a:pt x="857" y="4043"/>
                    <a:pt x="2077" y="4199"/>
                  </a:cubicBezTo>
                  <a:cubicBezTo>
                    <a:pt x="2196" y="4216"/>
                    <a:pt x="2313" y="4225"/>
                    <a:pt x="2429" y="4225"/>
                  </a:cubicBezTo>
                  <a:cubicBezTo>
                    <a:pt x="3532" y="4225"/>
                    <a:pt x="4481" y="3465"/>
                    <a:pt x="4622" y="2408"/>
                  </a:cubicBezTo>
                  <a:cubicBezTo>
                    <a:pt x="4803" y="1266"/>
                    <a:pt x="3947" y="201"/>
                    <a:pt x="2726" y="19"/>
                  </a:cubicBezTo>
                  <a:cubicBezTo>
                    <a:pt x="2625" y="7"/>
                    <a:pt x="2524" y="0"/>
                    <a:pt x="2424" y="0"/>
                  </a:cubicBezTo>
                  <a:close/>
                </a:path>
              </a:pathLst>
            </a:custGeom>
            <a:solidFill>
              <a:srgbClr val="7C060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16"/>
            <p:cNvSpPr/>
            <p:nvPr/>
          </p:nvSpPr>
          <p:spPr>
            <a:xfrm>
              <a:off x="5950516" y="2986377"/>
              <a:ext cx="143340" cy="125639"/>
            </a:xfrm>
            <a:custGeom>
              <a:avLst/>
              <a:gdLst/>
              <a:ahLst/>
              <a:cxnLst/>
              <a:rect l="l" t="t" r="r" b="b"/>
              <a:pathLst>
                <a:path w="4778" h="4226" extrusionOk="0">
                  <a:moveTo>
                    <a:pt x="2356" y="1"/>
                  </a:moveTo>
                  <a:cubicBezTo>
                    <a:pt x="1272" y="1"/>
                    <a:pt x="323" y="760"/>
                    <a:pt x="182" y="1817"/>
                  </a:cubicBezTo>
                  <a:cubicBezTo>
                    <a:pt x="0" y="2960"/>
                    <a:pt x="857" y="4024"/>
                    <a:pt x="2077" y="4206"/>
                  </a:cubicBezTo>
                  <a:cubicBezTo>
                    <a:pt x="2179" y="4219"/>
                    <a:pt x="2280" y="4225"/>
                    <a:pt x="2380" y="4225"/>
                  </a:cubicBezTo>
                  <a:cubicBezTo>
                    <a:pt x="3481" y="4225"/>
                    <a:pt x="4455" y="3462"/>
                    <a:pt x="4622" y="2415"/>
                  </a:cubicBezTo>
                  <a:cubicBezTo>
                    <a:pt x="4777" y="1246"/>
                    <a:pt x="3947" y="182"/>
                    <a:pt x="2700" y="26"/>
                  </a:cubicBezTo>
                  <a:cubicBezTo>
                    <a:pt x="2585" y="9"/>
                    <a:pt x="2469" y="1"/>
                    <a:pt x="2356" y="1"/>
                  </a:cubicBezTo>
                  <a:close/>
                </a:path>
              </a:pathLst>
            </a:custGeom>
            <a:solidFill>
              <a:srgbClr val="7C060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16"/>
            <p:cNvSpPr/>
            <p:nvPr/>
          </p:nvSpPr>
          <p:spPr>
            <a:xfrm>
              <a:off x="5839941" y="2995830"/>
              <a:ext cx="143310" cy="125639"/>
            </a:xfrm>
            <a:custGeom>
              <a:avLst/>
              <a:gdLst/>
              <a:ahLst/>
              <a:cxnLst/>
              <a:rect l="l" t="t" r="r" b="b"/>
              <a:pathLst>
                <a:path w="4777" h="4226" extrusionOk="0">
                  <a:moveTo>
                    <a:pt x="2397" y="0"/>
                  </a:moveTo>
                  <a:cubicBezTo>
                    <a:pt x="1296" y="0"/>
                    <a:pt x="325" y="764"/>
                    <a:pt x="182" y="1811"/>
                  </a:cubicBezTo>
                  <a:cubicBezTo>
                    <a:pt x="0" y="2979"/>
                    <a:pt x="857" y="4044"/>
                    <a:pt x="2077" y="4199"/>
                  </a:cubicBezTo>
                  <a:cubicBezTo>
                    <a:pt x="2193" y="4217"/>
                    <a:pt x="2308" y="4225"/>
                    <a:pt x="2422" y="4225"/>
                  </a:cubicBezTo>
                  <a:cubicBezTo>
                    <a:pt x="3505" y="4225"/>
                    <a:pt x="4457" y="3465"/>
                    <a:pt x="4621" y="2408"/>
                  </a:cubicBezTo>
                  <a:cubicBezTo>
                    <a:pt x="4777" y="1266"/>
                    <a:pt x="3946" y="201"/>
                    <a:pt x="2700" y="20"/>
                  </a:cubicBezTo>
                  <a:cubicBezTo>
                    <a:pt x="2598" y="7"/>
                    <a:pt x="2497" y="0"/>
                    <a:pt x="2397" y="0"/>
                  </a:cubicBezTo>
                  <a:close/>
                </a:path>
              </a:pathLst>
            </a:custGeom>
            <a:solidFill>
              <a:srgbClr val="7C060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16"/>
            <p:cNvSpPr/>
            <p:nvPr/>
          </p:nvSpPr>
          <p:spPr>
            <a:xfrm>
              <a:off x="5720007" y="3015896"/>
              <a:ext cx="144870" cy="126977"/>
            </a:xfrm>
            <a:custGeom>
              <a:avLst/>
              <a:gdLst/>
              <a:ahLst/>
              <a:cxnLst/>
              <a:rect l="l" t="t" r="r" b="b"/>
              <a:pathLst>
                <a:path w="4829" h="4271" extrusionOk="0">
                  <a:moveTo>
                    <a:pt x="2443" y="0"/>
                  </a:moveTo>
                  <a:cubicBezTo>
                    <a:pt x="1322" y="0"/>
                    <a:pt x="348" y="766"/>
                    <a:pt x="182" y="1837"/>
                  </a:cubicBezTo>
                  <a:cubicBezTo>
                    <a:pt x="0" y="3005"/>
                    <a:pt x="857" y="4096"/>
                    <a:pt x="2103" y="4251"/>
                  </a:cubicBezTo>
                  <a:cubicBezTo>
                    <a:pt x="2207" y="4264"/>
                    <a:pt x="2310" y="4271"/>
                    <a:pt x="2411" y="4271"/>
                  </a:cubicBezTo>
                  <a:cubicBezTo>
                    <a:pt x="3533" y="4271"/>
                    <a:pt x="4506" y="3505"/>
                    <a:pt x="4673" y="2434"/>
                  </a:cubicBezTo>
                  <a:cubicBezTo>
                    <a:pt x="4829" y="1266"/>
                    <a:pt x="3972" y="201"/>
                    <a:pt x="2752" y="20"/>
                  </a:cubicBezTo>
                  <a:cubicBezTo>
                    <a:pt x="2648" y="7"/>
                    <a:pt x="2545" y="0"/>
                    <a:pt x="2443" y="0"/>
                  </a:cubicBezTo>
                  <a:close/>
                </a:path>
              </a:pathLst>
            </a:custGeom>
            <a:solidFill>
              <a:srgbClr val="7C060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16"/>
            <p:cNvSpPr/>
            <p:nvPr/>
          </p:nvSpPr>
          <p:spPr>
            <a:xfrm>
              <a:off x="5604722" y="3039619"/>
              <a:ext cx="145680" cy="126590"/>
            </a:xfrm>
            <a:custGeom>
              <a:avLst/>
              <a:gdLst/>
              <a:ahLst/>
              <a:cxnLst/>
              <a:rect l="l" t="t" r="r" b="b"/>
              <a:pathLst>
                <a:path w="4856" h="4258" extrusionOk="0">
                  <a:moveTo>
                    <a:pt x="2401" y="1"/>
                  </a:moveTo>
                  <a:cubicBezTo>
                    <a:pt x="1298" y="1"/>
                    <a:pt x="347" y="760"/>
                    <a:pt x="183" y="1818"/>
                  </a:cubicBezTo>
                  <a:cubicBezTo>
                    <a:pt x="1" y="2986"/>
                    <a:pt x="858" y="4076"/>
                    <a:pt x="2104" y="4232"/>
                  </a:cubicBezTo>
                  <a:cubicBezTo>
                    <a:pt x="2219" y="4249"/>
                    <a:pt x="2334" y="4257"/>
                    <a:pt x="2447" y="4257"/>
                  </a:cubicBezTo>
                  <a:cubicBezTo>
                    <a:pt x="3553" y="4257"/>
                    <a:pt x="4509" y="3477"/>
                    <a:pt x="4674" y="2441"/>
                  </a:cubicBezTo>
                  <a:cubicBezTo>
                    <a:pt x="4856" y="1273"/>
                    <a:pt x="3973" y="182"/>
                    <a:pt x="2753" y="26"/>
                  </a:cubicBezTo>
                  <a:cubicBezTo>
                    <a:pt x="2634" y="9"/>
                    <a:pt x="2517" y="1"/>
                    <a:pt x="2401" y="1"/>
                  </a:cubicBezTo>
                  <a:close/>
                </a:path>
              </a:pathLst>
            </a:custGeom>
            <a:solidFill>
              <a:srgbClr val="7C060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16"/>
            <p:cNvSpPr/>
            <p:nvPr/>
          </p:nvSpPr>
          <p:spPr>
            <a:xfrm>
              <a:off x="5484038" y="3056623"/>
              <a:ext cx="144870" cy="127155"/>
            </a:xfrm>
            <a:custGeom>
              <a:avLst/>
              <a:gdLst/>
              <a:ahLst/>
              <a:cxnLst/>
              <a:rect l="l" t="t" r="r" b="b"/>
              <a:pathLst>
                <a:path w="4829" h="4277" extrusionOk="0">
                  <a:moveTo>
                    <a:pt x="2390" y="1"/>
                  </a:moveTo>
                  <a:cubicBezTo>
                    <a:pt x="1302" y="1"/>
                    <a:pt x="347" y="783"/>
                    <a:pt x="182" y="1843"/>
                  </a:cubicBezTo>
                  <a:cubicBezTo>
                    <a:pt x="0" y="2985"/>
                    <a:pt x="857" y="4075"/>
                    <a:pt x="2103" y="4257"/>
                  </a:cubicBezTo>
                  <a:cubicBezTo>
                    <a:pt x="2204" y="4270"/>
                    <a:pt x="2306" y="4276"/>
                    <a:pt x="2406" y="4276"/>
                  </a:cubicBezTo>
                  <a:cubicBezTo>
                    <a:pt x="3511" y="4276"/>
                    <a:pt x="4506" y="3511"/>
                    <a:pt x="4673" y="2440"/>
                  </a:cubicBezTo>
                  <a:cubicBezTo>
                    <a:pt x="4829" y="1272"/>
                    <a:pt x="3972" y="181"/>
                    <a:pt x="2726" y="26"/>
                  </a:cubicBezTo>
                  <a:cubicBezTo>
                    <a:pt x="2613" y="9"/>
                    <a:pt x="2501" y="1"/>
                    <a:pt x="2390" y="1"/>
                  </a:cubicBezTo>
                  <a:close/>
                </a:path>
              </a:pathLst>
            </a:custGeom>
            <a:solidFill>
              <a:srgbClr val="7C060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16"/>
            <p:cNvSpPr/>
            <p:nvPr/>
          </p:nvSpPr>
          <p:spPr>
            <a:xfrm>
              <a:off x="5378893" y="3059120"/>
              <a:ext cx="147210" cy="128523"/>
            </a:xfrm>
            <a:custGeom>
              <a:avLst/>
              <a:gdLst/>
              <a:ahLst/>
              <a:cxnLst/>
              <a:rect l="l" t="t" r="r" b="b"/>
              <a:pathLst>
                <a:path w="4907" h="4323" extrusionOk="0">
                  <a:moveTo>
                    <a:pt x="2469" y="0"/>
                  </a:moveTo>
                  <a:cubicBezTo>
                    <a:pt x="1345" y="0"/>
                    <a:pt x="349" y="768"/>
                    <a:pt x="182" y="1863"/>
                  </a:cubicBezTo>
                  <a:cubicBezTo>
                    <a:pt x="0" y="3031"/>
                    <a:pt x="883" y="4121"/>
                    <a:pt x="2129" y="4303"/>
                  </a:cubicBezTo>
                  <a:cubicBezTo>
                    <a:pt x="2233" y="4316"/>
                    <a:pt x="2336" y="4322"/>
                    <a:pt x="2438" y="4322"/>
                  </a:cubicBezTo>
                  <a:cubicBezTo>
                    <a:pt x="3563" y="4322"/>
                    <a:pt x="4559" y="3555"/>
                    <a:pt x="4725" y="2460"/>
                  </a:cubicBezTo>
                  <a:cubicBezTo>
                    <a:pt x="4907" y="1292"/>
                    <a:pt x="4024" y="201"/>
                    <a:pt x="2778" y="19"/>
                  </a:cubicBezTo>
                  <a:cubicBezTo>
                    <a:pt x="2675" y="7"/>
                    <a:pt x="2571" y="0"/>
                    <a:pt x="2469" y="0"/>
                  </a:cubicBezTo>
                  <a:close/>
                </a:path>
              </a:pathLst>
            </a:custGeom>
            <a:solidFill>
              <a:srgbClr val="7C060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16"/>
            <p:cNvSpPr/>
            <p:nvPr/>
          </p:nvSpPr>
          <p:spPr>
            <a:xfrm>
              <a:off x="5255058" y="3042918"/>
              <a:ext cx="149550" cy="130990"/>
            </a:xfrm>
            <a:custGeom>
              <a:avLst/>
              <a:gdLst/>
              <a:ahLst/>
              <a:cxnLst/>
              <a:rect l="l" t="t" r="r" b="b"/>
              <a:pathLst>
                <a:path w="4985" h="4406" extrusionOk="0">
                  <a:moveTo>
                    <a:pt x="2523" y="1"/>
                  </a:moveTo>
                  <a:cubicBezTo>
                    <a:pt x="1371" y="1"/>
                    <a:pt x="349" y="791"/>
                    <a:pt x="182" y="1888"/>
                  </a:cubicBezTo>
                  <a:cubicBezTo>
                    <a:pt x="1" y="3109"/>
                    <a:pt x="883" y="4199"/>
                    <a:pt x="2155" y="4381"/>
                  </a:cubicBezTo>
                  <a:cubicBezTo>
                    <a:pt x="2273" y="4398"/>
                    <a:pt x="2390" y="4406"/>
                    <a:pt x="2505" y="4406"/>
                  </a:cubicBezTo>
                  <a:cubicBezTo>
                    <a:pt x="3639" y="4406"/>
                    <a:pt x="4638" y="3619"/>
                    <a:pt x="4803" y="2512"/>
                  </a:cubicBezTo>
                  <a:cubicBezTo>
                    <a:pt x="4985" y="1317"/>
                    <a:pt x="4102" y="201"/>
                    <a:pt x="2830" y="19"/>
                  </a:cubicBezTo>
                  <a:cubicBezTo>
                    <a:pt x="2727" y="7"/>
                    <a:pt x="2625" y="1"/>
                    <a:pt x="2523" y="1"/>
                  </a:cubicBezTo>
                  <a:close/>
                </a:path>
              </a:pathLst>
            </a:custGeom>
            <a:solidFill>
              <a:srgbClr val="7C060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16"/>
            <p:cNvSpPr/>
            <p:nvPr/>
          </p:nvSpPr>
          <p:spPr>
            <a:xfrm>
              <a:off x="5130444" y="3013607"/>
              <a:ext cx="149580" cy="130961"/>
            </a:xfrm>
            <a:custGeom>
              <a:avLst/>
              <a:gdLst/>
              <a:ahLst/>
              <a:cxnLst/>
              <a:rect l="l" t="t" r="r" b="b"/>
              <a:pathLst>
                <a:path w="4986" h="4405" extrusionOk="0">
                  <a:moveTo>
                    <a:pt x="2523" y="0"/>
                  </a:moveTo>
                  <a:cubicBezTo>
                    <a:pt x="1372" y="0"/>
                    <a:pt x="350" y="791"/>
                    <a:pt x="183" y="1888"/>
                  </a:cubicBezTo>
                  <a:cubicBezTo>
                    <a:pt x="1" y="3082"/>
                    <a:pt x="883" y="4198"/>
                    <a:pt x="2156" y="4380"/>
                  </a:cubicBezTo>
                  <a:cubicBezTo>
                    <a:pt x="2273" y="4397"/>
                    <a:pt x="2389" y="4405"/>
                    <a:pt x="2503" y="4405"/>
                  </a:cubicBezTo>
                  <a:cubicBezTo>
                    <a:pt x="3656" y="4405"/>
                    <a:pt x="4638" y="3597"/>
                    <a:pt x="4804" y="2511"/>
                  </a:cubicBezTo>
                  <a:cubicBezTo>
                    <a:pt x="4985" y="1317"/>
                    <a:pt x="4103" y="201"/>
                    <a:pt x="2831" y="19"/>
                  </a:cubicBezTo>
                  <a:cubicBezTo>
                    <a:pt x="2727" y="6"/>
                    <a:pt x="2625" y="0"/>
                    <a:pt x="2523" y="0"/>
                  </a:cubicBezTo>
                  <a:close/>
                </a:path>
              </a:pathLst>
            </a:custGeom>
            <a:solidFill>
              <a:srgbClr val="7C060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16"/>
            <p:cNvSpPr/>
            <p:nvPr/>
          </p:nvSpPr>
          <p:spPr>
            <a:xfrm>
              <a:off x="5008950" y="2987952"/>
              <a:ext cx="151140" cy="131912"/>
            </a:xfrm>
            <a:custGeom>
              <a:avLst/>
              <a:gdLst/>
              <a:ahLst/>
              <a:cxnLst/>
              <a:rect l="l" t="t" r="r" b="b"/>
              <a:pathLst>
                <a:path w="5038" h="4437" extrusionOk="0">
                  <a:moveTo>
                    <a:pt x="2500" y="0"/>
                  </a:moveTo>
                  <a:cubicBezTo>
                    <a:pt x="1347" y="0"/>
                    <a:pt x="348" y="787"/>
                    <a:pt x="183" y="1894"/>
                  </a:cubicBezTo>
                  <a:cubicBezTo>
                    <a:pt x="1" y="3114"/>
                    <a:pt x="884" y="4231"/>
                    <a:pt x="2182" y="4412"/>
                  </a:cubicBezTo>
                  <a:cubicBezTo>
                    <a:pt x="2299" y="4429"/>
                    <a:pt x="2415" y="4437"/>
                    <a:pt x="2529" y="4437"/>
                  </a:cubicBezTo>
                  <a:cubicBezTo>
                    <a:pt x="3687" y="4437"/>
                    <a:pt x="4690" y="3628"/>
                    <a:pt x="4856" y="2517"/>
                  </a:cubicBezTo>
                  <a:cubicBezTo>
                    <a:pt x="5037" y="1323"/>
                    <a:pt x="4129" y="181"/>
                    <a:pt x="2857" y="25"/>
                  </a:cubicBezTo>
                  <a:cubicBezTo>
                    <a:pt x="2737" y="8"/>
                    <a:pt x="2618" y="0"/>
                    <a:pt x="2500" y="0"/>
                  </a:cubicBezTo>
                  <a:close/>
                </a:path>
              </a:pathLst>
            </a:custGeom>
            <a:solidFill>
              <a:srgbClr val="7C060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16"/>
            <p:cNvSpPr/>
            <p:nvPr/>
          </p:nvSpPr>
          <p:spPr>
            <a:xfrm>
              <a:off x="4895255" y="2971751"/>
              <a:ext cx="151140" cy="131912"/>
            </a:xfrm>
            <a:custGeom>
              <a:avLst/>
              <a:gdLst/>
              <a:ahLst/>
              <a:cxnLst/>
              <a:rect l="l" t="t" r="r" b="b"/>
              <a:pathLst>
                <a:path w="5038" h="4437" extrusionOk="0">
                  <a:moveTo>
                    <a:pt x="2481" y="0"/>
                  </a:moveTo>
                  <a:cubicBezTo>
                    <a:pt x="1346" y="0"/>
                    <a:pt x="347" y="787"/>
                    <a:pt x="182" y="1894"/>
                  </a:cubicBezTo>
                  <a:cubicBezTo>
                    <a:pt x="1" y="3114"/>
                    <a:pt x="883" y="4231"/>
                    <a:pt x="2181" y="4412"/>
                  </a:cubicBezTo>
                  <a:cubicBezTo>
                    <a:pt x="2296" y="4429"/>
                    <a:pt x="2410" y="4437"/>
                    <a:pt x="2523" y="4437"/>
                  </a:cubicBezTo>
                  <a:cubicBezTo>
                    <a:pt x="3661" y="4437"/>
                    <a:pt x="4666" y="3627"/>
                    <a:pt x="4855" y="2517"/>
                  </a:cubicBezTo>
                  <a:cubicBezTo>
                    <a:pt x="5037" y="1323"/>
                    <a:pt x="4128" y="181"/>
                    <a:pt x="2830" y="25"/>
                  </a:cubicBezTo>
                  <a:cubicBezTo>
                    <a:pt x="2713" y="8"/>
                    <a:pt x="2596" y="0"/>
                    <a:pt x="2481" y="0"/>
                  </a:cubicBezTo>
                  <a:close/>
                </a:path>
              </a:pathLst>
            </a:custGeom>
            <a:solidFill>
              <a:srgbClr val="7C060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16"/>
            <p:cNvSpPr/>
            <p:nvPr/>
          </p:nvSpPr>
          <p:spPr>
            <a:xfrm>
              <a:off x="4772200" y="3009564"/>
              <a:ext cx="154260" cy="134974"/>
            </a:xfrm>
            <a:custGeom>
              <a:avLst/>
              <a:gdLst/>
              <a:ahLst/>
              <a:cxnLst/>
              <a:rect l="l" t="t" r="r" b="b"/>
              <a:pathLst>
                <a:path w="5142" h="4540" extrusionOk="0">
                  <a:moveTo>
                    <a:pt x="2560" y="1"/>
                  </a:moveTo>
                  <a:cubicBezTo>
                    <a:pt x="1399" y="1"/>
                    <a:pt x="372" y="812"/>
                    <a:pt x="183" y="1946"/>
                  </a:cubicBezTo>
                  <a:cubicBezTo>
                    <a:pt x="1" y="3192"/>
                    <a:pt x="910" y="4334"/>
                    <a:pt x="2234" y="4516"/>
                  </a:cubicBezTo>
                  <a:cubicBezTo>
                    <a:pt x="2350" y="4532"/>
                    <a:pt x="2466" y="4540"/>
                    <a:pt x="2580" y="4540"/>
                  </a:cubicBezTo>
                  <a:cubicBezTo>
                    <a:pt x="3764" y="4540"/>
                    <a:pt x="4794" y="3708"/>
                    <a:pt x="4959" y="2595"/>
                  </a:cubicBezTo>
                  <a:cubicBezTo>
                    <a:pt x="5141" y="1349"/>
                    <a:pt x="4232" y="207"/>
                    <a:pt x="2908" y="25"/>
                  </a:cubicBezTo>
                  <a:cubicBezTo>
                    <a:pt x="2792" y="9"/>
                    <a:pt x="2675" y="1"/>
                    <a:pt x="2560" y="1"/>
                  </a:cubicBezTo>
                  <a:close/>
                </a:path>
              </a:pathLst>
            </a:custGeom>
            <a:solidFill>
              <a:srgbClr val="7C060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16"/>
            <p:cNvSpPr/>
            <p:nvPr/>
          </p:nvSpPr>
          <p:spPr>
            <a:xfrm>
              <a:off x="4644496" y="3061290"/>
              <a:ext cx="154230" cy="134796"/>
            </a:xfrm>
            <a:custGeom>
              <a:avLst/>
              <a:gdLst/>
              <a:ahLst/>
              <a:cxnLst/>
              <a:rect l="l" t="t" r="r" b="b"/>
              <a:pathLst>
                <a:path w="5141" h="4534" extrusionOk="0">
                  <a:moveTo>
                    <a:pt x="2554" y="0"/>
                  </a:moveTo>
                  <a:cubicBezTo>
                    <a:pt x="1377" y="0"/>
                    <a:pt x="371" y="812"/>
                    <a:pt x="182" y="1945"/>
                  </a:cubicBezTo>
                  <a:cubicBezTo>
                    <a:pt x="0" y="3192"/>
                    <a:pt x="909" y="4334"/>
                    <a:pt x="2233" y="4516"/>
                  </a:cubicBezTo>
                  <a:cubicBezTo>
                    <a:pt x="2337" y="4528"/>
                    <a:pt x="2441" y="4534"/>
                    <a:pt x="2544" y="4534"/>
                  </a:cubicBezTo>
                  <a:cubicBezTo>
                    <a:pt x="3743" y="4534"/>
                    <a:pt x="4791" y="3718"/>
                    <a:pt x="4959" y="2594"/>
                  </a:cubicBezTo>
                  <a:cubicBezTo>
                    <a:pt x="5141" y="1348"/>
                    <a:pt x="4232" y="206"/>
                    <a:pt x="2908" y="24"/>
                  </a:cubicBezTo>
                  <a:cubicBezTo>
                    <a:pt x="2789" y="8"/>
                    <a:pt x="2671" y="0"/>
                    <a:pt x="2554" y="0"/>
                  </a:cubicBezTo>
                  <a:close/>
                </a:path>
              </a:pathLst>
            </a:custGeom>
            <a:solidFill>
              <a:srgbClr val="7C060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16"/>
            <p:cNvSpPr/>
            <p:nvPr/>
          </p:nvSpPr>
          <p:spPr>
            <a:xfrm>
              <a:off x="4508992" y="3064382"/>
              <a:ext cx="157350" cy="138036"/>
            </a:xfrm>
            <a:custGeom>
              <a:avLst/>
              <a:gdLst/>
              <a:ahLst/>
              <a:cxnLst/>
              <a:rect l="l" t="t" r="r" b="b"/>
              <a:pathLst>
                <a:path w="5245" h="4643" extrusionOk="0">
                  <a:moveTo>
                    <a:pt x="2633" y="1"/>
                  </a:moveTo>
                  <a:cubicBezTo>
                    <a:pt x="1425" y="1"/>
                    <a:pt x="374" y="837"/>
                    <a:pt x="208" y="1997"/>
                  </a:cubicBezTo>
                  <a:cubicBezTo>
                    <a:pt x="0" y="3269"/>
                    <a:pt x="935" y="4438"/>
                    <a:pt x="2285" y="4619"/>
                  </a:cubicBezTo>
                  <a:cubicBezTo>
                    <a:pt x="2403" y="4635"/>
                    <a:pt x="2521" y="4643"/>
                    <a:pt x="2637" y="4643"/>
                  </a:cubicBezTo>
                  <a:cubicBezTo>
                    <a:pt x="3845" y="4643"/>
                    <a:pt x="4897" y="3807"/>
                    <a:pt x="5062" y="2646"/>
                  </a:cubicBezTo>
                  <a:cubicBezTo>
                    <a:pt x="5244" y="1374"/>
                    <a:pt x="4310" y="206"/>
                    <a:pt x="2986" y="24"/>
                  </a:cubicBezTo>
                  <a:cubicBezTo>
                    <a:pt x="2867" y="8"/>
                    <a:pt x="2749" y="1"/>
                    <a:pt x="2633" y="1"/>
                  </a:cubicBezTo>
                  <a:close/>
                </a:path>
              </a:pathLst>
            </a:custGeom>
            <a:solidFill>
              <a:srgbClr val="7C060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16"/>
            <p:cNvSpPr/>
            <p:nvPr/>
          </p:nvSpPr>
          <p:spPr>
            <a:xfrm>
              <a:off x="4364909" y="3054363"/>
              <a:ext cx="157350" cy="137263"/>
            </a:xfrm>
            <a:custGeom>
              <a:avLst/>
              <a:gdLst/>
              <a:ahLst/>
              <a:cxnLst/>
              <a:rect l="l" t="t" r="r" b="b"/>
              <a:pathLst>
                <a:path w="5245" h="4617" extrusionOk="0">
                  <a:moveTo>
                    <a:pt x="2608" y="0"/>
                  </a:moveTo>
                  <a:cubicBezTo>
                    <a:pt x="1403" y="0"/>
                    <a:pt x="372" y="834"/>
                    <a:pt x="182" y="1971"/>
                  </a:cubicBezTo>
                  <a:cubicBezTo>
                    <a:pt x="0" y="3243"/>
                    <a:pt x="935" y="4411"/>
                    <a:pt x="2259" y="4593"/>
                  </a:cubicBezTo>
                  <a:cubicBezTo>
                    <a:pt x="2378" y="4609"/>
                    <a:pt x="2496" y="4617"/>
                    <a:pt x="2612" y="4617"/>
                  </a:cubicBezTo>
                  <a:cubicBezTo>
                    <a:pt x="3820" y="4617"/>
                    <a:pt x="4871" y="3782"/>
                    <a:pt x="5037" y="2646"/>
                  </a:cubicBezTo>
                  <a:cubicBezTo>
                    <a:pt x="5244" y="1374"/>
                    <a:pt x="4310" y="205"/>
                    <a:pt x="2960" y="24"/>
                  </a:cubicBezTo>
                  <a:cubicBezTo>
                    <a:pt x="2841" y="8"/>
                    <a:pt x="2724" y="0"/>
                    <a:pt x="2608" y="0"/>
                  </a:cubicBezTo>
                  <a:close/>
                </a:path>
              </a:pathLst>
            </a:custGeom>
            <a:solidFill>
              <a:srgbClr val="7C060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16"/>
            <p:cNvSpPr/>
            <p:nvPr/>
          </p:nvSpPr>
          <p:spPr>
            <a:xfrm>
              <a:off x="4227065" y="2994909"/>
              <a:ext cx="157350" cy="136550"/>
            </a:xfrm>
            <a:custGeom>
              <a:avLst/>
              <a:gdLst/>
              <a:ahLst/>
              <a:cxnLst/>
              <a:rect l="l" t="t" r="r" b="b"/>
              <a:pathLst>
                <a:path w="5245" h="4593" extrusionOk="0">
                  <a:moveTo>
                    <a:pt x="2605" y="0"/>
                  </a:moveTo>
                  <a:cubicBezTo>
                    <a:pt x="1420" y="0"/>
                    <a:pt x="373" y="814"/>
                    <a:pt x="208" y="1972"/>
                  </a:cubicBezTo>
                  <a:cubicBezTo>
                    <a:pt x="0" y="3218"/>
                    <a:pt x="935" y="4386"/>
                    <a:pt x="2285" y="4568"/>
                  </a:cubicBezTo>
                  <a:cubicBezTo>
                    <a:pt x="2404" y="4584"/>
                    <a:pt x="2522" y="4592"/>
                    <a:pt x="2639" y="4592"/>
                  </a:cubicBezTo>
                  <a:cubicBezTo>
                    <a:pt x="3824" y="4592"/>
                    <a:pt x="4871" y="3779"/>
                    <a:pt x="5037" y="2621"/>
                  </a:cubicBezTo>
                  <a:cubicBezTo>
                    <a:pt x="5244" y="1349"/>
                    <a:pt x="4310" y="181"/>
                    <a:pt x="2960" y="25"/>
                  </a:cubicBezTo>
                  <a:cubicBezTo>
                    <a:pt x="2841" y="8"/>
                    <a:pt x="2722" y="0"/>
                    <a:pt x="2605" y="0"/>
                  </a:cubicBezTo>
                  <a:close/>
                </a:path>
              </a:pathLst>
            </a:custGeom>
            <a:solidFill>
              <a:srgbClr val="7C060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16"/>
            <p:cNvSpPr/>
            <p:nvPr/>
          </p:nvSpPr>
          <p:spPr>
            <a:xfrm>
              <a:off x="4088442" y="2935662"/>
              <a:ext cx="157350" cy="137144"/>
            </a:xfrm>
            <a:custGeom>
              <a:avLst/>
              <a:gdLst/>
              <a:ahLst/>
              <a:cxnLst/>
              <a:rect l="l" t="t" r="r" b="b"/>
              <a:pathLst>
                <a:path w="5245" h="4613" extrusionOk="0">
                  <a:moveTo>
                    <a:pt x="2649" y="1"/>
                  </a:moveTo>
                  <a:cubicBezTo>
                    <a:pt x="1446" y="1"/>
                    <a:pt x="373" y="820"/>
                    <a:pt x="182" y="1992"/>
                  </a:cubicBezTo>
                  <a:cubicBezTo>
                    <a:pt x="0" y="3238"/>
                    <a:pt x="935" y="4406"/>
                    <a:pt x="2285" y="4588"/>
                  </a:cubicBezTo>
                  <a:cubicBezTo>
                    <a:pt x="2404" y="4604"/>
                    <a:pt x="2522" y="4612"/>
                    <a:pt x="2639" y="4612"/>
                  </a:cubicBezTo>
                  <a:cubicBezTo>
                    <a:pt x="3824" y="4612"/>
                    <a:pt x="4871" y="3798"/>
                    <a:pt x="5037" y="2641"/>
                  </a:cubicBezTo>
                  <a:cubicBezTo>
                    <a:pt x="5244" y="1369"/>
                    <a:pt x="4310" y="201"/>
                    <a:pt x="2960" y="19"/>
                  </a:cubicBezTo>
                  <a:cubicBezTo>
                    <a:pt x="2856" y="7"/>
                    <a:pt x="2752" y="1"/>
                    <a:pt x="2649" y="1"/>
                  </a:cubicBezTo>
                  <a:close/>
                </a:path>
              </a:pathLst>
            </a:custGeom>
            <a:solidFill>
              <a:srgbClr val="7C060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16"/>
            <p:cNvSpPr/>
            <p:nvPr/>
          </p:nvSpPr>
          <p:spPr>
            <a:xfrm>
              <a:off x="3944358" y="2895381"/>
              <a:ext cx="156570" cy="137263"/>
            </a:xfrm>
            <a:custGeom>
              <a:avLst/>
              <a:gdLst/>
              <a:ahLst/>
              <a:cxnLst/>
              <a:rect l="l" t="t" r="r" b="b"/>
              <a:pathLst>
                <a:path w="5219" h="4617" extrusionOk="0">
                  <a:moveTo>
                    <a:pt x="2608" y="0"/>
                  </a:moveTo>
                  <a:cubicBezTo>
                    <a:pt x="1403" y="0"/>
                    <a:pt x="372" y="834"/>
                    <a:pt x="182" y="1971"/>
                  </a:cubicBezTo>
                  <a:cubicBezTo>
                    <a:pt x="1" y="3243"/>
                    <a:pt x="935" y="4411"/>
                    <a:pt x="2259" y="4593"/>
                  </a:cubicBezTo>
                  <a:cubicBezTo>
                    <a:pt x="2378" y="4609"/>
                    <a:pt x="2495" y="4617"/>
                    <a:pt x="2612" y="4617"/>
                  </a:cubicBezTo>
                  <a:cubicBezTo>
                    <a:pt x="3820" y="4617"/>
                    <a:pt x="4871" y="3780"/>
                    <a:pt x="5037" y="2620"/>
                  </a:cubicBezTo>
                  <a:cubicBezTo>
                    <a:pt x="5219" y="1374"/>
                    <a:pt x="4310" y="206"/>
                    <a:pt x="2960" y="24"/>
                  </a:cubicBezTo>
                  <a:cubicBezTo>
                    <a:pt x="2841" y="8"/>
                    <a:pt x="2724" y="0"/>
                    <a:pt x="2608" y="0"/>
                  </a:cubicBezTo>
                  <a:close/>
                </a:path>
              </a:pathLst>
            </a:custGeom>
            <a:solidFill>
              <a:srgbClr val="7C060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16"/>
            <p:cNvSpPr/>
            <p:nvPr/>
          </p:nvSpPr>
          <p:spPr>
            <a:xfrm>
              <a:off x="6987869" y="3188434"/>
              <a:ext cx="134760" cy="122250"/>
            </a:xfrm>
            <a:custGeom>
              <a:avLst/>
              <a:gdLst/>
              <a:ahLst/>
              <a:cxnLst/>
              <a:rect l="l" t="t" r="r" b="b"/>
              <a:pathLst>
                <a:path w="4492" h="4112" extrusionOk="0">
                  <a:moveTo>
                    <a:pt x="2257" y="0"/>
                  </a:moveTo>
                  <a:cubicBezTo>
                    <a:pt x="2206" y="0"/>
                    <a:pt x="2155" y="2"/>
                    <a:pt x="2103" y="5"/>
                  </a:cubicBezTo>
                  <a:cubicBezTo>
                    <a:pt x="909" y="57"/>
                    <a:pt x="0" y="1043"/>
                    <a:pt x="78" y="2186"/>
                  </a:cubicBezTo>
                  <a:cubicBezTo>
                    <a:pt x="153" y="3280"/>
                    <a:pt x="1084" y="4112"/>
                    <a:pt x="2235" y="4112"/>
                  </a:cubicBezTo>
                  <a:cubicBezTo>
                    <a:pt x="2286" y="4112"/>
                    <a:pt x="2337" y="4110"/>
                    <a:pt x="2389" y="4107"/>
                  </a:cubicBezTo>
                  <a:cubicBezTo>
                    <a:pt x="3583" y="4029"/>
                    <a:pt x="4491" y="3068"/>
                    <a:pt x="4414" y="1926"/>
                  </a:cubicBezTo>
                  <a:cubicBezTo>
                    <a:pt x="4364" y="832"/>
                    <a:pt x="3409" y="0"/>
                    <a:pt x="2257" y="0"/>
                  </a:cubicBezTo>
                  <a:close/>
                </a:path>
              </a:pathLst>
            </a:custGeom>
            <a:solidFill>
              <a:srgbClr val="930A03"/>
            </a:solidFill>
            <a:ln w="3900" cap="flat" cmpd="sng">
              <a:solidFill>
                <a:srgbClr val="3F3F3F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16"/>
            <p:cNvSpPr/>
            <p:nvPr/>
          </p:nvSpPr>
          <p:spPr>
            <a:xfrm>
              <a:off x="6881164" y="3145211"/>
              <a:ext cx="134760" cy="122250"/>
            </a:xfrm>
            <a:custGeom>
              <a:avLst/>
              <a:gdLst/>
              <a:ahLst/>
              <a:cxnLst/>
              <a:rect l="l" t="t" r="r" b="b"/>
              <a:pathLst>
                <a:path w="4492" h="4112" extrusionOk="0">
                  <a:moveTo>
                    <a:pt x="2254" y="0"/>
                  </a:moveTo>
                  <a:cubicBezTo>
                    <a:pt x="2204" y="0"/>
                    <a:pt x="2154" y="2"/>
                    <a:pt x="2103" y="5"/>
                  </a:cubicBezTo>
                  <a:cubicBezTo>
                    <a:pt x="909" y="57"/>
                    <a:pt x="1" y="1044"/>
                    <a:pt x="53" y="2186"/>
                  </a:cubicBezTo>
                  <a:cubicBezTo>
                    <a:pt x="127" y="3256"/>
                    <a:pt x="1085" y="4112"/>
                    <a:pt x="2239" y="4112"/>
                  </a:cubicBezTo>
                  <a:cubicBezTo>
                    <a:pt x="2289" y="4112"/>
                    <a:pt x="2339" y="4110"/>
                    <a:pt x="2389" y="4107"/>
                  </a:cubicBezTo>
                  <a:cubicBezTo>
                    <a:pt x="3583" y="4029"/>
                    <a:pt x="4492" y="3043"/>
                    <a:pt x="4414" y="1926"/>
                  </a:cubicBezTo>
                  <a:cubicBezTo>
                    <a:pt x="4339" y="832"/>
                    <a:pt x="3384" y="0"/>
                    <a:pt x="2254" y="0"/>
                  </a:cubicBezTo>
                  <a:close/>
                </a:path>
              </a:pathLst>
            </a:custGeom>
            <a:solidFill>
              <a:srgbClr val="930A03"/>
            </a:solidFill>
            <a:ln w="3900" cap="flat" cmpd="sng">
              <a:solidFill>
                <a:srgbClr val="3F3F3F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16"/>
            <p:cNvSpPr/>
            <p:nvPr/>
          </p:nvSpPr>
          <p:spPr>
            <a:xfrm>
              <a:off x="6762009" y="3123926"/>
              <a:ext cx="139440" cy="122369"/>
            </a:xfrm>
            <a:custGeom>
              <a:avLst/>
              <a:gdLst/>
              <a:ahLst/>
              <a:cxnLst/>
              <a:rect l="l" t="t" r="r" b="b"/>
              <a:pathLst>
                <a:path w="4648" h="4116" extrusionOk="0">
                  <a:moveTo>
                    <a:pt x="2318" y="0"/>
                  </a:moveTo>
                  <a:cubicBezTo>
                    <a:pt x="1248" y="0"/>
                    <a:pt x="323" y="739"/>
                    <a:pt x="156" y="1760"/>
                  </a:cubicBezTo>
                  <a:cubicBezTo>
                    <a:pt x="1" y="2876"/>
                    <a:pt x="831" y="3940"/>
                    <a:pt x="2026" y="4096"/>
                  </a:cubicBezTo>
                  <a:cubicBezTo>
                    <a:pt x="2126" y="4109"/>
                    <a:pt x="2225" y="4116"/>
                    <a:pt x="2324" y="4116"/>
                  </a:cubicBezTo>
                  <a:cubicBezTo>
                    <a:pt x="3378" y="4116"/>
                    <a:pt x="4326" y="3377"/>
                    <a:pt x="4492" y="2357"/>
                  </a:cubicBezTo>
                  <a:cubicBezTo>
                    <a:pt x="4648" y="1214"/>
                    <a:pt x="3817" y="176"/>
                    <a:pt x="2623" y="20"/>
                  </a:cubicBezTo>
                  <a:cubicBezTo>
                    <a:pt x="2520" y="7"/>
                    <a:pt x="2419" y="0"/>
                    <a:pt x="2318" y="0"/>
                  </a:cubicBezTo>
                  <a:close/>
                </a:path>
              </a:pathLst>
            </a:custGeom>
            <a:solidFill>
              <a:srgbClr val="930A03"/>
            </a:solidFill>
            <a:ln w="3900" cap="flat" cmpd="sng">
              <a:solidFill>
                <a:srgbClr val="3F3F3F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16"/>
            <p:cNvSpPr/>
            <p:nvPr/>
          </p:nvSpPr>
          <p:spPr>
            <a:xfrm>
              <a:off x="6637395" y="3114651"/>
              <a:ext cx="140220" cy="122577"/>
            </a:xfrm>
            <a:custGeom>
              <a:avLst/>
              <a:gdLst/>
              <a:ahLst/>
              <a:cxnLst/>
              <a:rect l="l" t="t" r="r" b="b"/>
              <a:pathLst>
                <a:path w="4674" h="4123" extrusionOk="0">
                  <a:moveTo>
                    <a:pt x="2345" y="1"/>
                  </a:moveTo>
                  <a:cubicBezTo>
                    <a:pt x="1271" y="1"/>
                    <a:pt x="325" y="741"/>
                    <a:pt x="183" y="1786"/>
                  </a:cubicBezTo>
                  <a:cubicBezTo>
                    <a:pt x="1" y="2902"/>
                    <a:pt x="832" y="3941"/>
                    <a:pt x="2026" y="4097"/>
                  </a:cubicBezTo>
                  <a:cubicBezTo>
                    <a:pt x="2140" y="4114"/>
                    <a:pt x="2252" y="4122"/>
                    <a:pt x="2363" y="4122"/>
                  </a:cubicBezTo>
                  <a:cubicBezTo>
                    <a:pt x="3419" y="4122"/>
                    <a:pt x="4328" y="3367"/>
                    <a:pt x="4492" y="2357"/>
                  </a:cubicBezTo>
                  <a:cubicBezTo>
                    <a:pt x="4674" y="1241"/>
                    <a:pt x="3843" y="176"/>
                    <a:pt x="2649" y="21"/>
                  </a:cubicBezTo>
                  <a:cubicBezTo>
                    <a:pt x="2547" y="7"/>
                    <a:pt x="2445" y="1"/>
                    <a:pt x="2345" y="1"/>
                  </a:cubicBezTo>
                  <a:close/>
                </a:path>
              </a:pathLst>
            </a:custGeom>
            <a:solidFill>
              <a:srgbClr val="930A03"/>
            </a:solidFill>
            <a:ln w="3900" cap="flat" cmpd="sng">
              <a:solidFill>
                <a:srgbClr val="3F3F3F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16"/>
            <p:cNvSpPr/>
            <p:nvPr/>
          </p:nvSpPr>
          <p:spPr>
            <a:xfrm>
              <a:off x="6524480" y="3098449"/>
              <a:ext cx="139440" cy="122398"/>
            </a:xfrm>
            <a:custGeom>
              <a:avLst/>
              <a:gdLst/>
              <a:ahLst/>
              <a:cxnLst/>
              <a:rect l="l" t="t" r="r" b="b"/>
              <a:pathLst>
                <a:path w="4648" h="4117" extrusionOk="0">
                  <a:moveTo>
                    <a:pt x="2344" y="1"/>
                  </a:moveTo>
                  <a:cubicBezTo>
                    <a:pt x="1270" y="1"/>
                    <a:pt x="322" y="739"/>
                    <a:pt x="156" y="1760"/>
                  </a:cubicBezTo>
                  <a:cubicBezTo>
                    <a:pt x="1" y="2902"/>
                    <a:pt x="831" y="3941"/>
                    <a:pt x="2026" y="4096"/>
                  </a:cubicBezTo>
                  <a:cubicBezTo>
                    <a:pt x="2128" y="4110"/>
                    <a:pt x="2229" y="4116"/>
                    <a:pt x="2330" y="4116"/>
                  </a:cubicBezTo>
                  <a:cubicBezTo>
                    <a:pt x="3400" y="4116"/>
                    <a:pt x="4326" y="3378"/>
                    <a:pt x="4492" y="2357"/>
                  </a:cubicBezTo>
                  <a:cubicBezTo>
                    <a:pt x="4648" y="1215"/>
                    <a:pt x="3843" y="176"/>
                    <a:pt x="2649" y="20"/>
                  </a:cubicBezTo>
                  <a:cubicBezTo>
                    <a:pt x="2546" y="7"/>
                    <a:pt x="2445" y="1"/>
                    <a:pt x="2344" y="1"/>
                  </a:cubicBezTo>
                  <a:close/>
                </a:path>
              </a:pathLst>
            </a:custGeom>
            <a:solidFill>
              <a:srgbClr val="930A03"/>
            </a:solidFill>
            <a:ln w="3900" cap="flat" cmpd="sng">
              <a:solidFill>
                <a:srgbClr val="3F3F3F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16"/>
            <p:cNvSpPr/>
            <p:nvPr/>
          </p:nvSpPr>
          <p:spPr>
            <a:xfrm>
              <a:off x="6413125" y="3067414"/>
              <a:ext cx="142530" cy="124866"/>
            </a:xfrm>
            <a:custGeom>
              <a:avLst/>
              <a:gdLst/>
              <a:ahLst/>
              <a:cxnLst/>
              <a:rect l="l" t="t" r="r" b="b"/>
              <a:pathLst>
                <a:path w="4751" h="4200" extrusionOk="0">
                  <a:moveTo>
                    <a:pt x="2355" y="0"/>
                  </a:moveTo>
                  <a:cubicBezTo>
                    <a:pt x="1271" y="0"/>
                    <a:pt x="320" y="758"/>
                    <a:pt x="156" y="1791"/>
                  </a:cubicBezTo>
                  <a:cubicBezTo>
                    <a:pt x="0" y="2960"/>
                    <a:pt x="831" y="4024"/>
                    <a:pt x="2051" y="4180"/>
                  </a:cubicBezTo>
                  <a:cubicBezTo>
                    <a:pt x="2155" y="4193"/>
                    <a:pt x="2259" y="4200"/>
                    <a:pt x="2362" y="4200"/>
                  </a:cubicBezTo>
                  <a:cubicBezTo>
                    <a:pt x="3459" y="4200"/>
                    <a:pt x="4427" y="3457"/>
                    <a:pt x="4569" y="2388"/>
                  </a:cubicBezTo>
                  <a:cubicBezTo>
                    <a:pt x="4751" y="1246"/>
                    <a:pt x="3920" y="182"/>
                    <a:pt x="2700" y="26"/>
                  </a:cubicBezTo>
                  <a:cubicBezTo>
                    <a:pt x="2584" y="9"/>
                    <a:pt x="2469" y="0"/>
                    <a:pt x="2355" y="0"/>
                  </a:cubicBezTo>
                  <a:close/>
                </a:path>
              </a:pathLst>
            </a:custGeom>
            <a:solidFill>
              <a:srgbClr val="930A03"/>
            </a:solidFill>
            <a:ln w="3900" cap="flat" cmpd="sng">
              <a:solidFill>
                <a:srgbClr val="3F3F3F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16"/>
            <p:cNvSpPr/>
            <p:nvPr/>
          </p:nvSpPr>
          <p:spPr>
            <a:xfrm>
              <a:off x="6307200" y="3042710"/>
              <a:ext cx="142560" cy="124866"/>
            </a:xfrm>
            <a:custGeom>
              <a:avLst/>
              <a:gdLst/>
              <a:ahLst/>
              <a:cxnLst/>
              <a:rect l="l" t="t" r="r" b="b"/>
              <a:pathLst>
                <a:path w="4752" h="4200" extrusionOk="0">
                  <a:moveTo>
                    <a:pt x="2356" y="1"/>
                  </a:moveTo>
                  <a:cubicBezTo>
                    <a:pt x="1276" y="1"/>
                    <a:pt x="347" y="758"/>
                    <a:pt x="182" y="1792"/>
                  </a:cubicBezTo>
                  <a:cubicBezTo>
                    <a:pt x="1" y="2960"/>
                    <a:pt x="857" y="4024"/>
                    <a:pt x="2077" y="4180"/>
                  </a:cubicBezTo>
                  <a:cubicBezTo>
                    <a:pt x="2182" y="4193"/>
                    <a:pt x="2285" y="4200"/>
                    <a:pt x="2387" y="4200"/>
                  </a:cubicBezTo>
                  <a:cubicBezTo>
                    <a:pt x="3482" y="4200"/>
                    <a:pt x="4429" y="3457"/>
                    <a:pt x="4596" y="2389"/>
                  </a:cubicBezTo>
                  <a:cubicBezTo>
                    <a:pt x="4751" y="1246"/>
                    <a:pt x="3921" y="182"/>
                    <a:pt x="2700" y="26"/>
                  </a:cubicBezTo>
                  <a:cubicBezTo>
                    <a:pt x="2584" y="9"/>
                    <a:pt x="2469" y="1"/>
                    <a:pt x="2356" y="1"/>
                  </a:cubicBezTo>
                  <a:close/>
                </a:path>
              </a:pathLst>
            </a:custGeom>
            <a:solidFill>
              <a:srgbClr val="930A03"/>
            </a:solidFill>
            <a:ln w="3900" cap="flat" cmpd="sng">
              <a:solidFill>
                <a:srgbClr val="3F3F3F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16"/>
            <p:cNvSpPr/>
            <p:nvPr/>
          </p:nvSpPr>
          <p:spPr>
            <a:xfrm>
              <a:off x="6187266" y="3025141"/>
              <a:ext cx="142560" cy="125461"/>
            </a:xfrm>
            <a:custGeom>
              <a:avLst/>
              <a:gdLst/>
              <a:ahLst/>
              <a:cxnLst/>
              <a:rect l="l" t="t" r="r" b="b"/>
              <a:pathLst>
                <a:path w="4752" h="4220" extrusionOk="0">
                  <a:moveTo>
                    <a:pt x="2372" y="1"/>
                  </a:moveTo>
                  <a:cubicBezTo>
                    <a:pt x="1275" y="1"/>
                    <a:pt x="323" y="764"/>
                    <a:pt x="156" y="1812"/>
                  </a:cubicBezTo>
                  <a:cubicBezTo>
                    <a:pt x="1" y="2954"/>
                    <a:pt x="831" y="4018"/>
                    <a:pt x="2051" y="4200"/>
                  </a:cubicBezTo>
                  <a:cubicBezTo>
                    <a:pt x="2153" y="4213"/>
                    <a:pt x="2254" y="4219"/>
                    <a:pt x="2354" y="4219"/>
                  </a:cubicBezTo>
                  <a:cubicBezTo>
                    <a:pt x="3451" y="4219"/>
                    <a:pt x="4403" y="3456"/>
                    <a:pt x="4570" y="2409"/>
                  </a:cubicBezTo>
                  <a:cubicBezTo>
                    <a:pt x="4751" y="1266"/>
                    <a:pt x="3895" y="202"/>
                    <a:pt x="2675" y="20"/>
                  </a:cubicBezTo>
                  <a:cubicBezTo>
                    <a:pt x="2573" y="7"/>
                    <a:pt x="2472" y="1"/>
                    <a:pt x="2372" y="1"/>
                  </a:cubicBezTo>
                  <a:close/>
                </a:path>
              </a:pathLst>
            </a:custGeom>
            <a:solidFill>
              <a:srgbClr val="930A03"/>
            </a:solidFill>
            <a:ln w="3900" cap="flat" cmpd="sng">
              <a:solidFill>
                <a:srgbClr val="3F3F3F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16"/>
            <p:cNvSpPr/>
            <p:nvPr/>
          </p:nvSpPr>
          <p:spPr>
            <a:xfrm>
              <a:off x="6067331" y="3017442"/>
              <a:ext cx="144900" cy="126382"/>
            </a:xfrm>
            <a:custGeom>
              <a:avLst/>
              <a:gdLst/>
              <a:ahLst/>
              <a:cxnLst/>
              <a:rect l="l" t="t" r="r" b="b"/>
              <a:pathLst>
                <a:path w="4830" h="4251" extrusionOk="0">
                  <a:moveTo>
                    <a:pt x="2424" y="0"/>
                  </a:moveTo>
                  <a:cubicBezTo>
                    <a:pt x="1323" y="0"/>
                    <a:pt x="349" y="766"/>
                    <a:pt x="182" y="1837"/>
                  </a:cubicBezTo>
                  <a:cubicBezTo>
                    <a:pt x="1" y="3005"/>
                    <a:pt x="857" y="4069"/>
                    <a:pt x="2103" y="4225"/>
                  </a:cubicBezTo>
                  <a:cubicBezTo>
                    <a:pt x="2219" y="4243"/>
                    <a:pt x="2334" y="4251"/>
                    <a:pt x="2448" y="4251"/>
                  </a:cubicBezTo>
                  <a:cubicBezTo>
                    <a:pt x="3532" y="4251"/>
                    <a:pt x="4483" y="3491"/>
                    <a:pt x="4648" y="2434"/>
                  </a:cubicBezTo>
                  <a:cubicBezTo>
                    <a:pt x="4829" y="1266"/>
                    <a:pt x="3973" y="201"/>
                    <a:pt x="2726" y="20"/>
                  </a:cubicBezTo>
                  <a:cubicBezTo>
                    <a:pt x="2625" y="7"/>
                    <a:pt x="2524" y="0"/>
                    <a:pt x="2424" y="0"/>
                  </a:cubicBezTo>
                  <a:close/>
                </a:path>
              </a:pathLst>
            </a:custGeom>
            <a:solidFill>
              <a:srgbClr val="930A03"/>
            </a:solidFill>
            <a:ln w="3900" cap="flat" cmpd="sng">
              <a:solidFill>
                <a:srgbClr val="3F3F3F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16"/>
            <p:cNvSpPr/>
            <p:nvPr/>
          </p:nvSpPr>
          <p:spPr>
            <a:xfrm>
              <a:off x="5948177" y="3042918"/>
              <a:ext cx="144120" cy="126382"/>
            </a:xfrm>
            <a:custGeom>
              <a:avLst/>
              <a:gdLst/>
              <a:ahLst/>
              <a:cxnLst/>
              <a:rect l="l" t="t" r="r" b="b"/>
              <a:pathLst>
                <a:path w="4804" h="4251" extrusionOk="0">
                  <a:moveTo>
                    <a:pt x="2424" y="0"/>
                  </a:moveTo>
                  <a:cubicBezTo>
                    <a:pt x="1323" y="0"/>
                    <a:pt x="349" y="766"/>
                    <a:pt x="182" y="1837"/>
                  </a:cubicBezTo>
                  <a:cubicBezTo>
                    <a:pt x="1" y="2979"/>
                    <a:pt x="857" y="4069"/>
                    <a:pt x="2077" y="4225"/>
                  </a:cubicBezTo>
                  <a:cubicBezTo>
                    <a:pt x="2196" y="4242"/>
                    <a:pt x="2313" y="4251"/>
                    <a:pt x="2429" y="4251"/>
                  </a:cubicBezTo>
                  <a:cubicBezTo>
                    <a:pt x="3532" y="4251"/>
                    <a:pt x="4483" y="3491"/>
                    <a:pt x="4648" y="2434"/>
                  </a:cubicBezTo>
                  <a:cubicBezTo>
                    <a:pt x="4803" y="1265"/>
                    <a:pt x="3947" y="201"/>
                    <a:pt x="2726" y="19"/>
                  </a:cubicBezTo>
                  <a:cubicBezTo>
                    <a:pt x="2625" y="6"/>
                    <a:pt x="2524" y="0"/>
                    <a:pt x="2424" y="0"/>
                  </a:cubicBezTo>
                  <a:close/>
                </a:path>
              </a:pathLst>
            </a:custGeom>
            <a:solidFill>
              <a:srgbClr val="930A03"/>
            </a:solidFill>
            <a:ln w="3900" cap="flat" cmpd="sng">
              <a:solidFill>
                <a:srgbClr val="3F3F3F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16"/>
            <p:cNvSpPr/>
            <p:nvPr/>
          </p:nvSpPr>
          <p:spPr>
            <a:xfrm>
              <a:off x="5837602" y="3052758"/>
              <a:ext cx="144090" cy="126382"/>
            </a:xfrm>
            <a:custGeom>
              <a:avLst/>
              <a:gdLst/>
              <a:ahLst/>
              <a:cxnLst/>
              <a:rect l="l" t="t" r="r" b="b"/>
              <a:pathLst>
                <a:path w="4803" h="4251" extrusionOk="0">
                  <a:moveTo>
                    <a:pt x="2383" y="1"/>
                  </a:moveTo>
                  <a:cubicBezTo>
                    <a:pt x="1276" y="1"/>
                    <a:pt x="321" y="781"/>
                    <a:pt x="156" y="1817"/>
                  </a:cubicBezTo>
                  <a:cubicBezTo>
                    <a:pt x="0" y="2985"/>
                    <a:pt x="831" y="4076"/>
                    <a:pt x="2077" y="4231"/>
                  </a:cubicBezTo>
                  <a:cubicBezTo>
                    <a:pt x="2179" y="4244"/>
                    <a:pt x="2280" y="4251"/>
                    <a:pt x="2380" y="4251"/>
                  </a:cubicBezTo>
                  <a:cubicBezTo>
                    <a:pt x="3481" y="4251"/>
                    <a:pt x="4455" y="3487"/>
                    <a:pt x="4621" y="2440"/>
                  </a:cubicBezTo>
                  <a:cubicBezTo>
                    <a:pt x="4803" y="1272"/>
                    <a:pt x="3946" y="182"/>
                    <a:pt x="2726" y="26"/>
                  </a:cubicBezTo>
                  <a:cubicBezTo>
                    <a:pt x="2611" y="9"/>
                    <a:pt x="2496" y="1"/>
                    <a:pt x="2383" y="1"/>
                  </a:cubicBezTo>
                  <a:close/>
                </a:path>
              </a:pathLst>
            </a:custGeom>
            <a:solidFill>
              <a:srgbClr val="930A03"/>
            </a:solidFill>
            <a:ln w="3900" cap="flat" cmpd="sng">
              <a:solidFill>
                <a:srgbClr val="3F3F3F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16"/>
            <p:cNvSpPr/>
            <p:nvPr/>
          </p:nvSpPr>
          <p:spPr>
            <a:xfrm>
              <a:off x="5716887" y="3073003"/>
              <a:ext cx="145650" cy="127750"/>
            </a:xfrm>
            <a:custGeom>
              <a:avLst/>
              <a:gdLst/>
              <a:ahLst/>
              <a:cxnLst/>
              <a:rect l="l" t="t" r="r" b="b"/>
              <a:pathLst>
                <a:path w="4855" h="4297" extrusionOk="0">
                  <a:moveTo>
                    <a:pt x="2444" y="1"/>
                  </a:moveTo>
                  <a:cubicBezTo>
                    <a:pt x="1322" y="1"/>
                    <a:pt x="349" y="766"/>
                    <a:pt x="182" y="1837"/>
                  </a:cubicBezTo>
                  <a:cubicBezTo>
                    <a:pt x="0" y="3031"/>
                    <a:pt x="883" y="4096"/>
                    <a:pt x="2103" y="4277"/>
                  </a:cubicBezTo>
                  <a:cubicBezTo>
                    <a:pt x="2207" y="4290"/>
                    <a:pt x="2310" y="4297"/>
                    <a:pt x="2412" y="4297"/>
                  </a:cubicBezTo>
                  <a:cubicBezTo>
                    <a:pt x="3537" y="4297"/>
                    <a:pt x="4533" y="3531"/>
                    <a:pt x="4699" y="2460"/>
                  </a:cubicBezTo>
                  <a:cubicBezTo>
                    <a:pt x="4855" y="1292"/>
                    <a:pt x="3998" y="202"/>
                    <a:pt x="2752" y="20"/>
                  </a:cubicBezTo>
                  <a:cubicBezTo>
                    <a:pt x="2648" y="7"/>
                    <a:pt x="2545" y="1"/>
                    <a:pt x="2444" y="1"/>
                  </a:cubicBezTo>
                  <a:close/>
                </a:path>
              </a:pathLst>
            </a:custGeom>
            <a:solidFill>
              <a:srgbClr val="930A03"/>
            </a:solidFill>
            <a:ln w="4550" cap="flat" cmpd="sng">
              <a:solidFill>
                <a:srgbClr val="3F3F3F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16"/>
            <p:cNvSpPr/>
            <p:nvPr/>
          </p:nvSpPr>
          <p:spPr>
            <a:xfrm>
              <a:off x="5601632" y="3096725"/>
              <a:ext cx="145650" cy="127363"/>
            </a:xfrm>
            <a:custGeom>
              <a:avLst/>
              <a:gdLst/>
              <a:ahLst/>
              <a:cxnLst/>
              <a:rect l="l" t="t" r="r" b="b"/>
              <a:pathLst>
                <a:path w="4855" h="4284" extrusionOk="0">
                  <a:moveTo>
                    <a:pt x="2401" y="1"/>
                  </a:moveTo>
                  <a:cubicBezTo>
                    <a:pt x="1298" y="1"/>
                    <a:pt x="346" y="763"/>
                    <a:pt x="182" y="1844"/>
                  </a:cubicBezTo>
                  <a:cubicBezTo>
                    <a:pt x="0" y="3012"/>
                    <a:pt x="857" y="4102"/>
                    <a:pt x="2103" y="4258"/>
                  </a:cubicBezTo>
                  <a:cubicBezTo>
                    <a:pt x="2218" y="4275"/>
                    <a:pt x="2333" y="4283"/>
                    <a:pt x="2446" y="4283"/>
                  </a:cubicBezTo>
                  <a:cubicBezTo>
                    <a:pt x="3552" y="4283"/>
                    <a:pt x="4508" y="3501"/>
                    <a:pt x="4673" y="2441"/>
                  </a:cubicBezTo>
                  <a:cubicBezTo>
                    <a:pt x="4855" y="1273"/>
                    <a:pt x="3998" y="182"/>
                    <a:pt x="2752" y="27"/>
                  </a:cubicBezTo>
                  <a:cubicBezTo>
                    <a:pt x="2634" y="9"/>
                    <a:pt x="2517" y="1"/>
                    <a:pt x="2401" y="1"/>
                  </a:cubicBezTo>
                  <a:close/>
                </a:path>
              </a:pathLst>
            </a:custGeom>
            <a:solidFill>
              <a:srgbClr val="930A03"/>
            </a:solidFill>
            <a:ln w="4550" cap="flat" cmpd="sng">
              <a:solidFill>
                <a:srgbClr val="3F3F3F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16"/>
            <p:cNvSpPr/>
            <p:nvPr/>
          </p:nvSpPr>
          <p:spPr>
            <a:xfrm>
              <a:off x="5480138" y="3113908"/>
              <a:ext cx="145650" cy="127750"/>
            </a:xfrm>
            <a:custGeom>
              <a:avLst/>
              <a:gdLst/>
              <a:ahLst/>
              <a:cxnLst/>
              <a:rect l="l" t="t" r="r" b="b"/>
              <a:pathLst>
                <a:path w="4855" h="4297" extrusionOk="0">
                  <a:moveTo>
                    <a:pt x="2444" y="0"/>
                  </a:moveTo>
                  <a:cubicBezTo>
                    <a:pt x="1322" y="0"/>
                    <a:pt x="349" y="766"/>
                    <a:pt x="182" y="1837"/>
                  </a:cubicBezTo>
                  <a:cubicBezTo>
                    <a:pt x="0" y="3005"/>
                    <a:pt x="857" y="4096"/>
                    <a:pt x="2103" y="4277"/>
                  </a:cubicBezTo>
                  <a:cubicBezTo>
                    <a:pt x="2207" y="4290"/>
                    <a:pt x="2310" y="4297"/>
                    <a:pt x="2412" y="4297"/>
                  </a:cubicBezTo>
                  <a:cubicBezTo>
                    <a:pt x="3537" y="4297"/>
                    <a:pt x="4530" y="3531"/>
                    <a:pt x="4673" y="2460"/>
                  </a:cubicBezTo>
                  <a:cubicBezTo>
                    <a:pt x="4855" y="1266"/>
                    <a:pt x="3998" y="175"/>
                    <a:pt x="2752" y="20"/>
                  </a:cubicBezTo>
                  <a:cubicBezTo>
                    <a:pt x="2648" y="7"/>
                    <a:pt x="2545" y="0"/>
                    <a:pt x="2444" y="0"/>
                  </a:cubicBezTo>
                  <a:close/>
                </a:path>
              </a:pathLst>
            </a:custGeom>
            <a:solidFill>
              <a:srgbClr val="930A03"/>
            </a:solidFill>
            <a:ln w="4550" cap="flat" cmpd="sng">
              <a:solidFill>
                <a:srgbClr val="3F3F3F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16"/>
            <p:cNvSpPr/>
            <p:nvPr/>
          </p:nvSpPr>
          <p:spPr>
            <a:xfrm>
              <a:off x="5374993" y="3116821"/>
              <a:ext cx="147240" cy="128880"/>
            </a:xfrm>
            <a:custGeom>
              <a:avLst/>
              <a:gdLst/>
              <a:ahLst/>
              <a:cxnLst/>
              <a:rect l="l" t="t" r="r" b="b"/>
              <a:pathLst>
                <a:path w="4908" h="4335" extrusionOk="0">
                  <a:moveTo>
                    <a:pt x="2435" y="1"/>
                  </a:moveTo>
                  <a:cubicBezTo>
                    <a:pt x="1324" y="1"/>
                    <a:pt x="347" y="783"/>
                    <a:pt x="182" y="1843"/>
                  </a:cubicBezTo>
                  <a:cubicBezTo>
                    <a:pt x="1" y="3037"/>
                    <a:pt x="883" y="4127"/>
                    <a:pt x="2129" y="4309"/>
                  </a:cubicBezTo>
                  <a:cubicBezTo>
                    <a:pt x="2247" y="4326"/>
                    <a:pt x="2364" y="4334"/>
                    <a:pt x="2479" y="4334"/>
                  </a:cubicBezTo>
                  <a:cubicBezTo>
                    <a:pt x="3609" y="4334"/>
                    <a:pt x="4584" y="3550"/>
                    <a:pt x="4725" y="2466"/>
                  </a:cubicBezTo>
                  <a:cubicBezTo>
                    <a:pt x="4907" y="1272"/>
                    <a:pt x="4050" y="181"/>
                    <a:pt x="2778" y="26"/>
                  </a:cubicBezTo>
                  <a:cubicBezTo>
                    <a:pt x="2663" y="9"/>
                    <a:pt x="2548" y="1"/>
                    <a:pt x="2435" y="1"/>
                  </a:cubicBezTo>
                  <a:close/>
                </a:path>
              </a:pathLst>
            </a:custGeom>
            <a:solidFill>
              <a:srgbClr val="930A03"/>
            </a:solidFill>
            <a:ln w="4550" cap="flat" cmpd="sng">
              <a:solidFill>
                <a:srgbClr val="3F3F3F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16"/>
            <p:cNvSpPr/>
            <p:nvPr/>
          </p:nvSpPr>
          <p:spPr>
            <a:xfrm>
              <a:off x="5261298" y="3100025"/>
              <a:ext cx="150330" cy="131763"/>
            </a:xfrm>
            <a:custGeom>
              <a:avLst/>
              <a:gdLst/>
              <a:ahLst/>
              <a:cxnLst/>
              <a:rect l="l" t="t" r="r" b="b"/>
              <a:pathLst>
                <a:path w="5011" h="4432" extrusionOk="0">
                  <a:moveTo>
                    <a:pt x="2523" y="1"/>
                  </a:moveTo>
                  <a:cubicBezTo>
                    <a:pt x="1371" y="1"/>
                    <a:pt x="349" y="793"/>
                    <a:pt x="182" y="1915"/>
                  </a:cubicBezTo>
                  <a:cubicBezTo>
                    <a:pt x="0" y="3109"/>
                    <a:pt x="883" y="4225"/>
                    <a:pt x="2155" y="4407"/>
                  </a:cubicBezTo>
                  <a:cubicBezTo>
                    <a:pt x="2272" y="4423"/>
                    <a:pt x="2388" y="4431"/>
                    <a:pt x="2503" y="4431"/>
                  </a:cubicBezTo>
                  <a:cubicBezTo>
                    <a:pt x="3656" y="4431"/>
                    <a:pt x="4638" y="3624"/>
                    <a:pt x="4803" y="2538"/>
                  </a:cubicBezTo>
                  <a:cubicBezTo>
                    <a:pt x="5011" y="1317"/>
                    <a:pt x="4102" y="201"/>
                    <a:pt x="2830" y="19"/>
                  </a:cubicBezTo>
                  <a:cubicBezTo>
                    <a:pt x="2727" y="7"/>
                    <a:pt x="2625" y="1"/>
                    <a:pt x="2523" y="1"/>
                  </a:cubicBezTo>
                  <a:close/>
                </a:path>
              </a:pathLst>
            </a:custGeom>
            <a:solidFill>
              <a:srgbClr val="930A03"/>
            </a:solidFill>
            <a:ln w="4550" cap="flat" cmpd="sng">
              <a:solidFill>
                <a:srgbClr val="3F3F3F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16"/>
            <p:cNvSpPr/>
            <p:nvPr/>
          </p:nvSpPr>
          <p:spPr>
            <a:xfrm>
              <a:off x="5141363" y="3075321"/>
              <a:ext cx="150330" cy="131763"/>
            </a:xfrm>
            <a:custGeom>
              <a:avLst/>
              <a:gdLst/>
              <a:ahLst/>
              <a:cxnLst/>
              <a:rect l="l" t="t" r="r" b="b"/>
              <a:pathLst>
                <a:path w="5011" h="4432" extrusionOk="0">
                  <a:moveTo>
                    <a:pt x="2523" y="1"/>
                  </a:moveTo>
                  <a:cubicBezTo>
                    <a:pt x="1371" y="1"/>
                    <a:pt x="349" y="793"/>
                    <a:pt x="182" y="1915"/>
                  </a:cubicBezTo>
                  <a:cubicBezTo>
                    <a:pt x="0" y="3109"/>
                    <a:pt x="883" y="4225"/>
                    <a:pt x="2181" y="4407"/>
                  </a:cubicBezTo>
                  <a:cubicBezTo>
                    <a:pt x="2296" y="4423"/>
                    <a:pt x="2410" y="4431"/>
                    <a:pt x="2523" y="4431"/>
                  </a:cubicBezTo>
                  <a:cubicBezTo>
                    <a:pt x="3660" y="4431"/>
                    <a:pt x="4664" y="3624"/>
                    <a:pt x="4829" y="2538"/>
                  </a:cubicBezTo>
                  <a:cubicBezTo>
                    <a:pt x="5011" y="1318"/>
                    <a:pt x="4128" y="201"/>
                    <a:pt x="2830" y="20"/>
                  </a:cubicBezTo>
                  <a:cubicBezTo>
                    <a:pt x="2727" y="7"/>
                    <a:pt x="2625" y="1"/>
                    <a:pt x="2523" y="1"/>
                  </a:cubicBezTo>
                  <a:close/>
                </a:path>
              </a:pathLst>
            </a:custGeom>
            <a:solidFill>
              <a:srgbClr val="930A03"/>
            </a:solidFill>
            <a:ln w="4550" cap="flat" cmpd="sng">
              <a:solidFill>
                <a:srgbClr val="3F3F3F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16"/>
            <p:cNvSpPr/>
            <p:nvPr/>
          </p:nvSpPr>
          <p:spPr>
            <a:xfrm>
              <a:off x="5019089" y="3049696"/>
              <a:ext cx="151890" cy="132685"/>
            </a:xfrm>
            <a:custGeom>
              <a:avLst/>
              <a:gdLst/>
              <a:ahLst/>
              <a:cxnLst/>
              <a:rect l="l" t="t" r="r" b="b"/>
              <a:pathLst>
                <a:path w="5063" h="4463" extrusionOk="0">
                  <a:moveTo>
                    <a:pt x="2514" y="1"/>
                  </a:moveTo>
                  <a:cubicBezTo>
                    <a:pt x="1373" y="1"/>
                    <a:pt x="348" y="810"/>
                    <a:pt x="182" y="1920"/>
                  </a:cubicBezTo>
                  <a:cubicBezTo>
                    <a:pt x="0" y="3140"/>
                    <a:pt x="909" y="4257"/>
                    <a:pt x="2207" y="4438"/>
                  </a:cubicBezTo>
                  <a:cubicBezTo>
                    <a:pt x="2322" y="4455"/>
                    <a:pt x="2436" y="4463"/>
                    <a:pt x="2549" y="4463"/>
                  </a:cubicBezTo>
                  <a:cubicBezTo>
                    <a:pt x="3691" y="4463"/>
                    <a:pt x="4716" y="3653"/>
                    <a:pt x="4881" y="2543"/>
                  </a:cubicBezTo>
                  <a:cubicBezTo>
                    <a:pt x="5063" y="1323"/>
                    <a:pt x="4154" y="181"/>
                    <a:pt x="2856" y="25"/>
                  </a:cubicBezTo>
                  <a:cubicBezTo>
                    <a:pt x="2741" y="9"/>
                    <a:pt x="2627" y="1"/>
                    <a:pt x="2514" y="1"/>
                  </a:cubicBezTo>
                  <a:close/>
                </a:path>
              </a:pathLst>
            </a:custGeom>
            <a:solidFill>
              <a:srgbClr val="930A03"/>
            </a:solidFill>
            <a:ln w="4550" cap="flat" cmpd="sng">
              <a:solidFill>
                <a:srgbClr val="3F3F3F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16"/>
            <p:cNvSpPr/>
            <p:nvPr/>
          </p:nvSpPr>
          <p:spPr>
            <a:xfrm>
              <a:off x="4889015" y="3038132"/>
              <a:ext cx="151920" cy="132685"/>
            </a:xfrm>
            <a:custGeom>
              <a:avLst/>
              <a:gdLst/>
              <a:ahLst/>
              <a:cxnLst/>
              <a:rect l="l" t="t" r="r" b="b"/>
              <a:pathLst>
                <a:path w="5064" h="4463" extrusionOk="0">
                  <a:moveTo>
                    <a:pt x="2534" y="0"/>
                  </a:moveTo>
                  <a:cubicBezTo>
                    <a:pt x="1373" y="0"/>
                    <a:pt x="348" y="810"/>
                    <a:pt x="183" y="1920"/>
                  </a:cubicBezTo>
                  <a:cubicBezTo>
                    <a:pt x="1" y="3140"/>
                    <a:pt x="910" y="4256"/>
                    <a:pt x="2208" y="4438"/>
                  </a:cubicBezTo>
                  <a:cubicBezTo>
                    <a:pt x="2325" y="4454"/>
                    <a:pt x="2441" y="4462"/>
                    <a:pt x="2555" y="4462"/>
                  </a:cubicBezTo>
                  <a:cubicBezTo>
                    <a:pt x="3713" y="4462"/>
                    <a:pt x="4716" y="3653"/>
                    <a:pt x="4882" y="2543"/>
                  </a:cubicBezTo>
                  <a:cubicBezTo>
                    <a:pt x="5063" y="1323"/>
                    <a:pt x="4155" y="180"/>
                    <a:pt x="2883" y="25"/>
                  </a:cubicBezTo>
                  <a:cubicBezTo>
                    <a:pt x="2766" y="8"/>
                    <a:pt x="2649" y="0"/>
                    <a:pt x="2534" y="0"/>
                  </a:cubicBezTo>
                  <a:close/>
                </a:path>
              </a:pathLst>
            </a:custGeom>
            <a:solidFill>
              <a:srgbClr val="930A03"/>
            </a:solidFill>
            <a:ln w="4550" cap="flat" cmpd="sng">
              <a:solidFill>
                <a:srgbClr val="3F3F3F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16"/>
            <p:cNvSpPr/>
            <p:nvPr/>
          </p:nvSpPr>
          <p:spPr>
            <a:xfrm>
              <a:off x="4765991" y="3061290"/>
              <a:ext cx="155010" cy="135569"/>
            </a:xfrm>
            <a:custGeom>
              <a:avLst/>
              <a:gdLst/>
              <a:ahLst/>
              <a:cxnLst/>
              <a:rect l="l" t="t" r="r" b="b"/>
              <a:pathLst>
                <a:path w="5167" h="4560" extrusionOk="0">
                  <a:moveTo>
                    <a:pt x="2579" y="0"/>
                  </a:moveTo>
                  <a:cubicBezTo>
                    <a:pt x="1398" y="0"/>
                    <a:pt x="373" y="812"/>
                    <a:pt x="208" y="1945"/>
                  </a:cubicBezTo>
                  <a:cubicBezTo>
                    <a:pt x="0" y="3192"/>
                    <a:pt x="935" y="4360"/>
                    <a:pt x="2259" y="4542"/>
                  </a:cubicBezTo>
                  <a:cubicBezTo>
                    <a:pt x="2361" y="4554"/>
                    <a:pt x="2463" y="4560"/>
                    <a:pt x="2564" y="4560"/>
                  </a:cubicBezTo>
                  <a:cubicBezTo>
                    <a:pt x="3747" y="4560"/>
                    <a:pt x="4817" y="3742"/>
                    <a:pt x="4985" y="2594"/>
                  </a:cubicBezTo>
                  <a:cubicBezTo>
                    <a:pt x="5166" y="1348"/>
                    <a:pt x="4258" y="206"/>
                    <a:pt x="2934" y="24"/>
                  </a:cubicBezTo>
                  <a:cubicBezTo>
                    <a:pt x="2815" y="8"/>
                    <a:pt x="2696" y="0"/>
                    <a:pt x="2579" y="0"/>
                  </a:cubicBezTo>
                  <a:close/>
                </a:path>
              </a:pathLst>
            </a:custGeom>
            <a:solidFill>
              <a:srgbClr val="930A03"/>
            </a:solidFill>
            <a:ln w="4550" cap="flat" cmpd="sng">
              <a:solidFill>
                <a:srgbClr val="3F3F3F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16"/>
            <p:cNvSpPr/>
            <p:nvPr/>
          </p:nvSpPr>
          <p:spPr>
            <a:xfrm>
              <a:off x="4632797" y="3128415"/>
              <a:ext cx="155040" cy="135004"/>
            </a:xfrm>
            <a:custGeom>
              <a:avLst/>
              <a:gdLst/>
              <a:ahLst/>
              <a:cxnLst/>
              <a:rect l="l" t="t" r="r" b="b"/>
              <a:pathLst>
                <a:path w="5168" h="4541" extrusionOk="0">
                  <a:moveTo>
                    <a:pt x="2580" y="1"/>
                  </a:moveTo>
                  <a:cubicBezTo>
                    <a:pt x="1399" y="1"/>
                    <a:pt x="374" y="812"/>
                    <a:pt x="209" y="1946"/>
                  </a:cubicBezTo>
                  <a:cubicBezTo>
                    <a:pt x="1" y="3244"/>
                    <a:pt x="468" y="4283"/>
                    <a:pt x="2234" y="4516"/>
                  </a:cubicBezTo>
                  <a:cubicBezTo>
                    <a:pt x="2353" y="4533"/>
                    <a:pt x="2471" y="4540"/>
                    <a:pt x="2588" y="4540"/>
                  </a:cubicBezTo>
                  <a:cubicBezTo>
                    <a:pt x="3769" y="4540"/>
                    <a:pt x="4796" y="3729"/>
                    <a:pt x="4985" y="2595"/>
                  </a:cubicBezTo>
                  <a:cubicBezTo>
                    <a:pt x="5167" y="1349"/>
                    <a:pt x="4258" y="181"/>
                    <a:pt x="2934" y="25"/>
                  </a:cubicBezTo>
                  <a:cubicBezTo>
                    <a:pt x="2815" y="9"/>
                    <a:pt x="2697" y="1"/>
                    <a:pt x="2580" y="1"/>
                  </a:cubicBezTo>
                  <a:close/>
                </a:path>
              </a:pathLst>
            </a:custGeom>
            <a:solidFill>
              <a:srgbClr val="930A03"/>
            </a:solidFill>
            <a:ln w="4550" cap="flat" cmpd="sng">
              <a:solidFill>
                <a:srgbClr val="3F3F3F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16"/>
            <p:cNvSpPr/>
            <p:nvPr/>
          </p:nvSpPr>
          <p:spPr>
            <a:xfrm>
              <a:off x="4491863" y="3122261"/>
              <a:ext cx="158130" cy="138066"/>
            </a:xfrm>
            <a:custGeom>
              <a:avLst/>
              <a:gdLst/>
              <a:ahLst/>
              <a:cxnLst/>
              <a:rect l="l" t="t" r="r" b="b"/>
              <a:pathLst>
                <a:path w="5271" h="4644" extrusionOk="0">
                  <a:moveTo>
                    <a:pt x="2633" y="1"/>
                  </a:moveTo>
                  <a:cubicBezTo>
                    <a:pt x="1425" y="1"/>
                    <a:pt x="373" y="837"/>
                    <a:pt x="208" y="1997"/>
                  </a:cubicBezTo>
                  <a:cubicBezTo>
                    <a:pt x="0" y="3269"/>
                    <a:pt x="935" y="4438"/>
                    <a:pt x="2285" y="4619"/>
                  </a:cubicBezTo>
                  <a:cubicBezTo>
                    <a:pt x="2403" y="4635"/>
                    <a:pt x="2521" y="4643"/>
                    <a:pt x="2637" y="4643"/>
                  </a:cubicBezTo>
                  <a:cubicBezTo>
                    <a:pt x="3845" y="4643"/>
                    <a:pt x="4897" y="3807"/>
                    <a:pt x="5062" y="2646"/>
                  </a:cubicBezTo>
                  <a:cubicBezTo>
                    <a:pt x="5270" y="1374"/>
                    <a:pt x="4335" y="206"/>
                    <a:pt x="2985" y="24"/>
                  </a:cubicBezTo>
                  <a:cubicBezTo>
                    <a:pt x="2867" y="8"/>
                    <a:pt x="2749" y="1"/>
                    <a:pt x="2633" y="1"/>
                  </a:cubicBezTo>
                  <a:close/>
                </a:path>
              </a:pathLst>
            </a:custGeom>
            <a:solidFill>
              <a:srgbClr val="930A03"/>
            </a:solidFill>
            <a:ln w="4550" cap="flat" cmpd="sng">
              <a:solidFill>
                <a:srgbClr val="3F3F3F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16"/>
            <p:cNvSpPr/>
            <p:nvPr/>
          </p:nvSpPr>
          <p:spPr>
            <a:xfrm>
              <a:off x="4357109" y="3111470"/>
              <a:ext cx="158130" cy="138036"/>
            </a:xfrm>
            <a:custGeom>
              <a:avLst/>
              <a:gdLst/>
              <a:ahLst/>
              <a:cxnLst/>
              <a:rect l="l" t="t" r="r" b="b"/>
              <a:pathLst>
                <a:path w="5271" h="4643" extrusionOk="0">
                  <a:moveTo>
                    <a:pt x="2634" y="0"/>
                  </a:moveTo>
                  <a:cubicBezTo>
                    <a:pt x="1426" y="0"/>
                    <a:pt x="374" y="836"/>
                    <a:pt x="208" y="1997"/>
                  </a:cubicBezTo>
                  <a:cubicBezTo>
                    <a:pt x="1" y="3269"/>
                    <a:pt x="935" y="4437"/>
                    <a:pt x="2285" y="4619"/>
                  </a:cubicBezTo>
                  <a:cubicBezTo>
                    <a:pt x="2404" y="4635"/>
                    <a:pt x="2522" y="4643"/>
                    <a:pt x="2638" y="4643"/>
                  </a:cubicBezTo>
                  <a:cubicBezTo>
                    <a:pt x="3846" y="4643"/>
                    <a:pt x="4897" y="3806"/>
                    <a:pt x="5063" y="2646"/>
                  </a:cubicBezTo>
                  <a:cubicBezTo>
                    <a:pt x="5271" y="1400"/>
                    <a:pt x="4336" y="206"/>
                    <a:pt x="2986" y="24"/>
                  </a:cubicBezTo>
                  <a:cubicBezTo>
                    <a:pt x="2868" y="8"/>
                    <a:pt x="2750" y="0"/>
                    <a:pt x="2634" y="0"/>
                  </a:cubicBezTo>
                  <a:close/>
                </a:path>
              </a:pathLst>
            </a:custGeom>
            <a:solidFill>
              <a:srgbClr val="930A03"/>
            </a:solidFill>
            <a:ln w="4550" cap="flat" cmpd="sng">
              <a:solidFill>
                <a:srgbClr val="3F3F3F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16"/>
            <p:cNvSpPr/>
            <p:nvPr/>
          </p:nvSpPr>
          <p:spPr>
            <a:xfrm>
              <a:off x="4219266" y="3051272"/>
              <a:ext cx="157350" cy="138036"/>
            </a:xfrm>
            <a:custGeom>
              <a:avLst/>
              <a:gdLst/>
              <a:ahLst/>
              <a:cxnLst/>
              <a:rect l="l" t="t" r="r" b="b"/>
              <a:pathLst>
                <a:path w="5245" h="4643" extrusionOk="0">
                  <a:moveTo>
                    <a:pt x="2634" y="0"/>
                  </a:moveTo>
                  <a:cubicBezTo>
                    <a:pt x="1425" y="0"/>
                    <a:pt x="372" y="837"/>
                    <a:pt x="182" y="1997"/>
                  </a:cubicBezTo>
                  <a:cubicBezTo>
                    <a:pt x="1" y="3269"/>
                    <a:pt x="935" y="4437"/>
                    <a:pt x="2285" y="4619"/>
                  </a:cubicBezTo>
                  <a:cubicBezTo>
                    <a:pt x="2404" y="4635"/>
                    <a:pt x="2522" y="4643"/>
                    <a:pt x="2638" y="4643"/>
                  </a:cubicBezTo>
                  <a:cubicBezTo>
                    <a:pt x="3846" y="4643"/>
                    <a:pt x="4897" y="3806"/>
                    <a:pt x="5063" y="2646"/>
                  </a:cubicBezTo>
                  <a:cubicBezTo>
                    <a:pt x="5245" y="1374"/>
                    <a:pt x="4310" y="206"/>
                    <a:pt x="2986" y="24"/>
                  </a:cubicBezTo>
                  <a:cubicBezTo>
                    <a:pt x="2868" y="8"/>
                    <a:pt x="2750" y="0"/>
                    <a:pt x="2634" y="0"/>
                  </a:cubicBezTo>
                  <a:close/>
                </a:path>
              </a:pathLst>
            </a:custGeom>
            <a:solidFill>
              <a:srgbClr val="930A03"/>
            </a:solidFill>
            <a:ln w="4550" cap="flat" cmpd="sng">
              <a:solidFill>
                <a:srgbClr val="3F3F3F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16"/>
            <p:cNvSpPr/>
            <p:nvPr/>
          </p:nvSpPr>
          <p:spPr>
            <a:xfrm>
              <a:off x="4079862" y="2992620"/>
              <a:ext cx="158130" cy="138036"/>
            </a:xfrm>
            <a:custGeom>
              <a:avLst/>
              <a:gdLst/>
              <a:ahLst/>
              <a:cxnLst/>
              <a:rect l="l" t="t" r="r" b="b"/>
              <a:pathLst>
                <a:path w="5271" h="4643" extrusionOk="0">
                  <a:moveTo>
                    <a:pt x="2633" y="0"/>
                  </a:moveTo>
                  <a:cubicBezTo>
                    <a:pt x="1425" y="0"/>
                    <a:pt x="374" y="834"/>
                    <a:pt x="208" y="1971"/>
                  </a:cubicBezTo>
                  <a:cubicBezTo>
                    <a:pt x="1" y="3243"/>
                    <a:pt x="935" y="4437"/>
                    <a:pt x="2285" y="4619"/>
                  </a:cubicBezTo>
                  <a:cubicBezTo>
                    <a:pt x="2404" y="4635"/>
                    <a:pt x="2522" y="4643"/>
                    <a:pt x="2638" y="4643"/>
                  </a:cubicBezTo>
                  <a:cubicBezTo>
                    <a:pt x="3846" y="4643"/>
                    <a:pt x="4897" y="3806"/>
                    <a:pt x="5063" y="2646"/>
                  </a:cubicBezTo>
                  <a:cubicBezTo>
                    <a:pt x="5271" y="1374"/>
                    <a:pt x="4336" y="206"/>
                    <a:pt x="2986" y="24"/>
                  </a:cubicBezTo>
                  <a:cubicBezTo>
                    <a:pt x="2868" y="8"/>
                    <a:pt x="2750" y="0"/>
                    <a:pt x="2633" y="0"/>
                  </a:cubicBezTo>
                  <a:close/>
                </a:path>
              </a:pathLst>
            </a:custGeom>
            <a:solidFill>
              <a:srgbClr val="930A03"/>
            </a:solidFill>
            <a:ln w="4550" cap="flat" cmpd="sng">
              <a:solidFill>
                <a:srgbClr val="3F3F3F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16"/>
            <p:cNvSpPr/>
            <p:nvPr/>
          </p:nvSpPr>
          <p:spPr>
            <a:xfrm>
              <a:off x="3935029" y="2951714"/>
              <a:ext cx="158130" cy="138036"/>
            </a:xfrm>
            <a:custGeom>
              <a:avLst/>
              <a:gdLst/>
              <a:ahLst/>
              <a:cxnLst/>
              <a:rect l="l" t="t" r="r" b="b"/>
              <a:pathLst>
                <a:path w="5271" h="4643" extrusionOk="0">
                  <a:moveTo>
                    <a:pt x="2633" y="0"/>
                  </a:moveTo>
                  <a:cubicBezTo>
                    <a:pt x="1425" y="0"/>
                    <a:pt x="374" y="834"/>
                    <a:pt x="208" y="1971"/>
                  </a:cubicBezTo>
                  <a:cubicBezTo>
                    <a:pt x="0" y="3243"/>
                    <a:pt x="935" y="4437"/>
                    <a:pt x="2285" y="4619"/>
                  </a:cubicBezTo>
                  <a:cubicBezTo>
                    <a:pt x="2403" y="4635"/>
                    <a:pt x="2521" y="4643"/>
                    <a:pt x="2637" y="4643"/>
                  </a:cubicBezTo>
                  <a:cubicBezTo>
                    <a:pt x="3845" y="4643"/>
                    <a:pt x="4897" y="3806"/>
                    <a:pt x="5062" y="2646"/>
                  </a:cubicBezTo>
                  <a:cubicBezTo>
                    <a:pt x="5270" y="1374"/>
                    <a:pt x="4336" y="206"/>
                    <a:pt x="2986" y="24"/>
                  </a:cubicBezTo>
                  <a:cubicBezTo>
                    <a:pt x="2867" y="8"/>
                    <a:pt x="2749" y="0"/>
                    <a:pt x="2633" y="0"/>
                  </a:cubicBezTo>
                  <a:close/>
                </a:path>
              </a:pathLst>
            </a:custGeom>
            <a:solidFill>
              <a:srgbClr val="930A03"/>
            </a:solidFill>
            <a:ln w="4550" cap="flat" cmpd="sng">
              <a:solidFill>
                <a:srgbClr val="3F3F3F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16"/>
            <p:cNvSpPr/>
            <p:nvPr/>
          </p:nvSpPr>
          <p:spPr>
            <a:xfrm>
              <a:off x="6941911" y="3197680"/>
              <a:ext cx="134760" cy="122279"/>
            </a:xfrm>
            <a:custGeom>
              <a:avLst/>
              <a:gdLst/>
              <a:ahLst/>
              <a:cxnLst/>
              <a:rect l="l" t="t" r="r" b="b"/>
              <a:pathLst>
                <a:path w="4492" h="4113" extrusionOk="0">
                  <a:moveTo>
                    <a:pt x="2254" y="1"/>
                  </a:moveTo>
                  <a:cubicBezTo>
                    <a:pt x="2204" y="1"/>
                    <a:pt x="2154" y="2"/>
                    <a:pt x="2103" y="5"/>
                  </a:cubicBezTo>
                  <a:cubicBezTo>
                    <a:pt x="909" y="83"/>
                    <a:pt x="1" y="1044"/>
                    <a:pt x="52" y="2186"/>
                  </a:cubicBezTo>
                  <a:cubicBezTo>
                    <a:pt x="127" y="3280"/>
                    <a:pt x="1083" y="4112"/>
                    <a:pt x="2235" y="4112"/>
                  </a:cubicBezTo>
                  <a:cubicBezTo>
                    <a:pt x="2286" y="4112"/>
                    <a:pt x="2337" y="4111"/>
                    <a:pt x="2389" y="4107"/>
                  </a:cubicBezTo>
                  <a:cubicBezTo>
                    <a:pt x="3583" y="4029"/>
                    <a:pt x="4492" y="3069"/>
                    <a:pt x="4414" y="1927"/>
                  </a:cubicBezTo>
                  <a:cubicBezTo>
                    <a:pt x="4339" y="833"/>
                    <a:pt x="3384" y="1"/>
                    <a:pt x="2254" y="1"/>
                  </a:cubicBezTo>
                  <a:close/>
                </a:path>
              </a:pathLst>
            </a:custGeom>
            <a:solidFill>
              <a:srgbClr val="930A03"/>
            </a:solidFill>
            <a:ln w="3900" cap="flat" cmpd="sng">
              <a:solidFill>
                <a:srgbClr val="3F3F3F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16"/>
            <p:cNvSpPr/>
            <p:nvPr/>
          </p:nvSpPr>
          <p:spPr>
            <a:xfrm>
              <a:off x="6828216" y="3176395"/>
              <a:ext cx="139440" cy="122398"/>
            </a:xfrm>
            <a:custGeom>
              <a:avLst/>
              <a:gdLst/>
              <a:ahLst/>
              <a:cxnLst/>
              <a:rect l="l" t="t" r="r" b="b"/>
              <a:pathLst>
                <a:path w="4648" h="4117" extrusionOk="0">
                  <a:moveTo>
                    <a:pt x="2318" y="1"/>
                  </a:moveTo>
                  <a:cubicBezTo>
                    <a:pt x="1248" y="1"/>
                    <a:pt x="322" y="739"/>
                    <a:pt x="156" y="1760"/>
                  </a:cubicBezTo>
                  <a:cubicBezTo>
                    <a:pt x="0" y="2902"/>
                    <a:pt x="805" y="3941"/>
                    <a:pt x="1999" y="4096"/>
                  </a:cubicBezTo>
                  <a:cubicBezTo>
                    <a:pt x="2102" y="4110"/>
                    <a:pt x="2203" y="4116"/>
                    <a:pt x="2304" y="4116"/>
                  </a:cubicBezTo>
                  <a:cubicBezTo>
                    <a:pt x="3378" y="4116"/>
                    <a:pt x="4323" y="3378"/>
                    <a:pt x="4466" y="2357"/>
                  </a:cubicBezTo>
                  <a:cubicBezTo>
                    <a:pt x="4647" y="1215"/>
                    <a:pt x="3816" y="176"/>
                    <a:pt x="2622" y="21"/>
                  </a:cubicBezTo>
                  <a:cubicBezTo>
                    <a:pt x="2520" y="7"/>
                    <a:pt x="2418" y="1"/>
                    <a:pt x="2318" y="1"/>
                  </a:cubicBezTo>
                  <a:close/>
                </a:path>
              </a:pathLst>
            </a:custGeom>
            <a:solidFill>
              <a:srgbClr val="930A03"/>
            </a:solidFill>
            <a:ln w="3900" cap="flat" cmpd="sng">
              <a:solidFill>
                <a:srgbClr val="3F3F3F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16"/>
            <p:cNvSpPr/>
            <p:nvPr/>
          </p:nvSpPr>
          <p:spPr>
            <a:xfrm>
              <a:off x="6703602" y="3157696"/>
              <a:ext cx="139440" cy="122577"/>
            </a:xfrm>
            <a:custGeom>
              <a:avLst/>
              <a:gdLst/>
              <a:ahLst/>
              <a:cxnLst/>
              <a:rect l="l" t="t" r="r" b="b"/>
              <a:pathLst>
                <a:path w="4648" h="4123" extrusionOk="0">
                  <a:moveTo>
                    <a:pt x="2302" y="0"/>
                  </a:moveTo>
                  <a:cubicBezTo>
                    <a:pt x="1245" y="0"/>
                    <a:pt x="320" y="735"/>
                    <a:pt x="156" y="1766"/>
                  </a:cubicBezTo>
                  <a:cubicBezTo>
                    <a:pt x="1" y="2882"/>
                    <a:pt x="831" y="3921"/>
                    <a:pt x="2025" y="4102"/>
                  </a:cubicBezTo>
                  <a:cubicBezTo>
                    <a:pt x="2128" y="4116"/>
                    <a:pt x="2229" y="4122"/>
                    <a:pt x="2329" y="4122"/>
                  </a:cubicBezTo>
                  <a:cubicBezTo>
                    <a:pt x="3400" y="4122"/>
                    <a:pt x="4326" y="3382"/>
                    <a:pt x="4492" y="2337"/>
                  </a:cubicBezTo>
                  <a:cubicBezTo>
                    <a:pt x="4648" y="1221"/>
                    <a:pt x="3843" y="182"/>
                    <a:pt x="2649" y="26"/>
                  </a:cubicBezTo>
                  <a:cubicBezTo>
                    <a:pt x="2532" y="9"/>
                    <a:pt x="2416" y="0"/>
                    <a:pt x="2302" y="0"/>
                  </a:cubicBezTo>
                  <a:close/>
                </a:path>
              </a:pathLst>
            </a:custGeom>
            <a:solidFill>
              <a:srgbClr val="930A03"/>
            </a:solidFill>
            <a:ln w="3900" cap="flat" cmpd="sng">
              <a:solidFill>
                <a:srgbClr val="3F3F3F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16"/>
            <p:cNvSpPr/>
            <p:nvPr/>
          </p:nvSpPr>
          <p:spPr>
            <a:xfrm>
              <a:off x="6590687" y="3140900"/>
              <a:ext cx="139440" cy="122547"/>
            </a:xfrm>
            <a:custGeom>
              <a:avLst/>
              <a:gdLst/>
              <a:ahLst/>
              <a:cxnLst/>
              <a:rect l="l" t="t" r="r" b="b"/>
              <a:pathLst>
                <a:path w="4648" h="4122" extrusionOk="0">
                  <a:moveTo>
                    <a:pt x="2318" y="1"/>
                  </a:moveTo>
                  <a:cubicBezTo>
                    <a:pt x="1248" y="1"/>
                    <a:pt x="322" y="741"/>
                    <a:pt x="156" y="1786"/>
                  </a:cubicBezTo>
                  <a:cubicBezTo>
                    <a:pt x="0" y="2902"/>
                    <a:pt x="831" y="3940"/>
                    <a:pt x="2025" y="4096"/>
                  </a:cubicBezTo>
                  <a:cubicBezTo>
                    <a:pt x="2139" y="4113"/>
                    <a:pt x="2252" y="4122"/>
                    <a:pt x="2363" y="4122"/>
                  </a:cubicBezTo>
                  <a:cubicBezTo>
                    <a:pt x="3419" y="4122"/>
                    <a:pt x="4327" y="3367"/>
                    <a:pt x="4491" y="2357"/>
                  </a:cubicBezTo>
                  <a:cubicBezTo>
                    <a:pt x="4647" y="1240"/>
                    <a:pt x="3816" y="202"/>
                    <a:pt x="2622" y="20"/>
                  </a:cubicBezTo>
                  <a:cubicBezTo>
                    <a:pt x="2520" y="7"/>
                    <a:pt x="2419" y="1"/>
                    <a:pt x="2318" y="1"/>
                  </a:cubicBezTo>
                  <a:close/>
                </a:path>
              </a:pathLst>
            </a:custGeom>
            <a:solidFill>
              <a:srgbClr val="930A03"/>
            </a:solidFill>
            <a:ln w="3900" cap="flat" cmpd="sng">
              <a:solidFill>
                <a:srgbClr val="3F3F3F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16"/>
            <p:cNvSpPr/>
            <p:nvPr/>
          </p:nvSpPr>
          <p:spPr>
            <a:xfrm>
              <a:off x="6479302" y="3110043"/>
              <a:ext cx="142560" cy="124866"/>
            </a:xfrm>
            <a:custGeom>
              <a:avLst/>
              <a:gdLst/>
              <a:ahLst/>
              <a:cxnLst/>
              <a:rect l="l" t="t" r="r" b="b"/>
              <a:pathLst>
                <a:path w="4752" h="4200" extrusionOk="0">
                  <a:moveTo>
                    <a:pt x="2370" y="0"/>
                  </a:moveTo>
                  <a:cubicBezTo>
                    <a:pt x="1292" y="0"/>
                    <a:pt x="323" y="743"/>
                    <a:pt x="157" y="1811"/>
                  </a:cubicBezTo>
                  <a:cubicBezTo>
                    <a:pt x="1" y="2953"/>
                    <a:pt x="832" y="4018"/>
                    <a:pt x="2052" y="4174"/>
                  </a:cubicBezTo>
                  <a:cubicBezTo>
                    <a:pt x="2168" y="4191"/>
                    <a:pt x="2283" y="4199"/>
                    <a:pt x="2397" y="4199"/>
                  </a:cubicBezTo>
                  <a:cubicBezTo>
                    <a:pt x="3480" y="4199"/>
                    <a:pt x="4429" y="3442"/>
                    <a:pt x="4570" y="2408"/>
                  </a:cubicBezTo>
                  <a:cubicBezTo>
                    <a:pt x="4752" y="1240"/>
                    <a:pt x="3895" y="176"/>
                    <a:pt x="2675" y="20"/>
                  </a:cubicBezTo>
                  <a:cubicBezTo>
                    <a:pt x="2573" y="7"/>
                    <a:pt x="2471" y="0"/>
                    <a:pt x="2370" y="0"/>
                  </a:cubicBezTo>
                  <a:close/>
                </a:path>
              </a:pathLst>
            </a:custGeom>
            <a:solidFill>
              <a:srgbClr val="930A03"/>
            </a:solidFill>
            <a:ln w="3900" cap="flat" cmpd="sng">
              <a:solidFill>
                <a:srgbClr val="3F3F3F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16"/>
            <p:cNvSpPr/>
            <p:nvPr/>
          </p:nvSpPr>
          <p:spPr>
            <a:xfrm>
              <a:off x="6373407" y="3085340"/>
              <a:ext cx="142530" cy="124866"/>
            </a:xfrm>
            <a:custGeom>
              <a:avLst/>
              <a:gdLst/>
              <a:ahLst/>
              <a:cxnLst/>
              <a:rect l="l" t="t" r="r" b="b"/>
              <a:pathLst>
                <a:path w="4751" h="4200" extrusionOk="0">
                  <a:moveTo>
                    <a:pt x="2390" y="0"/>
                  </a:moveTo>
                  <a:cubicBezTo>
                    <a:pt x="1292" y="0"/>
                    <a:pt x="324" y="743"/>
                    <a:pt x="182" y="1811"/>
                  </a:cubicBezTo>
                  <a:cubicBezTo>
                    <a:pt x="0" y="2954"/>
                    <a:pt x="857" y="4018"/>
                    <a:pt x="2051" y="4174"/>
                  </a:cubicBezTo>
                  <a:cubicBezTo>
                    <a:pt x="2167" y="4191"/>
                    <a:pt x="2282" y="4200"/>
                    <a:pt x="2396" y="4200"/>
                  </a:cubicBezTo>
                  <a:cubicBezTo>
                    <a:pt x="3480" y="4200"/>
                    <a:pt x="4431" y="3442"/>
                    <a:pt x="4595" y="2409"/>
                  </a:cubicBezTo>
                  <a:cubicBezTo>
                    <a:pt x="4751" y="1240"/>
                    <a:pt x="3920" y="176"/>
                    <a:pt x="2700" y="20"/>
                  </a:cubicBezTo>
                  <a:cubicBezTo>
                    <a:pt x="2596" y="7"/>
                    <a:pt x="2492" y="0"/>
                    <a:pt x="2390" y="0"/>
                  </a:cubicBezTo>
                  <a:close/>
                </a:path>
              </a:pathLst>
            </a:custGeom>
            <a:solidFill>
              <a:srgbClr val="930A03"/>
            </a:solidFill>
            <a:ln w="3900" cap="flat" cmpd="sng">
              <a:solidFill>
                <a:srgbClr val="3F3F3F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16"/>
            <p:cNvSpPr/>
            <p:nvPr/>
          </p:nvSpPr>
          <p:spPr>
            <a:xfrm>
              <a:off x="6252693" y="3068187"/>
              <a:ext cx="143340" cy="124866"/>
            </a:xfrm>
            <a:custGeom>
              <a:avLst/>
              <a:gdLst/>
              <a:ahLst/>
              <a:cxnLst/>
              <a:rect l="l" t="t" r="r" b="b"/>
              <a:pathLst>
                <a:path w="4778" h="4200" extrusionOk="0">
                  <a:moveTo>
                    <a:pt x="2356" y="0"/>
                  </a:moveTo>
                  <a:cubicBezTo>
                    <a:pt x="1276" y="0"/>
                    <a:pt x="346" y="758"/>
                    <a:pt x="182" y="1791"/>
                  </a:cubicBezTo>
                  <a:cubicBezTo>
                    <a:pt x="0" y="2960"/>
                    <a:pt x="857" y="4024"/>
                    <a:pt x="2077" y="4180"/>
                  </a:cubicBezTo>
                  <a:cubicBezTo>
                    <a:pt x="2181" y="4193"/>
                    <a:pt x="2285" y="4200"/>
                    <a:pt x="2387" y="4200"/>
                  </a:cubicBezTo>
                  <a:cubicBezTo>
                    <a:pt x="3481" y="4200"/>
                    <a:pt x="4429" y="3457"/>
                    <a:pt x="4595" y="2388"/>
                  </a:cubicBezTo>
                  <a:cubicBezTo>
                    <a:pt x="4777" y="1246"/>
                    <a:pt x="3920" y="182"/>
                    <a:pt x="2700" y="26"/>
                  </a:cubicBezTo>
                  <a:cubicBezTo>
                    <a:pt x="2584" y="9"/>
                    <a:pt x="2469" y="0"/>
                    <a:pt x="2356" y="0"/>
                  </a:cubicBezTo>
                  <a:close/>
                </a:path>
              </a:pathLst>
            </a:custGeom>
            <a:solidFill>
              <a:srgbClr val="930A03"/>
            </a:solidFill>
            <a:ln w="3900" cap="flat" cmpd="sng">
              <a:solidFill>
                <a:srgbClr val="3F3F3F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16"/>
            <p:cNvSpPr/>
            <p:nvPr/>
          </p:nvSpPr>
          <p:spPr>
            <a:xfrm>
              <a:off x="6133538" y="3060458"/>
              <a:ext cx="144090" cy="126412"/>
            </a:xfrm>
            <a:custGeom>
              <a:avLst/>
              <a:gdLst/>
              <a:ahLst/>
              <a:cxnLst/>
              <a:rect l="l" t="t" r="r" b="b"/>
              <a:pathLst>
                <a:path w="4803" h="4252" extrusionOk="0">
                  <a:moveTo>
                    <a:pt x="2381" y="1"/>
                  </a:moveTo>
                  <a:cubicBezTo>
                    <a:pt x="1298" y="1"/>
                    <a:pt x="346" y="760"/>
                    <a:pt x="182" y="1818"/>
                  </a:cubicBezTo>
                  <a:cubicBezTo>
                    <a:pt x="0" y="2986"/>
                    <a:pt x="857" y="4050"/>
                    <a:pt x="2077" y="4232"/>
                  </a:cubicBezTo>
                  <a:cubicBezTo>
                    <a:pt x="2181" y="4245"/>
                    <a:pt x="2284" y="4251"/>
                    <a:pt x="2386" y="4251"/>
                  </a:cubicBezTo>
                  <a:cubicBezTo>
                    <a:pt x="3507" y="4251"/>
                    <a:pt x="4481" y="3486"/>
                    <a:pt x="4647" y="2415"/>
                  </a:cubicBezTo>
                  <a:cubicBezTo>
                    <a:pt x="4803" y="1273"/>
                    <a:pt x="3946" y="182"/>
                    <a:pt x="2726" y="26"/>
                  </a:cubicBezTo>
                  <a:cubicBezTo>
                    <a:pt x="2610" y="9"/>
                    <a:pt x="2495" y="1"/>
                    <a:pt x="2381" y="1"/>
                  </a:cubicBezTo>
                  <a:close/>
                </a:path>
              </a:pathLst>
            </a:custGeom>
            <a:solidFill>
              <a:srgbClr val="930A03"/>
            </a:solidFill>
            <a:ln w="3900" cap="flat" cmpd="sng">
              <a:solidFill>
                <a:srgbClr val="3F3F3F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16"/>
            <p:cNvSpPr/>
            <p:nvPr/>
          </p:nvSpPr>
          <p:spPr>
            <a:xfrm>
              <a:off x="6014383" y="3051212"/>
              <a:ext cx="144120" cy="126382"/>
            </a:xfrm>
            <a:custGeom>
              <a:avLst/>
              <a:gdLst/>
              <a:ahLst/>
              <a:cxnLst/>
              <a:rect l="l" t="t" r="r" b="b"/>
              <a:pathLst>
                <a:path w="4804" h="4251" extrusionOk="0">
                  <a:moveTo>
                    <a:pt x="2383" y="1"/>
                  </a:moveTo>
                  <a:cubicBezTo>
                    <a:pt x="1277" y="1"/>
                    <a:pt x="323" y="781"/>
                    <a:pt x="182" y="1817"/>
                  </a:cubicBezTo>
                  <a:cubicBezTo>
                    <a:pt x="0" y="2985"/>
                    <a:pt x="857" y="4050"/>
                    <a:pt x="2077" y="4232"/>
                  </a:cubicBezTo>
                  <a:cubicBezTo>
                    <a:pt x="2181" y="4244"/>
                    <a:pt x="2284" y="4251"/>
                    <a:pt x="2386" y="4251"/>
                  </a:cubicBezTo>
                  <a:cubicBezTo>
                    <a:pt x="3507" y="4251"/>
                    <a:pt x="4478" y="3485"/>
                    <a:pt x="4621" y="2414"/>
                  </a:cubicBezTo>
                  <a:cubicBezTo>
                    <a:pt x="4803" y="1272"/>
                    <a:pt x="3946" y="182"/>
                    <a:pt x="2726" y="26"/>
                  </a:cubicBezTo>
                  <a:cubicBezTo>
                    <a:pt x="2611" y="9"/>
                    <a:pt x="2496" y="1"/>
                    <a:pt x="2383" y="1"/>
                  </a:cubicBezTo>
                  <a:close/>
                </a:path>
              </a:pathLst>
            </a:custGeom>
            <a:solidFill>
              <a:srgbClr val="930A03"/>
            </a:solidFill>
            <a:ln w="3900" cap="flat" cmpd="sng">
              <a:solidFill>
                <a:srgbClr val="3F3F3F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16"/>
            <p:cNvSpPr/>
            <p:nvPr/>
          </p:nvSpPr>
          <p:spPr>
            <a:xfrm>
              <a:off x="5902999" y="3070684"/>
              <a:ext cx="144900" cy="126412"/>
            </a:xfrm>
            <a:custGeom>
              <a:avLst/>
              <a:gdLst/>
              <a:ahLst/>
              <a:cxnLst/>
              <a:rect l="l" t="t" r="r" b="b"/>
              <a:pathLst>
                <a:path w="4830" h="4252" extrusionOk="0">
                  <a:moveTo>
                    <a:pt x="2424" y="1"/>
                  </a:moveTo>
                  <a:cubicBezTo>
                    <a:pt x="1323" y="1"/>
                    <a:pt x="349" y="766"/>
                    <a:pt x="183" y="1837"/>
                  </a:cubicBezTo>
                  <a:cubicBezTo>
                    <a:pt x="1" y="2979"/>
                    <a:pt x="858" y="4070"/>
                    <a:pt x="2104" y="4226"/>
                  </a:cubicBezTo>
                  <a:cubicBezTo>
                    <a:pt x="2220" y="4243"/>
                    <a:pt x="2335" y="4251"/>
                    <a:pt x="2448" y="4251"/>
                  </a:cubicBezTo>
                  <a:cubicBezTo>
                    <a:pt x="3532" y="4251"/>
                    <a:pt x="4483" y="3492"/>
                    <a:pt x="4648" y="2434"/>
                  </a:cubicBezTo>
                  <a:cubicBezTo>
                    <a:pt x="4830" y="1266"/>
                    <a:pt x="3973" y="202"/>
                    <a:pt x="2727" y="20"/>
                  </a:cubicBezTo>
                  <a:cubicBezTo>
                    <a:pt x="2625" y="7"/>
                    <a:pt x="2524" y="1"/>
                    <a:pt x="2424" y="1"/>
                  </a:cubicBezTo>
                  <a:close/>
                </a:path>
              </a:pathLst>
            </a:custGeom>
            <a:solidFill>
              <a:srgbClr val="930A03"/>
            </a:solidFill>
            <a:ln w="3900" cap="flat" cmpd="sng">
              <a:solidFill>
                <a:srgbClr val="3F3F3F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16"/>
            <p:cNvSpPr/>
            <p:nvPr/>
          </p:nvSpPr>
          <p:spPr>
            <a:xfrm>
              <a:off x="5783064" y="3095982"/>
              <a:ext cx="145680" cy="127928"/>
            </a:xfrm>
            <a:custGeom>
              <a:avLst/>
              <a:gdLst/>
              <a:ahLst/>
              <a:cxnLst/>
              <a:rect l="l" t="t" r="r" b="b"/>
              <a:pathLst>
                <a:path w="4856" h="4303" extrusionOk="0">
                  <a:moveTo>
                    <a:pt x="2410" y="1"/>
                  </a:moveTo>
                  <a:cubicBezTo>
                    <a:pt x="1303" y="1"/>
                    <a:pt x="348" y="783"/>
                    <a:pt x="183" y="1843"/>
                  </a:cubicBezTo>
                  <a:cubicBezTo>
                    <a:pt x="1" y="3011"/>
                    <a:pt x="858" y="4101"/>
                    <a:pt x="2104" y="4283"/>
                  </a:cubicBezTo>
                  <a:cubicBezTo>
                    <a:pt x="2207" y="4296"/>
                    <a:pt x="2311" y="4302"/>
                    <a:pt x="2413" y="4302"/>
                  </a:cubicBezTo>
                  <a:cubicBezTo>
                    <a:pt x="3537" y="4302"/>
                    <a:pt x="4531" y="3537"/>
                    <a:pt x="4674" y="2466"/>
                  </a:cubicBezTo>
                  <a:cubicBezTo>
                    <a:pt x="4856" y="1272"/>
                    <a:pt x="3999" y="181"/>
                    <a:pt x="2753" y="26"/>
                  </a:cubicBezTo>
                  <a:cubicBezTo>
                    <a:pt x="2637" y="9"/>
                    <a:pt x="2523" y="1"/>
                    <a:pt x="2410" y="1"/>
                  </a:cubicBezTo>
                  <a:close/>
                </a:path>
              </a:pathLst>
            </a:custGeom>
            <a:solidFill>
              <a:srgbClr val="930A03"/>
            </a:solidFill>
            <a:ln w="4550" cap="flat" cmpd="sng">
              <a:solidFill>
                <a:srgbClr val="3F3F3F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16"/>
            <p:cNvSpPr/>
            <p:nvPr/>
          </p:nvSpPr>
          <p:spPr>
            <a:xfrm>
              <a:off x="5667809" y="3129336"/>
              <a:ext cx="145680" cy="127750"/>
            </a:xfrm>
            <a:custGeom>
              <a:avLst/>
              <a:gdLst/>
              <a:ahLst/>
              <a:cxnLst/>
              <a:rect l="l" t="t" r="r" b="b"/>
              <a:pathLst>
                <a:path w="4856" h="4297" extrusionOk="0">
                  <a:moveTo>
                    <a:pt x="2444" y="1"/>
                  </a:moveTo>
                  <a:cubicBezTo>
                    <a:pt x="1319" y="1"/>
                    <a:pt x="325" y="766"/>
                    <a:pt x="182" y="1837"/>
                  </a:cubicBezTo>
                  <a:cubicBezTo>
                    <a:pt x="1" y="3005"/>
                    <a:pt x="857" y="4096"/>
                    <a:pt x="2104" y="4277"/>
                  </a:cubicBezTo>
                  <a:cubicBezTo>
                    <a:pt x="2207" y="4290"/>
                    <a:pt x="2310" y="4297"/>
                    <a:pt x="2412" y="4297"/>
                  </a:cubicBezTo>
                  <a:cubicBezTo>
                    <a:pt x="3533" y="4297"/>
                    <a:pt x="4507" y="3531"/>
                    <a:pt x="4674" y="2460"/>
                  </a:cubicBezTo>
                  <a:cubicBezTo>
                    <a:pt x="4855" y="1266"/>
                    <a:pt x="3999" y="202"/>
                    <a:pt x="2753" y="20"/>
                  </a:cubicBezTo>
                  <a:cubicBezTo>
                    <a:pt x="2649" y="7"/>
                    <a:pt x="2546" y="1"/>
                    <a:pt x="2444" y="1"/>
                  </a:cubicBezTo>
                  <a:close/>
                </a:path>
              </a:pathLst>
            </a:custGeom>
            <a:solidFill>
              <a:srgbClr val="930A03"/>
            </a:solidFill>
            <a:ln w="4550" cap="flat" cmpd="sng">
              <a:solidFill>
                <a:srgbClr val="3F3F3F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16"/>
            <p:cNvSpPr/>
            <p:nvPr/>
          </p:nvSpPr>
          <p:spPr>
            <a:xfrm>
              <a:off x="5556454" y="3146905"/>
              <a:ext cx="146430" cy="127334"/>
            </a:xfrm>
            <a:custGeom>
              <a:avLst/>
              <a:gdLst/>
              <a:ahLst/>
              <a:cxnLst/>
              <a:rect l="l" t="t" r="r" b="b"/>
              <a:pathLst>
                <a:path w="4881" h="4283" extrusionOk="0">
                  <a:moveTo>
                    <a:pt x="2407" y="0"/>
                  </a:moveTo>
                  <a:cubicBezTo>
                    <a:pt x="1319" y="0"/>
                    <a:pt x="347" y="762"/>
                    <a:pt x="182" y="1843"/>
                  </a:cubicBezTo>
                  <a:cubicBezTo>
                    <a:pt x="0" y="3012"/>
                    <a:pt x="883" y="4102"/>
                    <a:pt x="2129" y="4258"/>
                  </a:cubicBezTo>
                  <a:cubicBezTo>
                    <a:pt x="2245" y="4274"/>
                    <a:pt x="2359" y="4283"/>
                    <a:pt x="2472" y="4283"/>
                  </a:cubicBezTo>
                  <a:cubicBezTo>
                    <a:pt x="3579" y="4283"/>
                    <a:pt x="4534" y="3500"/>
                    <a:pt x="4699" y="2440"/>
                  </a:cubicBezTo>
                  <a:cubicBezTo>
                    <a:pt x="4881" y="1272"/>
                    <a:pt x="3998" y="182"/>
                    <a:pt x="2752" y="26"/>
                  </a:cubicBezTo>
                  <a:cubicBezTo>
                    <a:pt x="2636" y="9"/>
                    <a:pt x="2521" y="0"/>
                    <a:pt x="2407" y="0"/>
                  </a:cubicBezTo>
                  <a:close/>
                </a:path>
              </a:pathLst>
            </a:custGeom>
            <a:solidFill>
              <a:srgbClr val="930A03"/>
            </a:solidFill>
            <a:ln w="4550" cap="flat" cmpd="sng">
              <a:solidFill>
                <a:srgbClr val="3F3F3F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16"/>
            <p:cNvSpPr/>
            <p:nvPr/>
          </p:nvSpPr>
          <p:spPr>
            <a:xfrm>
              <a:off x="5441200" y="3159272"/>
              <a:ext cx="147210" cy="128850"/>
            </a:xfrm>
            <a:custGeom>
              <a:avLst/>
              <a:gdLst/>
              <a:ahLst/>
              <a:cxnLst/>
              <a:rect l="l" t="t" r="r" b="b"/>
              <a:pathLst>
                <a:path w="4907" h="4334" extrusionOk="0">
                  <a:moveTo>
                    <a:pt x="2435" y="0"/>
                  </a:moveTo>
                  <a:cubicBezTo>
                    <a:pt x="1324" y="0"/>
                    <a:pt x="347" y="785"/>
                    <a:pt x="182" y="1869"/>
                  </a:cubicBezTo>
                  <a:cubicBezTo>
                    <a:pt x="0" y="3037"/>
                    <a:pt x="883" y="4153"/>
                    <a:pt x="2129" y="4309"/>
                  </a:cubicBezTo>
                  <a:cubicBezTo>
                    <a:pt x="2244" y="4326"/>
                    <a:pt x="2359" y="4334"/>
                    <a:pt x="2472" y="4334"/>
                  </a:cubicBezTo>
                  <a:cubicBezTo>
                    <a:pt x="3583" y="4334"/>
                    <a:pt x="4560" y="3549"/>
                    <a:pt x="4725" y="2466"/>
                  </a:cubicBezTo>
                  <a:cubicBezTo>
                    <a:pt x="4907" y="1297"/>
                    <a:pt x="4050" y="181"/>
                    <a:pt x="2778" y="25"/>
                  </a:cubicBezTo>
                  <a:cubicBezTo>
                    <a:pt x="2663" y="9"/>
                    <a:pt x="2548" y="0"/>
                    <a:pt x="2435" y="0"/>
                  </a:cubicBezTo>
                  <a:close/>
                </a:path>
              </a:pathLst>
            </a:custGeom>
            <a:solidFill>
              <a:srgbClr val="930A03"/>
            </a:solidFill>
            <a:ln w="4550" cap="flat" cmpd="sng">
              <a:solidFill>
                <a:srgbClr val="3F3F3F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16"/>
            <p:cNvSpPr/>
            <p:nvPr/>
          </p:nvSpPr>
          <p:spPr>
            <a:xfrm>
              <a:off x="5316585" y="3143070"/>
              <a:ext cx="150330" cy="131169"/>
            </a:xfrm>
            <a:custGeom>
              <a:avLst/>
              <a:gdLst/>
              <a:ahLst/>
              <a:cxnLst/>
              <a:rect l="l" t="t" r="r" b="b"/>
              <a:pathLst>
                <a:path w="5011" h="4412" extrusionOk="0">
                  <a:moveTo>
                    <a:pt x="2480" y="0"/>
                  </a:moveTo>
                  <a:cubicBezTo>
                    <a:pt x="1346" y="0"/>
                    <a:pt x="347" y="787"/>
                    <a:pt x="182" y="1894"/>
                  </a:cubicBezTo>
                  <a:cubicBezTo>
                    <a:pt x="0" y="3115"/>
                    <a:pt x="883" y="4231"/>
                    <a:pt x="2181" y="4387"/>
                  </a:cubicBezTo>
                  <a:cubicBezTo>
                    <a:pt x="2299" y="4403"/>
                    <a:pt x="2415" y="4412"/>
                    <a:pt x="2531" y="4412"/>
                  </a:cubicBezTo>
                  <a:cubicBezTo>
                    <a:pt x="3665" y="4412"/>
                    <a:pt x="4664" y="3625"/>
                    <a:pt x="4829" y="2517"/>
                  </a:cubicBezTo>
                  <a:cubicBezTo>
                    <a:pt x="5011" y="1323"/>
                    <a:pt x="4128" y="181"/>
                    <a:pt x="2830" y="25"/>
                  </a:cubicBezTo>
                  <a:cubicBezTo>
                    <a:pt x="2713" y="8"/>
                    <a:pt x="2596" y="0"/>
                    <a:pt x="2480" y="0"/>
                  </a:cubicBezTo>
                  <a:close/>
                </a:path>
              </a:pathLst>
            </a:custGeom>
            <a:solidFill>
              <a:srgbClr val="930A03"/>
            </a:solidFill>
            <a:ln w="4550" cap="flat" cmpd="sng">
              <a:solidFill>
                <a:srgbClr val="3F3F3F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16"/>
            <p:cNvSpPr/>
            <p:nvPr/>
          </p:nvSpPr>
          <p:spPr>
            <a:xfrm>
              <a:off x="5191971" y="3113135"/>
              <a:ext cx="150360" cy="131763"/>
            </a:xfrm>
            <a:custGeom>
              <a:avLst/>
              <a:gdLst/>
              <a:ahLst/>
              <a:cxnLst/>
              <a:rect l="l" t="t" r="r" b="b"/>
              <a:pathLst>
                <a:path w="5012" h="4432" extrusionOk="0">
                  <a:moveTo>
                    <a:pt x="2524" y="1"/>
                  </a:moveTo>
                  <a:cubicBezTo>
                    <a:pt x="1372" y="1"/>
                    <a:pt x="349" y="793"/>
                    <a:pt x="182" y="1915"/>
                  </a:cubicBezTo>
                  <a:cubicBezTo>
                    <a:pt x="1" y="3109"/>
                    <a:pt x="883" y="4225"/>
                    <a:pt x="2155" y="4407"/>
                  </a:cubicBezTo>
                  <a:cubicBezTo>
                    <a:pt x="2273" y="4424"/>
                    <a:pt x="2389" y="4431"/>
                    <a:pt x="2503" y="4431"/>
                  </a:cubicBezTo>
                  <a:cubicBezTo>
                    <a:pt x="3656" y="4431"/>
                    <a:pt x="4638" y="3624"/>
                    <a:pt x="4803" y="2538"/>
                  </a:cubicBezTo>
                  <a:cubicBezTo>
                    <a:pt x="5011" y="1318"/>
                    <a:pt x="4103" y="201"/>
                    <a:pt x="2830" y="20"/>
                  </a:cubicBezTo>
                  <a:cubicBezTo>
                    <a:pt x="2727" y="7"/>
                    <a:pt x="2625" y="1"/>
                    <a:pt x="2524" y="1"/>
                  </a:cubicBezTo>
                  <a:close/>
                </a:path>
              </a:pathLst>
            </a:custGeom>
            <a:solidFill>
              <a:srgbClr val="930A03"/>
            </a:solidFill>
            <a:ln w="4550" cap="flat" cmpd="sng">
              <a:solidFill>
                <a:srgbClr val="3F3F3F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16"/>
            <p:cNvSpPr/>
            <p:nvPr/>
          </p:nvSpPr>
          <p:spPr>
            <a:xfrm>
              <a:off x="5069697" y="3086915"/>
              <a:ext cx="151920" cy="133280"/>
            </a:xfrm>
            <a:custGeom>
              <a:avLst/>
              <a:gdLst/>
              <a:ahLst/>
              <a:cxnLst/>
              <a:rect l="l" t="t" r="r" b="b"/>
              <a:pathLst>
                <a:path w="5064" h="4483" extrusionOk="0">
                  <a:moveTo>
                    <a:pt x="2544" y="0"/>
                  </a:moveTo>
                  <a:cubicBezTo>
                    <a:pt x="1372" y="0"/>
                    <a:pt x="350" y="793"/>
                    <a:pt x="183" y="1914"/>
                  </a:cubicBezTo>
                  <a:cubicBezTo>
                    <a:pt x="1" y="3134"/>
                    <a:pt x="884" y="4277"/>
                    <a:pt x="2182" y="4458"/>
                  </a:cubicBezTo>
                  <a:cubicBezTo>
                    <a:pt x="2299" y="4475"/>
                    <a:pt x="2415" y="4483"/>
                    <a:pt x="2529" y="4483"/>
                  </a:cubicBezTo>
                  <a:cubicBezTo>
                    <a:pt x="3687" y="4483"/>
                    <a:pt x="4690" y="3673"/>
                    <a:pt x="4856" y="2563"/>
                  </a:cubicBezTo>
                  <a:cubicBezTo>
                    <a:pt x="5063" y="1343"/>
                    <a:pt x="4155" y="201"/>
                    <a:pt x="2857" y="19"/>
                  </a:cubicBezTo>
                  <a:cubicBezTo>
                    <a:pt x="2752" y="6"/>
                    <a:pt x="2647" y="0"/>
                    <a:pt x="2544" y="0"/>
                  </a:cubicBezTo>
                  <a:close/>
                </a:path>
              </a:pathLst>
            </a:custGeom>
            <a:solidFill>
              <a:srgbClr val="930A03"/>
            </a:solidFill>
            <a:ln w="4550" cap="flat" cmpd="sng">
              <a:solidFill>
                <a:srgbClr val="3F3F3F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16"/>
            <p:cNvSpPr/>
            <p:nvPr/>
          </p:nvSpPr>
          <p:spPr>
            <a:xfrm>
              <a:off x="4955222" y="3070535"/>
              <a:ext cx="151890" cy="133280"/>
            </a:xfrm>
            <a:custGeom>
              <a:avLst/>
              <a:gdLst/>
              <a:ahLst/>
              <a:cxnLst/>
              <a:rect l="l" t="t" r="r" b="b"/>
              <a:pathLst>
                <a:path w="5063" h="4483" extrusionOk="0">
                  <a:moveTo>
                    <a:pt x="2514" y="1"/>
                  </a:moveTo>
                  <a:cubicBezTo>
                    <a:pt x="1373" y="1"/>
                    <a:pt x="348" y="810"/>
                    <a:pt x="182" y="1920"/>
                  </a:cubicBezTo>
                  <a:cubicBezTo>
                    <a:pt x="1" y="3140"/>
                    <a:pt x="909" y="4282"/>
                    <a:pt x="2207" y="4464"/>
                  </a:cubicBezTo>
                  <a:cubicBezTo>
                    <a:pt x="2310" y="4477"/>
                    <a:pt x="2413" y="4483"/>
                    <a:pt x="2515" y="4483"/>
                  </a:cubicBezTo>
                  <a:cubicBezTo>
                    <a:pt x="3670" y="4483"/>
                    <a:pt x="4714" y="3690"/>
                    <a:pt x="4881" y="2569"/>
                  </a:cubicBezTo>
                  <a:cubicBezTo>
                    <a:pt x="5063" y="1349"/>
                    <a:pt x="4154" y="207"/>
                    <a:pt x="2856" y="25"/>
                  </a:cubicBezTo>
                  <a:cubicBezTo>
                    <a:pt x="2742" y="9"/>
                    <a:pt x="2627" y="1"/>
                    <a:pt x="2514" y="1"/>
                  </a:cubicBezTo>
                  <a:close/>
                </a:path>
              </a:pathLst>
            </a:custGeom>
            <a:solidFill>
              <a:srgbClr val="930A03"/>
            </a:solidFill>
            <a:ln w="4550" cap="flat" cmpd="sng">
              <a:solidFill>
                <a:srgbClr val="3F3F3F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16"/>
            <p:cNvSpPr/>
            <p:nvPr/>
          </p:nvSpPr>
          <p:spPr>
            <a:xfrm>
              <a:off x="4832168" y="3084418"/>
              <a:ext cx="155040" cy="135004"/>
            </a:xfrm>
            <a:custGeom>
              <a:avLst/>
              <a:gdLst/>
              <a:ahLst/>
              <a:cxnLst/>
              <a:rect l="l" t="t" r="r" b="b"/>
              <a:pathLst>
                <a:path w="5168" h="4541" extrusionOk="0">
                  <a:moveTo>
                    <a:pt x="2580" y="1"/>
                  </a:moveTo>
                  <a:cubicBezTo>
                    <a:pt x="1399" y="1"/>
                    <a:pt x="372" y="812"/>
                    <a:pt x="183" y="1946"/>
                  </a:cubicBezTo>
                  <a:cubicBezTo>
                    <a:pt x="1" y="3192"/>
                    <a:pt x="935" y="4335"/>
                    <a:pt x="2233" y="4516"/>
                  </a:cubicBezTo>
                  <a:cubicBezTo>
                    <a:pt x="2353" y="4533"/>
                    <a:pt x="2471" y="4541"/>
                    <a:pt x="2588" y="4541"/>
                  </a:cubicBezTo>
                  <a:cubicBezTo>
                    <a:pt x="3769" y="4541"/>
                    <a:pt x="4796" y="3729"/>
                    <a:pt x="4985" y="2595"/>
                  </a:cubicBezTo>
                  <a:cubicBezTo>
                    <a:pt x="5167" y="1349"/>
                    <a:pt x="4258" y="181"/>
                    <a:pt x="2934" y="25"/>
                  </a:cubicBezTo>
                  <a:cubicBezTo>
                    <a:pt x="2815" y="9"/>
                    <a:pt x="2697" y="1"/>
                    <a:pt x="2580" y="1"/>
                  </a:cubicBezTo>
                  <a:close/>
                </a:path>
              </a:pathLst>
            </a:custGeom>
            <a:solidFill>
              <a:srgbClr val="930A03"/>
            </a:solidFill>
            <a:ln w="4550" cap="flat" cmpd="sng">
              <a:solidFill>
                <a:srgbClr val="3F3F3F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16"/>
            <p:cNvSpPr/>
            <p:nvPr/>
          </p:nvSpPr>
          <p:spPr>
            <a:xfrm>
              <a:off x="4714573" y="3126869"/>
              <a:ext cx="155010" cy="135004"/>
            </a:xfrm>
            <a:custGeom>
              <a:avLst/>
              <a:gdLst/>
              <a:ahLst/>
              <a:cxnLst/>
              <a:rect l="l" t="t" r="r" b="b"/>
              <a:pathLst>
                <a:path w="5167" h="4541" extrusionOk="0">
                  <a:moveTo>
                    <a:pt x="2580" y="1"/>
                  </a:moveTo>
                  <a:cubicBezTo>
                    <a:pt x="1399" y="1"/>
                    <a:pt x="374" y="812"/>
                    <a:pt x="208" y="1946"/>
                  </a:cubicBezTo>
                  <a:cubicBezTo>
                    <a:pt x="1" y="3192"/>
                    <a:pt x="935" y="4360"/>
                    <a:pt x="2259" y="4516"/>
                  </a:cubicBezTo>
                  <a:cubicBezTo>
                    <a:pt x="2376" y="4533"/>
                    <a:pt x="2493" y="4541"/>
                    <a:pt x="2608" y="4541"/>
                  </a:cubicBezTo>
                  <a:cubicBezTo>
                    <a:pt x="3773" y="4541"/>
                    <a:pt x="4820" y="3729"/>
                    <a:pt x="4985" y="2595"/>
                  </a:cubicBezTo>
                  <a:cubicBezTo>
                    <a:pt x="5167" y="1349"/>
                    <a:pt x="4258" y="181"/>
                    <a:pt x="2934" y="25"/>
                  </a:cubicBezTo>
                  <a:cubicBezTo>
                    <a:pt x="2815" y="9"/>
                    <a:pt x="2697" y="1"/>
                    <a:pt x="2580" y="1"/>
                  </a:cubicBezTo>
                  <a:close/>
                </a:path>
              </a:pathLst>
            </a:custGeom>
            <a:solidFill>
              <a:srgbClr val="930A03"/>
            </a:solidFill>
            <a:ln w="4550" cap="flat" cmpd="sng">
              <a:solidFill>
                <a:srgbClr val="3F3F3F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16"/>
            <p:cNvSpPr/>
            <p:nvPr/>
          </p:nvSpPr>
          <p:spPr>
            <a:xfrm>
              <a:off x="4573609" y="3144646"/>
              <a:ext cx="158130" cy="138809"/>
            </a:xfrm>
            <a:custGeom>
              <a:avLst/>
              <a:gdLst/>
              <a:ahLst/>
              <a:cxnLst/>
              <a:rect l="l" t="t" r="r" b="b"/>
              <a:pathLst>
                <a:path w="5271" h="4669" extrusionOk="0">
                  <a:moveTo>
                    <a:pt x="2634" y="0"/>
                  </a:moveTo>
                  <a:cubicBezTo>
                    <a:pt x="1426" y="0"/>
                    <a:pt x="374" y="837"/>
                    <a:pt x="209" y="1997"/>
                  </a:cubicBezTo>
                  <a:cubicBezTo>
                    <a:pt x="1" y="3269"/>
                    <a:pt x="935" y="4463"/>
                    <a:pt x="2285" y="4645"/>
                  </a:cubicBezTo>
                  <a:cubicBezTo>
                    <a:pt x="2404" y="4661"/>
                    <a:pt x="2522" y="4669"/>
                    <a:pt x="2638" y="4669"/>
                  </a:cubicBezTo>
                  <a:cubicBezTo>
                    <a:pt x="3846" y="4669"/>
                    <a:pt x="4897" y="3833"/>
                    <a:pt x="5063" y="2672"/>
                  </a:cubicBezTo>
                  <a:cubicBezTo>
                    <a:pt x="5271" y="1400"/>
                    <a:pt x="4336" y="206"/>
                    <a:pt x="2986" y="24"/>
                  </a:cubicBezTo>
                  <a:cubicBezTo>
                    <a:pt x="2868" y="8"/>
                    <a:pt x="2750" y="0"/>
                    <a:pt x="2634" y="0"/>
                  </a:cubicBezTo>
                  <a:close/>
                </a:path>
              </a:pathLst>
            </a:custGeom>
            <a:solidFill>
              <a:srgbClr val="930A03"/>
            </a:solidFill>
            <a:ln w="4550" cap="flat" cmpd="sng">
              <a:solidFill>
                <a:srgbClr val="3F3F3F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" name="Google Shape;624;p16"/>
            <p:cNvSpPr/>
            <p:nvPr/>
          </p:nvSpPr>
          <p:spPr>
            <a:xfrm>
              <a:off x="4423316" y="3129990"/>
              <a:ext cx="158130" cy="138036"/>
            </a:xfrm>
            <a:custGeom>
              <a:avLst/>
              <a:gdLst/>
              <a:ahLst/>
              <a:cxnLst/>
              <a:rect l="l" t="t" r="r" b="b"/>
              <a:pathLst>
                <a:path w="5271" h="4643" extrusionOk="0">
                  <a:moveTo>
                    <a:pt x="2633" y="0"/>
                  </a:moveTo>
                  <a:cubicBezTo>
                    <a:pt x="1425" y="0"/>
                    <a:pt x="372" y="837"/>
                    <a:pt x="182" y="1997"/>
                  </a:cubicBezTo>
                  <a:cubicBezTo>
                    <a:pt x="0" y="3243"/>
                    <a:pt x="935" y="4437"/>
                    <a:pt x="2285" y="4619"/>
                  </a:cubicBezTo>
                  <a:cubicBezTo>
                    <a:pt x="2404" y="4635"/>
                    <a:pt x="2521" y="4643"/>
                    <a:pt x="2638" y="4643"/>
                  </a:cubicBezTo>
                  <a:cubicBezTo>
                    <a:pt x="3846" y="4643"/>
                    <a:pt x="4897" y="3806"/>
                    <a:pt x="5063" y="2646"/>
                  </a:cubicBezTo>
                  <a:cubicBezTo>
                    <a:pt x="5270" y="1374"/>
                    <a:pt x="4336" y="206"/>
                    <a:pt x="2986" y="24"/>
                  </a:cubicBezTo>
                  <a:cubicBezTo>
                    <a:pt x="2867" y="8"/>
                    <a:pt x="2750" y="0"/>
                    <a:pt x="2633" y="0"/>
                  </a:cubicBezTo>
                  <a:close/>
                </a:path>
              </a:pathLst>
            </a:custGeom>
            <a:solidFill>
              <a:srgbClr val="930A03"/>
            </a:solidFill>
            <a:ln w="4550" cap="flat" cmpd="sng">
              <a:solidFill>
                <a:srgbClr val="3F3F3F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" name="Google Shape;625;p16"/>
            <p:cNvSpPr/>
            <p:nvPr/>
          </p:nvSpPr>
          <p:spPr>
            <a:xfrm>
              <a:off x="4285473" y="3093723"/>
              <a:ext cx="157350" cy="138036"/>
            </a:xfrm>
            <a:custGeom>
              <a:avLst/>
              <a:gdLst/>
              <a:ahLst/>
              <a:cxnLst/>
              <a:rect l="l" t="t" r="r" b="b"/>
              <a:pathLst>
                <a:path w="5245" h="4643" extrusionOk="0">
                  <a:moveTo>
                    <a:pt x="2614" y="0"/>
                  </a:moveTo>
                  <a:cubicBezTo>
                    <a:pt x="1425" y="0"/>
                    <a:pt x="372" y="836"/>
                    <a:pt x="182" y="1997"/>
                  </a:cubicBezTo>
                  <a:cubicBezTo>
                    <a:pt x="0" y="3269"/>
                    <a:pt x="935" y="4437"/>
                    <a:pt x="2285" y="4619"/>
                  </a:cubicBezTo>
                  <a:cubicBezTo>
                    <a:pt x="2401" y="4635"/>
                    <a:pt x="2517" y="4643"/>
                    <a:pt x="2632" y="4643"/>
                  </a:cubicBezTo>
                  <a:cubicBezTo>
                    <a:pt x="3820" y="4643"/>
                    <a:pt x="4873" y="3808"/>
                    <a:pt x="5063" y="2672"/>
                  </a:cubicBezTo>
                  <a:cubicBezTo>
                    <a:pt x="5244" y="1400"/>
                    <a:pt x="4310" y="205"/>
                    <a:pt x="2960" y="24"/>
                  </a:cubicBezTo>
                  <a:cubicBezTo>
                    <a:pt x="2844" y="8"/>
                    <a:pt x="2728" y="0"/>
                    <a:pt x="2614" y="0"/>
                  </a:cubicBezTo>
                  <a:close/>
                </a:path>
              </a:pathLst>
            </a:custGeom>
            <a:solidFill>
              <a:srgbClr val="930A03"/>
            </a:solidFill>
            <a:ln w="4550" cap="flat" cmpd="sng">
              <a:solidFill>
                <a:srgbClr val="3F3F3F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16"/>
            <p:cNvSpPr/>
            <p:nvPr/>
          </p:nvSpPr>
          <p:spPr>
            <a:xfrm>
              <a:off x="4146069" y="3035070"/>
              <a:ext cx="158130" cy="138036"/>
            </a:xfrm>
            <a:custGeom>
              <a:avLst/>
              <a:gdLst/>
              <a:ahLst/>
              <a:cxnLst/>
              <a:rect l="l" t="t" r="r" b="b"/>
              <a:pathLst>
                <a:path w="5271" h="4643" extrusionOk="0">
                  <a:moveTo>
                    <a:pt x="2633" y="0"/>
                  </a:moveTo>
                  <a:cubicBezTo>
                    <a:pt x="1425" y="0"/>
                    <a:pt x="372" y="836"/>
                    <a:pt x="182" y="1997"/>
                  </a:cubicBezTo>
                  <a:cubicBezTo>
                    <a:pt x="0" y="3269"/>
                    <a:pt x="935" y="4437"/>
                    <a:pt x="2285" y="4619"/>
                  </a:cubicBezTo>
                  <a:cubicBezTo>
                    <a:pt x="2404" y="4635"/>
                    <a:pt x="2521" y="4642"/>
                    <a:pt x="2638" y="4642"/>
                  </a:cubicBezTo>
                  <a:cubicBezTo>
                    <a:pt x="3846" y="4642"/>
                    <a:pt x="4897" y="3806"/>
                    <a:pt x="5063" y="2646"/>
                  </a:cubicBezTo>
                  <a:cubicBezTo>
                    <a:pt x="5270" y="1374"/>
                    <a:pt x="4336" y="205"/>
                    <a:pt x="2986" y="24"/>
                  </a:cubicBezTo>
                  <a:cubicBezTo>
                    <a:pt x="2867" y="8"/>
                    <a:pt x="2750" y="0"/>
                    <a:pt x="2633" y="0"/>
                  </a:cubicBezTo>
                  <a:close/>
                </a:path>
              </a:pathLst>
            </a:custGeom>
            <a:solidFill>
              <a:srgbClr val="930A03"/>
            </a:solidFill>
            <a:ln w="4550" cap="flat" cmpd="sng">
              <a:solidFill>
                <a:srgbClr val="3F3F3F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16"/>
            <p:cNvSpPr/>
            <p:nvPr/>
          </p:nvSpPr>
          <p:spPr>
            <a:xfrm>
              <a:off x="4001206" y="2994165"/>
              <a:ext cx="158130" cy="138036"/>
            </a:xfrm>
            <a:custGeom>
              <a:avLst/>
              <a:gdLst/>
              <a:ahLst/>
              <a:cxnLst/>
              <a:rect l="l" t="t" r="r" b="b"/>
              <a:pathLst>
                <a:path w="5271" h="4643" extrusionOk="0">
                  <a:moveTo>
                    <a:pt x="2634" y="0"/>
                  </a:moveTo>
                  <a:cubicBezTo>
                    <a:pt x="1426" y="0"/>
                    <a:pt x="374" y="836"/>
                    <a:pt x="208" y="1997"/>
                  </a:cubicBezTo>
                  <a:cubicBezTo>
                    <a:pt x="1" y="3269"/>
                    <a:pt x="935" y="4437"/>
                    <a:pt x="2285" y="4619"/>
                  </a:cubicBezTo>
                  <a:cubicBezTo>
                    <a:pt x="2404" y="4635"/>
                    <a:pt x="2522" y="4643"/>
                    <a:pt x="2638" y="4643"/>
                  </a:cubicBezTo>
                  <a:cubicBezTo>
                    <a:pt x="3846" y="4643"/>
                    <a:pt x="4897" y="3806"/>
                    <a:pt x="5063" y="2646"/>
                  </a:cubicBezTo>
                  <a:cubicBezTo>
                    <a:pt x="5271" y="1374"/>
                    <a:pt x="4336" y="206"/>
                    <a:pt x="2986" y="24"/>
                  </a:cubicBezTo>
                  <a:cubicBezTo>
                    <a:pt x="2868" y="8"/>
                    <a:pt x="2750" y="0"/>
                    <a:pt x="2634" y="0"/>
                  </a:cubicBezTo>
                  <a:close/>
                </a:path>
              </a:pathLst>
            </a:custGeom>
            <a:solidFill>
              <a:srgbClr val="930A03"/>
            </a:solidFill>
            <a:ln w="4550" cap="flat" cmpd="sng">
              <a:solidFill>
                <a:srgbClr val="3F3F3F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16"/>
            <p:cNvSpPr/>
            <p:nvPr/>
          </p:nvSpPr>
          <p:spPr>
            <a:xfrm>
              <a:off x="6874924" y="3252467"/>
              <a:ext cx="134790" cy="122279"/>
            </a:xfrm>
            <a:custGeom>
              <a:avLst/>
              <a:gdLst/>
              <a:ahLst/>
              <a:cxnLst/>
              <a:rect l="l" t="t" r="r" b="b"/>
              <a:pathLst>
                <a:path w="4493" h="4113" extrusionOk="0">
                  <a:moveTo>
                    <a:pt x="2257" y="1"/>
                  </a:moveTo>
                  <a:cubicBezTo>
                    <a:pt x="2207" y="1"/>
                    <a:pt x="2155" y="2"/>
                    <a:pt x="2104" y="6"/>
                  </a:cubicBezTo>
                  <a:cubicBezTo>
                    <a:pt x="910" y="58"/>
                    <a:pt x="1" y="1044"/>
                    <a:pt x="79" y="2186"/>
                  </a:cubicBezTo>
                  <a:cubicBezTo>
                    <a:pt x="153" y="3280"/>
                    <a:pt x="1109" y="4112"/>
                    <a:pt x="2239" y="4112"/>
                  </a:cubicBezTo>
                  <a:cubicBezTo>
                    <a:pt x="2289" y="4112"/>
                    <a:pt x="2339" y="4111"/>
                    <a:pt x="2389" y="4107"/>
                  </a:cubicBezTo>
                  <a:cubicBezTo>
                    <a:pt x="3583" y="4030"/>
                    <a:pt x="4492" y="3069"/>
                    <a:pt x="4414" y="1927"/>
                  </a:cubicBezTo>
                  <a:cubicBezTo>
                    <a:pt x="4365" y="833"/>
                    <a:pt x="3410" y="1"/>
                    <a:pt x="2257" y="1"/>
                  </a:cubicBezTo>
                  <a:close/>
                </a:path>
              </a:pathLst>
            </a:custGeom>
            <a:solidFill>
              <a:srgbClr val="AA1004"/>
            </a:solidFill>
            <a:ln w="3900" cap="flat" cmpd="sng">
              <a:solidFill>
                <a:srgbClr val="3F3F3F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16"/>
            <p:cNvSpPr/>
            <p:nvPr/>
          </p:nvSpPr>
          <p:spPr>
            <a:xfrm>
              <a:off x="6750340" y="3225802"/>
              <a:ext cx="140220" cy="123142"/>
            </a:xfrm>
            <a:custGeom>
              <a:avLst/>
              <a:gdLst/>
              <a:ahLst/>
              <a:cxnLst/>
              <a:rect l="l" t="t" r="r" b="b"/>
              <a:pathLst>
                <a:path w="4674" h="4142" extrusionOk="0">
                  <a:moveTo>
                    <a:pt x="2344" y="0"/>
                  </a:moveTo>
                  <a:cubicBezTo>
                    <a:pt x="1270" y="0"/>
                    <a:pt x="324" y="741"/>
                    <a:pt x="182" y="1785"/>
                  </a:cubicBezTo>
                  <a:cubicBezTo>
                    <a:pt x="0" y="2902"/>
                    <a:pt x="831" y="3940"/>
                    <a:pt x="2025" y="4122"/>
                  </a:cubicBezTo>
                  <a:cubicBezTo>
                    <a:pt x="2127" y="4135"/>
                    <a:pt x="2229" y="4142"/>
                    <a:pt x="2329" y="4142"/>
                  </a:cubicBezTo>
                  <a:cubicBezTo>
                    <a:pt x="3399" y="4142"/>
                    <a:pt x="4325" y="3401"/>
                    <a:pt x="4491" y="2356"/>
                  </a:cubicBezTo>
                  <a:cubicBezTo>
                    <a:pt x="4673" y="1240"/>
                    <a:pt x="3842" y="202"/>
                    <a:pt x="2648" y="20"/>
                  </a:cubicBezTo>
                  <a:cubicBezTo>
                    <a:pt x="2546" y="7"/>
                    <a:pt x="2444" y="0"/>
                    <a:pt x="2344" y="0"/>
                  </a:cubicBezTo>
                  <a:close/>
                </a:path>
              </a:pathLst>
            </a:custGeom>
            <a:solidFill>
              <a:srgbClr val="AA1004"/>
            </a:solidFill>
            <a:ln w="3900" cap="flat" cmpd="sng">
              <a:solidFill>
                <a:srgbClr val="3F3F3F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16"/>
            <p:cNvSpPr/>
            <p:nvPr/>
          </p:nvSpPr>
          <p:spPr>
            <a:xfrm>
              <a:off x="6631185" y="3197234"/>
              <a:ext cx="140220" cy="122398"/>
            </a:xfrm>
            <a:custGeom>
              <a:avLst/>
              <a:gdLst/>
              <a:ahLst/>
              <a:cxnLst/>
              <a:rect l="l" t="t" r="r" b="b"/>
              <a:pathLst>
                <a:path w="4674" h="4117" extrusionOk="0">
                  <a:moveTo>
                    <a:pt x="2344" y="1"/>
                  </a:moveTo>
                  <a:cubicBezTo>
                    <a:pt x="1274" y="1"/>
                    <a:pt x="348" y="739"/>
                    <a:pt x="182" y="1760"/>
                  </a:cubicBezTo>
                  <a:cubicBezTo>
                    <a:pt x="0" y="2902"/>
                    <a:pt x="831" y="3941"/>
                    <a:pt x="2025" y="4096"/>
                  </a:cubicBezTo>
                  <a:cubicBezTo>
                    <a:pt x="2127" y="4110"/>
                    <a:pt x="2229" y="4116"/>
                    <a:pt x="2330" y="4116"/>
                  </a:cubicBezTo>
                  <a:cubicBezTo>
                    <a:pt x="3404" y="4116"/>
                    <a:pt x="4349" y="3378"/>
                    <a:pt x="4491" y="2357"/>
                  </a:cubicBezTo>
                  <a:cubicBezTo>
                    <a:pt x="4673" y="1215"/>
                    <a:pt x="3842" y="176"/>
                    <a:pt x="2648" y="20"/>
                  </a:cubicBezTo>
                  <a:cubicBezTo>
                    <a:pt x="2546" y="7"/>
                    <a:pt x="2444" y="1"/>
                    <a:pt x="2344" y="1"/>
                  </a:cubicBezTo>
                  <a:close/>
                </a:path>
              </a:pathLst>
            </a:custGeom>
            <a:solidFill>
              <a:srgbClr val="AA1004"/>
            </a:solidFill>
            <a:ln w="3900" cap="flat" cmpd="sng">
              <a:solidFill>
                <a:srgbClr val="3F3F3F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16"/>
            <p:cNvSpPr/>
            <p:nvPr/>
          </p:nvSpPr>
          <p:spPr>
            <a:xfrm>
              <a:off x="6518240" y="3181032"/>
              <a:ext cx="140220" cy="122369"/>
            </a:xfrm>
            <a:custGeom>
              <a:avLst/>
              <a:gdLst/>
              <a:ahLst/>
              <a:cxnLst/>
              <a:rect l="l" t="t" r="r" b="b"/>
              <a:pathLst>
                <a:path w="4674" h="4116" extrusionOk="0">
                  <a:moveTo>
                    <a:pt x="2344" y="0"/>
                  </a:moveTo>
                  <a:cubicBezTo>
                    <a:pt x="1270" y="0"/>
                    <a:pt x="325" y="739"/>
                    <a:pt x="183" y="1760"/>
                  </a:cubicBezTo>
                  <a:cubicBezTo>
                    <a:pt x="1" y="2876"/>
                    <a:pt x="832" y="3940"/>
                    <a:pt x="2026" y="4096"/>
                  </a:cubicBezTo>
                  <a:cubicBezTo>
                    <a:pt x="2128" y="4109"/>
                    <a:pt x="2230" y="4116"/>
                    <a:pt x="2331" y="4116"/>
                  </a:cubicBezTo>
                  <a:cubicBezTo>
                    <a:pt x="3404" y="4116"/>
                    <a:pt x="4350" y="3377"/>
                    <a:pt x="4492" y="2357"/>
                  </a:cubicBezTo>
                  <a:cubicBezTo>
                    <a:pt x="4674" y="1214"/>
                    <a:pt x="3843" y="176"/>
                    <a:pt x="2649" y="20"/>
                  </a:cubicBezTo>
                  <a:cubicBezTo>
                    <a:pt x="2547" y="7"/>
                    <a:pt x="2445" y="0"/>
                    <a:pt x="2344" y="0"/>
                  </a:cubicBezTo>
                  <a:close/>
                </a:path>
              </a:pathLst>
            </a:custGeom>
            <a:solidFill>
              <a:srgbClr val="AA1004"/>
            </a:solidFill>
            <a:ln w="3900" cap="flat" cmpd="sng">
              <a:solidFill>
                <a:srgbClr val="3F3F3F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16"/>
            <p:cNvSpPr/>
            <p:nvPr/>
          </p:nvSpPr>
          <p:spPr>
            <a:xfrm>
              <a:off x="6406886" y="3149402"/>
              <a:ext cx="142560" cy="125431"/>
            </a:xfrm>
            <a:custGeom>
              <a:avLst/>
              <a:gdLst/>
              <a:ahLst/>
              <a:cxnLst/>
              <a:rect l="l" t="t" r="r" b="b"/>
              <a:pathLst>
                <a:path w="4752" h="4219" extrusionOk="0">
                  <a:moveTo>
                    <a:pt x="2398" y="1"/>
                  </a:moveTo>
                  <a:cubicBezTo>
                    <a:pt x="1297" y="1"/>
                    <a:pt x="325" y="764"/>
                    <a:pt x="182" y="1811"/>
                  </a:cubicBezTo>
                  <a:cubicBezTo>
                    <a:pt x="0" y="2953"/>
                    <a:pt x="857" y="4018"/>
                    <a:pt x="2077" y="4200"/>
                  </a:cubicBezTo>
                  <a:cubicBezTo>
                    <a:pt x="2179" y="4213"/>
                    <a:pt x="2280" y="4219"/>
                    <a:pt x="2380" y="4219"/>
                  </a:cubicBezTo>
                  <a:cubicBezTo>
                    <a:pt x="3477" y="4219"/>
                    <a:pt x="4429" y="3455"/>
                    <a:pt x="4596" y="2408"/>
                  </a:cubicBezTo>
                  <a:cubicBezTo>
                    <a:pt x="4751" y="1266"/>
                    <a:pt x="3921" y="202"/>
                    <a:pt x="2700" y="20"/>
                  </a:cubicBezTo>
                  <a:cubicBezTo>
                    <a:pt x="2599" y="7"/>
                    <a:pt x="2498" y="1"/>
                    <a:pt x="2398" y="1"/>
                  </a:cubicBezTo>
                  <a:close/>
                </a:path>
              </a:pathLst>
            </a:custGeom>
            <a:solidFill>
              <a:srgbClr val="AA1004"/>
            </a:solidFill>
            <a:ln w="3900" cap="flat" cmpd="sng">
              <a:solidFill>
                <a:srgbClr val="3F3F3F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16"/>
            <p:cNvSpPr/>
            <p:nvPr/>
          </p:nvSpPr>
          <p:spPr>
            <a:xfrm>
              <a:off x="6290851" y="3130109"/>
              <a:ext cx="142560" cy="124866"/>
            </a:xfrm>
            <a:custGeom>
              <a:avLst/>
              <a:gdLst/>
              <a:ahLst/>
              <a:cxnLst/>
              <a:rect l="l" t="t" r="r" b="b"/>
              <a:pathLst>
                <a:path w="4752" h="4200" extrusionOk="0">
                  <a:moveTo>
                    <a:pt x="2390" y="0"/>
                  </a:moveTo>
                  <a:cubicBezTo>
                    <a:pt x="1292" y="0"/>
                    <a:pt x="322" y="743"/>
                    <a:pt x="156" y="1811"/>
                  </a:cubicBezTo>
                  <a:cubicBezTo>
                    <a:pt x="0" y="2953"/>
                    <a:pt x="831" y="4018"/>
                    <a:pt x="2051" y="4174"/>
                  </a:cubicBezTo>
                  <a:cubicBezTo>
                    <a:pt x="2167" y="4191"/>
                    <a:pt x="2283" y="4199"/>
                    <a:pt x="2396" y="4199"/>
                  </a:cubicBezTo>
                  <a:cubicBezTo>
                    <a:pt x="3480" y="4199"/>
                    <a:pt x="4428" y="3442"/>
                    <a:pt x="4569" y="2408"/>
                  </a:cubicBezTo>
                  <a:cubicBezTo>
                    <a:pt x="4751" y="1240"/>
                    <a:pt x="3894" y="176"/>
                    <a:pt x="2700" y="20"/>
                  </a:cubicBezTo>
                  <a:cubicBezTo>
                    <a:pt x="2596" y="7"/>
                    <a:pt x="2492" y="0"/>
                    <a:pt x="2390" y="0"/>
                  </a:cubicBezTo>
                  <a:close/>
                </a:path>
              </a:pathLst>
            </a:custGeom>
            <a:solidFill>
              <a:srgbClr val="AA1004"/>
            </a:solidFill>
            <a:ln w="3900" cap="flat" cmpd="sng">
              <a:solidFill>
                <a:srgbClr val="3F3F3F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16"/>
            <p:cNvSpPr/>
            <p:nvPr/>
          </p:nvSpPr>
          <p:spPr>
            <a:xfrm>
              <a:off x="6181026" y="3122975"/>
              <a:ext cx="142560" cy="124866"/>
            </a:xfrm>
            <a:custGeom>
              <a:avLst/>
              <a:gdLst/>
              <a:ahLst/>
              <a:cxnLst/>
              <a:rect l="l" t="t" r="r" b="b"/>
              <a:pathLst>
                <a:path w="4752" h="4200" extrusionOk="0">
                  <a:moveTo>
                    <a:pt x="2356" y="1"/>
                  </a:moveTo>
                  <a:cubicBezTo>
                    <a:pt x="1272" y="1"/>
                    <a:pt x="324" y="758"/>
                    <a:pt x="183" y="1792"/>
                  </a:cubicBezTo>
                  <a:cubicBezTo>
                    <a:pt x="1" y="2960"/>
                    <a:pt x="832" y="4024"/>
                    <a:pt x="2052" y="4180"/>
                  </a:cubicBezTo>
                  <a:cubicBezTo>
                    <a:pt x="2156" y="4193"/>
                    <a:pt x="2260" y="4200"/>
                    <a:pt x="2362" y="4200"/>
                  </a:cubicBezTo>
                  <a:cubicBezTo>
                    <a:pt x="3460" y="4200"/>
                    <a:pt x="4428" y="3457"/>
                    <a:pt x="4570" y="2389"/>
                  </a:cubicBezTo>
                  <a:cubicBezTo>
                    <a:pt x="4752" y="1246"/>
                    <a:pt x="3921" y="182"/>
                    <a:pt x="2701" y="26"/>
                  </a:cubicBezTo>
                  <a:cubicBezTo>
                    <a:pt x="2585" y="9"/>
                    <a:pt x="2469" y="1"/>
                    <a:pt x="2356" y="1"/>
                  </a:cubicBezTo>
                  <a:close/>
                </a:path>
              </a:pathLst>
            </a:custGeom>
            <a:solidFill>
              <a:srgbClr val="AA1004"/>
            </a:solidFill>
            <a:ln w="3900" cap="flat" cmpd="sng">
              <a:solidFill>
                <a:srgbClr val="3F3F3F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16"/>
            <p:cNvSpPr/>
            <p:nvPr/>
          </p:nvSpPr>
          <p:spPr>
            <a:xfrm>
              <a:off x="6077471" y="3114681"/>
              <a:ext cx="144090" cy="126382"/>
            </a:xfrm>
            <a:custGeom>
              <a:avLst/>
              <a:gdLst/>
              <a:ahLst/>
              <a:cxnLst/>
              <a:rect l="l" t="t" r="r" b="b"/>
              <a:pathLst>
                <a:path w="4803" h="4251" extrusionOk="0">
                  <a:moveTo>
                    <a:pt x="2417" y="0"/>
                  </a:moveTo>
                  <a:cubicBezTo>
                    <a:pt x="1297" y="0"/>
                    <a:pt x="325" y="766"/>
                    <a:pt x="182" y="1837"/>
                  </a:cubicBezTo>
                  <a:cubicBezTo>
                    <a:pt x="0" y="2979"/>
                    <a:pt x="857" y="4070"/>
                    <a:pt x="2077" y="4225"/>
                  </a:cubicBezTo>
                  <a:cubicBezTo>
                    <a:pt x="2195" y="4243"/>
                    <a:pt x="2313" y="4251"/>
                    <a:pt x="2428" y="4251"/>
                  </a:cubicBezTo>
                  <a:cubicBezTo>
                    <a:pt x="3531" y="4251"/>
                    <a:pt x="4480" y="3491"/>
                    <a:pt x="4621" y="2434"/>
                  </a:cubicBezTo>
                  <a:cubicBezTo>
                    <a:pt x="4803" y="1266"/>
                    <a:pt x="3946" y="201"/>
                    <a:pt x="2726" y="20"/>
                  </a:cubicBezTo>
                  <a:cubicBezTo>
                    <a:pt x="2622" y="7"/>
                    <a:pt x="2519" y="0"/>
                    <a:pt x="2417" y="0"/>
                  </a:cubicBezTo>
                  <a:close/>
                </a:path>
              </a:pathLst>
            </a:custGeom>
            <a:solidFill>
              <a:srgbClr val="AA1004"/>
            </a:solidFill>
            <a:ln w="3900" cap="flat" cmpd="sng">
              <a:solidFill>
                <a:srgbClr val="3F3F3F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16"/>
            <p:cNvSpPr/>
            <p:nvPr/>
          </p:nvSpPr>
          <p:spPr>
            <a:xfrm>
              <a:off x="5979345" y="3125472"/>
              <a:ext cx="144090" cy="126234"/>
            </a:xfrm>
            <a:custGeom>
              <a:avLst/>
              <a:gdLst/>
              <a:ahLst/>
              <a:cxnLst/>
              <a:rect l="l" t="t" r="r" b="b"/>
              <a:pathLst>
                <a:path w="4803" h="4246" extrusionOk="0">
                  <a:moveTo>
                    <a:pt x="2417" y="1"/>
                  </a:moveTo>
                  <a:cubicBezTo>
                    <a:pt x="1296" y="1"/>
                    <a:pt x="322" y="764"/>
                    <a:pt x="156" y="1811"/>
                  </a:cubicBezTo>
                  <a:cubicBezTo>
                    <a:pt x="0" y="2980"/>
                    <a:pt x="831" y="4070"/>
                    <a:pt x="2077" y="4226"/>
                  </a:cubicBezTo>
                  <a:cubicBezTo>
                    <a:pt x="2179" y="4239"/>
                    <a:pt x="2280" y="4245"/>
                    <a:pt x="2380" y="4245"/>
                  </a:cubicBezTo>
                  <a:cubicBezTo>
                    <a:pt x="3481" y="4245"/>
                    <a:pt x="4454" y="3482"/>
                    <a:pt x="4621" y="2434"/>
                  </a:cubicBezTo>
                  <a:cubicBezTo>
                    <a:pt x="4803" y="1266"/>
                    <a:pt x="3946" y="176"/>
                    <a:pt x="2726" y="20"/>
                  </a:cubicBezTo>
                  <a:cubicBezTo>
                    <a:pt x="2622" y="7"/>
                    <a:pt x="2519" y="1"/>
                    <a:pt x="2417" y="1"/>
                  </a:cubicBezTo>
                  <a:close/>
                </a:path>
              </a:pathLst>
            </a:custGeom>
            <a:solidFill>
              <a:srgbClr val="AA1004"/>
            </a:solidFill>
            <a:ln w="3900" cap="flat" cmpd="sng">
              <a:solidFill>
                <a:srgbClr val="3F3F3F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16"/>
            <p:cNvSpPr/>
            <p:nvPr/>
          </p:nvSpPr>
          <p:spPr>
            <a:xfrm>
              <a:off x="5857851" y="3144765"/>
              <a:ext cx="144090" cy="126412"/>
            </a:xfrm>
            <a:custGeom>
              <a:avLst/>
              <a:gdLst/>
              <a:ahLst/>
              <a:cxnLst/>
              <a:rect l="l" t="t" r="r" b="b"/>
              <a:pathLst>
                <a:path w="4803" h="4252" extrusionOk="0">
                  <a:moveTo>
                    <a:pt x="2418" y="1"/>
                  </a:moveTo>
                  <a:cubicBezTo>
                    <a:pt x="1296" y="1"/>
                    <a:pt x="323" y="766"/>
                    <a:pt x="156" y="1837"/>
                  </a:cubicBezTo>
                  <a:cubicBezTo>
                    <a:pt x="0" y="3006"/>
                    <a:pt x="857" y="4070"/>
                    <a:pt x="2077" y="4226"/>
                  </a:cubicBezTo>
                  <a:cubicBezTo>
                    <a:pt x="2193" y="4243"/>
                    <a:pt x="2308" y="4251"/>
                    <a:pt x="2422" y="4251"/>
                  </a:cubicBezTo>
                  <a:cubicBezTo>
                    <a:pt x="3505" y="4251"/>
                    <a:pt x="4457" y="3492"/>
                    <a:pt x="4621" y="2434"/>
                  </a:cubicBezTo>
                  <a:cubicBezTo>
                    <a:pt x="4803" y="1266"/>
                    <a:pt x="3946" y="202"/>
                    <a:pt x="2726" y="20"/>
                  </a:cubicBezTo>
                  <a:cubicBezTo>
                    <a:pt x="2622" y="7"/>
                    <a:pt x="2519" y="1"/>
                    <a:pt x="2418" y="1"/>
                  </a:cubicBezTo>
                  <a:close/>
                </a:path>
              </a:pathLst>
            </a:custGeom>
            <a:solidFill>
              <a:srgbClr val="AA1004"/>
            </a:solidFill>
            <a:ln w="3900" cap="flat" cmpd="sng">
              <a:solidFill>
                <a:srgbClr val="3F3F3F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16"/>
            <p:cNvSpPr/>
            <p:nvPr/>
          </p:nvSpPr>
          <p:spPr>
            <a:xfrm>
              <a:off x="5732456" y="3165455"/>
              <a:ext cx="145680" cy="127304"/>
            </a:xfrm>
            <a:custGeom>
              <a:avLst/>
              <a:gdLst/>
              <a:ahLst/>
              <a:cxnLst/>
              <a:rect l="l" t="t" r="r" b="b"/>
              <a:pathLst>
                <a:path w="4856" h="4282" extrusionOk="0">
                  <a:moveTo>
                    <a:pt x="2409" y="0"/>
                  </a:moveTo>
                  <a:cubicBezTo>
                    <a:pt x="1298" y="0"/>
                    <a:pt x="321" y="782"/>
                    <a:pt x="156" y="1842"/>
                  </a:cubicBezTo>
                  <a:cubicBezTo>
                    <a:pt x="0" y="3011"/>
                    <a:pt x="857" y="4101"/>
                    <a:pt x="2103" y="4257"/>
                  </a:cubicBezTo>
                  <a:cubicBezTo>
                    <a:pt x="2219" y="4274"/>
                    <a:pt x="2333" y="4282"/>
                    <a:pt x="2446" y="4282"/>
                  </a:cubicBezTo>
                  <a:cubicBezTo>
                    <a:pt x="3553" y="4282"/>
                    <a:pt x="4509" y="3499"/>
                    <a:pt x="4673" y="2439"/>
                  </a:cubicBezTo>
                  <a:cubicBezTo>
                    <a:pt x="4855" y="1271"/>
                    <a:pt x="3972" y="181"/>
                    <a:pt x="2752" y="25"/>
                  </a:cubicBezTo>
                  <a:cubicBezTo>
                    <a:pt x="2637" y="8"/>
                    <a:pt x="2522" y="0"/>
                    <a:pt x="2409" y="0"/>
                  </a:cubicBezTo>
                  <a:close/>
                </a:path>
              </a:pathLst>
            </a:custGeom>
            <a:solidFill>
              <a:srgbClr val="AA1004"/>
            </a:solidFill>
            <a:ln w="4550" cap="flat" cmpd="sng">
              <a:solidFill>
                <a:srgbClr val="3F3F3F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16"/>
            <p:cNvSpPr/>
            <p:nvPr/>
          </p:nvSpPr>
          <p:spPr>
            <a:xfrm>
              <a:off x="5610962" y="3193399"/>
              <a:ext cx="146460" cy="127928"/>
            </a:xfrm>
            <a:custGeom>
              <a:avLst/>
              <a:gdLst/>
              <a:ahLst/>
              <a:cxnLst/>
              <a:rect l="l" t="t" r="r" b="b"/>
              <a:pathLst>
                <a:path w="4882" h="4303" extrusionOk="0">
                  <a:moveTo>
                    <a:pt x="2450" y="0"/>
                  </a:moveTo>
                  <a:cubicBezTo>
                    <a:pt x="1345" y="0"/>
                    <a:pt x="349" y="768"/>
                    <a:pt x="182" y="1863"/>
                  </a:cubicBezTo>
                  <a:cubicBezTo>
                    <a:pt x="1" y="3031"/>
                    <a:pt x="883" y="4121"/>
                    <a:pt x="2129" y="4277"/>
                  </a:cubicBezTo>
                  <a:cubicBezTo>
                    <a:pt x="2242" y="4294"/>
                    <a:pt x="2355" y="4302"/>
                    <a:pt x="2466" y="4302"/>
                  </a:cubicBezTo>
                  <a:cubicBezTo>
                    <a:pt x="3557" y="4302"/>
                    <a:pt x="4535" y="3520"/>
                    <a:pt x="4700" y="2460"/>
                  </a:cubicBezTo>
                  <a:cubicBezTo>
                    <a:pt x="4881" y="1292"/>
                    <a:pt x="3999" y="201"/>
                    <a:pt x="2752" y="20"/>
                  </a:cubicBezTo>
                  <a:cubicBezTo>
                    <a:pt x="2651" y="7"/>
                    <a:pt x="2550" y="0"/>
                    <a:pt x="2450" y="0"/>
                  </a:cubicBezTo>
                  <a:close/>
                </a:path>
              </a:pathLst>
            </a:custGeom>
            <a:solidFill>
              <a:srgbClr val="AA1004"/>
            </a:solidFill>
            <a:ln w="4550" cap="flat" cmpd="sng">
              <a:solidFill>
                <a:srgbClr val="3F3F3F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16"/>
            <p:cNvSpPr/>
            <p:nvPr/>
          </p:nvSpPr>
          <p:spPr>
            <a:xfrm>
              <a:off x="5473898" y="3210968"/>
              <a:ext cx="146460" cy="127928"/>
            </a:xfrm>
            <a:custGeom>
              <a:avLst/>
              <a:gdLst/>
              <a:ahLst/>
              <a:cxnLst/>
              <a:rect l="l" t="t" r="r" b="b"/>
              <a:pathLst>
                <a:path w="4882" h="4303" extrusionOk="0">
                  <a:moveTo>
                    <a:pt x="2415" y="1"/>
                  </a:moveTo>
                  <a:cubicBezTo>
                    <a:pt x="1324" y="1"/>
                    <a:pt x="347" y="783"/>
                    <a:pt x="182" y="1843"/>
                  </a:cubicBezTo>
                  <a:cubicBezTo>
                    <a:pt x="1" y="3011"/>
                    <a:pt x="883" y="4102"/>
                    <a:pt x="2129" y="4283"/>
                  </a:cubicBezTo>
                  <a:cubicBezTo>
                    <a:pt x="2231" y="4296"/>
                    <a:pt x="2332" y="4303"/>
                    <a:pt x="2432" y="4303"/>
                  </a:cubicBezTo>
                  <a:cubicBezTo>
                    <a:pt x="3537" y="4303"/>
                    <a:pt x="4533" y="3535"/>
                    <a:pt x="4699" y="2440"/>
                  </a:cubicBezTo>
                  <a:cubicBezTo>
                    <a:pt x="4881" y="1272"/>
                    <a:pt x="3998" y="182"/>
                    <a:pt x="2752" y="26"/>
                  </a:cubicBezTo>
                  <a:cubicBezTo>
                    <a:pt x="2639" y="9"/>
                    <a:pt x="2527" y="1"/>
                    <a:pt x="2415" y="1"/>
                  </a:cubicBezTo>
                  <a:close/>
                </a:path>
              </a:pathLst>
            </a:custGeom>
            <a:solidFill>
              <a:srgbClr val="AA1004"/>
            </a:solidFill>
            <a:ln w="4550" cap="flat" cmpd="sng">
              <a:solidFill>
                <a:srgbClr val="3F3F3F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16"/>
            <p:cNvSpPr/>
            <p:nvPr/>
          </p:nvSpPr>
          <p:spPr>
            <a:xfrm>
              <a:off x="5369533" y="3198809"/>
              <a:ext cx="147240" cy="129266"/>
            </a:xfrm>
            <a:custGeom>
              <a:avLst/>
              <a:gdLst/>
              <a:ahLst/>
              <a:cxnLst/>
              <a:rect l="l" t="t" r="r" b="b"/>
              <a:pathLst>
                <a:path w="4908" h="4348" extrusionOk="0">
                  <a:moveTo>
                    <a:pt x="2472" y="1"/>
                  </a:moveTo>
                  <a:cubicBezTo>
                    <a:pt x="1324" y="1"/>
                    <a:pt x="326" y="789"/>
                    <a:pt x="183" y="1863"/>
                  </a:cubicBezTo>
                  <a:cubicBezTo>
                    <a:pt x="1" y="3057"/>
                    <a:pt x="857" y="4147"/>
                    <a:pt x="2130" y="4329"/>
                  </a:cubicBezTo>
                  <a:cubicBezTo>
                    <a:pt x="2231" y="4342"/>
                    <a:pt x="2331" y="4348"/>
                    <a:pt x="2431" y="4348"/>
                  </a:cubicBezTo>
                  <a:cubicBezTo>
                    <a:pt x="3559" y="4348"/>
                    <a:pt x="4559" y="3559"/>
                    <a:pt x="4726" y="2486"/>
                  </a:cubicBezTo>
                  <a:cubicBezTo>
                    <a:pt x="4907" y="1291"/>
                    <a:pt x="4025" y="201"/>
                    <a:pt x="2779" y="19"/>
                  </a:cubicBezTo>
                  <a:cubicBezTo>
                    <a:pt x="2675" y="7"/>
                    <a:pt x="2573" y="1"/>
                    <a:pt x="2472" y="1"/>
                  </a:cubicBezTo>
                  <a:close/>
                </a:path>
              </a:pathLst>
            </a:custGeom>
            <a:solidFill>
              <a:srgbClr val="AA1004"/>
            </a:solidFill>
            <a:ln w="4550" cap="flat" cmpd="sng">
              <a:solidFill>
                <a:srgbClr val="3F3F3F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16"/>
            <p:cNvSpPr/>
            <p:nvPr/>
          </p:nvSpPr>
          <p:spPr>
            <a:xfrm>
              <a:off x="5244949" y="3182608"/>
              <a:ext cx="149550" cy="131734"/>
            </a:xfrm>
            <a:custGeom>
              <a:avLst/>
              <a:gdLst/>
              <a:ahLst/>
              <a:cxnLst/>
              <a:rect l="l" t="t" r="r" b="b"/>
              <a:pathLst>
                <a:path w="4985" h="4431" extrusionOk="0">
                  <a:moveTo>
                    <a:pt x="2517" y="0"/>
                  </a:moveTo>
                  <a:cubicBezTo>
                    <a:pt x="1349" y="0"/>
                    <a:pt x="349" y="791"/>
                    <a:pt x="182" y="1888"/>
                  </a:cubicBezTo>
                  <a:cubicBezTo>
                    <a:pt x="0" y="3109"/>
                    <a:pt x="883" y="4225"/>
                    <a:pt x="2155" y="4407"/>
                  </a:cubicBezTo>
                  <a:cubicBezTo>
                    <a:pt x="2272" y="4423"/>
                    <a:pt x="2388" y="4431"/>
                    <a:pt x="2502" y="4431"/>
                  </a:cubicBezTo>
                  <a:cubicBezTo>
                    <a:pt x="3656" y="4431"/>
                    <a:pt x="4637" y="3624"/>
                    <a:pt x="4803" y="2537"/>
                  </a:cubicBezTo>
                  <a:cubicBezTo>
                    <a:pt x="4985" y="1317"/>
                    <a:pt x="4102" y="201"/>
                    <a:pt x="2830" y="19"/>
                  </a:cubicBezTo>
                  <a:cubicBezTo>
                    <a:pt x="2725" y="7"/>
                    <a:pt x="2620" y="0"/>
                    <a:pt x="2517" y="0"/>
                  </a:cubicBezTo>
                  <a:close/>
                </a:path>
              </a:pathLst>
            </a:custGeom>
            <a:solidFill>
              <a:srgbClr val="AA1004"/>
            </a:solidFill>
            <a:ln w="4550" cap="flat" cmpd="sng">
              <a:solidFill>
                <a:srgbClr val="3F3F3F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16"/>
            <p:cNvSpPr/>
            <p:nvPr/>
          </p:nvSpPr>
          <p:spPr>
            <a:xfrm>
              <a:off x="5119554" y="3153088"/>
              <a:ext cx="150330" cy="131198"/>
            </a:xfrm>
            <a:custGeom>
              <a:avLst/>
              <a:gdLst/>
              <a:ahLst/>
              <a:cxnLst/>
              <a:rect l="l" t="t" r="r" b="b"/>
              <a:pathLst>
                <a:path w="5011" h="4413" extrusionOk="0">
                  <a:moveTo>
                    <a:pt x="2480" y="1"/>
                  </a:moveTo>
                  <a:cubicBezTo>
                    <a:pt x="1346" y="1"/>
                    <a:pt x="347" y="787"/>
                    <a:pt x="182" y="1895"/>
                  </a:cubicBezTo>
                  <a:cubicBezTo>
                    <a:pt x="0" y="3115"/>
                    <a:pt x="883" y="4231"/>
                    <a:pt x="2181" y="4387"/>
                  </a:cubicBezTo>
                  <a:cubicBezTo>
                    <a:pt x="2299" y="4404"/>
                    <a:pt x="2415" y="4412"/>
                    <a:pt x="2531" y="4412"/>
                  </a:cubicBezTo>
                  <a:cubicBezTo>
                    <a:pt x="3665" y="4412"/>
                    <a:pt x="4664" y="3625"/>
                    <a:pt x="4829" y="2518"/>
                  </a:cubicBezTo>
                  <a:cubicBezTo>
                    <a:pt x="5011" y="1324"/>
                    <a:pt x="4128" y="181"/>
                    <a:pt x="2830" y="26"/>
                  </a:cubicBezTo>
                  <a:cubicBezTo>
                    <a:pt x="2713" y="9"/>
                    <a:pt x="2596" y="1"/>
                    <a:pt x="2480" y="1"/>
                  </a:cubicBezTo>
                  <a:close/>
                </a:path>
              </a:pathLst>
            </a:custGeom>
            <a:solidFill>
              <a:srgbClr val="AA1004"/>
            </a:solidFill>
            <a:ln w="4550" cap="flat" cmpd="sng">
              <a:solidFill>
                <a:srgbClr val="3F3F3F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16"/>
            <p:cNvSpPr/>
            <p:nvPr/>
          </p:nvSpPr>
          <p:spPr>
            <a:xfrm>
              <a:off x="4997280" y="3126869"/>
              <a:ext cx="151890" cy="132685"/>
            </a:xfrm>
            <a:custGeom>
              <a:avLst/>
              <a:gdLst/>
              <a:ahLst/>
              <a:cxnLst/>
              <a:rect l="l" t="t" r="r" b="b"/>
              <a:pathLst>
                <a:path w="5063" h="4463" extrusionOk="0">
                  <a:moveTo>
                    <a:pt x="2534" y="1"/>
                  </a:moveTo>
                  <a:cubicBezTo>
                    <a:pt x="1373" y="1"/>
                    <a:pt x="348" y="810"/>
                    <a:pt x="182" y="1920"/>
                  </a:cubicBezTo>
                  <a:cubicBezTo>
                    <a:pt x="1" y="3140"/>
                    <a:pt x="909" y="4283"/>
                    <a:pt x="2207" y="4438"/>
                  </a:cubicBezTo>
                  <a:cubicBezTo>
                    <a:pt x="2324" y="4455"/>
                    <a:pt x="2440" y="4463"/>
                    <a:pt x="2555" y="4463"/>
                  </a:cubicBezTo>
                  <a:cubicBezTo>
                    <a:pt x="3712" y="4463"/>
                    <a:pt x="4716" y="3653"/>
                    <a:pt x="4881" y="2543"/>
                  </a:cubicBezTo>
                  <a:cubicBezTo>
                    <a:pt x="5063" y="1323"/>
                    <a:pt x="4154" y="207"/>
                    <a:pt x="2882" y="25"/>
                  </a:cubicBezTo>
                  <a:cubicBezTo>
                    <a:pt x="2765" y="9"/>
                    <a:pt x="2649" y="1"/>
                    <a:pt x="2534" y="1"/>
                  </a:cubicBezTo>
                  <a:close/>
                </a:path>
              </a:pathLst>
            </a:custGeom>
            <a:solidFill>
              <a:srgbClr val="AA1004"/>
            </a:solidFill>
            <a:ln w="4550" cap="flat" cmpd="sng">
              <a:solidFill>
                <a:srgbClr val="3F3F3F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16"/>
            <p:cNvSpPr/>
            <p:nvPr/>
          </p:nvSpPr>
          <p:spPr>
            <a:xfrm>
              <a:off x="4872666" y="3140008"/>
              <a:ext cx="151920" cy="132685"/>
            </a:xfrm>
            <a:custGeom>
              <a:avLst/>
              <a:gdLst/>
              <a:ahLst/>
              <a:cxnLst/>
              <a:rect l="l" t="t" r="r" b="b"/>
              <a:pathLst>
                <a:path w="5064" h="4463" extrusionOk="0">
                  <a:moveTo>
                    <a:pt x="2514" y="0"/>
                  </a:moveTo>
                  <a:cubicBezTo>
                    <a:pt x="1373" y="0"/>
                    <a:pt x="348" y="809"/>
                    <a:pt x="183" y="1920"/>
                  </a:cubicBezTo>
                  <a:cubicBezTo>
                    <a:pt x="1" y="3140"/>
                    <a:pt x="909" y="4282"/>
                    <a:pt x="2207" y="4438"/>
                  </a:cubicBezTo>
                  <a:cubicBezTo>
                    <a:pt x="2322" y="4454"/>
                    <a:pt x="2436" y="4462"/>
                    <a:pt x="2549" y="4462"/>
                  </a:cubicBezTo>
                  <a:cubicBezTo>
                    <a:pt x="3691" y="4462"/>
                    <a:pt x="4716" y="3653"/>
                    <a:pt x="4881" y="2543"/>
                  </a:cubicBezTo>
                  <a:cubicBezTo>
                    <a:pt x="5063" y="1322"/>
                    <a:pt x="4155" y="206"/>
                    <a:pt x="2856" y="24"/>
                  </a:cubicBezTo>
                  <a:cubicBezTo>
                    <a:pt x="2742" y="8"/>
                    <a:pt x="2628" y="0"/>
                    <a:pt x="2514" y="0"/>
                  </a:cubicBezTo>
                  <a:close/>
                </a:path>
              </a:pathLst>
            </a:custGeom>
            <a:solidFill>
              <a:srgbClr val="AA1004"/>
            </a:solidFill>
            <a:ln w="4550" cap="flat" cmpd="sng">
              <a:solidFill>
                <a:srgbClr val="3F3F3F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16"/>
            <p:cNvSpPr/>
            <p:nvPr/>
          </p:nvSpPr>
          <p:spPr>
            <a:xfrm>
              <a:off x="4760531" y="3188613"/>
              <a:ext cx="154230" cy="135599"/>
            </a:xfrm>
            <a:custGeom>
              <a:avLst/>
              <a:gdLst/>
              <a:ahLst/>
              <a:cxnLst/>
              <a:rect l="l" t="t" r="r" b="b"/>
              <a:pathLst>
                <a:path w="5141" h="4561" extrusionOk="0">
                  <a:moveTo>
                    <a:pt x="2554" y="1"/>
                  </a:moveTo>
                  <a:cubicBezTo>
                    <a:pt x="1373" y="1"/>
                    <a:pt x="348" y="812"/>
                    <a:pt x="182" y="1946"/>
                  </a:cubicBezTo>
                  <a:cubicBezTo>
                    <a:pt x="0" y="3192"/>
                    <a:pt x="909" y="4360"/>
                    <a:pt x="2233" y="4542"/>
                  </a:cubicBezTo>
                  <a:cubicBezTo>
                    <a:pt x="2337" y="4554"/>
                    <a:pt x="2441" y="4560"/>
                    <a:pt x="2544" y="4560"/>
                  </a:cubicBezTo>
                  <a:cubicBezTo>
                    <a:pt x="3743" y="4560"/>
                    <a:pt x="4792" y="3743"/>
                    <a:pt x="4959" y="2595"/>
                  </a:cubicBezTo>
                  <a:cubicBezTo>
                    <a:pt x="5141" y="1349"/>
                    <a:pt x="4232" y="207"/>
                    <a:pt x="2908" y="25"/>
                  </a:cubicBezTo>
                  <a:cubicBezTo>
                    <a:pt x="2789" y="9"/>
                    <a:pt x="2671" y="1"/>
                    <a:pt x="2554" y="1"/>
                  </a:cubicBezTo>
                  <a:close/>
                </a:path>
              </a:pathLst>
            </a:custGeom>
            <a:solidFill>
              <a:srgbClr val="AA1004"/>
            </a:solidFill>
            <a:ln w="4550" cap="flat" cmpd="sng">
              <a:solidFill>
                <a:srgbClr val="3F3F3F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16"/>
            <p:cNvSpPr/>
            <p:nvPr/>
          </p:nvSpPr>
          <p:spPr>
            <a:xfrm>
              <a:off x="4648396" y="3190932"/>
              <a:ext cx="154230" cy="135747"/>
            </a:xfrm>
            <a:custGeom>
              <a:avLst/>
              <a:gdLst/>
              <a:ahLst/>
              <a:cxnLst/>
              <a:rect l="l" t="t" r="r" b="b"/>
              <a:pathLst>
                <a:path w="5141" h="4566" extrusionOk="0">
                  <a:moveTo>
                    <a:pt x="2553" y="0"/>
                  </a:moveTo>
                  <a:cubicBezTo>
                    <a:pt x="1372" y="0"/>
                    <a:pt x="347" y="812"/>
                    <a:pt x="182" y="1946"/>
                  </a:cubicBezTo>
                  <a:cubicBezTo>
                    <a:pt x="0" y="3192"/>
                    <a:pt x="909" y="4360"/>
                    <a:pt x="2233" y="4542"/>
                  </a:cubicBezTo>
                  <a:cubicBezTo>
                    <a:pt x="2349" y="4558"/>
                    <a:pt x="2465" y="4566"/>
                    <a:pt x="2579" y="4566"/>
                  </a:cubicBezTo>
                  <a:cubicBezTo>
                    <a:pt x="3763" y="4566"/>
                    <a:pt x="4793" y="3731"/>
                    <a:pt x="4959" y="2595"/>
                  </a:cubicBezTo>
                  <a:cubicBezTo>
                    <a:pt x="5140" y="1349"/>
                    <a:pt x="4232" y="207"/>
                    <a:pt x="2908" y="25"/>
                  </a:cubicBezTo>
                  <a:cubicBezTo>
                    <a:pt x="2789" y="8"/>
                    <a:pt x="2670" y="0"/>
                    <a:pt x="2553" y="0"/>
                  </a:cubicBezTo>
                  <a:close/>
                </a:path>
              </a:pathLst>
            </a:custGeom>
            <a:solidFill>
              <a:srgbClr val="AA1004"/>
            </a:solidFill>
            <a:ln w="4550" cap="flat" cmpd="sng">
              <a:solidFill>
                <a:srgbClr val="3F3F3F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16"/>
            <p:cNvSpPr/>
            <p:nvPr/>
          </p:nvSpPr>
          <p:spPr>
            <a:xfrm>
              <a:off x="4501973" y="3204071"/>
              <a:ext cx="157350" cy="138809"/>
            </a:xfrm>
            <a:custGeom>
              <a:avLst/>
              <a:gdLst/>
              <a:ahLst/>
              <a:cxnLst/>
              <a:rect l="l" t="t" r="r" b="b"/>
              <a:pathLst>
                <a:path w="5245" h="4669" extrusionOk="0">
                  <a:moveTo>
                    <a:pt x="2613" y="0"/>
                  </a:moveTo>
                  <a:cubicBezTo>
                    <a:pt x="1421" y="0"/>
                    <a:pt x="348" y="837"/>
                    <a:pt x="182" y="1997"/>
                  </a:cubicBezTo>
                  <a:cubicBezTo>
                    <a:pt x="0" y="3269"/>
                    <a:pt x="935" y="4463"/>
                    <a:pt x="2285" y="4645"/>
                  </a:cubicBezTo>
                  <a:cubicBezTo>
                    <a:pt x="2401" y="4661"/>
                    <a:pt x="2517" y="4669"/>
                    <a:pt x="2631" y="4669"/>
                  </a:cubicBezTo>
                  <a:cubicBezTo>
                    <a:pt x="3820" y="4669"/>
                    <a:pt x="4873" y="3832"/>
                    <a:pt x="5063" y="2672"/>
                  </a:cubicBezTo>
                  <a:cubicBezTo>
                    <a:pt x="5245" y="1400"/>
                    <a:pt x="4310" y="206"/>
                    <a:pt x="2960" y="24"/>
                  </a:cubicBezTo>
                  <a:cubicBezTo>
                    <a:pt x="2844" y="8"/>
                    <a:pt x="2728" y="0"/>
                    <a:pt x="2613" y="0"/>
                  </a:cubicBezTo>
                  <a:close/>
                </a:path>
              </a:pathLst>
            </a:custGeom>
            <a:solidFill>
              <a:srgbClr val="AA1004"/>
            </a:solidFill>
            <a:ln w="4550" cap="flat" cmpd="sng">
              <a:solidFill>
                <a:srgbClr val="3F3F3F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16"/>
            <p:cNvSpPr/>
            <p:nvPr/>
          </p:nvSpPr>
          <p:spPr>
            <a:xfrm>
              <a:off x="4351680" y="3194023"/>
              <a:ext cx="157350" cy="138066"/>
            </a:xfrm>
            <a:custGeom>
              <a:avLst/>
              <a:gdLst/>
              <a:ahLst/>
              <a:cxnLst/>
              <a:rect l="l" t="t" r="r" b="b"/>
              <a:pathLst>
                <a:path w="5245" h="4644" extrusionOk="0">
                  <a:moveTo>
                    <a:pt x="2607" y="1"/>
                  </a:moveTo>
                  <a:cubicBezTo>
                    <a:pt x="1399" y="1"/>
                    <a:pt x="348" y="837"/>
                    <a:pt x="182" y="1998"/>
                  </a:cubicBezTo>
                  <a:cubicBezTo>
                    <a:pt x="0" y="3270"/>
                    <a:pt x="935" y="4438"/>
                    <a:pt x="2259" y="4620"/>
                  </a:cubicBezTo>
                  <a:cubicBezTo>
                    <a:pt x="2377" y="4636"/>
                    <a:pt x="2495" y="4643"/>
                    <a:pt x="2611" y="4643"/>
                  </a:cubicBezTo>
                  <a:cubicBezTo>
                    <a:pt x="3819" y="4643"/>
                    <a:pt x="4873" y="3807"/>
                    <a:pt x="5062" y="2647"/>
                  </a:cubicBezTo>
                  <a:cubicBezTo>
                    <a:pt x="5244" y="1375"/>
                    <a:pt x="4310" y="206"/>
                    <a:pt x="2960" y="25"/>
                  </a:cubicBezTo>
                  <a:cubicBezTo>
                    <a:pt x="2841" y="9"/>
                    <a:pt x="2723" y="1"/>
                    <a:pt x="2607" y="1"/>
                  </a:cubicBezTo>
                  <a:close/>
                </a:path>
              </a:pathLst>
            </a:custGeom>
            <a:solidFill>
              <a:srgbClr val="AA1004"/>
            </a:solidFill>
            <a:ln w="4550" cap="flat" cmpd="sng">
              <a:solidFill>
                <a:srgbClr val="3F3F3F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" name="Google Shape;650;p16"/>
            <p:cNvSpPr/>
            <p:nvPr/>
          </p:nvSpPr>
          <p:spPr>
            <a:xfrm>
              <a:off x="4213056" y="3133825"/>
              <a:ext cx="158130" cy="138066"/>
            </a:xfrm>
            <a:custGeom>
              <a:avLst/>
              <a:gdLst/>
              <a:ahLst/>
              <a:cxnLst/>
              <a:rect l="l" t="t" r="r" b="b"/>
              <a:pathLst>
                <a:path w="5271" h="4644" extrusionOk="0">
                  <a:moveTo>
                    <a:pt x="2633" y="1"/>
                  </a:moveTo>
                  <a:cubicBezTo>
                    <a:pt x="1425" y="1"/>
                    <a:pt x="374" y="837"/>
                    <a:pt x="208" y="1998"/>
                  </a:cubicBezTo>
                  <a:cubicBezTo>
                    <a:pt x="0" y="3270"/>
                    <a:pt x="935" y="4438"/>
                    <a:pt x="2285" y="4620"/>
                  </a:cubicBezTo>
                  <a:cubicBezTo>
                    <a:pt x="2403" y="4636"/>
                    <a:pt x="2521" y="4643"/>
                    <a:pt x="2637" y="4643"/>
                  </a:cubicBezTo>
                  <a:cubicBezTo>
                    <a:pt x="3845" y="4643"/>
                    <a:pt x="4897" y="3807"/>
                    <a:pt x="5062" y="2647"/>
                  </a:cubicBezTo>
                  <a:cubicBezTo>
                    <a:pt x="5270" y="1375"/>
                    <a:pt x="4336" y="206"/>
                    <a:pt x="2986" y="25"/>
                  </a:cubicBezTo>
                  <a:cubicBezTo>
                    <a:pt x="2867" y="9"/>
                    <a:pt x="2749" y="1"/>
                    <a:pt x="2633" y="1"/>
                  </a:cubicBezTo>
                  <a:close/>
                </a:path>
              </a:pathLst>
            </a:custGeom>
            <a:solidFill>
              <a:srgbClr val="AA1004"/>
            </a:solidFill>
            <a:ln w="4550" cap="flat" cmpd="sng">
              <a:solidFill>
                <a:srgbClr val="3F3F3F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" name="Google Shape;651;p16"/>
            <p:cNvSpPr/>
            <p:nvPr/>
          </p:nvSpPr>
          <p:spPr>
            <a:xfrm>
              <a:off x="4074432" y="3074430"/>
              <a:ext cx="157350" cy="138036"/>
            </a:xfrm>
            <a:custGeom>
              <a:avLst/>
              <a:gdLst/>
              <a:ahLst/>
              <a:cxnLst/>
              <a:rect l="l" t="t" r="r" b="b"/>
              <a:pathLst>
                <a:path w="5245" h="4643" extrusionOk="0">
                  <a:moveTo>
                    <a:pt x="2607" y="0"/>
                  </a:moveTo>
                  <a:cubicBezTo>
                    <a:pt x="1399" y="0"/>
                    <a:pt x="348" y="836"/>
                    <a:pt x="182" y="1997"/>
                  </a:cubicBezTo>
                  <a:cubicBezTo>
                    <a:pt x="0" y="3269"/>
                    <a:pt x="935" y="4437"/>
                    <a:pt x="2259" y="4619"/>
                  </a:cubicBezTo>
                  <a:cubicBezTo>
                    <a:pt x="2377" y="4635"/>
                    <a:pt x="2495" y="4642"/>
                    <a:pt x="2611" y="4642"/>
                  </a:cubicBezTo>
                  <a:cubicBezTo>
                    <a:pt x="3819" y="4642"/>
                    <a:pt x="4873" y="3806"/>
                    <a:pt x="5062" y="2646"/>
                  </a:cubicBezTo>
                  <a:cubicBezTo>
                    <a:pt x="5244" y="1400"/>
                    <a:pt x="4310" y="205"/>
                    <a:pt x="2960" y="24"/>
                  </a:cubicBezTo>
                  <a:cubicBezTo>
                    <a:pt x="2841" y="8"/>
                    <a:pt x="2723" y="0"/>
                    <a:pt x="2607" y="0"/>
                  </a:cubicBezTo>
                  <a:close/>
                </a:path>
              </a:pathLst>
            </a:custGeom>
            <a:solidFill>
              <a:srgbClr val="AA1004"/>
            </a:solidFill>
            <a:ln w="4550" cap="flat" cmpd="sng">
              <a:solidFill>
                <a:srgbClr val="3F3F3F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" name="Google Shape;652;p16"/>
            <p:cNvSpPr/>
            <p:nvPr/>
          </p:nvSpPr>
          <p:spPr>
            <a:xfrm>
              <a:off x="3929569" y="3033525"/>
              <a:ext cx="157350" cy="138036"/>
            </a:xfrm>
            <a:custGeom>
              <a:avLst/>
              <a:gdLst/>
              <a:ahLst/>
              <a:cxnLst/>
              <a:rect l="l" t="t" r="r" b="b"/>
              <a:pathLst>
                <a:path w="5245" h="4643" extrusionOk="0">
                  <a:moveTo>
                    <a:pt x="2613" y="0"/>
                  </a:moveTo>
                  <a:cubicBezTo>
                    <a:pt x="1421" y="0"/>
                    <a:pt x="348" y="836"/>
                    <a:pt x="182" y="1997"/>
                  </a:cubicBezTo>
                  <a:cubicBezTo>
                    <a:pt x="0" y="3269"/>
                    <a:pt x="935" y="4437"/>
                    <a:pt x="2259" y="4619"/>
                  </a:cubicBezTo>
                  <a:cubicBezTo>
                    <a:pt x="2378" y="4635"/>
                    <a:pt x="2495" y="4643"/>
                    <a:pt x="2612" y="4643"/>
                  </a:cubicBezTo>
                  <a:cubicBezTo>
                    <a:pt x="3820" y="4643"/>
                    <a:pt x="4873" y="3808"/>
                    <a:pt x="5063" y="2672"/>
                  </a:cubicBezTo>
                  <a:cubicBezTo>
                    <a:pt x="5244" y="1400"/>
                    <a:pt x="4310" y="206"/>
                    <a:pt x="2960" y="24"/>
                  </a:cubicBezTo>
                  <a:cubicBezTo>
                    <a:pt x="2844" y="8"/>
                    <a:pt x="2728" y="0"/>
                    <a:pt x="2613" y="0"/>
                  </a:cubicBezTo>
                  <a:close/>
                </a:path>
              </a:pathLst>
            </a:custGeom>
            <a:solidFill>
              <a:srgbClr val="AA1004"/>
            </a:solidFill>
            <a:ln w="4550" cap="flat" cmpd="sng">
              <a:solidFill>
                <a:srgbClr val="3F3F3F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16"/>
            <p:cNvSpPr/>
            <p:nvPr/>
          </p:nvSpPr>
          <p:spPr>
            <a:xfrm>
              <a:off x="6911552" y="3281036"/>
              <a:ext cx="134760" cy="122250"/>
            </a:xfrm>
            <a:custGeom>
              <a:avLst/>
              <a:gdLst/>
              <a:ahLst/>
              <a:cxnLst/>
              <a:rect l="l" t="t" r="r" b="b"/>
              <a:pathLst>
                <a:path w="4492" h="4112" extrusionOk="0">
                  <a:moveTo>
                    <a:pt x="2257" y="0"/>
                  </a:moveTo>
                  <a:cubicBezTo>
                    <a:pt x="2206" y="0"/>
                    <a:pt x="2154" y="2"/>
                    <a:pt x="2103" y="5"/>
                  </a:cubicBezTo>
                  <a:cubicBezTo>
                    <a:pt x="909" y="57"/>
                    <a:pt x="0" y="1044"/>
                    <a:pt x="78" y="2186"/>
                  </a:cubicBezTo>
                  <a:cubicBezTo>
                    <a:pt x="153" y="3256"/>
                    <a:pt x="1086" y="4112"/>
                    <a:pt x="2239" y="4112"/>
                  </a:cubicBezTo>
                  <a:cubicBezTo>
                    <a:pt x="2288" y="4112"/>
                    <a:pt x="2338" y="4110"/>
                    <a:pt x="2388" y="4107"/>
                  </a:cubicBezTo>
                  <a:cubicBezTo>
                    <a:pt x="3583" y="4029"/>
                    <a:pt x="4491" y="3043"/>
                    <a:pt x="4413" y="1926"/>
                  </a:cubicBezTo>
                  <a:cubicBezTo>
                    <a:pt x="4339" y="832"/>
                    <a:pt x="3407" y="0"/>
                    <a:pt x="2257" y="0"/>
                  </a:cubicBezTo>
                  <a:close/>
                </a:path>
              </a:pathLst>
            </a:custGeom>
            <a:solidFill>
              <a:srgbClr val="AA1004"/>
            </a:solidFill>
            <a:ln w="3900" cap="flat" cmpd="sng">
              <a:solidFill>
                <a:srgbClr val="3F3F3F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16"/>
            <p:cNvSpPr/>
            <p:nvPr/>
          </p:nvSpPr>
          <p:spPr>
            <a:xfrm>
              <a:off x="6792398" y="3259751"/>
              <a:ext cx="139440" cy="122369"/>
            </a:xfrm>
            <a:custGeom>
              <a:avLst/>
              <a:gdLst/>
              <a:ahLst/>
              <a:cxnLst/>
              <a:rect l="l" t="t" r="r" b="b"/>
              <a:pathLst>
                <a:path w="4648" h="4116" extrusionOk="0">
                  <a:moveTo>
                    <a:pt x="2343" y="0"/>
                  </a:moveTo>
                  <a:cubicBezTo>
                    <a:pt x="1270" y="0"/>
                    <a:pt x="324" y="739"/>
                    <a:pt x="182" y="1760"/>
                  </a:cubicBezTo>
                  <a:cubicBezTo>
                    <a:pt x="0" y="2876"/>
                    <a:pt x="831" y="3940"/>
                    <a:pt x="2025" y="4096"/>
                  </a:cubicBezTo>
                  <a:cubicBezTo>
                    <a:pt x="2127" y="4109"/>
                    <a:pt x="2229" y="4116"/>
                    <a:pt x="2329" y="4116"/>
                  </a:cubicBezTo>
                  <a:cubicBezTo>
                    <a:pt x="3399" y="4116"/>
                    <a:pt x="4325" y="3377"/>
                    <a:pt x="4491" y="2357"/>
                  </a:cubicBezTo>
                  <a:cubicBezTo>
                    <a:pt x="4647" y="1214"/>
                    <a:pt x="3842" y="176"/>
                    <a:pt x="2648" y="20"/>
                  </a:cubicBezTo>
                  <a:cubicBezTo>
                    <a:pt x="2546" y="7"/>
                    <a:pt x="2444" y="0"/>
                    <a:pt x="2343" y="0"/>
                  </a:cubicBezTo>
                  <a:close/>
                </a:path>
              </a:pathLst>
            </a:custGeom>
            <a:solidFill>
              <a:srgbClr val="AA1004"/>
            </a:solidFill>
            <a:ln w="3900" cap="flat" cmpd="sng">
              <a:solidFill>
                <a:srgbClr val="3F3F3F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16"/>
            <p:cNvSpPr/>
            <p:nvPr/>
          </p:nvSpPr>
          <p:spPr>
            <a:xfrm>
              <a:off x="6667784" y="3250476"/>
              <a:ext cx="140220" cy="122577"/>
            </a:xfrm>
            <a:custGeom>
              <a:avLst/>
              <a:gdLst/>
              <a:ahLst/>
              <a:cxnLst/>
              <a:rect l="l" t="t" r="r" b="b"/>
              <a:pathLst>
                <a:path w="4674" h="4123" extrusionOk="0">
                  <a:moveTo>
                    <a:pt x="2344" y="1"/>
                  </a:moveTo>
                  <a:cubicBezTo>
                    <a:pt x="1270" y="1"/>
                    <a:pt x="325" y="742"/>
                    <a:pt x="182" y="1786"/>
                  </a:cubicBezTo>
                  <a:cubicBezTo>
                    <a:pt x="0" y="2902"/>
                    <a:pt x="831" y="3941"/>
                    <a:pt x="2025" y="4097"/>
                  </a:cubicBezTo>
                  <a:cubicBezTo>
                    <a:pt x="2139" y="4114"/>
                    <a:pt x="2252" y="4122"/>
                    <a:pt x="2363" y="4122"/>
                  </a:cubicBezTo>
                  <a:cubicBezTo>
                    <a:pt x="3423" y="4122"/>
                    <a:pt x="4351" y="3367"/>
                    <a:pt x="4492" y="2357"/>
                  </a:cubicBezTo>
                  <a:cubicBezTo>
                    <a:pt x="4673" y="1241"/>
                    <a:pt x="3843" y="177"/>
                    <a:pt x="2648" y="21"/>
                  </a:cubicBezTo>
                  <a:cubicBezTo>
                    <a:pt x="2546" y="7"/>
                    <a:pt x="2445" y="1"/>
                    <a:pt x="2344" y="1"/>
                  </a:cubicBezTo>
                  <a:close/>
                </a:path>
              </a:pathLst>
            </a:custGeom>
            <a:solidFill>
              <a:srgbClr val="AA1004"/>
            </a:solidFill>
            <a:ln w="3900" cap="flat" cmpd="sng">
              <a:solidFill>
                <a:srgbClr val="3F3F3F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16"/>
            <p:cNvSpPr/>
            <p:nvPr/>
          </p:nvSpPr>
          <p:spPr>
            <a:xfrm>
              <a:off x="6554869" y="3234274"/>
              <a:ext cx="140190" cy="122398"/>
            </a:xfrm>
            <a:custGeom>
              <a:avLst/>
              <a:gdLst/>
              <a:ahLst/>
              <a:cxnLst/>
              <a:rect l="l" t="t" r="r" b="b"/>
              <a:pathLst>
                <a:path w="4673" h="4117" extrusionOk="0">
                  <a:moveTo>
                    <a:pt x="2343" y="1"/>
                  </a:moveTo>
                  <a:cubicBezTo>
                    <a:pt x="1270" y="1"/>
                    <a:pt x="324" y="739"/>
                    <a:pt x="182" y="1760"/>
                  </a:cubicBezTo>
                  <a:cubicBezTo>
                    <a:pt x="0" y="2902"/>
                    <a:pt x="831" y="3941"/>
                    <a:pt x="2025" y="4096"/>
                  </a:cubicBezTo>
                  <a:cubicBezTo>
                    <a:pt x="2127" y="4110"/>
                    <a:pt x="2229" y="4116"/>
                    <a:pt x="2330" y="4116"/>
                  </a:cubicBezTo>
                  <a:cubicBezTo>
                    <a:pt x="3403" y="4116"/>
                    <a:pt x="4349" y="3378"/>
                    <a:pt x="4491" y="2357"/>
                  </a:cubicBezTo>
                  <a:cubicBezTo>
                    <a:pt x="4673" y="1215"/>
                    <a:pt x="3842" y="176"/>
                    <a:pt x="2648" y="21"/>
                  </a:cubicBezTo>
                  <a:cubicBezTo>
                    <a:pt x="2546" y="7"/>
                    <a:pt x="2444" y="1"/>
                    <a:pt x="2343" y="1"/>
                  </a:cubicBezTo>
                  <a:close/>
                </a:path>
              </a:pathLst>
            </a:custGeom>
            <a:solidFill>
              <a:srgbClr val="AA1004"/>
            </a:solidFill>
            <a:ln w="3900" cap="flat" cmpd="sng">
              <a:solidFill>
                <a:srgbClr val="3F3F3F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16"/>
            <p:cNvSpPr/>
            <p:nvPr/>
          </p:nvSpPr>
          <p:spPr>
            <a:xfrm>
              <a:off x="6443484" y="3203239"/>
              <a:ext cx="142560" cy="124866"/>
            </a:xfrm>
            <a:custGeom>
              <a:avLst/>
              <a:gdLst/>
              <a:ahLst/>
              <a:cxnLst/>
              <a:rect l="l" t="t" r="r" b="b"/>
              <a:pathLst>
                <a:path w="4752" h="4200" extrusionOk="0">
                  <a:moveTo>
                    <a:pt x="2355" y="1"/>
                  </a:moveTo>
                  <a:cubicBezTo>
                    <a:pt x="1272" y="1"/>
                    <a:pt x="323" y="758"/>
                    <a:pt x="182" y="1791"/>
                  </a:cubicBezTo>
                  <a:cubicBezTo>
                    <a:pt x="1" y="2960"/>
                    <a:pt x="857" y="4024"/>
                    <a:pt x="2078" y="4180"/>
                  </a:cubicBezTo>
                  <a:cubicBezTo>
                    <a:pt x="2180" y="4193"/>
                    <a:pt x="2281" y="4200"/>
                    <a:pt x="2382" y="4200"/>
                  </a:cubicBezTo>
                  <a:cubicBezTo>
                    <a:pt x="3460" y="4200"/>
                    <a:pt x="4430" y="3457"/>
                    <a:pt x="4596" y="2389"/>
                  </a:cubicBezTo>
                  <a:cubicBezTo>
                    <a:pt x="4751" y="1246"/>
                    <a:pt x="3921" y="182"/>
                    <a:pt x="2701" y="26"/>
                  </a:cubicBezTo>
                  <a:cubicBezTo>
                    <a:pt x="2585" y="9"/>
                    <a:pt x="2469" y="1"/>
                    <a:pt x="2355" y="1"/>
                  </a:cubicBezTo>
                  <a:close/>
                </a:path>
              </a:pathLst>
            </a:custGeom>
            <a:solidFill>
              <a:srgbClr val="AA1004"/>
            </a:solidFill>
            <a:ln w="3900" cap="flat" cmpd="sng">
              <a:solidFill>
                <a:srgbClr val="3F3F3F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16"/>
            <p:cNvSpPr/>
            <p:nvPr/>
          </p:nvSpPr>
          <p:spPr>
            <a:xfrm>
              <a:off x="6337559" y="3178535"/>
              <a:ext cx="143340" cy="124866"/>
            </a:xfrm>
            <a:custGeom>
              <a:avLst/>
              <a:gdLst/>
              <a:ahLst/>
              <a:cxnLst/>
              <a:rect l="l" t="t" r="r" b="b"/>
              <a:pathLst>
                <a:path w="4778" h="4200" extrusionOk="0">
                  <a:moveTo>
                    <a:pt x="2356" y="1"/>
                  </a:moveTo>
                  <a:cubicBezTo>
                    <a:pt x="1277" y="1"/>
                    <a:pt x="347" y="758"/>
                    <a:pt x="183" y="1792"/>
                  </a:cubicBezTo>
                  <a:cubicBezTo>
                    <a:pt x="1" y="2960"/>
                    <a:pt x="858" y="4024"/>
                    <a:pt x="2078" y="4180"/>
                  </a:cubicBezTo>
                  <a:cubicBezTo>
                    <a:pt x="2182" y="4193"/>
                    <a:pt x="2286" y="4200"/>
                    <a:pt x="2388" y="4200"/>
                  </a:cubicBezTo>
                  <a:cubicBezTo>
                    <a:pt x="3482" y="4200"/>
                    <a:pt x="4430" y="3457"/>
                    <a:pt x="4596" y="2389"/>
                  </a:cubicBezTo>
                  <a:cubicBezTo>
                    <a:pt x="4778" y="1247"/>
                    <a:pt x="3921" y="182"/>
                    <a:pt x="2701" y="26"/>
                  </a:cubicBezTo>
                  <a:cubicBezTo>
                    <a:pt x="2585" y="9"/>
                    <a:pt x="2470" y="1"/>
                    <a:pt x="2356" y="1"/>
                  </a:cubicBezTo>
                  <a:close/>
                </a:path>
              </a:pathLst>
            </a:custGeom>
            <a:solidFill>
              <a:srgbClr val="AA1004"/>
            </a:solidFill>
            <a:ln w="3900" cap="flat" cmpd="sng">
              <a:solidFill>
                <a:srgbClr val="3F3F3F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16"/>
            <p:cNvSpPr/>
            <p:nvPr/>
          </p:nvSpPr>
          <p:spPr>
            <a:xfrm>
              <a:off x="6217654" y="3160996"/>
              <a:ext cx="142530" cy="125431"/>
            </a:xfrm>
            <a:custGeom>
              <a:avLst/>
              <a:gdLst/>
              <a:ahLst/>
              <a:cxnLst/>
              <a:rect l="l" t="t" r="r" b="b"/>
              <a:pathLst>
                <a:path w="4751" h="4219" extrusionOk="0">
                  <a:moveTo>
                    <a:pt x="2397" y="0"/>
                  </a:moveTo>
                  <a:cubicBezTo>
                    <a:pt x="1296" y="0"/>
                    <a:pt x="322" y="764"/>
                    <a:pt x="156" y="1811"/>
                  </a:cubicBezTo>
                  <a:cubicBezTo>
                    <a:pt x="0" y="2953"/>
                    <a:pt x="831" y="4017"/>
                    <a:pt x="2051" y="4199"/>
                  </a:cubicBezTo>
                  <a:cubicBezTo>
                    <a:pt x="2153" y="4212"/>
                    <a:pt x="2254" y="4218"/>
                    <a:pt x="2354" y="4218"/>
                  </a:cubicBezTo>
                  <a:cubicBezTo>
                    <a:pt x="3455" y="4218"/>
                    <a:pt x="4426" y="3455"/>
                    <a:pt x="4569" y="2408"/>
                  </a:cubicBezTo>
                  <a:cubicBezTo>
                    <a:pt x="4751" y="1265"/>
                    <a:pt x="3894" y="201"/>
                    <a:pt x="2700" y="19"/>
                  </a:cubicBezTo>
                  <a:cubicBezTo>
                    <a:pt x="2598" y="6"/>
                    <a:pt x="2497" y="0"/>
                    <a:pt x="2397" y="0"/>
                  </a:cubicBezTo>
                  <a:close/>
                </a:path>
              </a:pathLst>
            </a:custGeom>
            <a:solidFill>
              <a:srgbClr val="AA1004"/>
            </a:solidFill>
            <a:ln w="3900" cap="flat" cmpd="sng">
              <a:solidFill>
                <a:srgbClr val="3F3F3F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16"/>
            <p:cNvSpPr/>
            <p:nvPr/>
          </p:nvSpPr>
          <p:spPr>
            <a:xfrm>
              <a:off x="6098500" y="3153267"/>
              <a:ext cx="144090" cy="126382"/>
            </a:xfrm>
            <a:custGeom>
              <a:avLst/>
              <a:gdLst/>
              <a:ahLst/>
              <a:cxnLst/>
              <a:rect l="l" t="t" r="r" b="b"/>
              <a:pathLst>
                <a:path w="4803" h="4251" extrusionOk="0">
                  <a:moveTo>
                    <a:pt x="2397" y="0"/>
                  </a:moveTo>
                  <a:cubicBezTo>
                    <a:pt x="1296" y="0"/>
                    <a:pt x="322" y="766"/>
                    <a:pt x="156" y="1837"/>
                  </a:cubicBezTo>
                  <a:cubicBezTo>
                    <a:pt x="0" y="3005"/>
                    <a:pt x="831" y="4070"/>
                    <a:pt x="2077" y="4225"/>
                  </a:cubicBezTo>
                  <a:cubicBezTo>
                    <a:pt x="2193" y="4243"/>
                    <a:pt x="2308" y="4251"/>
                    <a:pt x="2422" y="4251"/>
                  </a:cubicBezTo>
                  <a:cubicBezTo>
                    <a:pt x="3505" y="4251"/>
                    <a:pt x="4457" y="3491"/>
                    <a:pt x="4621" y="2434"/>
                  </a:cubicBezTo>
                  <a:cubicBezTo>
                    <a:pt x="4803" y="1266"/>
                    <a:pt x="3946" y="201"/>
                    <a:pt x="2700" y="20"/>
                  </a:cubicBezTo>
                  <a:cubicBezTo>
                    <a:pt x="2598" y="7"/>
                    <a:pt x="2497" y="0"/>
                    <a:pt x="2397" y="0"/>
                  </a:cubicBezTo>
                  <a:close/>
                </a:path>
              </a:pathLst>
            </a:custGeom>
            <a:solidFill>
              <a:srgbClr val="AA1004"/>
            </a:solidFill>
            <a:ln w="3900" cap="flat" cmpd="sng">
              <a:solidFill>
                <a:srgbClr val="3F3F3F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16"/>
            <p:cNvSpPr/>
            <p:nvPr/>
          </p:nvSpPr>
          <p:spPr>
            <a:xfrm>
              <a:off x="5978565" y="3178743"/>
              <a:ext cx="144870" cy="126382"/>
            </a:xfrm>
            <a:custGeom>
              <a:avLst/>
              <a:gdLst/>
              <a:ahLst/>
              <a:cxnLst/>
              <a:rect l="l" t="t" r="r" b="b"/>
              <a:pathLst>
                <a:path w="4829" h="4251" extrusionOk="0">
                  <a:moveTo>
                    <a:pt x="2423" y="0"/>
                  </a:moveTo>
                  <a:cubicBezTo>
                    <a:pt x="1322" y="0"/>
                    <a:pt x="348" y="766"/>
                    <a:pt x="182" y="1837"/>
                  </a:cubicBezTo>
                  <a:cubicBezTo>
                    <a:pt x="0" y="2979"/>
                    <a:pt x="857" y="4069"/>
                    <a:pt x="2103" y="4225"/>
                  </a:cubicBezTo>
                  <a:cubicBezTo>
                    <a:pt x="2219" y="4242"/>
                    <a:pt x="2334" y="4251"/>
                    <a:pt x="2448" y="4251"/>
                  </a:cubicBezTo>
                  <a:cubicBezTo>
                    <a:pt x="3531" y="4251"/>
                    <a:pt x="4483" y="3491"/>
                    <a:pt x="4647" y="2434"/>
                  </a:cubicBezTo>
                  <a:cubicBezTo>
                    <a:pt x="4829" y="1266"/>
                    <a:pt x="3972" y="201"/>
                    <a:pt x="2726" y="19"/>
                  </a:cubicBezTo>
                  <a:cubicBezTo>
                    <a:pt x="2624" y="6"/>
                    <a:pt x="2523" y="0"/>
                    <a:pt x="2423" y="0"/>
                  </a:cubicBezTo>
                  <a:close/>
                </a:path>
              </a:pathLst>
            </a:custGeom>
            <a:solidFill>
              <a:srgbClr val="AA1004"/>
            </a:solidFill>
            <a:ln w="3900" cap="flat" cmpd="sng">
              <a:solidFill>
                <a:srgbClr val="3F3F3F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16"/>
            <p:cNvSpPr/>
            <p:nvPr/>
          </p:nvSpPr>
          <p:spPr>
            <a:xfrm>
              <a:off x="5867960" y="3188583"/>
              <a:ext cx="144120" cy="126382"/>
            </a:xfrm>
            <a:custGeom>
              <a:avLst/>
              <a:gdLst/>
              <a:ahLst/>
              <a:cxnLst/>
              <a:rect l="l" t="t" r="r" b="b"/>
              <a:pathLst>
                <a:path w="4804" h="4251" extrusionOk="0">
                  <a:moveTo>
                    <a:pt x="2383" y="1"/>
                  </a:moveTo>
                  <a:cubicBezTo>
                    <a:pt x="1277" y="1"/>
                    <a:pt x="324" y="781"/>
                    <a:pt x="182" y="1817"/>
                  </a:cubicBezTo>
                  <a:cubicBezTo>
                    <a:pt x="1" y="2985"/>
                    <a:pt x="857" y="4076"/>
                    <a:pt x="2078" y="4232"/>
                  </a:cubicBezTo>
                  <a:cubicBezTo>
                    <a:pt x="2181" y="4245"/>
                    <a:pt x="2284" y="4251"/>
                    <a:pt x="2386" y="4251"/>
                  </a:cubicBezTo>
                  <a:cubicBezTo>
                    <a:pt x="3503" y="4251"/>
                    <a:pt x="4455" y="3485"/>
                    <a:pt x="4622" y="2414"/>
                  </a:cubicBezTo>
                  <a:cubicBezTo>
                    <a:pt x="4803" y="1272"/>
                    <a:pt x="3947" y="182"/>
                    <a:pt x="2727" y="26"/>
                  </a:cubicBezTo>
                  <a:cubicBezTo>
                    <a:pt x="2611" y="9"/>
                    <a:pt x="2496" y="1"/>
                    <a:pt x="2383" y="1"/>
                  </a:cubicBezTo>
                  <a:close/>
                </a:path>
              </a:pathLst>
            </a:custGeom>
            <a:solidFill>
              <a:srgbClr val="AA1004"/>
            </a:solidFill>
            <a:ln w="3900" cap="flat" cmpd="sng">
              <a:solidFill>
                <a:srgbClr val="3F3F3F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16"/>
            <p:cNvSpPr/>
            <p:nvPr/>
          </p:nvSpPr>
          <p:spPr>
            <a:xfrm>
              <a:off x="5747246" y="3208828"/>
              <a:ext cx="146460" cy="127750"/>
            </a:xfrm>
            <a:custGeom>
              <a:avLst/>
              <a:gdLst/>
              <a:ahLst/>
              <a:cxnLst/>
              <a:rect l="l" t="t" r="r" b="b"/>
              <a:pathLst>
                <a:path w="4882" h="4297" extrusionOk="0">
                  <a:moveTo>
                    <a:pt x="2470" y="1"/>
                  </a:moveTo>
                  <a:cubicBezTo>
                    <a:pt x="1345" y="1"/>
                    <a:pt x="349" y="766"/>
                    <a:pt x="182" y="1837"/>
                  </a:cubicBezTo>
                  <a:cubicBezTo>
                    <a:pt x="1" y="3031"/>
                    <a:pt x="883" y="4096"/>
                    <a:pt x="2130" y="4277"/>
                  </a:cubicBezTo>
                  <a:cubicBezTo>
                    <a:pt x="2233" y="4290"/>
                    <a:pt x="2336" y="4297"/>
                    <a:pt x="2438" y="4297"/>
                  </a:cubicBezTo>
                  <a:cubicBezTo>
                    <a:pt x="3559" y="4297"/>
                    <a:pt x="4533" y="3531"/>
                    <a:pt x="4700" y="2460"/>
                  </a:cubicBezTo>
                  <a:cubicBezTo>
                    <a:pt x="4881" y="1292"/>
                    <a:pt x="3999" y="202"/>
                    <a:pt x="2779" y="20"/>
                  </a:cubicBezTo>
                  <a:cubicBezTo>
                    <a:pt x="2675" y="7"/>
                    <a:pt x="2572" y="1"/>
                    <a:pt x="2470" y="1"/>
                  </a:cubicBezTo>
                  <a:close/>
                </a:path>
              </a:pathLst>
            </a:custGeom>
            <a:solidFill>
              <a:srgbClr val="AA1004"/>
            </a:solidFill>
            <a:ln w="4550" cap="flat" cmpd="sng">
              <a:solidFill>
                <a:srgbClr val="3F3F3F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16"/>
            <p:cNvSpPr/>
            <p:nvPr/>
          </p:nvSpPr>
          <p:spPr>
            <a:xfrm>
              <a:off x="5631991" y="3232580"/>
              <a:ext cx="145680" cy="127334"/>
            </a:xfrm>
            <a:custGeom>
              <a:avLst/>
              <a:gdLst/>
              <a:ahLst/>
              <a:cxnLst/>
              <a:rect l="l" t="t" r="r" b="b"/>
              <a:pathLst>
                <a:path w="4856" h="4283" extrusionOk="0">
                  <a:moveTo>
                    <a:pt x="2401" y="0"/>
                  </a:moveTo>
                  <a:cubicBezTo>
                    <a:pt x="1298" y="0"/>
                    <a:pt x="347" y="762"/>
                    <a:pt x="182" y="1843"/>
                  </a:cubicBezTo>
                  <a:cubicBezTo>
                    <a:pt x="1" y="3011"/>
                    <a:pt x="857" y="4102"/>
                    <a:pt x="2103" y="4257"/>
                  </a:cubicBezTo>
                  <a:cubicBezTo>
                    <a:pt x="2219" y="4274"/>
                    <a:pt x="2333" y="4282"/>
                    <a:pt x="2447" y="4282"/>
                  </a:cubicBezTo>
                  <a:cubicBezTo>
                    <a:pt x="3557" y="4282"/>
                    <a:pt x="4532" y="3500"/>
                    <a:pt x="4673" y="2440"/>
                  </a:cubicBezTo>
                  <a:cubicBezTo>
                    <a:pt x="4855" y="1272"/>
                    <a:pt x="3999" y="181"/>
                    <a:pt x="2752" y="26"/>
                  </a:cubicBezTo>
                  <a:cubicBezTo>
                    <a:pt x="2634" y="8"/>
                    <a:pt x="2517" y="0"/>
                    <a:pt x="2401" y="0"/>
                  </a:cubicBezTo>
                  <a:close/>
                </a:path>
              </a:pathLst>
            </a:custGeom>
            <a:solidFill>
              <a:srgbClr val="AA1004"/>
            </a:solidFill>
            <a:ln w="4550" cap="flat" cmpd="sng">
              <a:solidFill>
                <a:srgbClr val="3F3F3F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16"/>
            <p:cNvSpPr/>
            <p:nvPr/>
          </p:nvSpPr>
          <p:spPr>
            <a:xfrm>
              <a:off x="5510497" y="3249733"/>
              <a:ext cx="146460" cy="127750"/>
            </a:xfrm>
            <a:custGeom>
              <a:avLst/>
              <a:gdLst/>
              <a:ahLst/>
              <a:cxnLst/>
              <a:rect l="l" t="t" r="r" b="b"/>
              <a:pathLst>
                <a:path w="4882" h="4297" extrusionOk="0">
                  <a:moveTo>
                    <a:pt x="2444" y="1"/>
                  </a:moveTo>
                  <a:cubicBezTo>
                    <a:pt x="1323" y="1"/>
                    <a:pt x="349" y="766"/>
                    <a:pt x="182" y="1837"/>
                  </a:cubicBezTo>
                  <a:cubicBezTo>
                    <a:pt x="1" y="3005"/>
                    <a:pt x="883" y="4096"/>
                    <a:pt x="2129" y="4277"/>
                  </a:cubicBezTo>
                  <a:cubicBezTo>
                    <a:pt x="2231" y="4290"/>
                    <a:pt x="2332" y="4297"/>
                    <a:pt x="2433" y="4297"/>
                  </a:cubicBezTo>
                  <a:cubicBezTo>
                    <a:pt x="3537" y="4297"/>
                    <a:pt x="4533" y="3531"/>
                    <a:pt x="4700" y="2460"/>
                  </a:cubicBezTo>
                  <a:cubicBezTo>
                    <a:pt x="4881" y="1266"/>
                    <a:pt x="3999" y="176"/>
                    <a:pt x="2753" y="20"/>
                  </a:cubicBezTo>
                  <a:cubicBezTo>
                    <a:pt x="2649" y="7"/>
                    <a:pt x="2546" y="1"/>
                    <a:pt x="2444" y="1"/>
                  </a:cubicBezTo>
                  <a:close/>
                </a:path>
              </a:pathLst>
            </a:custGeom>
            <a:solidFill>
              <a:srgbClr val="AA1004"/>
            </a:solidFill>
            <a:ln w="4550" cap="flat" cmpd="sng">
              <a:solidFill>
                <a:srgbClr val="3F3F3F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16"/>
            <p:cNvSpPr/>
            <p:nvPr/>
          </p:nvSpPr>
          <p:spPr>
            <a:xfrm>
              <a:off x="5405351" y="3252646"/>
              <a:ext cx="148020" cy="128701"/>
            </a:xfrm>
            <a:custGeom>
              <a:avLst/>
              <a:gdLst/>
              <a:ahLst/>
              <a:cxnLst/>
              <a:rect l="l" t="t" r="r" b="b"/>
              <a:pathLst>
                <a:path w="4934" h="4329" extrusionOk="0">
                  <a:moveTo>
                    <a:pt x="2455" y="1"/>
                  </a:moveTo>
                  <a:cubicBezTo>
                    <a:pt x="1325" y="1"/>
                    <a:pt x="348" y="783"/>
                    <a:pt x="183" y="1843"/>
                  </a:cubicBezTo>
                  <a:cubicBezTo>
                    <a:pt x="1" y="3037"/>
                    <a:pt x="884" y="4127"/>
                    <a:pt x="2130" y="4309"/>
                  </a:cubicBezTo>
                  <a:cubicBezTo>
                    <a:pt x="2236" y="4322"/>
                    <a:pt x="2341" y="4328"/>
                    <a:pt x="2444" y="4328"/>
                  </a:cubicBezTo>
                  <a:cubicBezTo>
                    <a:pt x="3589" y="4328"/>
                    <a:pt x="4585" y="3561"/>
                    <a:pt x="4752" y="2466"/>
                  </a:cubicBezTo>
                  <a:cubicBezTo>
                    <a:pt x="4934" y="1272"/>
                    <a:pt x="4051" y="181"/>
                    <a:pt x="2805" y="26"/>
                  </a:cubicBezTo>
                  <a:cubicBezTo>
                    <a:pt x="2687" y="9"/>
                    <a:pt x="2570" y="1"/>
                    <a:pt x="2455" y="1"/>
                  </a:cubicBezTo>
                  <a:close/>
                </a:path>
              </a:pathLst>
            </a:custGeom>
            <a:solidFill>
              <a:srgbClr val="AA1004"/>
            </a:solidFill>
            <a:ln w="4550" cap="flat" cmpd="sng">
              <a:solidFill>
                <a:srgbClr val="3F3F3F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16"/>
            <p:cNvSpPr/>
            <p:nvPr/>
          </p:nvSpPr>
          <p:spPr>
            <a:xfrm>
              <a:off x="5280767" y="3235850"/>
              <a:ext cx="150330" cy="131763"/>
            </a:xfrm>
            <a:custGeom>
              <a:avLst/>
              <a:gdLst/>
              <a:ahLst/>
              <a:cxnLst/>
              <a:rect l="l" t="t" r="r" b="b"/>
              <a:pathLst>
                <a:path w="5011" h="4432" extrusionOk="0">
                  <a:moveTo>
                    <a:pt x="2544" y="1"/>
                  </a:moveTo>
                  <a:cubicBezTo>
                    <a:pt x="1375" y="1"/>
                    <a:pt x="375" y="793"/>
                    <a:pt x="208" y="1915"/>
                  </a:cubicBezTo>
                  <a:cubicBezTo>
                    <a:pt x="0" y="3109"/>
                    <a:pt x="909" y="4225"/>
                    <a:pt x="2181" y="4407"/>
                  </a:cubicBezTo>
                  <a:cubicBezTo>
                    <a:pt x="2296" y="4423"/>
                    <a:pt x="2410" y="4431"/>
                    <a:pt x="2523" y="4431"/>
                  </a:cubicBezTo>
                  <a:cubicBezTo>
                    <a:pt x="3660" y="4431"/>
                    <a:pt x="4664" y="3624"/>
                    <a:pt x="4829" y="2538"/>
                  </a:cubicBezTo>
                  <a:cubicBezTo>
                    <a:pt x="5011" y="1318"/>
                    <a:pt x="4128" y="201"/>
                    <a:pt x="2856" y="20"/>
                  </a:cubicBezTo>
                  <a:cubicBezTo>
                    <a:pt x="2751" y="7"/>
                    <a:pt x="2647" y="1"/>
                    <a:pt x="2544" y="1"/>
                  </a:cubicBezTo>
                  <a:close/>
                </a:path>
              </a:pathLst>
            </a:custGeom>
            <a:solidFill>
              <a:srgbClr val="AA1004"/>
            </a:solidFill>
            <a:ln w="4550" cap="flat" cmpd="sng">
              <a:solidFill>
                <a:srgbClr val="3F3F3F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16"/>
            <p:cNvSpPr/>
            <p:nvPr/>
          </p:nvSpPr>
          <p:spPr>
            <a:xfrm>
              <a:off x="5156153" y="3206360"/>
              <a:ext cx="150330" cy="131763"/>
            </a:xfrm>
            <a:custGeom>
              <a:avLst/>
              <a:gdLst/>
              <a:ahLst/>
              <a:cxnLst/>
              <a:rect l="l" t="t" r="r" b="b"/>
              <a:pathLst>
                <a:path w="5011" h="4432" extrusionOk="0">
                  <a:moveTo>
                    <a:pt x="2488" y="1"/>
                  </a:moveTo>
                  <a:cubicBezTo>
                    <a:pt x="1351" y="1"/>
                    <a:pt x="348" y="808"/>
                    <a:pt x="182" y="1894"/>
                  </a:cubicBezTo>
                  <a:cubicBezTo>
                    <a:pt x="1" y="3114"/>
                    <a:pt x="883" y="4231"/>
                    <a:pt x="2181" y="4412"/>
                  </a:cubicBezTo>
                  <a:cubicBezTo>
                    <a:pt x="2284" y="4425"/>
                    <a:pt x="2387" y="4431"/>
                    <a:pt x="2488" y="4431"/>
                  </a:cubicBezTo>
                  <a:cubicBezTo>
                    <a:pt x="3640" y="4431"/>
                    <a:pt x="4662" y="3639"/>
                    <a:pt x="4829" y="2517"/>
                  </a:cubicBezTo>
                  <a:cubicBezTo>
                    <a:pt x="5011" y="1323"/>
                    <a:pt x="4128" y="207"/>
                    <a:pt x="2830" y="25"/>
                  </a:cubicBezTo>
                  <a:cubicBezTo>
                    <a:pt x="2715" y="9"/>
                    <a:pt x="2601" y="1"/>
                    <a:pt x="2488" y="1"/>
                  </a:cubicBezTo>
                  <a:close/>
                </a:path>
              </a:pathLst>
            </a:custGeom>
            <a:solidFill>
              <a:srgbClr val="AA1004"/>
            </a:solidFill>
            <a:ln w="4550" cap="flat" cmpd="sng">
              <a:solidFill>
                <a:srgbClr val="3F3F3F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16"/>
            <p:cNvSpPr/>
            <p:nvPr/>
          </p:nvSpPr>
          <p:spPr>
            <a:xfrm>
              <a:off x="5033878" y="3180140"/>
              <a:ext cx="151920" cy="133280"/>
            </a:xfrm>
            <a:custGeom>
              <a:avLst/>
              <a:gdLst/>
              <a:ahLst/>
              <a:cxnLst/>
              <a:rect l="l" t="t" r="r" b="b"/>
              <a:pathLst>
                <a:path w="5064" h="4483" extrusionOk="0">
                  <a:moveTo>
                    <a:pt x="2514" y="0"/>
                  </a:moveTo>
                  <a:cubicBezTo>
                    <a:pt x="1373" y="0"/>
                    <a:pt x="348" y="809"/>
                    <a:pt x="182" y="1919"/>
                  </a:cubicBezTo>
                  <a:cubicBezTo>
                    <a:pt x="1" y="3140"/>
                    <a:pt x="909" y="4282"/>
                    <a:pt x="2207" y="4464"/>
                  </a:cubicBezTo>
                  <a:cubicBezTo>
                    <a:pt x="2310" y="4476"/>
                    <a:pt x="2413" y="4482"/>
                    <a:pt x="2515" y="4482"/>
                  </a:cubicBezTo>
                  <a:cubicBezTo>
                    <a:pt x="3670" y="4482"/>
                    <a:pt x="4714" y="3690"/>
                    <a:pt x="4881" y="2568"/>
                  </a:cubicBezTo>
                  <a:cubicBezTo>
                    <a:pt x="5063" y="1348"/>
                    <a:pt x="4154" y="206"/>
                    <a:pt x="2856" y="24"/>
                  </a:cubicBezTo>
                  <a:cubicBezTo>
                    <a:pt x="2742" y="8"/>
                    <a:pt x="2627" y="0"/>
                    <a:pt x="2514" y="0"/>
                  </a:cubicBezTo>
                  <a:close/>
                </a:path>
              </a:pathLst>
            </a:custGeom>
            <a:solidFill>
              <a:srgbClr val="AA1004"/>
            </a:solidFill>
            <a:ln w="4550" cap="flat" cmpd="sng">
              <a:solidFill>
                <a:srgbClr val="3F3F3F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16"/>
            <p:cNvSpPr/>
            <p:nvPr/>
          </p:nvSpPr>
          <p:spPr>
            <a:xfrm>
              <a:off x="4919404" y="3163909"/>
              <a:ext cx="151890" cy="132685"/>
            </a:xfrm>
            <a:custGeom>
              <a:avLst/>
              <a:gdLst/>
              <a:ahLst/>
              <a:cxnLst/>
              <a:rect l="l" t="t" r="r" b="b"/>
              <a:pathLst>
                <a:path w="5063" h="4463" extrusionOk="0">
                  <a:moveTo>
                    <a:pt x="2534" y="1"/>
                  </a:moveTo>
                  <a:cubicBezTo>
                    <a:pt x="1377" y="1"/>
                    <a:pt x="373" y="810"/>
                    <a:pt x="208" y="1920"/>
                  </a:cubicBezTo>
                  <a:cubicBezTo>
                    <a:pt x="0" y="3140"/>
                    <a:pt x="909" y="4283"/>
                    <a:pt x="2207" y="4438"/>
                  </a:cubicBezTo>
                  <a:cubicBezTo>
                    <a:pt x="2324" y="4455"/>
                    <a:pt x="2440" y="4463"/>
                    <a:pt x="2555" y="4463"/>
                  </a:cubicBezTo>
                  <a:cubicBezTo>
                    <a:pt x="3712" y="4463"/>
                    <a:pt x="4716" y="3654"/>
                    <a:pt x="4881" y="2543"/>
                  </a:cubicBezTo>
                  <a:cubicBezTo>
                    <a:pt x="5063" y="1323"/>
                    <a:pt x="4180" y="207"/>
                    <a:pt x="2882" y="25"/>
                  </a:cubicBezTo>
                  <a:cubicBezTo>
                    <a:pt x="2765" y="9"/>
                    <a:pt x="2649" y="1"/>
                    <a:pt x="2534" y="1"/>
                  </a:cubicBezTo>
                  <a:close/>
                </a:path>
              </a:pathLst>
            </a:custGeom>
            <a:solidFill>
              <a:srgbClr val="AA1004"/>
            </a:solidFill>
            <a:ln w="4550" cap="flat" cmpd="sng">
              <a:solidFill>
                <a:srgbClr val="3F3F3F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16"/>
            <p:cNvSpPr/>
            <p:nvPr/>
          </p:nvSpPr>
          <p:spPr>
            <a:xfrm>
              <a:off x="4797129" y="3202496"/>
              <a:ext cx="154230" cy="135599"/>
            </a:xfrm>
            <a:custGeom>
              <a:avLst/>
              <a:gdLst/>
              <a:ahLst/>
              <a:cxnLst/>
              <a:rect l="l" t="t" r="r" b="b"/>
              <a:pathLst>
                <a:path w="5141" h="4561" extrusionOk="0">
                  <a:moveTo>
                    <a:pt x="2554" y="1"/>
                  </a:moveTo>
                  <a:cubicBezTo>
                    <a:pt x="1373" y="1"/>
                    <a:pt x="348" y="812"/>
                    <a:pt x="182" y="1946"/>
                  </a:cubicBezTo>
                  <a:cubicBezTo>
                    <a:pt x="1" y="3192"/>
                    <a:pt x="909" y="4361"/>
                    <a:pt x="2233" y="4542"/>
                  </a:cubicBezTo>
                  <a:cubicBezTo>
                    <a:pt x="2338" y="4555"/>
                    <a:pt x="2441" y="4561"/>
                    <a:pt x="2544" y="4561"/>
                  </a:cubicBezTo>
                  <a:cubicBezTo>
                    <a:pt x="3743" y="4561"/>
                    <a:pt x="4792" y="3743"/>
                    <a:pt x="4959" y="2595"/>
                  </a:cubicBezTo>
                  <a:cubicBezTo>
                    <a:pt x="5141" y="1349"/>
                    <a:pt x="4232" y="207"/>
                    <a:pt x="2908" y="25"/>
                  </a:cubicBezTo>
                  <a:cubicBezTo>
                    <a:pt x="2789" y="9"/>
                    <a:pt x="2671" y="1"/>
                    <a:pt x="2554" y="1"/>
                  </a:cubicBezTo>
                  <a:close/>
                </a:path>
              </a:pathLst>
            </a:custGeom>
            <a:solidFill>
              <a:srgbClr val="AA1004"/>
            </a:solidFill>
            <a:ln w="4550" cap="flat" cmpd="sng">
              <a:solidFill>
                <a:srgbClr val="3F3F3F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16"/>
            <p:cNvSpPr/>
            <p:nvPr/>
          </p:nvSpPr>
          <p:spPr>
            <a:xfrm>
              <a:off x="4684994" y="3244203"/>
              <a:ext cx="154230" cy="135717"/>
            </a:xfrm>
            <a:custGeom>
              <a:avLst/>
              <a:gdLst/>
              <a:ahLst/>
              <a:cxnLst/>
              <a:rect l="l" t="t" r="r" b="b"/>
              <a:pathLst>
                <a:path w="5141" h="4565" extrusionOk="0">
                  <a:moveTo>
                    <a:pt x="2562" y="0"/>
                  </a:moveTo>
                  <a:cubicBezTo>
                    <a:pt x="1377" y="0"/>
                    <a:pt x="348" y="835"/>
                    <a:pt x="182" y="1971"/>
                  </a:cubicBezTo>
                  <a:cubicBezTo>
                    <a:pt x="0" y="3217"/>
                    <a:pt x="909" y="4360"/>
                    <a:pt x="2233" y="4541"/>
                  </a:cubicBezTo>
                  <a:cubicBezTo>
                    <a:pt x="2349" y="4557"/>
                    <a:pt x="2465" y="4565"/>
                    <a:pt x="2579" y="4565"/>
                  </a:cubicBezTo>
                  <a:cubicBezTo>
                    <a:pt x="3764" y="4565"/>
                    <a:pt x="4793" y="3733"/>
                    <a:pt x="4959" y="2620"/>
                  </a:cubicBezTo>
                  <a:cubicBezTo>
                    <a:pt x="5141" y="1374"/>
                    <a:pt x="4232" y="206"/>
                    <a:pt x="2908" y="24"/>
                  </a:cubicBezTo>
                  <a:cubicBezTo>
                    <a:pt x="2791" y="8"/>
                    <a:pt x="2676" y="0"/>
                    <a:pt x="2562" y="0"/>
                  </a:cubicBezTo>
                  <a:close/>
                </a:path>
              </a:pathLst>
            </a:custGeom>
            <a:solidFill>
              <a:srgbClr val="AA1004"/>
            </a:solidFill>
            <a:ln w="4550" cap="flat" cmpd="sng">
              <a:solidFill>
                <a:srgbClr val="3F3F3F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16"/>
            <p:cNvSpPr/>
            <p:nvPr/>
          </p:nvSpPr>
          <p:spPr>
            <a:xfrm>
              <a:off x="4538571" y="3258086"/>
              <a:ext cx="157350" cy="138066"/>
            </a:xfrm>
            <a:custGeom>
              <a:avLst/>
              <a:gdLst/>
              <a:ahLst/>
              <a:cxnLst/>
              <a:rect l="l" t="t" r="r" b="b"/>
              <a:pathLst>
                <a:path w="5245" h="4644" extrusionOk="0">
                  <a:moveTo>
                    <a:pt x="2608" y="1"/>
                  </a:moveTo>
                  <a:cubicBezTo>
                    <a:pt x="1400" y="1"/>
                    <a:pt x="348" y="837"/>
                    <a:pt x="182" y="1997"/>
                  </a:cubicBezTo>
                  <a:cubicBezTo>
                    <a:pt x="1" y="3269"/>
                    <a:pt x="935" y="4438"/>
                    <a:pt x="2259" y="4619"/>
                  </a:cubicBezTo>
                  <a:cubicBezTo>
                    <a:pt x="2378" y="4635"/>
                    <a:pt x="2496" y="4643"/>
                    <a:pt x="2612" y="4643"/>
                  </a:cubicBezTo>
                  <a:cubicBezTo>
                    <a:pt x="3820" y="4643"/>
                    <a:pt x="4874" y="3807"/>
                    <a:pt x="5063" y="2646"/>
                  </a:cubicBezTo>
                  <a:cubicBezTo>
                    <a:pt x="5245" y="1374"/>
                    <a:pt x="4310" y="206"/>
                    <a:pt x="2960" y="24"/>
                  </a:cubicBezTo>
                  <a:cubicBezTo>
                    <a:pt x="2842" y="8"/>
                    <a:pt x="2724" y="1"/>
                    <a:pt x="2608" y="1"/>
                  </a:cubicBezTo>
                  <a:close/>
                </a:path>
              </a:pathLst>
            </a:custGeom>
            <a:solidFill>
              <a:srgbClr val="AA1004"/>
            </a:solidFill>
            <a:ln w="4550" cap="flat" cmpd="sng">
              <a:solidFill>
                <a:srgbClr val="3F3F3F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16"/>
            <p:cNvSpPr/>
            <p:nvPr/>
          </p:nvSpPr>
          <p:spPr>
            <a:xfrm>
              <a:off x="4387498" y="3247295"/>
              <a:ext cx="158130" cy="138036"/>
            </a:xfrm>
            <a:custGeom>
              <a:avLst/>
              <a:gdLst/>
              <a:ahLst/>
              <a:cxnLst/>
              <a:rect l="l" t="t" r="r" b="b"/>
              <a:pathLst>
                <a:path w="5271" h="4643" extrusionOk="0">
                  <a:moveTo>
                    <a:pt x="2633" y="0"/>
                  </a:moveTo>
                  <a:cubicBezTo>
                    <a:pt x="1425" y="0"/>
                    <a:pt x="374" y="837"/>
                    <a:pt x="208" y="1997"/>
                  </a:cubicBezTo>
                  <a:cubicBezTo>
                    <a:pt x="0" y="3269"/>
                    <a:pt x="961" y="4437"/>
                    <a:pt x="2285" y="4619"/>
                  </a:cubicBezTo>
                  <a:cubicBezTo>
                    <a:pt x="2403" y="4635"/>
                    <a:pt x="2521" y="4643"/>
                    <a:pt x="2637" y="4643"/>
                  </a:cubicBezTo>
                  <a:cubicBezTo>
                    <a:pt x="3846" y="4643"/>
                    <a:pt x="4899" y="3806"/>
                    <a:pt x="5089" y="2646"/>
                  </a:cubicBezTo>
                  <a:cubicBezTo>
                    <a:pt x="5270" y="1400"/>
                    <a:pt x="4336" y="206"/>
                    <a:pt x="2986" y="24"/>
                  </a:cubicBezTo>
                  <a:cubicBezTo>
                    <a:pt x="2867" y="8"/>
                    <a:pt x="2749" y="0"/>
                    <a:pt x="2633" y="0"/>
                  </a:cubicBezTo>
                  <a:close/>
                </a:path>
              </a:pathLst>
            </a:custGeom>
            <a:solidFill>
              <a:srgbClr val="AA1004"/>
            </a:solidFill>
            <a:ln w="4550" cap="flat" cmpd="sng">
              <a:solidFill>
                <a:srgbClr val="3F3F3F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16"/>
            <p:cNvSpPr/>
            <p:nvPr/>
          </p:nvSpPr>
          <p:spPr>
            <a:xfrm>
              <a:off x="4249654" y="3187097"/>
              <a:ext cx="158130" cy="138036"/>
            </a:xfrm>
            <a:custGeom>
              <a:avLst/>
              <a:gdLst/>
              <a:ahLst/>
              <a:cxnLst/>
              <a:rect l="l" t="t" r="r" b="b"/>
              <a:pathLst>
                <a:path w="5271" h="4643" extrusionOk="0">
                  <a:moveTo>
                    <a:pt x="2633" y="0"/>
                  </a:moveTo>
                  <a:cubicBezTo>
                    <a:pt x="1425" y="0"/>
                    <a:pt x="374" y="837"/>
                    <a:pt x="208" y="1997"/>
                  </a:cubicBezTo>
                  <a:cubicBezTo>
                    <a:pt x="0" y="3269"/>
                    <a:pt x="935" y="4437"/>
                    <a:pt x="2285" y="4619"/>
                  </a:cubicBezTo>
                  <a:cubicBezTo>
                    <a:pt x="2403" y="4635"/>
                    <a:pt x="2521" y="4643"/>
                    <a:pt x="2637" y="4643"/>
                  </a:cubicBezTo>
                  <a:cubicBezTo>
                    <a:pt x="3845" y="4643"/>
                    <a:pt x="4897" y="3806"/>
                    <a:pt x="5063" y="2646"/>
                  </a:cubicBezTo>
                  <a:cubicBezTo>
                    <a:pt x="5270" y="1374"/>
                    <a:pt x="4336" y="206"/>
                    <a:pt x="2986" y="24"/>
                  </a:cubicBezTo>
                  <a:cubicBezTo>
                    <a:pt x="2867" y="8"/>
                    <a:pt x="2749" y="0"/>
                    <a:pt x="2633" y="0"/>
                  </a:cubicBezTo>
                  <a:close/>
                </a:path>
              </a:pathLst>
            </a:custGeom>
            <a:solidFill>
              <a:srgbClr val="AA1004"/>
            </a:solidFill>
            <a:ln w="4550" cap="flat" cmpd="sng">
              <a:solidFill>
                <a:srgbClr val="3F3F3F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16"/>
            <p:cNvSpPr/>
            <p:nvPr/>
          </p:nvSpPr>
          <p:spPr>
            <a:xfrm>
              <a:off x="4111031" y="3128444"/>
              <a:ext cx="157350" cy="138036"/>
            </a:xfrm>
            <a:custGeom>
              <a:avLst/>
              <a:gdLst/>
              <a:ahLst/>
              <a:cxnLst/>
              <a:rect l="l" t="t" r="r" b="b"/>
              <a:pathLst>
                <a:path w="5245" h="4643" extrusionOk="0">
                  <a:moveTo>
                    <a:pt x="2607" y="0"/>
                  </a:moveTo>
                  <a:cubicBezTo>
                    <a:pt x="1399" y="0"/>
                    <a:pt x="348" y="834"/>
                    <a:pt x="182" y="1971"/>
                  </a:cubicBezTo>
                  <a:cubicBezTo>
                    <a:pt x="0" y="3243"/>
                    <a:pt x="909" y="4437"/>
                    <a:pt x="2259" y="4619"/>
                  </a:cubicBezTo>
                  <a:cubicBezTo>
                    <a:pt x="2377" y="4635"/>
                    <a:pt x="2495" y="4643"/>
                    <a:pt x="2611" y="4643"/>
                  </a:cubicBezTo>
                  <a:cubicBezTo>
                    <a:pt x="3820" y="4643"/>
                    <a:pt x="4873" y="3806"/>
                    <a:pt x="5063" y="2646"/>
                  </a:cubicBezTo>
                  <a:cubicBezTo>
                    <a:pt x="5244" y="1374"/>
                    <a:pt x="4310" y="206"/>
                    <a:pt x="2960" y="24"/>
                  </a:cubicBezTo>
                  <a:cubicBezTo>
                    <a:pt x="2841" y="8"/>
                    <a:pt x="2723" y="0"/>
                    <a:pt x="2607" y="0"/>
                  </a:cubicBezTo>
                  <a:close/>
                </a:path>
              </a:pathLst>
            </a:custGeom>
            <a:solidFill>
              <a:srgbClr val="AA1004"/>
            </a:solidFill>
            <a:ln w="4550" cap="flat" cmpd="sng">
              <a:solidFill>
                <a:srgbClr val="3F3F3F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" name="Google Shape;677;p16"/>
            <p:cNvSpPr/>
            <p:nvPr/>
          </p:nvSpPr>
          <p:spPr>
            <a:xfrm>
              <a:off x="3966167" y="3087539"/>
              <a:ext cx="157350" cy="138036"/>
            </a:xfrm>
            <a:custGeom>
              <a:avLst/>
              <a:gdLst/>
              <a:ahLst/>
              <a:cxnLst/>
              <a:rect l="l" t="t" r="r" b="b"/>
              <a:pathLst>
                <a:path w="5245" h="4643" extrusionOk="0">
                  <a:moveTo>
                    <a:pt x="2607" y="0"/>
                  </a:moveTo>
                  <a:cubicBezTo>
                    <a:pt x="1399" y="0"/>
                    <a:pt x="348" y="835"/>
                    <a:pt x="182" y="1971"/>
                  </a:cubicBezTo>
                  <a:cubicBezTo>
                    <a:pt x="1" y="3243"/>
                    <a:pt x="935" y="4437"/>
                    <a:pt x="2259" y="4619"/>
                  </a:cubicBezTo>
                  <a:cubicBezTo>
                    <a:pt x="2378" y="4635"/>
                    <a:pt x="2495" y="4643"/>
                    <a:pt x="2612" y="4643"/>
                  </a:cubicBezTo>
                  <a:cubicBezTo>
                    <a:pt x="3820" y="4643"/>
                    <a:pt x="4873" y="3806"/>
                    <a:pt x="5063" y="2646"/>
                  </a:cubicBezTo>
                  <a:cubicBezTo>
                    <a:pt x="5245" y="1374"/>
                    <a:pt x="4310" y="206"/>
                    <a:pt x="2960" y="24"/>
                  </a:cubicBezTo>
                  <a:cubicBezTo>
                    <a:pt x="2841" y="8"/>
                    <a:pt x="2723" y="0"/>
                    <a:pt x="2607" y="0"/>
                  </a:cubicBezTo>
                  <a:close/>
                </a:path>
              </a:pathLst>
            </a:custGeom>
            <a:solidFill>
              <a:srgbClr val="AA1004"/>
            </a:solidFill>
            <a:ln w="4550" cap="flat" cmpd="sng">
              <a:solidFill>
                <a:srgbClr val="3F3F3F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" name="Google Shape;678;p16"/>
            <p:cNvSpPr/>
            <p:nvPr/>
          </p:nvSpPr>
          <p:spPr>
            <a:xfrm>
              <a:off x="6842226" y="3329818"/>
              <a:ext cx="142560" cy="124836"/>
            </a:xfrm>
            <a:custGeom>
              <a:avLst/>
              <a:gdLst/>
              <a:ahLst/>
              <a:cxnLst/>
              <a:rect l="l" t="t" r="r" b="b"/>
              <a:pathLst>
                <a:path w="4752" h="4199" extrusionOk="0">
                  <a:moveTo>
                    <a:pt x="2355" y="0"/>
                  </a:moveTo>
                  <a:cubicBezTo>
                    <a:pt x="1272" y="0"/>
                    <a:pt x="323" y="757"/>
                    <a:pt x="182" y="1791"/>
                  </a:cubicBezTo>
                  <a:cubicBezTo>
                    <a:pt x="1" y="2959"/>
                    <a:pt x="831" y="4024"/>
                    <a:pt x="2051" y="4179"/>
                  </a:cubicBezTo>
                  <a:cubicBezTo>
                    <a:pt x="2153" y="4192"/>
                    <a:pt x="2254" y="4199"/>
                    <a:pt x="2354" y="4199"/>
                  </a:cubicBezTo>
                  <a:cubicBezTo>
                    <a:pt x="3455" y="4199"/>
                    <a:pt x="4427" y="3435"/>
                    <a:pt x="4570" y="2388"/>
                  </a:cubicBezTo>
                  <a:cubicBezTo>
                    <a:pt x="4751" y="1246"/>
                    <a:pt x="3895" y="181"/>
                    <a:pt x="2700" y="26"/>
                  </a:cubicBezTo>
                  <a:cubicBezTo>
                    <a:pt x="2584" y="8"/>
                    <a:pt x="2469" y="0"/>
                    <a:pt x="2355" y="0"/>
                  </a:cubicBezTo>
                  <a:close/>
                </a:path>
              </a:pathLst>
            </a:custGeom>
            <a:solidFill>
              <a:srgbClr val="BF1604"/>
            </a:solidFill>
            <a:ln w="3900" cap="flat" cmpd="sng">
              <a:solidFill>
                <a:srgbClr val="3F3F3F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16"/>
            <p:cNvSpPr/>
            <p:nvPr/>
          </p:nvSpPr>
          <p:spPr>
            <a:xfrm>
              <a:off x="6715271" y="3320722"/>
              <a:ext cx="142560" cy="124688"/>
            </a:xfrm>
            <a:custGeom>
              <a:avLst/>
              <a:gdLst/>
              <a:ahLst/>
              <a:cxnLst/>
              <a:rect l="l" t="t" r="r" b="b"/>
              <a:pathLst>
                <a:path w="4752" h="4194" extrusionOk="0">
                  <a:moveTo>
                    <a:pt x="2391" y="0"/>
                  </a:moveTo>
                  <a:cubicBezTo>
                    <a:pt x="1297" y="0"/>
                    <a:pt x="349" y="743"/>
                    <a:pt x="183" y="1811"/>
                  </a:cubicBezTo>
                  <a:cubicBezTo>
                    <a:pt x="1" y="2954"/>
                    <a:pt x="858" y="4018"/>
                    <a:pt x="2078" y="4174"/>
                  </a:cubicBezTo>
                  <a:cubicBezTo>
                    <a:pt x="2180" y="4187"/>
                    <a:pt x="2282" y="4194"/>
                    <a:pt x="2383" y="4194"/>
                  </a:cubicBezTo>
                  <a:cubicBezTo>
                    <a:pt x="3460" y="4194"/>
                    <a:pt x="4430" y="3453"/>
                    <a:pt x="4596" y="2409"/>
                  </a:cubicBezTo>
                  <a:cubicBezTo>
                    <a:pt x="4752" y="1240"/>
                    <a:pt x="3921" y="176"/>
                    <a:pt x="2701" y="20"/>
                  </a:cubicBezTo>
                  <a:cubicBezTo>
                    <a:pt x="2597" y="7"/>
                    <a:pt x="2493" y="0"/>
                    <a:pt x="2391" y="0"/>
                  </a:cubicBezTo>
                  <a:close/>
                </a:path>
              </a:pathLst>
            </a:custGeom>
            <a:solidFill>
              <a:srgbClr val="BF1604"/>
            </a:solidFill>
            <a:ln w="3900" cap="flat" cmpd="sng">
              <a:solidFill>
                <a:srgbClr val="3F3F3F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16"/>
            <p:cNvSpPr/>
            <p:nvPr/>
          </p:nvSpPr>
          <p:spPr>
            <a:xfrm>
              <a:off x="6600017" y="3303747"/>
              <a:ext cx="142560" cy="125461"/>
            </a:xfrm>
            <a:custGeom>
              <a:avLst/>
              <a:gdLst/>
              <a:ahLst/>
              <a:cxnLst/>
              <a:rect l="l" t="t" r="r" b="b"/>
              <a:pathLst>
                <a:path w="4752" h="4220" extrusionOk="0">
                  <a:moveTo>
                    <a:pt x="2398" y="1"/>
                  </a:moveTo>
                  <a:cubicBezTo>
                    <a:pt x="1297" y="1"/>
                    <a:pt x="325" y="764"/>
                    <a:pt x="182" y="1811"/>
                  </a:cubicBezTo>
                  <a:cubicBezTo>
                    <a:pt x="1" y="2954"/>
                    <a:pt x="857" y="4018"/>
                    <a:pt x="2052" y="4200"/>
                  </a:cubicBezTo>
                  <a:cubicBezTo>
                    <a:pt x="2153" y="4213"/>
                    <a:pt x="2254" y="4219"/>
                    <a:pt x="2355" y="4219"/>
                  </a:cubicBezTo>
                  <a:cubicBezTo>
                    <a:pt x="3455" y="4219"/>
                    <a:pt x="4427" y="3456"/>
                    <a:pt x="4570" y="2408"/>
                  </a:cubicBezTo>
                  <a:cubicBezTo>
                    <a:pt x="4752" y="1266"/>
                    <a:pt x="3921" y="202"/>
                    <a:pt x="2701" y="20"/>
                  </a:cubicBezTo>
                  <a:cubicBezTo>
                    <a:pt x="2599" y="7"/>
                    <a:pt x="2498" y="1"/>
                    <a:pt x="2398" y="1"/>
                  </a:cubicBezTo>
                  <a:close/>
                </a:path>
              </a:pathLst>
            </a:custGeom>
            <a:solidFill>
              <a:srgbClr val="BF1604"/>
            </a:solidFill>
            <a:ln w="3900" cap="flat" cmpd="sng">
              <a:solidFill>
                <a:srgbClr val="3F3F3F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16"/>
            <p:cNvSpPr/>
            <p:nvPr/>
          </p:nvSpPr>
          <p:spPr>
            <a:xfrm>
              <a:off x="6486322" y="3272117"/>
              <a:ext cx="145680" cy="127750"/>
            </a:xfrm>
            <a:custGeom>
              <a:avLst/>
              <a:gdLst/>
              <a:ahLst/>
              <a:cxnLst/>
              <a:rect l="l" t="t" r="r" b="b"/>
              <a:pathLst>
                <a:path w="4856" h="4297" extrusionOk="0">
                  <a:moveTo>
                    <a:pt x="2444" y="0"/>
                  </a:moveTo>
                  <a:cubicBezTo>
                    <a:pt x="1323" y="0"/>
                    <a:pt x="349" y="766"/>
                    <a:pt x="182" y="1837"/>
                  </a:cubicBezTo>
                  <a:cubicBezTo>
                    <a:pt x="0" y="3005"/>
                    <a:pt x="857" y="4095"/>
                    <a:pt x="2103" y="4277"/>
                  </a:cubicBezTo>
                  <a:cubicBezTo>
                    <a:pt x="2207" y="4290"/>
                    <a:pt x="2310" y="4296"/>
                    <a:pt x="2412" y="4296"/>
                  </a:cubicBezTo>
                  <a:cubicBezTo>
                    <a:pt x="3533" y="4296"/>
                    <a:pt x="4507" y="3531"/>
                    <a:pt x="4673" y="2460"/>
                  </a:cubicBezTo>
                  <a:cubicBezTo>
                    <a:pt x="4855" y="1266"/>
                    <a:pt x="3998" y="201"/>
                    <a:pt x="2752" y="20"/>
                  </a:cubicBezTo>
                  <a:cubicBezTo>
                    <a:pt x="2649" y="7"/>
                    <a:pt x="2546" y="0"/>
                    <a:pt x="2444" y="0"/>
                  </a:cubicBezTo>
                  <a:close/>
                </a:path>
              </a:pathLst>
            </a:custGeom>
            <a:solidFill>
              <a:srgbClr val="BF1604"/>
            </a:solidFill>
            <a:ln w="4550" cap="flat" cmpd="sng">
              <a:solidFill>
                <a:srgbClr val="3F3F3F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16"/>
            <p:cNvSpPr/>
            <p:nvPr/>
          </p:nvSpPr>
          <p:spPr>
            <a:xfrm>
              <a:off x="6378837" y="3247235"/>
              <a:ext cx="145680" cy="127334"/>
            </a:xfrm>
            <a:custGeom>
              <a:avLst/>
              <a:gdLst/>
              <a:ahLst/>
              <a:cxnLst/>
              <a:rect l="l" t="t" r="r" b="b"/>
              <a:pathLst>
                <a:path w="4856" h="4283" extrusionOk="0">
                  <a:moveTo>
                    <a:pt x="2401" y="0"/>
                  </a:moveTo>
                  <a:cubicBezTo>
                    <a:pt x="1294" y="0"/>
                    <a:pt x="324" y="762"/>
                    <a:pt x="183" y="1843"/>
                  </a:cubicBezTo>
                  <a:cubicBezTo>
                    <a:pt x="1" y="3011"/>
                    <a:pt x="858" y="4102"/>
                    <a:pt x="2104" y="4258"/>
                  </a:cubicBezTo>
                  <a:cubicBezTo>
                    <a:pt x="2219" y="4274"/>
                    <a:pt x="2334" y="4282"/>
                    <a:pt x="2447" y="4282"/>
                  </a:cubicBezTo>
                  <a:cubicBezTo>
                    <a:pt x="3553" y="4282"/>
                    <a:pt x="4509" y="3500"/>
                    <a:pt x="4674" y="2440"/>
                  </a:cubicBezTo>
                  <a:cubicBezTo>
                    <a:pt x="4856" y="1272"/>
                    <a:pt x="3999" y="182"/>
                    <a:pt x="2753" y="26"/>
                  </a:cubicBezTo>
                  <a:cubicBezTo>
                    <a:pt x="2635" y="9"/>
                    <a:pt x="2517" y="0"/>
                    <a:pt x="2401" y="0"/>
                  </a:cubicBezTo>
                  <a:close/>
                </a:path>
              </a:pathLst>
            </a:custGeom>
            <a:solidFill>
              <a:srgbClr val="BF1604"/>
            </a:solidFill>
            <a:ln w="4550" cap="flat" cmpd="sng">
              <a:solidFill>
                <a:srgbClr val="3F3F3F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16"/>
            <p:cNvSpPr/>
            <p:nvPr/>
          </p:nvSpPr>
          <p:spPr>
            <a:xfrm>
              <a:off x="6255812" y="3229488"/>
              <a:ext cx="145650" cy="127334"/>
            </a:xfrm>
            <a:custGeom>
              <a:avLst/>
              <a:gdLst/>
              <a:ahLst/>
              <a:cxnLst/>
              <a:rect l="l" t="t" r="r" b="b"/>
              <a:pathLst>
                <a:path w="4855" h="4283" extrusionOk="0">
                  <a:moveTo>
                    <a:pt x="2409" y="1"/>
                  </a:moveTo>
                  <a:cubicBezTo>
                    <a:pt x="1303" y="1"/>
                    <a:pt x="347" y="783"/>
                    <a:pt x="182" y="1843"/>
                  </a:cubicBezTo>
                  <a:cubicBezTo>
                    <a:pt x="0" y="3011"/>
                    <a:pt x="857" y="4102"/>
                    <a:pt x="2103" y="4257"/>
                  </a:cubicBezTo>
                  <a:cubicBezTo>
                    <a:pt x="2218" y="4274"/>
                    <a:pt x="2333" y="4282"/>
                    <a:pt x="2446" y="4282"/>
                  </a:cubicBezTo>
                  <a:cubicBezTo>
                    <a:pt x="3552" y="4282"/>
                    <a:pt x="4508" y="3500"/>
                    <a:pt x="4673" y="2440"/>
                  </a:cubicBezTo>
                  <a:cubicBezTo>
                    <a:pt x="4855" y="1272"/>
                    <a:pt x="3998" y="182"/>
                    <a:pt x="2752" y="26"/>
                  </a:cubicBezTo>
                  <a:cubicBezTo>
                    <a:pt x="2637" y="9"/>
                    <a:pt x="2522" y="1"/>
                    <a:pt x="2409" y="1"/>
                  </a:cubicBezTo>
                  <a:close/>
                </a:path>
              </a:pathLst>
            </a:custGeom>
            <a:solidFill>
              <a:srgbClr val="BF1604"/>
            </a:solidFill>
            <a:ln w="4550" cap="flat" cmpd="sng">
              <a:solidFill>
                <a:srgbClr val="3F3F3F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16"/>
            <p:cNvSpPr/>
            <p:nvPr/>
          </p:nvSpPr>
          <p:spPr>
            <a:xfrm>
              <a:off x="6134318" y="3221789"/>
              <a:ext cx="147210" cy="128671"/>
            </a:xfrm>
            <a:custGeom>
              <a:avLst/>
              <a:gdLst/>
              <a:ahLst/>
              <a:cxnLst/>
              <a:rect l="l" t="t" r="r" b="b"/>
              <a:pathLst>
                <a:path w="4907" h="4328" extrusionOk="0">
                  <a:moveTo>
                    <a:pt x="2429" y="0"/>
                  </a:moveTo>
                  <a:cubicBezTo>
                    <a:pt x="1303" y="0"/>
                    <a:pt x="347" y="782"/>
                    <a:pt x="182" y="1842"/>
                  </a:cubicBezTo>
                  <a:cubicBezTo>
                    <a:pt x="0" y="3037"/>
                    <a:pt x="857" y="4127"/>
                    <a:pt x="2129" y="4309"/>
                  </a:cubicBezTo>
                  <a:cubicBezTo>
                    <a:pt x="2233" y="4322"/>
                    <a:pt x="2336" y="4328"/>
                    <a:pt x="2438" y="4328"/>
                  </a:cubicBezTo>
                  <a:cubicBezTo>
                    <a:pt x="3563" y="4328"/>
                    <a:pt x="4558" y="3560"/>
                    <a:pt x="4725" y="2466"/>
                  </a:cubicBezTo>
                  <a:cubicBezTo>
                    <a:pt x="4907" y="1271"/>
                    <a:pt x="4024" y="181"/>
                    <a:pt x="2778" y="25"/>
                  </a:cubicBezTo>
                  <a:cubicBezTo>
                    <a:pt x="2660" y="8"/>
                    <a:pt x="2544" y="0"/>
                    <a:pt x="2429" y="0"/>
                  </a:cubicBezTo>
                  <a:close/>
                </a:path>
              </a:pathLst>
            </a:custGeom>
            <a:solidFill>
              <a:srgbClr val="BF1604"/>
            </a:solidFill>
            <a:ln w="4550" cap="flat" cmpd="sng">
              <a:solidFill>
                <a:srgbClr val="3F3F3F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16"/>
            <p:cNvSpPr/>
            <p:nvPr/>
          </p:nvSpPr>
          <p:spPr>
            <a:xfrm>
              <a:off x="6012044" y="3247235"/>
              <a:ext cx="147210" cy="128880"/>
            </a:xfrm>
            <a:custGeom>
              <a:avLst/>
              <a:gdLst/>
              <a:ahLst/>
              <a:cxnLst/>
              <a:rect l="l" t="t" r="r" b="b"/>
              <a:pathLst>
                <a:path w="4907" h="4335" extrusionOk="0">
                  <a:moveTo>
                    <a:pt x="2435" y="1"/>
                  </a:moveTo>
                  <a:cubicBezTo>
                    <a:pt x="1324" y="1"/>
                    <a:pt x="347" y="785"/>
                    <a:pt x="182" y="1869"/>
                  </a:cubicBezTo>
                  <a:cubicBezTo>
                    <a:pt x="0" y="3037"/>
                    <a:pt x="883" y="4154"/>
                    <a:pt x="2129" y="4309"/>
                  </a:cubicBezTo>
                  <a:cubicBezTo>
                    <a:pt x="2247" y="4326"/>
                    <a:pt x="2364" y="4334"/>
                    <a:pt x="2479" y="4334"/>
                  </a:cubicBezTo>
                  <a:cubicBezTo>
                    <a:pt x="3609" y="4334"/>
                    <a:pt x="4586" y="3550"/>
                    <a:pt x="4751" y="2466"/>
                  </a:cubicBezTo>
                  <a:cubicBezTo>
                    <a:pt x="4907" y="1298"/>
                    <a:pt x="4050" y="208"/>
                    <a:pt x="2778" y="26"/>
                  </a:cubicBezTo>
                  <a:cubicBezTo>
                    <a:pt x="2663" y="9"/>
                    <a:pt x="2548" y="1"/>
                    <a:pt x="2435" y="1"/>
                  </a:cubicBezTo>
                  <a:close/>
                </a:path>
              </a:pathLst>
            </a:custGeom>
            <a:solidFill>
              <a:srgbClr val="BF1604"/>
            </a:solidFill>
            <a:ln w="4550" cap="flat" cmpd="sng">
              <a:solidFill>
                <a:srgbClr val="3F3F3F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16"/>
            <p:cNvSpPr/>
            <p:nvPr/>
          </p:nvSpPr>
          <p:spPr>
            <a:xfrm>
              <a:off x="5899129" y="3257283"/>
              <a:ext cx="147210" cy="128850"/>
            </a:xfrm>
            <a:custGeom>
              <a:avLst/>
              <a:gdLst/>
              <a:ahLst/>
              <a:cxnLst/>
              <a:rect l="l" t="t" r="r" b="b"/>
              <a:pathLst>
                <a:path w="4907" h="4334" extrusionOk="0">
                  <a:moveTo>
                    <a:pt x="2435" y="0"/>
                  </a:moveTo>
                  <a:cubicBezTo>
                    <a:pt x="1324" y="0"/>
                    <a:pt x="347" y="785"/>
                    <a:pt x="182" y="1869"/>
                  </a:cubicBezTo>
                  <a:cubicBezTo>
                    <a:pt x="0" y="3037"/>
                    <a:pt x="883" y="4153"/>
                    <a:pt x="2129" y="4309"/>
                  </a:cubicBezTo>
                  <a:cubicBezTo>
                    <a:pt x="2244" y="4326"/>
                    <a:pt x="2359" y="4334"/>
                    <a:pt x="2472" y="4334"/>
                  </a:cubicBezTo>
                  <a:cubicBezTo>
                    <a:pt x="3583" y="4334"/>
                    <a:pt x="4560" y="3549"/>
                    <a:pt x="4725" y="2466"/>
                  </a:cubicBezTo>
                  <a:cubicBezTo>
                    <a:pt x="4907" y="1297"/>
                    <a:pt x="4024" y="181"/>
                    <a:pt x="2778" y="25"/>
                  </a:cubicBezTo>
                  <a:cubicBezTo>
                    <a:pt x="2663" y="9"/>
                    <a:pt x="2548" y="0"/>
                    <a:pt x="2435" y="0"/>
                  </a:cubicBezTo>
                  <a:close/>
                </a:path>
              </a:pathLst>
            </a:custGeom>
            <a:solidFill>
              <a:srgbClr val="BF1604"/>
            </a:solidFill>
            <a:ln w="4550" cap="flat" cmpd="sng">
              <a:solidFill>
                <a:srgbClr val="3F3F3F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16"/>
            <p:cNvSpPr/>
            <p:nvPr/>
          </p:nvSpPr>
          <p:spPr>
            <a:xfrm>
              <a:off x="5776854" y="3278122"/>
              <a:ext cx="148770" cy="130217"/>
            </a:xfrm>
            <a:custGeom>
              <a:avLst/>
              <a:gdLst/>
              <a:ahLst/>
              <a:cxnLst/>
              <a:rect l="l" t="t" r="r" b="b"/>
              <a:pathLst>
                <a:path w="4959" h="4380" extrusionOk="0">
                  <a:moveTo>
                    <a:pt x="2454" y="0"/>
                  </a:moveTo>
                  <a:cubicBezTo>
                    <a:pt x="1324" y="0"/>
                    <a:pt x="347" y="785"/>
                    <a:pt x="182" y="1869"/>
                  </a:cubicBezTo>
                  <a:cubicBezTo>
                    <a:pt x="0" y="3063"/>
                    <a:pt x="883" y="4179"/>
                    <a:pt x="2129" y="4361"/>
                  </a:cubicBezTo>
                  <a:cubicBezTo>
                    <a:pt x="2232" y="4373"/>
                    <a:pt x="2335" y="4380"/>
                    <a:pt x="2436" y="4380"/>
                  </a:cubicBezTo>
                  <a:cubicBezTo>
                    <a:pt x="3588" y="4380"/>
                    <a:pt x="4610" y="3589"/>
                    <a:pt x="4777" y="2492"/>
                  </a:cubicBezTo>
                  <a:cubicBezTo>
                    <a:pt x="4959" y="1297"/>
                    <a:pt x="4076" y="181"/>
                    <a:pt x="2804" y="25"/>
                  </a:cubicBezTo>
                  <a:cubicBezTo>
                    <a:pt x="2686" y="9"/>
                    <a:pt x="2570" y="0"/>
                    <a:pt x="2454" y="0"/>
                  </a:cubicBezTo>
                  <a:close/>
                </a:path>
              </a:pathLst>
            </a:custGeom>
            <a:solidFill>
              <a:srgbClr val="BF1604"/>
            </a:solidFill>
            <a:ln w="4550" cap="flat" cmpd="sng">
              <a:solidFill>
                <a:srgbClr val="3F3F3F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16"/>
            <p:cNvSpPr/>
            <p:nvPr/>
          </p:nvSpPr>
          <p:spPr>
            <a:xfrm>
              <a:off x="5658480" y="3302053"/>
              <a:ext cx="148770" cy="130217"/>
            </a:xfrm>
            <a:custGeom>
              <a:avLst/>
              <a:gdLst/>
              <a:ahLst/>
              <a:cxnLst/>
              <a:rect l="l" t="t" r="r" b="b"/>
              <a:pathLst>
                <a:path w="4959" h="4380" extrusionOk="0">
                  <a:moveTo>
                    <a:pt x="2480" y="0"/>
                  </a:moveTo>
                  <a:cubicBezTo>
                    <a:pt x="1346" y="0"/>
                    <a:pt x="347" y="785"/>
                    <a:pt x="182" y="1868"/>
                  </a:cubicBezTo>
                  <a:cubicBezTo>
                    <a:pt x="0" y="3063"/>
                    <a:pt x="883" y="4179"/>
                    <a:pt x="2155" y="4361"/>
                  </a:cubicBezTo>
                  <a:cubicBezTo>
                    <a:pt x="2258" y="4373"/>
                    <a:pt x="2360" y="4379"/>
                    <a:pt x="2462" y="4379"/>
                  </a:cubicBezTo>
                  <a:cubicBezTo>
                    <a:pt x="3610" y="4379"/>
                    <a:pt x="4610" y="3589"/>
                    <a:pt x="4777" y="2491"/>
                  </a:cubicBezTo>
                  <a:cubicBezTo>
                    <a:pt x="4959" y="1297"/>
                    <a:pt x="4076" y="181"/>
                    <a:pt x="2830" y="25"/>
                  </a:cubicBezTo>
                  <a:cubicBezTo>
                    <a:pt x="2712" y="8"/>
                    <a:pt x="2595" y="0"/>
                    <a:pt x="2480" y="0"/>
                  </a:cubicBezTo>
                  <a:close/>
                </a:path>
              </a:pathLst>
            </a:custGeom>
            <a:solidFill>
              <a:srgbClr val="BF1604"/>
            </a:solidFill>
            <a:ln w="4550" cap="flat" cmpd="sng">
              <a:solidFill>
                <a:srgbClr val="3F3F3F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16"/>
            <p:cNvSpPr/>
            <p:nvPr/>
          </p:nvSpPr>
          <p:spPr>
            <a:xfrm>
              <a:off x="5534645" y="3319800"/>
              <a:ext cx="148770" cy="130217"/>
            </a:xfrm>
            <a:custGeom>
              <a:avLst/>
              <a:gdLst/>
              <a:ahLst/>
              <a:cxnLst/>
              <a:rect l="l" t="t" r="r" b="b"/>
              <a:pathLst>
                <a:path w="4959" h="4380" extrusionOk="0">
                  <a:moveTo>
                    <a:pt x="2481" y="0"/>
                  </a:moveTo>
                  <a:cubicBezTo>
                    <a:pt x="1350" y="0"/>
                    <a:pt x="371" y="785"/>
                    <a:pt x="182" y="1868"/>
                  </a:cubicBezTo>
                  <a:cubicBezTo>
                    <a:pt x="0" y="3063"/>
                    <a:pt x="883" y="4179"/>
                    <a:pt x="2155" y="4361"/>
                  </a:cubicBezTo>
                  <a:cubicBezTo>
                    <a:pt x="2258" y="4373"/>
                    <a:pt x="2361" y="4379"/>
                    <a:pt x="2462" y="4379"/>
                  </a:cubicBezTo>
                  <a:cubicBezTo>
                    <a:pt x="3610" y="4379"/>
                    <a:pt x="4610" y="3589"/>
                    <a:pt x="4777" y="2491"/>
                  </a:cubicBezTo>
                  <a:cubicBezTo>
                    <a:pt x="4959" y="1297"/>
                    <a:pt x="4076" y="181"/>
                    <a:pt x="2830" y="25"/>
                  </a:cubicBezTo>
                  <a:cubicBezTo>
                    <a:pt x="2713" y="8"/>
                    <a:pt x="2596" y="0"/>
                    <a:pt x="2481" y="0"/>
                  </a:cubicBezTo>
                  <a:close/>
                </a:path>
              </a:pathLst>
            </a:custGeom>
            <a:solidFill>
              <a:srgbClr val="BF1604"/>
            </a:solidFill>
            <a:ln w="4550" cap="flat" cmpd="sng">
              <a:solidFill>
                <a:srgbClr val="3F3F3F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0" name="Google Shape;690;p16"/>
            <p:cNvSpPr/>
            <p:nvPr/>
          </p:nvSpPr>
          <p:spPr>
            <a:xfrm>
              <a:off x="5427940" y="3322297"/>
              <a:ext cx="150360" cy="131734"/>
            </a:xfrm>
            <a:custGeom>
              <a:avLst/>
              <a:gdLst/>
              <a:ahLst/>
              <a:cxnLst/>
              <a:rect l="l" t="t" r="r" b="b"/>
              <a:pathLst>
                <a:path w="5012" h="4431" extrusionOk="0">
                  <a:moveTo>
                    <a:pt x="2524" y="0"/>
                  </a:moveTo>
                  <a:cubicBezTo>
                    <a:pt x="1372" y="0"/>
                    <a:pt x="350" y="793"/>
                    <a:pt x="183" y="1914"/>
                  </a:cubicBezTo>
                  <a:cubicBezTo>
                    <a:pt x="1" y="3108"/>
                    <a:pt x="883" y="4225"/>
                    <a:pt x="2182" y="4406"/>
                  </a:cubicBezTo>
                  <a:cubicBezTo>
                    <a:pt x="2296" y="4423"/>
                    <a:pt x="2411" y="4431"/>
                    <a:pt x="2523" y="4431"/>
                  </a:cubicBezTo>
                  <a:cubicBezTo>
                    <a:pt x="3661" y="4431"/>
                    <a:pt x="4664" y="3624"/>
                    <a:pt x="4830" y="2537"/>
                  </a:cubicBezTo>
                  <a:cubicBezTo>
                    <a:pt x="5011" y="1317"/>
                    <a:pt x="4129" y="201"/>
                    <a:pt x="2831" y="19"/>
                  </a:cubicBezTo>
                  <a:cubicBezTo>
                    <a:pt x="2728" y="7"/>
                    <a:pt x="2625" y="0"/>
                    <a:pt x="2524" y="0"/>
                  </a:cubicBezTo>
                  <a:close/>
                </a:path>
              </a:pathLst>
            </a:custGeom>
            <a:solidFill>
              <a:srgbClr val="BF1604"/>
            </a:solidFill>
            <a:ln w="4550" cap="flat" cmpd="sng">
              <a:solidFill>
                <a:srgbClr val="3F3F3F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1" name="Google Shape;691;p16"/>
            <p:cNvSpPr/>
            <p:nvPr/>
          </p:nvSpPr>
          <p:spPr>
            <a:xfrm>
              <a:off x="5311126" y="3305917"/>
              <a:ext cx="153450" cy="134231"/>
            </a:xfrm>
            <a:custGeom>
              <a:avLst/>
              <a:gdLst/>
              <a:ahLst/>
              <a:cxnLst/>
              <a:rect l="l" t="t" r="r" b="b"/>
              <a:pathLst>
                <a:path w="5115" h="4515" extrusionOk="0">
                  <a:moveTo>
                    <a:pt x="2554" y="1"/>
                  </a:moveTo>
                  <a:cubicBezTo>
                    <a:pt x="1377" y="1"/>
                    <a:pt x="374" y="810"/>
                    <a:pt x="208" y="1920"/>
                  </a:cubicBezTo>
                  <a:cubicBezTo>
                    <a:pt x="1" y="3166"/>
                    <a:pt x="909" y="4308"/>
                    <a:pt x="2233" y="4490"/>
                  </a:cubicBezTo>
                  <a:cubicBezTo>
                    <a:pt x="2350" y="4507"/>
                    <a:pt x="2466" y="4514"/>
                    <a:pt x="2581" y="4514"/>
                  </a:cubicBezTo>
                  <a:cubicBezTo>
                    <a:pt x="3743" y="4514"/>
                    <a:pt x="4768" y="3703"/>
                    <a:pt x="4933" y="2569"/>
                  </a:cubicBezTo>
                  <a:cubicBezTo>
                    <a:pt x="5115" y="1349"/>
                    <a:pt x="4206" y="207"/>
                    <a:pt x="2908" y="25"/>
                  </a:cubicBezTo>
                  <a:cubicBezTo>
                    <a:pt x="2789" y="9"/>
                    <a:pt x="2671" y="1"/>
                    <a:pt x="2554" y="1"/>
                  </a:cubicBezTo>
                  <a:close/>
                </a:path>
              </a:pathLst>
            </a:custGeom>
            <a:solidFill>
              <a:srgbClr val="BF1604"/>
            </a:solidFill>
            <a:ln w="4550" cap="flat" cmpd="sng">
              <a:solidFill>
                <a:srgbClr val="3F3F3F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16"/>
            <p:cNvSpPr/>
            <p:nvPr/>
          </p:nvSpPr>
          <p:spPr>
            <a:xfrm>
              <a:off x="5189631" y="3280441"/>
              <a:ext cx="152700" cy="134231"/>
            </a:xfrm>
            <a:custGeom>
              <a:avLst/>
              <a:gdLst/>
              <a:ahLst/>
              <a:cxnLst/>
              <a:rect l="l" t="t" r="r" b="b"/>
              <a:pathLst>
                <a:path w="5090" h="4515" extrusionOk="0">
                  <a:moveTo>
                    <a:pt x="2534" y="1"/>
                  </a:moveTo>
                  <a:cubicBezTo>
                    <a:pt x="1373" y="1"/>
                    <a:pt x="348" y="812"/>
                    <a:pt x="183" y="1946"/>
                  </a:cubicBezTo>
                  <a:cubicBezTo>
                    <a:pt x="1" y="3166"/>
                    <a:pt x="909" y="4309"/>
                    <a:pt x="2208" y="4490"/>
                  </a:cubicBezTo>
                  <a:cubicBezTo>
                    <a:pt x="2324" y="4507"/>
                    <a:pt x="2441" y="4515"/>
                    <a:pt x="2556" y="4515"/>
                  </a:cubicBezTo>
                  <a:cubicBezTo>
                    <a:pt x="3717" y="4515"/>
                    <a:pt x="4742" y="3703"/>
                    <a:pt x="4907" y="2569"/>
                  </a:cubicBezTo>
                  <a:cubicBezTo>
                    <a:pt x="5089" y="1349"/>
                    <a:pt x="4181" y="207"/>
                    <a:pt x="2882" y="25"/>
                  </a:cubicBezTo>
                  <a:cubicBezTo>
                    <a:pt x="2766" y="9"/>
                    <a:pt x="2649" y="1"/>
                    <a:pt x="2534" y="1"/>
                  </a:cubicBezTo>
                  <a:close/>
                </a:path>
              </a:pathLst>
            </a:custGeom>
            <a:solidFill>
              <a:srgbClr val="BF1604"/>
            </a:solidFill>
            <a:ln w="4550" cap="flat" cmpd="sng">
              <a:solidFill>
                <a:srgbClr val="3F3F3F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16"/>
            <p:cNvSpPr/>
            <p:nvPr/>
          </p:nvSpPr>
          <p:spPr>
            <a:xfrm>
              <a:off x="5065047" y="3254221"/>
              <a:ext cx="154230" cy="135004"/>
            </a:xfrm>
            <a:custGeom>
              <a:avLst/>
              <a:gdLst/>
              <a:ahLst/>
              <a:cxnLst/>
              <a:rect l="l" t="t" r="r" b="b"/>
              <a:pathLst>
                <a:path w="5141" h="4541" extrusionOk="0">
                  <a:moveTo>
                    <a:pt x="2553" y="0"/>
                  </a:moveTo>
                  <a:cubicBezTo>
                    <a:pt x="1372" y="0"/>
                    <a:pt x="347" y="812"/>
                    <a:pt x="182" y="1946"/>
                  </a:cubicBezTo>
                  <a:cubicBezTo>
                    <a:pt x="0" y="3192"/>
                    <a:pt x="909" y="4334"/>
                    <a:pt x="2233" y="4516"/>
                  </a:cubicBezTo>
                  <a:cubicBezTo>
                    <a:pt x="2352" y="4532"/>
                    <a:pt x="2470" y="4540"/>
                    <a:pt x="2587" y="4540"/>
                  </a:cubicBezTo>
                  <a:cubicBezTo>
                    <a:pt x="3768" y="4540"/>
                    <a:pt x="4793" y="3729"/>
                    <a:pt x="4959" y="2595"/>
                  </a:cubicBezTo>
                  <a:cubicBezTo>
                    <a:pt x="5140" y="1349"/>
                    <a:pt x="4232" y="180"/>
                    <a:pt x="2908" y="25"/>
                  </a:cubicBezTo>
                  <a:cubicBezTo>
                    <a:pt x="2789" y="8"/>
                    <a:pt x="2670" y="0"/>
                    <a:pt x="2553" y="0"/>
                  </a:cubicBezTo>
                  <a:close/>
                </a:path>
              </a:pathLst>
            </a:custGeom>
            <a:solidFill>
              <a:srgbClr val="BF1604"/>
            </a:solidFill>
            <a:ln w="4550" cap="flat" cmpd="sng">
              <a:solidFill>
                <a:srgbClr val="3F3F3F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16"/>
            <p:cNvSpPr/>
            <p:nvPr/>
          </p:nvSpPr>
          <p:spPr>
            <a:xfrm>
              <a:off x="4931853" y="3242033"/>
              <a:ext cx="155040" cy="135599"/>
            </a:xfrm>
            <a:custGeom>
              <a:avLst/>
              <a:gdLst/>
              <a:ahLst/>
              <a:cxnLst/>
              <a:rect l="l" t="t" r="r" b="b"/>
              <a:pathLst>
                <a:path w="5168" h="4561" extrusionOk="0">
                  <a:moveTo>
                    <a:pt x="2624" y="1"/>
                  </a:moveTo>
                  <a:cubicBezTo>
                    <a:pt x="1424" y="1"/>
                    <a:pt x="376" y="818"/>
                    <a:pt x="209" y="1966"/>
                  </a:cubicBezTo>
                  <a:cubicBezTo>
                    <a:pt x="1" y="3212"/>
                    <a:pt x="935" y="4355"/>
                    <a:pt x="2259" y="4536"/>
                  </a:cubicBezTo>
                  <a:cubicBezTo>
                    <a:pt x="2376" y="4553"/>
                    <a:pt x="2493" y="4561"/>
                    <a:pt x="2608" y="4561"/>
                  </a:cubicBezTo>
                  <a:cubicBezTo>
                    <a:pt x="3773" y="4561"/>
                    <a:pt x="4820" y="3749"/>
                    <a:pt x="4985" y="2615"/>
                  </a:cubicBezTo>
                  <a:cubicBezTo>
                    <a:pt x="5167" y="1369"/>
                    <a:pt x="4258" y="201"/>
                    <a:pt x="2934" y="19"/>
                  </a:cubicBezTo>
                  <a:cubicBezTo>
                    <a:pt x="2830" y="7"/>
                    <a:pt x="2726" y="1"/>
                    <a:pt x="2624" y="1"/>
                  </a:cubicBezTo>
                  <a:close/>
                </a:path>
              </a:pathLst>
            </a:custGeom>
            <a:solidFill>
              <a:srgbClr val="BF1604"/>
            </a:solidFill>
            <a:ln w="4550" cap="flat" cmpd="sng">
              <a:solidFill>
                <a:srgbClr val="3F3F3F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16"/>
            <p:cNvSpPr/>
            <p:nvPr/>
          </p:nvSpPr>
          <p:spPr>
            <a:xfrm>
              <a:off x="4822838" y="3265815"/>
              <a:ext cx="157350" cy="138036"/>
            </a:xfrm>
            <a:custGeom>
              <a:avLst/>
              <a:gdLst/>
              <a:ahLst/>
              <a:cxnLst/>
              <a:rect l="l" t="t" r="r" b="b"/>
              <a:pathLst>
                <a:path w="5245" h="4643" extrusionOk="0">
                  <a:moveTo>
                    <a:pt x="2613" y="0"/>
                  </a:moveTo>
                  <a:cubicBezTo>
                    <a:pt x="1421" y="0"/>
                    <a:pt x="348" y="837"/>
                    <a:pt x="182" y="1997"/>
                  </a:cubicBezTo>
                  <a:cubicBezTo>
                    <a:pt x="0" y="3269"/>
                    <a:pt x="935" y="4437"/>
                    <a:pt x="2285" y="4619"/>
                  </a:cubicBezTo>
                  <a:cubicBezTo>
                    <a:pt x="2401" y="4635"/>
                    <a:pt x="2517" y="4643"/>
                    <a:pt x="2631" y="4643"/>
                  </a:cubicBezTo>
                  <a:cubicBezTo>
                    <a:pt x="3820" y="4643"/>
                    <a:pt x="4873" y="3806"/>
                    <a:pt x="5063" y="2646"/>
                  </a:cubicBezTo>
                  <a:cubicBezTo>
                    <a:pt x="5244" y="1374"/>
                    <a:pt x="4310" y="206"/>
                    <a:pt x="2960" y="24"/>
                  </a:cubicBezTo>
                  <a:cubicBezTo>
                    <a:pt x="2844" y="8"/>
                    <a:pt x="2728" y="0"/>
                    <a:pt x="2613" y="0"/>
                  </a:cubicBezTo>
                  <a:close/>
                </a:path>
              </a:pathLst>
            </a:custGeom>
            <a:solidFill>
              <a:srgbClr val="BF1604"/>
            </a:solidFill>
            <a:ln w="4550" cap="flat" cmpd="sng">
              <a:solidFill>
                <a:srgbClr val="3F3F3F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16"/>
            <p:cNvSpPr/>
            <p:nvPr/>
          </p:nvSpPr>
          <p:spPr>
            <a:xfrm>
              <a:off x="4667085" y="3309812"/>
              <a:ext cx="158130" cy="138036"/>
            </a:xfrm>
            <a:custGeom>
              <a:avLst/>
              <a:gdLst/>
              <a:ahLst/>
              <a:cxnLst/>
              <a:rect l="l" t="t" r="r" b="b"/>
              <a:pathLst>
                <a:path w="5271" h="4643" extrusionOk="0">
                  <a:moveTo>
                    <a:pt x="2633" y="0"/>
                  </a:moveTo>
                  <a:cubicBezTo>
                    <a:pt x="1425" y="0"/>
                    <a:pt x="371" y="834"/>
                    <a:pt x="182" y="1971"/>
                  </a:cubicBezTo>
                  <a:cubicBezTo>
                    <a:pt x="0" y="3243"/>
                    <a:pt x="935" y="4437"/>
                    <a:pt x="2285" y="4619"/>
                  </a:cubicBezTo>
                  <a:cubicBezTo>
                    <a:pt x="2403" y="4635"/>
                    <a:pt x="2521" y="4642"/>
                    <a:pt x="2637" y="4642"/>
                  </a:cubicBezTo>
                  <a:cubicBezTo>
                    <a:pt x="3845" y="4642"/>
                    <a:pt x="4897" y="3806"/>
                    <a:pt x="5063" y="2646"/>
                  </a:cubicBezTo>
                  <a:cubicBezTo>
                    <a:pt x="5270" y="1374"/>
                    <a:pt x="4336" y="205"/>
                    <a:pt x="2986" y="24"/>
                  </a:cubicBezTo>
                  <a:cubicBezTo>
                    <a:pt x="2867" y="8"/>
                    <a:pt x="2749" y="0"/>
                    <a:pt x="2633" y="0"/>
                  </a:cubicBezTo>
                  <a:close/>
                </a:path>
              </a:pathLst>
            </a:custGeom>
            <a:solidFill>
              <a:srgbClr val="BF1604"/>
            </a:solidFill>
            <a:ln w="4550" cap="flat" cmpd="sng">
              <a:solidFill>
                <a:srgbClr val="3F3F3F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16"/>
            <p:cNvSpPr/>
            <p:nvPr/>
          </p:nvSpPr>
          <p:spPr>
            <a:xfrm>
              <a:off x="4517542" y="3313676"/>
              <a:ext cx="161250" cy="141099"/>
            </a:xfrm>
            <a:custGeom>
              <a:avLst/>
              <a:gdLst/>
              <a:ahLst/>
              <a:cxnLst/>
              <a:rect l="l" t="t" r="r" b="b"/>
              <a:pathLst>
                <a:path w="5375" h="4746" extrusionOk="0">
                  <a:moveTo>
                    <a:pt x="2687" y="0"/>
                  </a:moveTo>
                  <a:cubicBezTo>
                    <a:pt x="1452" y="0"/>
                    <a:pt x="375" y="862"/>
                    <a:pt x="208" y="2048"/>
                  </a:cubicBezTo>
                  <a:cubicBezTo>
                    <a:pt x="1" y="3321"/>
                    <a:pt x="961" y="4541"/>
                    <a:pt x="2337" y="4722"/>
                  </a:cubicBezTo>
                  <a:cubicBezTo>
                    <a:pt x="2455" y="4738"/>
                    <a:pt x="2572" y="4746"/>
                    <a:pt x="2688" y="4746"/>
                  </a:cubicBezTo>
                  <a:cubicBezTo>
                    <a:pt x="3923" y="4746"/>
                    <a:pt x="5001" y="3884"/>
                    <a:pt x="5167" y="2697"/>
                  </a:cubicBezTo>
                  <a:cubicBezTo>
                    <a:pt x="5375" y="1399"/>
                    <a:pt x="4414" y="205"/>
                    <a:pt x="3038" y="24"/>
                  </a:cubicBezTo>
                  <a:cubicBezTo>
                    <a:pt x="2920" y="8"/>
                    <a:pt x="2803" y="0"/>
                    <a:pt x="2687" y="0"/>
                  </a:cubicBezTo>
                  <a:close/>
                </a:path>
              </a:pathLst>
            </a:custGeom>
            <a:solidFill>
              <a:srgbClr val="BF1604"/>
            </a:solidFill>
            <a:ln w="4550" cap="flat" cmpd="sng">
              <a:solidFill>
                <a:srgbClr val="3F3F3F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16"/>
            <p:cNvSpPr/>
            <p:nvPr/>
          </p:nvSpPr>
          <p:spPr>
            <a:xfrm>
              <a:off x="4389838" y="3317511"/>
              <a:ext cx="160470" cy="141128"/>
            </a:xfrm>
            <a:custGeom>
              <a:avLst/>
              <a:gdLst/>
              <a:ahLst/>
              <a:cxnLst/>
              <a:rect l="l" t="t" r="r" b="b"/>
              <a:pathLst>
                <a:path w="5349" h="4747" extrusionOk="0">
                  <a:moveTo>
                    <a:pt x="2679" y="1"/>
                  </a:moveTo>
                  <a:cubicBezTo>
                    <a:pt x="1447" y="1"/>
                    <a:pt x="371" y="839"/>
                    <a:pt x="182" y="2023"/>
                  </a:cubicBezTo>
                  <a:cubicBezTo>
                    <a:pt x="0" y="3321"/>
                    <a:pt x="961" y="4516"/>
                    <a:pt x="2311" y="4723"/>
                  </a:cubicBezTo>
                  <a:cubicBezTo>
                    <a:pt x="2429" y="4739"/>
                    <a:pt x="2546" y="4746"/>
                    <a:pt x="2661" y="4746"/>
                  </a:cubicBezTo>
                  <a:cubicBezTo>
                    <a:pt x="3897" y="4746"/>
                    <a:pt x="4976" y="3885"/>
                    <a:pt x="5166" y="2698"/>
                  </a:cubicBezTo>
                  <a:cubicBezTo>
                    <a:pt x="5348" y="1400"/>
                    <a:pt x="4413" y="206"/>
                    <a:pt x="3038" y="24"/>
                  </a:cubicBezTo>
                  <a:cubicBezTo>
                    <a:pt x="2917" y="8"/>
                    <a:pt x="2797" y="1"/>
                    <a:pt x="2679" y="1"/>
                  </a:cubicBezTo>
                  <a:close/>
                </a:path>
              </a:pathLst>
            </a:custGeom>
            <a:solidFill>
              <a:srgbClr val="BF1604"/>
            </a:solidFill>
            <a:ln w="4550" cap="flat" cmpd="sng">
              <a:solidFill>
                <a:srgbClr val="3F3F3F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16"/>
            <p:cNvSpPr/>
            <p:nvPr/>
          </p:nvSpPr>
          <p:spPr>
            <a:xfrm>
              <a:off x="4248874" y="3255797"/>
              <a:ext cx="160470" cy="141099"/>
            </a:xfrm>
            <a:custGeom>
              <a:avLst/>
              <a:gdLst/>
              <a:ahLst/>
              <a:cxnLst/>
              <a:rect l="l" t="t" r="r" b="b"/>
              <a:pathLst>
                <a:path w="5349" h="4746" extrusionOk="0">
                  <a:moveTo>
                    <a:pt x="2686" y="0"/>
                  </a:moveTo>
                  <a:cubicBezTo>
                    <a:pt x="1451" y="0"/>
                    <a:pt x="372" y="860"/>
                    <a:pt x="182" y="2022"/>
                  </a:cubicBezTo>
                  <a:cubicBezTo>
                    <a:pt x="0" y="3321"/>
                    <a:pt x="961" y="4541"/>
                    <a:pt x="2311" y="4722"/>
                  </a:cubicBezTo>
                  <a:cubicBezTo>
                    <a:pt x="2429" y="4738"/>
                    <a:pt x="2546" y="4746"/>
                    <a:pt x="2662" y="4746"/>
                  </a:cubicBezTo>
                  <a:cubicBezTo>
                    <a:pt x="3897" y="4746"/>
                    <a:pt x="4977" y="3884"/>
                    <a:pt x="5166" y="2697"/>
                  </a:cubicBezTo>
                  <a:cubicBezTo>
                    <a:pt x="5348" y="1399"/>
                    <a:pt x="4414" y="205"/>
                    <a:pt x="3038" y="23"/>
                  </a:cubicBezTo>
                  <a:cubicBezTo>
                    <a:pt x="2920" y="8"/>
                    <a:pt x="2802" y="0"/>
                    <a:pt x="2686" y="0"/>
                  </a:cubicBezTo>
                  <a:close/>
                </a:path>
              </a:pathLst>
            </a:custGeom>
            <a:solidFill>
              <a:srgbClr val="BF1604"/>
            </a:solidFill>
            <a:ln w="4550" cap="flat" cmpd="sng">
              <a:solidFill>
                <a:srgbClr val="3F3F3F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16"/>
            <p:cNvSpPr/>
            <p:nvPr/>
          </p:nvSpPr>
          <p:spPr>
            <a:xfrm>
              <a:off x="4107131" y="3195599"/>
              <a:ext cx="160470" cy="141099"/>
            </a:xfrm>
            <a:custGeom>
              <a:avLst/>
              <a:gdLst/>
              <a:ahLst/>
              <a:cxnLst/>
              <a:rect l="l" t="t" r="r" b="b"/>
              <a:pathLst>
                <a:path w="5349" h="4746" extrusionOk="0">
                  <a:moveTo>
                    <a:pt x="2687" y="0"/>
                  </a:moveTo>
                  <a:cubicBezTo>
                    <a:pt x="1451" y="0"/>
                    <a:pt x="372" y="860"/>
                    <a:pt x="182" y="2023"/>
                  </a:cubicBezTo>
                  <a:cubicBezTo>
                    <a:pt x="0" y="3321"/>
                    <a:pt x="935" y="4541"/>
                    <a:pt x="2311" y="4722"/>
                  </a:cubicBezTo>
                  <a:cubicBezTo>
                    <a:pt x="2429" y="4738"/>
                    <a:pt x="2546" y="4746"/>
                    <a:pt x="2662" y="4746"/>
                  </a:cubicBezTo>
                  <a:cubicBezTo>
                    <a:pt x="3897" y="4746"/>
                    <a:pt x="4977" y="3884"/>
                    <a:pt x="5167" y="2698"/>
                  </a:cubicBezTo>
                  <a:cubicBezTo>
                    <a:pt x="5348" y="1399"/>
                    <a:pt x="4388" y="205"/>
                    <a:pt x="3038" y="24"/>
                  </a:cubicBezTo>
                  <a:cubicBezTo>
                    <a:pt x="2920" y="8"/>
                    <a:pt x="2802" y="0"/>
                    <a:pt x="2687" y="0"/>
                  </a:cubicBezTo>
                  <a:close/>
                </a:path>
              </a:pathLst>
            </a:custGeom>
            <a:solidFill>
              <a:srgbClr val="BF1604"/>
            </a:solidFill>
            <a:ln w="4550" cap="flat" cmpd="sng">
              <a:solidFill>
                <a:srgbClr val="3F3F3F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16"/>
            <p:cNvSpPr/>
            <p:nvPr/>
          </p:nvSpPr>
          <p:spPr>
            <a:xfrm>
              <a:off x="3959148" y="3153921"/>
              <a:ext cx="161250" cy="141099"/>
            </a:xfrm>
            <a:custGeom>
              <a:avLst/>
              <a:gdLst/>
              <a:ahLst/>
              <a:cxnLst/>
              <a:rect l="l" t="t" r="r" b="b"/>
              <a:pathLst>
                <a:path w="5375" h="4746" extrusionOk="0">
                  <a:moveTo>
                    <a:pt x="2687" y="1"/>
                  </a:moveTo>
                  <a:cubicBezTo>
                    <a:pt x="1452" y="1"/>
                    <a:pt x="375" y="860"/>
                    <a:pt x="209" y="2023"/>
                  </a:cubicBezTo>
                  <a:cubicBezTo>
                    <a:pt x="1" y="3321"/>
                    <a:pt x="961" y="4541"/>
                    <a:pt x="2337" y="4723"/>
                  </a:cubicBezTo>
                  <a:cubicBezTo>
                    <a:pt x="2453" y="4738"/>
                    <a:pt x="2568" y="4746"/>
                    <a:pt x="2682" y="4746"/>
                  </a:cubicBezTo>
                  <a:cubicBezTo>
                    <a:pt x="3897" y="4746"/>
                    <a:pt x="4977" y="3884"/>
                    <a:pt x="5167" y="2698"/>
                  </a:cubicBezTo>
                  <a:cubicBezTo>
                    <a:pt x="5375" y="1400"/>
                    <a:pt x="4414" y="205"/>
                    <a:pt x="3038" y="24"/>
                  </a:cubicBezTo>
                  <a:cubicBezTo>
                    <a:pt x="2920" y="8"/>
                    <a:pt x="2803" y="1"/>
                    <a:pt x="2687" y="1"/>
                  </a:cubicBezTo>
                  <a:close/>
                </a:path>
              </a:pathLst>
            </a:custGeom>
            <a:solidFill>
              <a:srgbClr val="BF1604"/>
            </a:solidFill>
            <a:ln w="4550" cap="flat" cmpd="sng">
              <a:solidFill>
                <a:srgbClr val="3F3F3F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16"/>
            <p:cNvSpPr/>
            <p:nvPr/>
          </p:nvSpPr>
          <p:spPr>
            <a:xfrm>
              <a:off x="6735520" y="3391711"/>
              <a:ext cx="139440" cy="122398"/>
            </a:xfrm>
            <a:custGeom>
              <a:avLst/>
              <a:gdLst/>
              <a:ahLst/>
              <a:cxnLst/>
              <a:rect l="l" t="t" r="r" b="b"/>
              <a:pathLst>
                <a:path w="4648" h="4117" extrusionOk="0">
                  <a:moveTo>
                    <a:pt x="2344" y="1"/>
                  </a:moveTo>
                  <a:cubicBezTo>
                    <a:pt x="1270" y="1"/>
                    <a:pt x="323" y="739"/>
                    <a:pt x="157" y="1760"/>
                  </a:cubicBezTo>
                  <a:cubicBezTo>
                    <a:pt x="1" y="2902"/>
                    <a:pt x="832" y="3941"/>
                    <a:pt x="2026" y="4096"/>
                  </a:cubicBezTo>
                  <a:cubicBezTo>
                    <a:pt x="2128" y="4110"/>
                    <a:pt x="2230" y="4116"/>
                    <a:pt x="2330" y="4116"/>
                  </a:cubicBezTo>
                  <a:cubicBezTo>
                    <a:pt x="3400" y="4116"/>
                    <a:pt x="4326" y="3378"/>
                    <a:pt x="4492" y="2357"/>
                  </a:cubicBezTo>
                  <a:cubicBezTo>
                    <a:pt x="4648" y="1215"/>
                    <a:pt x="3817" y="176"/>
                    <a:pt x="2649" y="21"/>
                  </a:cubicBezTo>
                  <a:cubicBezTo>
                    <a:pt x="2547" y="7"/>
                    <a:pt x="2445" y="1"/>
                    <a:pt x="2344" y="1"/>
                  </a:cubicBezTo>
                  <a:close/>
                </a:path>
              </a:pathLst>
            </a:custGeom>
            <a:solidFill>
              <a:srgbClr val="BF1604"/>
            </a:solidFill>
            <a:ln w="3900" cap="flat" cmpd="sng">
              <a:solidFill>
                <a:srgbClr val="3F3F3F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16"/>
            <p:cNvSpPr/>
            <p:nvPr/>
          </p:nvSpPr>
          <p:spPr>
            <a:xfrm>
              <a:off x="6616366" y="3362965"/>
              <a:ext cx="140220" cy="122577"/>
            </a:xfrm>
            <a:custGeom>
              <a:avLst/>
              <a:gdLst/>
              <a:ahLst/>
              <a:cxnLst/>
              <a:rect l="l" t="t" r="r" b="b"/>
              <a:pathLst>
                <a:path w="4674" h="4123" extrusionOk="0">
                  <a:moveTo>
                    <a:pt x="2302" y="1"/>
                  </a:moveTo>
                  <a:cubicBezTo>
                    <a:pt x="1246" y="1"/>
                    <a:pt x="323" y="736"/>
                    <a:pt x="183" y="1766"/>
                  </a:cubicBezTo>
                  <a:cubicBezTo>
                    <a:pt x="1" y="2883"/>
                    <a:pt x="832" y="3921"/>
                    <a:pt x="2026" y="4103"/>
                  </a:cubicBezTo>
                  <a:cubicBezTo>
                    <a:pt x="2128" y="4116"/>
                    <a:pt x="2230" y="4123"/>
                    <a:pt x="2330" y="4123"/>
                  </a:cubicBezTo>
                  <a:cubicBezTo>
                    <a:pt x="3404" y="4123"/>
                    <a:pt x="4350" y="3382"/>
                    <a:pt x="4492" y="2338"/>
                  </a:cubicBezTo>
                  <a:cubicBezTo>
                    <a:pt x="4674" y="1221"/>
                    <a:pt x="3843" y="183"/>
                    <a:pt x="2649" y="27"/>
                  </a:cubicBezTo>
                  <a:cubicBezTo>
                    <a:pt x="2532" y="9"/>
                    <a:pt x="2417" y="1"/>
                    <a:pt x="2302" y="1"/>
                  </a:cubicBezTo>
                  <a:close/>
                </a:path>
              </a:pathLst>
            </a:custGeom>
            <a:solidFill>
              <a:srgbClr val="BF1604"/>
            </a:solidFill>
            <a:ln w="3900" cap="flat" cmpd="sng">
              <a:solidFill>
                <a:srgbClr val="3F3F3F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16"/>
            <p:cNvSpPr/>
            <p:nvPr/>
          </p:nvSpPr>
          <p:spPr>
            <a:xfrm>
              <a:off x="6503451" y="3346198"/>
              <a:ext cx="140220" cy="122577"/>
            </a:xfrm>
            <a:custGeom>
              <a:avLst/>
              <a:gdLst/>
              <a:ahLst/>
              <a:cxnLst/>
              <a:rect l="l" t="t" r="r" b="b"/>
              <a:pathLst>
                <a:path w="4674" h="4123" extrusionOk="0">
                  <a:moveTo>
                    <a:pt x="2344" y="0"/>
                  </a:moveTo>
                  <a:cubicBezTo>
                    <a:pt x="1270" y="0"/>
                    <a:pt x="325" y="741"/>
                    <a:pt x="182" y="1785"/>
                  </a:cubicBezTo>
                  <a:cubicBezTo>
                    <a:pt x="1" y="2902"/>
                    <a:pt x="831" y="3940"/>
                    <a:pt x="2026" y="4096"/>
                  </a:cubicBezTo>
                  <a:cubicBezTo>
                    <a:pt x="2142" y="4113"/>
                    <a:pt x="2258" y="4122"/>
                    <a:pt x="2371" y="4122"/>
                  </a:cubicBezTo>
                  <a:cubicBezTo>
                    <a:pt x="3424" y="4122"/>
                    <a:pt x="4328" y="3387"/>
                    <a:pt x="4492" y="2356"/>
                  </a:cubicBezTo>
                  <a:cubicBezTo>
                    <a:pt x="4674" y="1240"/>
                    <a:pt x="3843" y="202"/>
                    <a:pt x="2649" y="20"/>
                  </a:cubicBezTo>
                  <a:cubicBezTo>
                    <a:pt x="2546" y="7"/>
                    <a:pt x="2445" y="0"/>
                    <a:pt x="2344" y="0"/>
                  </a:cubicBezTo>
                  <a:close/>
                </a:path>
              </a:pathLst>
            </a:custGeom>
            <a:solidFill>
              <a:srgbClr val="BF1604"/>
            </a:solidFill>
            <a:ln w="3900" cap="flat" cmpd="sng">
              <a:solidFill>
                <a:srgbClr val="3F3F3F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16"/>
            <p:cNvSpPr/>
            <p:nvPr/>
          </p:nvSpPr>
          <p:spPr>
            <a:xfrm>
              <a:off x="6392096" y="3315311"/>
              <a:ext cx="142560" cy="124866"/>
            </a:xfrm>
            <a:custGeom>
              <a:avLst/>
              <a:gdLst/>
              <a:ahLst/>
              <a:cxnLst/>
              <a:rect l="l" t="t" r="r" b="b"/>
              <a:pathLst>
                <a:path w="4752" h="4200" extrusionOk="0">
                  <a:moveTo>
                    <a:pt x="2390" y="1"/>
                  </a:moveTo>
                  <a:cubicBezTo>
                    <a:pt x="1292" y="1"/>
                    <a:pt x="324" y="743"/>
                    <a:pt x="182" y="1812"/>
                  </a:cubicBezTo>
                  <a:cubicBezTo>
                    <a:pt x="0" y="2954"/>
                    <a:pt x="831" y="4018"/>
                    <a:pt x="2051" y="4174"/>
                  </a:cubicBezTo>
                  <a:cubicBezTo>
                    <a:pt x="2167" y="4191"/>
                    <a:pt x="2282" y="4200"/>
                    <a:pt x="2396" y="4200"/>
                  </a:cubicBezTo>
                  <a:cubicBezTo>
                    <a:pt x="3480" y="4200"/>
                    <a:pt x="4428" y="3443"/>
                    <a:pt x="4569" y="2409"/>
                  </a:cubicBezTo>
                  <a:cubicBezTo>
                    <a:pt x="4751" y="1241"/>
                    <a:pt x="3920" y="176"/>
                    <a:pt x="2700" y="20"/>
                  </a:cubicBezTo>
                  <a:cubicBezTo>
                    <a:pt x="2596" y="7"/>
                    <a:pt x="2492" y="1"/>
                    <a:pt x="2390" y="1"/>
                  </a:cubicBezTo>
                  <a:close/>
                </a:path>
              </a:pathLst>
            </a:custGeom>
            <a:solidFill>
              <a:srgbClr val="BF1604"/>
            </a:solidFill>
            <a:ln w="3900" cap="flat" cmpd="sng">
              <a:solidFill>
                <a:srgbClr val="3F3F3F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16"/>
            <p:cNvSpPr/>
            <p:nvPr/>
          </p:nvSpPr>
          <p:spPr>
            <a:xfrm>
              <a:off x="6275282" y="3295840"/>
              <a:ext cx="143310" cy="124866"/>
            </a:xfrm>
            <a:custGeom>
              <a:avLst/>
              <a:gdLst/>
              <a:ahLst/>
              <a:cxnLst/>
              <a:rect l="l" t="t" r="r" b="b"/>
              <a:pathLst>
                <a:path w="4777" h="4200" extrusionOk="0">
                  <a:moveTo>
                    <a:pt x="2356" y="1"/>
                  </a:moveTo>
                  <a:cubicBezTo>
                    <a:pt x="1276" y="1"/>
                    <a:pt x="346" y="758"/>
                    <a:pt x="182" y="1792"/>
                  </a:cubicBezTo>
                  <a:cubicBezTo>
                    <a:pt x="0" y="2934"/>
                    <a:pt x="857" y="4024"/>
                    <a:pt x="2077" y="4180"/>
                  </a:cubicBezTo>
                  <a:cubicBezTo>
                    <a:pt x="2179" y="4193"/>
                    <a:pt x="2280" y="4199"/>
                    <a:pt x="2379" y="4199"/>
                  </a:cubicBezTo>
                  <a:cubicBezTo>
                    <a:pt x="3477" y="4199"/>
                    <a:pt x="4429" y="3436"/>
                    <a:pt x="4595" y="2389"/>
                  </a:cubicBezTo>
                  <a:cubicBezTo>
                    <a:pt x="4777" y="1247"/>
                    <a:pt x="3920" y="182"/>
                    <a:pt x="2700" y="26"/>
                  </a:cubicBezTo>
                  <a:cubicBezTo>
                    <a:pt x="2584" y="9"/>
                    <a:pt x="2469" y="1"/>
                    <a:pt x="2356" y="1"/>
                  </a:cubicBezTo>
                  <a:close/>
                </a:path>
              </a:pathLst>
            </a:custGeom>
            <a:solidFill>
              <a:srgbClr val="BF1604"/>
            </a:solidFill>
            <a:ln w="3900" cap="flat" cmpd="sng">
              <a:solidFill>
                <a:srgbClr val="3F3F3F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16"/>
            <p:cNvSpPr/>
            <p:nvPr/>
          </p:nvSpPr>
          <p:spPr>
            <a:xfrm>
              <a:off x="6166237" y="3288319"/>
              <a:ext cx="142560" cy="125431"/>
            </a:xfrm>
            <a:custGeom>
              <a:avLst/>
              <a:gdLst/>
              <a:ahLst/>
              <a:cxnLst/>
              <a:rect l="l" t="t" r="r" b="b"/>
              <a:pathLst>
                <a:path w="4752" h="4219" extrusionOk="0">
                  <a:moveTo>
                    <a:pt x="2378" y="1"/>
                  </a:moveTo>
                  <a:cubicBezTo>
                    <a:pt x="1297" y="1"/>
                    <a:pt x="323" y="764"/>
                    <a:pt x="156" y="1811"/>
                  </a:cubicBezTo>
                  <a:cubicBezTo>
                    <a:pt x="1" y="2953"/>
                    <a:pt x="831" y="4018"/>
                    <a:pt x="2052" y="4200"/>
                  </a:cubicBezTo>
                  <a:cubicBezTo>
                    <a:pt x="2153" y="4212"/>
                    <a:pt x="2254" y="4219"/>
                    <a:pt x="2354" y="4219"/>
                  </a:cubicBezTo>
                  <a:cubicBezTo>
                    <a:pt x="3455" y="4219"/>
                    <a:pt x="4427" y="3455"/>
                    <a:pt x="4570" y="2408"/>
                  </a:cubicBezTo>
                  <a:cubicBezTo>
                    <a:pt x="4751" y="1266"/>
                    <a:pt x="3895" y="202"/>
                    <a:pt x="2675" y="20"/>
                  </a:cubicBezTo>
                  <a:cubicBezTo>
                    <a:pt x="2575" y="7"/>
                    <a:pt x="2476" y="1"/>
                    <a:pt x="2378" y="1"/>
                  </a:cubicBezTo>
                  <a:close/>
                </a:path>
              </a:pathLst>
            </a:custGeom>
            <a:solidFill>
              <a:srgbClr val="BF1604"/>
            </a:solidFill>
            <a:ln w="3900" cap="flat" cmpd="sng">
              <a:solidFill>
                <a:srgbClr val="3F3F3F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16"/>
            <p:cNvSpPr/>
            <p:nvPr/>
          </p:nvSpPr>
          <p:spPr>
            <a:xfrm>
              <a:off x="6062651" y="3280441"/>
              <a:ext cx="144120" cy="126382"/>
            </a:xfrm>
            <a:custGeom>
              <a:avLst/>
              <a:gdLst/>
              <a:ahLst/>
              <a:cxnLst/>
              <a:rect l="l" t="t" r="r" b="b"/>
              <a:pathLst>
                <a:path w="4804" h="4251" extrusionOk="0">
                  <a:moveTo>
                    <a:pt x="2383" y="0"/>
                  </a:moveTo>
                  <a:cubicBezTo>
                    <a:pt x="1277" y="0"/>
                    <a:pt x="321" y="780"/>
                    <a:pt x="157" y="1817"/>
                  </a:cubicBezTo>
                  <a:cubicBezTo>
                    <a:pt x="1" y="2985"/>
                    <a:pt x="858" y="4049"/>
                    <a:pt x="2078" y="4231"/>
                  </a:cubicBezTo>
                  <a:cubicBezTo>
                    <a:pt x="2179" y="4244"/>
                    <a:pt x="2280" y="4250"/>
                    <a:pt x="2380" y="4250"/>
                  </a:cubicBezTo>
                  <a:cubicBezTo>
                    <a:pt x="3481" y="4250"/>
                    <a:pt x="4455" y="3485"/>
                    <a:pt x="4622" y="2414"/>
                  </a:cubicBezTo>
                  <a:cubicBezTo>
                    <a:pt x="4804" y="1271"/>
                    <a:pt x="3947" y="181"/>
                    <a:pt x="2727" y="25"/>
                  </a:cubicBezTo>
                  <a:cubicBezTo>
                    <a:pt x="2611" y="8"/>
                    <a:pt x="2497" y="0"/>
                    <a:pt x="2383" y="0"/>
                  </a:cubicBezTo>
                  <a:close/>
                </a:path>
              </a:pathLst>
            </a:custGeom>
            <a:solidFill>
              <a:srgbClr val="BF1604"/>
            </a:solidFill>
            <a:ln w="3900" cap="flat" cmpd="sng">
              <a:solidFill>
                <a:srgbClr val="3F3F3F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16"/>
            <p:cNvSpPr/>
            <p:nvPr/>
          </p:nvSpPr>
          <p:spPr>
            <a:xfrm>
              <a:off x="5963746" y="3290638"/>
              <a:ext cx="144900" cy="126977"/>
            </a:xfrm>
            <a:custGeom>
              <a:avLst/>
              <a:gdLst/>
              <a:ahLst/>
              <a:cxnLst/>
              <a:rect l="l" t="t" r="r" b="b"/>
              <a:pathLst>
                <a:path w="4830" h="4271" extrusionOk="0">
                  <a:moveTo>
                    <a:pt x="2424" y="0"/>
                  </a:moveTo>
                  <a:cubicBezTo>
                    <a:pt x="1323" y="0"/>
                    <a:pt x="349" y="766"/>
                    <a:pt x="183" y="1837"/>
                  </a:cubicBezTo>
                  <a:cubicBezTo>
                    <a:pt x="1" y="3005"/>
                    <a:pt x="858" y="4070"/>
                    <a:pt x="2104" y="4251"/>
                  </a:cubicBezTo>
                  <a:cubicBezTo>
                    <a:pt x="2205" y="4264"/>
                    <a:pt x="2306" y="4271"/>
                    <a:pt x="2406" y="4271"/>
                  </a:cubicBezTo>
                  <a:cubicBezTo>
                    <a:pt x="3507" y="4271"/>
                    <a:pt x="4481" y="3505"/>
                    <a:pt x="4648" y="2434"/>
                  </a:cubicBezTo>
                  <a:cubicBezTo>
                    <a:pt x="4830" y="1266"/>
                    <a:pt x="3973" y="201"/>
                    <a:pt x="2727" y="20"/>
                  </a:cubicBezTo>
                  <a:cubicBezTo>
                    <a:pt x="2625" y="7"/>
                    <a:pt x="2524" y="0"/>
                    <a:pt x="2424" y="0"/>
                  </a:cubicBezTo>
                  <a:close/>
                </a:path>
              </a:pathLst>
            </a:custGeom>
            <a:solidFill>
              <a:srgbClr val="BF1604"/>
            </a:solidFill>
            <a:ln w="3900" cap="flat" cmpd="sng">
              <a:solidFill>
                <a:srgbClr val="3F3F3F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16"/>
            <p:cNvSpPr/>
            <p:nvPr/>
          </p:nvSpPr>
          <p:spPr>
            <a:xfrm>
              <a:off x="5842251" y="3310704"/>
              <a:ext cx="144900" cy="126204"/>
            </a:xfrm>
            <a:custGeom>
              <a:avLst/>
              <a:gdLst/>
              <a:ahLst/>
              <a:cxnLst/>
              <a:rect l="l" t="t" r="r" b="b"/>
              <a:pathLst>
                <a:path w="4830" h="4245" extrusionOk="0">
                  <a:moveTo>
                    <a:pt x="2424" y="0"/>
                  </a:moveTo>
                  <a:cubicBezTo>
                    <a:pt x="1323" y="0"/>
                    <a:pt x="349" y="764"/>
                    <a:pt x="183" y="1811"/>
                  </a:cubicBezTo>
                  <a:cubicBezTo>
                    <a:pt x="1" y="2979"/>
                    <a:pt x="858" y="4070"/>
                    <a:pt x="2104" y="4225"/>
                  </a:cubicBezTo>
                  <a:cubicBezTo>
                    <a:pt x="2205" y="4238"/>
                    <a:pt x="2307" y="4245"/>
                    <a:pt x="2407" y="4245"/>
                  </a:cubicBezTo>
                  <a:cubicBezTo>
                    <a:pt x="3508" y="4245"/>
                    <a:pt x="4481" y="3481"/>
                    <a:pt x="4648" y="2434"/>
                  </a:cubicBezTo>
                  <a:cubicBezTo>
                    <a:pt x="4830" y="1266"/>
                    <a:pt x="3973" y="175"/>
                    <a:pt x="2727" y="20"/>
                  </a:cubicBezTo>
                  <a:cubicBezTo>
                    <a:pt x="2625" y="7"/>
                    <a:pt x="2524" y="0"/>
                    <a:pt x="2424" y="0"/>
                  </a:cubicBezTo>
                  <a:close/>
                </a:path>
              </a:pathLst>
            </a:custGeom>
            <a:solidFill>
              <a:srgbClr val="BF1604"/>
            </a:solidFill>
            <a:ln w="3900" cap="flat" cmpd="sng">
              <a:solidFill>
                <a:srgbClr val="3F3F3F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16"/>
            <p:cNvSpPr/>
            <p:nvPr/>
          </p:nvSpPr>
          <p:spPr>
            <a:xfrm>
              <a:off x="5716887" y="3330770"/>
              <a:ext cx="145650" cy="127750"/>
            </a:xfrm>
            <a:custGeom>
              <a:avLst/>
              <a:gdLst/>
              <a:ahLst/>
              <a:cxnLst/>
              <a:rect l="l" t="t" r="r" b="b"/>
              <a:pathLst>
                <a:path w="4855" h="4297" extrusionOk="0">
                  <a:moveTo>
                    <a:pt x="2444" y="0"/>
                  </a:moveTo>
                  <a:cubicBezTo>
                    <a:pt x="1322" y="0"/>
                    <a:pt x="349" y="766"/>
                    <a:pt x="182" y="1837"/>
                  </a:cubicBezTo>
                  <a:cubicBezTo>
                    <a:pt x="0" y="3031"/>
                    <a:pt x="883" y="4096"/>
                    <a:pt x="2103" y="4277"/>
                  </a:cubicBezTo>
                  <a:cubicBezTo>
                    <a:pt x="2207" y="4290"/>
                    <a:pt x="2310" y="4297"/>
                    <a:pt x="2412" y="4297"/>
                  </a:cubicBezTo>
                  <a:cubicBezTo>
                    <a:pt x="3537" y="4297"/>
                    <a:pt x="4533" y="3531"/>
                    <a:pt x="4699" y="2460"/>
                  </a:cubicBezTo>
                  <a:cubicBezTo>
                    <a:pt x="4855" y="1292"/>
                    <a:pt x="3998" y="201"/>
                    <a:pt x="2752" y="20"/>
                  </a:cubicBezTo>
                  <a:cubicBezTo>
                    <a:pt x="2648" y="7"/>
                    <a:pt x="2545" y="0"/>
                    <a:pt x="2444" y="0"/>
                  </a:cubicBezTo>
                  <a:close/>
                </a:path>
              </a:pathLst>
            </a:custGeom>
            <a:solidFill>
              <a:srgbClr val="BF1604"/>
            </a:solidFill>
            <a:ln w="4550" cap="flat" cmpd="sng">
              <a:solidFill>
                <a:srgbClr val="3F3F3F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16"/>
            <p:cNvSpPr/>
            <p:nvPr/>
          </p:nvSpPr>
          <p:spPr>
            <a:xfrm>
              <a:off x="5596173" y="3359159"/>
              <a:ext cx="145680" cy="127928"/>
            </a:xfrm>
            <a:custGeom>
              <a:avLst/>
              <a:gdLst/>
              <a:ahLst/>
              <a:cxnLst/>
              <a:rect l="l" t="t" r="r" b="b"/>
              <a:pathLst>
                <a:path w="4856" h="4303" extrusionOk="0">
                  <a:moveTo>
                    <a:pt x="2409" y="0"/>
                  </a:moveTo>
                  <a:cubicBezTo>
                    <a:pt x="1303" y="0"/>
                    <a:pt x="347" y="782"/>
                    <a:pt x="182" y="1842"/>
                  </a:cubicBezTo>
                  <a:cubicBezTo>
                    <a:pt x="0" y="3011"/>
                    <a:pt x="857" y="4101"/>
                    <a:pt x="2103" y="4283"/>
                  </a:cubicBezTo>
                  <a:cubicBezTo>
                    <a:pt x="2207" y="4296"/>
                    <a:pt x="2310" y="4302"/>
                    <a:pt x="2412" y="4302"/>
                  </a:cubicBezTo>
                  <a:cubicBezTo>
                    <a:pt x="3537" y="4302"/>
                    <a:pt x="4533" y="3537"/>
                    <a:pt x="4699" y="2466"/>
                  </a:cubicBezTo>
                  <a:cubicBezTo>
                    <a:pt x="4855" y="1271"/>
                    <a:pt x="3998" y="181"/>
                    <a:pt x="2752" y="25"/>
                  </a:cubicBezTo>
                  <a:cubicBezTo>
                    <a:pt x="2637" y="8"/>
                    <a:pt x="2522" y="0"/>
                    <a:pt x="2409" y="0"/>
                  </a:cubicBezTo>
                  <a:close/>
                </a:path>
              </a:pathLst>
            </a:custGeom>
            <a:solidFill>
              <a:srgbClr val="BF1604"/>
            </a:solidFill>
            <a:ln w="4550" cap="flat" cmpd="sng">
              <a:solidFill>
                <a:srgbClr val="3F3F3F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16"/>
            <p:cNvSpPr/>
            <p:nvPr/>
          </p:nvSpPr>
          <p:spPr>
            <a:xfrm>
              <a:off x="5459109" y="3376312"/>
              <a:ext cx="145650" cy="127898"/>
            </a:xfrm>
            <a:custGeom>
              <a:avLst/>
              <a:gdLst/>
              <a:ahLst/>
              <a:cxnLst/>
              <a:rect l="l" t="t" r="r" b="b"/>
              <a:pathLst>
                <a:path w="4855" h="4302" extrusionOk="0">
                  <a:moveTo>
                    <a:pt x="2444" y="0"/>
                  </a:moveTo>
                  <a:cubicBezTo>
                    <a:pt x="1323" y="0"/>
                    <a:pt x="349" y="768"/>
                    <a:pt x="182" y="1863"/>
                  </a:cubicBezTo>
                  <a:cubicBezTo>
                    <a:pt x="0" y="3031"/>
                    <a:pt x="857" y="4121"/>
                    <a:pt x="2103" y="4277"/>
                  </a:cubicBezTo>
                  <a:cubicBezTo>
                    <a:pt x="2218" y="4294"/>
                    <a:pt x="2333" y="4302"/>
                    <a:pt x="2447" y="4302"/>
                  </a:cubicBezTo>
                  <a:cubicBezTo>
                    <a:pt x="3557" y="4302"/>
                    <a:pt x="4534" y="3520"/>
                    <a:pt x="4699" y="2460"/>
                  </a:cubicBezTo>
                  <a:cubicBezTo>
                    <a:pt x="4855" y="1291"/>
                    <a:pt x="3998" y="201"/>
                    <a:pt x="2752" y="19"/>
                  </a:cubicBezTo>
                  <a:cubicBezTo>
                    <a:pt x="2649" y="6"/>
                    <a:pt x="2546" y="0"/>
                    <a:pt x="2444" y="0"/>
                  </a:cubicBezTo>
                  <a:close/>
                </a:path>
              </a:pathLst>
            </a:custGeom>
            <a:solidFill>
              <a:srgbClr val="BF1604"/>
            </a:solidFill>
            <a:ln w="4550" cap="flat" cmpd="sng">
              <a:solidFill>
                <a:srgbClr val="3F3F3F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16"/>
            <p:cNvSpPr/>
            <p:nvPr/>
          </p:nvSpPr>
          <p:spPr>
            <a:xfrm>
              <a:off x="5353964" y="3364540"/>
              <a:ext cx="147240" cy="128880"/>
            </a:xfrm>
            <a:custGeom>
              <a:avLst/>
              <a:gdLst/>
              <a:ahLst/>
              <a:cxnLst/>
              <a:rect l="l" t="t" r="r" b="b"/>
              <a:pathLst>
                <a:path w="4908" h="4335" extrusionOk="0">
                  <a:moveTo>
                    <a:pt x="2435" y="1"/>
                  </a:moveTo>
                  <a:cubicBezTo>
                    <a:pt x="1325" y="1"/>
                    <a:pt x="347" y="785"/>
                    <a:pt x="182" y="1869"/>
                  </a:cubicBezTo>
                  <a:cubicBezTo>
                    <a:pt x="1" y="3037"/>
                    <a:pt x="883" y="4154"/>
                    <a:pt x="2129" y="4309"/>
                  </a:cubicBezTo>
                  <a:cubicBezTo>
                    <a:pt x="2247" y="4326"/>
                    <a:pt x="2364" y="4334"/>
                    <a:pt x="2479" y="4334"/>
                  </a:cubicBezTo>
                  <a:cubicBezTo>
                    <a:pt x="3609" y="4334"/>
                    <a:pt x="4586" y="3550"/>
                    <a:pt x="4751" y="2466"/>
                  </a:cubicBezTo>
                  <a:cubicBezTo>
                    <a:pt x="4907" y="1298"/>
                    <a:pt x="4050" y="182"/>
                    <a:pt x="2778" y="26"/>
                  </a:cubicBezTo>
                  <a:cubicBezTo>
                    <a:pt x="2663" y="9"/>
                    <a:pt x="2549" y="1"/>
                    <a:pt x="2435" y="1"/>
                  </a:cubicBezTo>
                  <a:close/>
                </a:path>
              </a:pathLst>
            </a:custGeom>
            <a:solidFill>
              <a:srgbClr val="BF1604"/>
            </a:solidFill>
            <a:ln w="4550" cap="flat" cmpd="sng">
              <a:solidFill>
                <a:srgbClr val="3F3F3F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16"/>
            <p:cNvSpPr/>
            <p:nvPr/>
          </p:nvSpPr>
          <p:spPr>
            <a:xfrm>
              <a:off x="5229349" y="3348339"/>
              <a:ext cx="150360" cy="131198"/>
            </a:xfrm>
            <a:custGeom>
              <a:avLst/>
              <a:gdLst/>
              <a:ahLst/>
              <a:cxnLst/>
              <a:rect l="l" t="t" r="r" b="b"/>
              <a:pathLst>
                <a:path w="5012" h="4413" extrusionOk="0">
                  <a:moveTo>
                    <a:pt x="2500" y="1"/>
                  </a:moveTo>
                  <a:cubicBezTo>
                    <a:pt x="1347" y="1"/>
                    <a:pt x="348" y="787"/>
                    <a:pt x="183" y="1895"/>
                  </a:cubicBezTo>
                  <a:cubicBezTo>
                    <a:pt x="1" y="3115"/>
                    <a:pt x="909" y="4231"/>
                    <a:pt x="2182" y="4387"/>
                  </a:cubicBezTo>
                  <a:cubicBezTo>
                    <a:pt x="2299" y="4404"/>
                    <a:pt x="2416" y="4412"/>
                    <a:pt x="2531" y="4412"/>
                  </a:cubicBezTo>
                  <a:cubicBezTo>
                    <a:pt x="3666" y="4412"/>
                    <a:pt x="4665" y="3625"/>
                    <a:pt x="4830" y="2518"/>
                  </a:cubicBezTo>
                  <a:cubicBezTo>
                    <a:pt x="5011" y="1324"/>
                    <a:pt x="4129" y="182"/>
                    <a:pt x="2857" y="26"/>
                  </a:cubicBezTo>
                  <a:cubicBezTo>
                    <a:pt x="2737" y="9"/>
                    <a:pt x="2618" y="1"/>
                    <a:pt x="2500" y="1"/>
                  </a:cubicBezTo>
                  <a:close/>
                </a:path>
              </a:pathLst>
            </a:custGeom>
            <a:solidFill>
              <a:srgbClr val="BF1604"/>
            </a:solidFill>
            <a:ln w="4550" cap="flat" cmpd="sng">
              <a:solidFill>
                <a:srgbClr val="3F3F3F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16"/>
            <p:cNvSpPr/>
            <p:nvPr/>
          </p:nvSpPr>
          <p:spPr>
            <a:xfrm>
              <a:off x="5104765" y="3318433"/>
              <a:ext cx="150330" cy="131763"/>
            </a:xfrm>
            <a:custGeom>
              <a:avLst/>
              <a:gdLst/>
              <a:ahLst/>
              <a:cxnLst/>
              <a:rect l="l" t="t" r="r" b="b"/>
              <a:pathLst>
                <a:path w="5011" h="4432" extrusionOk="0">
                  <a:moveTo>
                    <a:pt x="2523" y="1"/>
                  </a:moveTo>
                  <a:cubicBezTo>
                    <a:pt x="1371" y="1"/>
                    <a:pt x="349" y="793"/>
                    <a:pt x="182" y="1914"/>
                  </a:cubicBezTo>
                  <a:cubicBezTo>
                    <a:pt x="0" y="3109"/>
                    <a:pt x="883" y="4225"/>
                    <a:pt x="2181" y="4407"/>
                  </a:cubicBezTo>
                  <a:cubicBezTo>
                    <a:pt x="2296" y="4423"/>
                    <a:pt x="2410" y="4431"/>
                    <a:pt x="2523" y="4431"/>
                  </a:cubicBezTo>
                  <a:cubicBezTo>
                    <a:pt x="3660" y="4431"/>
                    <a:pt x="4663" y="3624"/>
                    <a:pt x="4829" y="2537"/>
                  </a:cubicBezTo>
                  <a:cubicBezTo>
                    <a:pt x="5011" y="1317"/>
                    <a:pt x="4102" y="201"/>
                    <a:pt x="2830" y="19"/>
                  </a:cubicBezTo>
                  <a:cubicBezTo>
                    <a:pt x="2727" y="7"/>
                    <a:pt x="2624" y="1"/>
                    <a:pt x="2523" y="1"/>
                  </a:cubicBezTo>
                  <a:close/>
                </a:path>
              </a:pathLst>
            </a:custGeom>
            <a:solidFill>
              <a:srgbClr val="BF1604"/>
            </a:solidFill>
            <a:ln w="4550" cap="flat" cmpd="sng">
              <a:solidFill>
                <a:srgbClr val="3F3F3F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16"/>
            <p:cNvSpPr/>
            <p:nvPr/>
          </p:nvSpPr>
          <p:spPr>
            <a:xfrm>
              <a:off x="4982491" y="3292778"/>
              <a:ext cx="151890" cy="132715"/>
            </a:xfrm>
            <a:custGeom>
              <a:avLst/>
              <a:gdLst/>
              <a:ahLst/>
              <a:cxnLst/>
              <a:rect l="l" t="t" r="r" b="b"/>
              <a:pathLst>
                <a:path w="5063" h="4464" extrusionOk="0">
                  <a:moveTo>
                    <a:pt x="2500" y="1"/>
                  </a:moveTo>
                  <a:cubicBezTo>
                    <a:pt x="1346" y="1"/>
                    <a:pt x="347" y="790"/>
                    <a:pt x="182" y="1921"/>
                  </a:cubicBezTo>
                  <a:cubicBezTo>
                    <a:pt x="0" y="3141"/>
                    <a:pt x="909" y="4257"/>
                    <a:pt x="2181" y="4439"/>
                  </a:cubicBezTo>
                  <a:cubicBezTo>
                    <a:pt x="2298" y="4455"/>
                    <a:pt x="2414" y="4463"/>
                    <a:pt x="2529" y="4463"/>
                  </a:cubicBezTo>
                  <a:cubicBezTo>
                    <a:pt x="3691" y="4463"/>
                    <a:pt x="4716" y="3654"/>
                    <a:pt x="4881" y="2544"/>
                  </a:cubicBezTo>
                  <a:cubicBezTo>
                    <a:pt x="5063" y="1324"/>
                    <a:pt x="4154" y="181"/>
                    <a:pt x="2856" y="26"/>
                  </a:cubicBezTo>
                  <a:cubicBezTo>
                    <a:pt x="2736" y="9"/>
                    <a:pt x="2617" y="1"/>
                    <a:pt x="2500" y="1"/>
                  </a:cubicBezTo>
                  <a:close/>
                </a:path>
              </a:pathLst>
            </a:custGeom>
            <a:solidFill>
              <a:srgbClr val="BF1604"/>
            </a:solidFill>
            <a:ln w="4550" cap="flat" cmpd="sng">
              <a:solidFill>
                <a:srgbClr val="3F3F3F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16"/>
            <p:cNvSpPr/>
            <p:nvPr/>
          </p:nvSpPr>
          <p:spPr>
            <a:xfrm>
              <a:off x="4857876" y="3305323"/>
              <a:ext cx="151890" cy="133280"/>
            </a:xfrm>
            <a:custGeom>
              <a:avLst/>
              <a:gdLst/>
              <a:ahLst/>
              <a:cxnLst/>
              <a:rect l="l" t="t" r="r" b="b"/>
              <a:pathLst>
                <a:path w="5063" h="4483" extrusionOk="0">
                  <a:moveTo>
                    <a:pt x="2544" y="0"/>
                  </a:moveTo>
                  <a:cubicBezTo>
                    <a:pt x="1372" y="0"/>
                    <a:pt x="349" y="793"/>
                    <a:pt x="182" y="1914"/>
                  </a:cubicBezTo>
                  <a:cubicBezTo>
                    <a:pt x="1" y="3160"/>
                    <a:pt x="883" y="4277"/>
                    <a:pt x="2181" y="4458"/>
                  </a:cubicBezTo>
                  <a:cubicBezTo>
                    <a:pt x="2298" y="4475"/>
                    <a:pt x="2414" y="4483"/>
                    <a:pt x="2529" y="4483"/>
                  </a:cubicBezTo>
                  <a:cubicBezTo>
                    <a:pt x="3687" y="4483"/>
                    <a:pt x="4692" y="3673"/>
                    <a:pt x="4881" y="2563"/>
                  </a:cubicBezTo>
                  <a:cubicBezTo>
                    <a:pt x="5063" y="1343"/>
                    <a:pt x="4154" y="201"/>
                    <a:pt x="2856" y="19"/>
                  </a:cubicBezTo>
                  <a:cubicBezTo>
                    <a:pt x="2751" y="6"/>
                    <a:pt x="2647" y="0"/>
                    <a:pt x="2544" y="0"/>
                  </a:cubicBezTo>
                  <a:close/>
                </a:path>
              </a:pathLst>
            </a:custGeom>
            <a:solidFill>
              <a:srgbClr val="BF1604"/>
            </a:solidFill>
            <a:ln w="4550" cap="flat" cmpd="sng">
              <a:solidFill>
                <a:srgbClr val="3F3F3F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16"/>
            <p:cNvSpPr/>
            <p:nvPr/>
          </p:nvSpPr>
          <p:spPr>
            <a:xfrm>
              <a:off x="4744962" y="3353957"/>
              <a:ext cx="155010" cy="135569"/>
            </a:xfrm>
            <a:custGeom>
              <a:avLst/>
              <a:gdLst/>
              <a:ahLst/>
              <a:cxnLst/>
              <a:rect l="l" t="t" r="r" b="b"/>
              <a:pathLst>
                <a:path w="5167" h="4560" extrusionOk="0">
                  <a:moveTo>
                    <a:pt x="2623" y="0"/>
                  </a:moveTo>
                  <a:cubicBezTo>
                    <a:pt x="1424" y="0"/>
                    <a:pt x="375" y="818"/>
                    <a:pt x="208" y="1966"/>
                  </a:cubicBezTo>
                  <a:cubicBezTo>
                    <a:pt x="0" y="3212"/>
                    <a:pt x="935" y="4354"/>
                    <a:pt x="2259" y="4536"/>
                  </a:cubicBezTo>
                  <a:cubicBezTo>
                    <a:pt x="2376" y="4552"/>
                    <a:pt x="2492" y="4560"/>
                    <a:pt x="2607" y="4560"/>
                  </a:cubicBezTo>
                  <a:cubicBezTo>
                    <a:pt x="3773" y="4560"/>
                    <a:pt x="4819" y="3748"/>
                    <a:pt x="4985" y="2615"/>
                  </a:cubicBezTo>
                  <a:cubicBezTo>
                    <a:pt x="5166" y="1368"/>
                    <a:pt x="4258" y="200"/>
                    <a:pt x="2934" y="19"/>
                  </a:cubicBezTo>
                  <a:cubicBezTo>
                    <a:pt x="2829" y="6"/>
                    <a:pt x="2726" y="0"/>
                    <a:pt x="2623" y="0"/>
                  </a:cubicBezTo>
                  <a:close/>
                </a:path>
              </a:pathLst>
            </a:custGeom>
            <a:solidFill>
              <a:srgbClr val="BF1604"/>
            </a:solidFill>
            <a:ln w="4550" cap="flat" cmpd="sng">
              <a:solidFill>
                <a:srgbClr val="3F3F3F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16"/>
            <p:cNvSpPr/>
            <p:nvPr/>
          </p:nvSpPr>
          <p:spPr>
            <a:xfrm>
              <a:off x="4632797" y="3356276"/>
              <a:ext cx="155040" cy="135569"/>
            </a:xfrm>
            <a:custGeom>
              <a:avLst/>
              <a:gdLst/>
              <a:ahLst/>
              <a:cxnLst/>
              <a:rect l="l" t="t" r="r" b="b"/>
              <a:pathLst>
                <a:path w="5168" h="4560" extrusionOk="0">
                  <a:moveTo>
                    <a:pt x="2624" y="0"/>
                  </a:moveTo>
                  <a:cubicBezTo>
                    <a:pt x="1425" y="0"/>
                    <a:pt x="376" y="818"/>
                    <a:pt x="209" y="1965"/>
                  </a:cubicBezTo>
                  <a:cubicBezTo>
                    <a:pt x="1" y="3212"/>
                    <a:pt x="935" y="4354"/>
                    <a:pt x="2259" y="4536"/>
                  </a:cubicBezTo>
                  <a:cubicBezTo>
                    <a:pt x="2376" y="4552"/>
                    <a:pt x="2493" y="4560"/>
                    <a:pt x="2608" y="4560"/>
                  </a:cubicBezTo>
                  <a:cubicBezTo>
                    <a:pt x="3773" y="4560"/>
                    <a:pt x="4820" y="3748"/>
                    <a:pt x="4985" y="2614"/>
                  </a:cubicBezTo>
                  <a:cubicBezTo>
                    <a:pt x="5167" y="1368"/>
                    <a:pt x="4258" y="200"/>
                    <a:pt x="2934" y="18"/>
                  </a:cubicBezTo>
                  <a:cubicBezTo>
                    <a:pt x="2830" y="6"/>
                    <a:pt x="2726" y="0"/>
                    <a:pt x="2624" y="0"/>
                  </a:cubicBezTo>
                  <a:close/>
                </a:path>
              </a:pathLst>
            </a:custGeom>
            <a:solidFill>
              <a:srgbClr val="BF1604"/>
            </a:solidFill>
            <a:ln w="4550" cap="flat" cmpd="sng">
              <a:solidFill>
                <a:srgbClr val="3F3F3F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1" name="Google Shape;721;p16"/>
            <p:cNvSpPr/>
            <p:nvPr/>
          </p:nvSpPr>
          <p:spPr>
            <a:xfrm>
              <a:off x="4486403" y="3369980"/>
              <a:ext cx="158130" cy="138066"/>
            </a:xfrm>
            <a:custGeom>
              <a:avLst/>
              <a:gdLst/>
              <a:ahLst/>
              <a:cxnLst/>
              <a:rect l="l" t="t" r="r" b="b"/>
              <a:pathLst>
                <a:path w="5271" h="4644" extrusionOk="0">
                  <a:moveTo>
                    <a:pt x="2633" y="1"/>
                  </a:moveTo>
                  <a:cubicBezTo>
                    <a:pt x="1425" y="1"/>
                    <a:pt x="374" y="837"/>
                    <a:pt x="208" y="1998"/>
                  </a:cubicBezTo>
                  <a:cubicBezTo>
                    <a:pt x="0" y="3270"/>
                    <a:pt x="935" y="4438"/>
                    <a:pt x="2285" y="4620"/>
                  </a:cubicBezTo>
                  <a:cubicBezTo>
                    <a:pt x="2403" y="4636"/>
                    <a:pt x="2521" y="4643"/>
                    <a:pt x="2637" y="4643"/>
                  </a:cubicBezTo>
                  <a:cubicBezTo>
                    <a:pt x="3846" y="4643"/>
                    <a:pt x="4899" y="3807"/>
                    <a:pt x="5089" y="2647"/>
                  </a:cubicBezTo>
                  <a:cubicBezTo>
                    <a:pt x="5270" y="1375"/>
                    <a:pt x="4336" y="206"/>
                    <a:pt x="2986" y="25"/>
                  </a:cubicBezTo>
                  <a:cubicBezTo>
                    <a:pt x="2867" y="9"/>
                    <a:pt x="2749" y="1"/>
                    <a:pt x="2633" y="1"/>
                  </a:cubicBezTo>
                  <a:close/>
                </a:path>
              </a:pathLst>
            </a:custGeom>
            <a:solidFill>
              <a:srgbClr val="BF1604"/>
            </a:solidFill>
            <a:ln w="4550" cap="flat" cmpd="sng">
              <a:solidFill>
                <a:srgbClr val="3F3F3F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2" name="Google Shape;722;p16"/>
            <p:cNvSpPr/>
            <p:nvPr/>
          </p:nvSpPr>
          <p:spPr>
            <a:xfrm>
              <a:off x="4336080" y="3359189"/>
              <a:ext cx="158130" cy="138809"/>
            </a:xfrm>
            <a:custGeom>
              <a:avLst/>
              <a:gdLst/>
              <a:ahLst/>
              <a:cxnLst/>
              <a:rect l="l" t="t" r="r" b="b"/>
              <a:pathLst>
                <a:path w="5271" h="4669" extrusionOk="0">
                  <a:moveTo>
                    <a:pt x="2634" y="1"/>
                  </a:moveTo>
                  <a:cubicBezTo>
                    <a:pt x="1426" y="1"/>
                    <a:pt x="374" y="837"/>
                    <a:pt x="209" y="1997"/>
                  </a:cubicBezTo>
                  <a:cubicBezTo>
                    <a:pt x="1" y="3269"/>
                    <a:pt x="935" y="4464"/>
                    <a:pt x="2285" y="4645"/>
                  </a:cubicBezTo>
                  <a:cubicBezTo>
                    <a:pt x="2404" y="4661"/>
                    <a:pt x="2522" y="4669"/>
                    <a:pt x="2638" y="4669"/>
                  </a:cubicBezTo>
                  <a:cubicBezTo>
                    <a:pt x="3846" y="4669"/>
                    <a:pt x="4900" y="3833"/>
                    <a:pt x="5089" y="2672"/>
                  </a:cubicBezTo>
                  <a:cubicBezTo>
                    <a:pt x="5271" y="1400"/>
                    <a:pt x="4336" y="206"/>
                    <a:pt x="2986" y="24"/>
                  </a:cubicBezTo>
                  <a:cubicBezTo>
                    <a:pt x="2868" y="8"/>
                    <a:pt x="2750" y="1"/>
                    <a:pt x="2634" y="1"/>
                  </a:cubicBezTo>
                  <a:close/>
                </a:path>
              </a:pathLst>
            </a:custGeom>
            <a:solidFill>
              <a:srgbClr val="BF1604"/>
            </a:solidFill>
            <a:ln w="4550" cap="flat" cmpd="sng">
              <a:solidFill>
                <a:srgbClr val="3F3F3F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16"/>
            <p:cNvSpPr/>
            <p:nvPr/>
          </p:nvSpPr>
          <p:spPr>
            <a:xfrm>
              <a:off x="4198237" y="3298991"/>
              <a:ext cx="157350" cy="138066"/>
            </a:xfrm>
            <a:custGeom>
              <a:avLst/>
              <a:gdLst/>
              <a:ahLst/>
              <a:cxnLst/>
              <a:rect l="l" t="t" r="r" b="b"/>
              <a:pathLst>
                <a:path w="5245" h="4644" extrusionOk="0">
                  <a:moveTo>
                    <a:pt x="2634" y="1"/>
                  </a:moveTo>
                  <a:cubicBezTo>
                    <a:pt x="1425" y="1"/>
                    <a:pt x="372" y="837"/>
                    <a:pt x="183" y="1997"/>
                  </a:cubicBezTo>
                  <a:cubicBezTo>
                    <a:pt x="1" y="3269"/>
                    <a:pt x="935" y="4438"/>
                    <a:pt x="2285" y="4619"/>
                  </a:cubicBezTo>
                  <a:cubicBezTo>
                    <a:pt x="2404" y="4635"/>
                    <a:pt x="2522" y="4643"/>
                    <a:pt x="2638" y="4643"/>
                  </a:cubicBezTo>
                  <a:cubicBezTo>
                    <a:pt x="3846" y="4643"/>
                    <a:pt x="4897" y="3809"/>
                    <a:pt x="5063" y="2672"/>
                  </a:cubicBezTo>
                  <a:cubicBezTo>
                    <a:pt x="5245" y="1400"/>
                    <a:pt x="4310" y="206"/>
                    <a:pt x="2986" y="24"/>
                  </a:cubicBezTo>
                  <a:cubicBezTo>
                    <a:pt x="2868" y="8"/>
                    <a:pt x="2750" y="1"/>
                    <a:pt x="2634" y="1"/>
                  </a:cubicBezTo>
                  <a:close/>
                </a:path>
              </a:pathLst>
            </a:custGeom>
            <a:solidFill>
              <a:srgbClr val="BF1604"/>
            </a:solidFill>
            <a:ln w="4550" cap="flat" cmpd="sng">
              <a:solidFill>
                <a:srgbClr val="3F3F3F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16"/>
            <p:cNvSpPr/>
            <p:nvPr/>
          </p:nvSpPr>
          <p:spPr>
            <a:xfrm>
              <a:off x="4058833" y="3240339"/>
              <a:ext cx="158130" cy="138066"/>
            </a:xfrm>
            <a:custGeom>
              <a:avLst/>
              <a:gdLst/>
              <a:ahLst/>
              <a:cxnLst/>
              <a:rect l="l" t="t" r="r" b="b"/>
              <a:pathLst>
                <a:path w="5271" h="4644" extrusionOk="0">
                  <a:moveTo>
                    <a:pt x="2634" y="1"/>
                  </a:moveTo>
                  <a:cubicBezTo>
                    <a:pt x="1426" y="1"/>
                    <a:pt x="374" y="837"/>
                    <a:pt x="209" y="1997"/>
                  </a:cubicBezTo>
                  <a:cubicBezTo>
                    <a:pt x="1" y="3269"/>
                    <a:pt x="935" y="4438"/>
                    <a:pt x="2285" y="4619"/>
                  </a:cubicBezTo>
                  <a:cubicBezTo>
                    <a:pt x="2404" y="4635"/>
                    <a:pt x="2522" y="4643"/>
                    <a:pt x="2638" y="4643"/>
                  </a:cubicBezTo>
                  <a:cubicBezTo>
                    <a:pt x="3846" y="4643"/>
                    <a:pt x="4897" y="3807"/>
                    <a:pt x="5063" y="2646"/>
                  </a:cubicBezTo>
                  <a:cubicBezTo>
                    <a:pt x="5271" y="1374"/>
                    <a:pt x="4336" y="206"/>
                    <a:pt x="2986" y="24"/>
                  </a:cubicBezTo>
                  <a:cubicBezTo>
                    <a:pt x="2868" y="8"/>
                    <a:pt x="2750" y="1"/>
                    <a:pt x="2634" y="1"/>
                  </a:cubicBezTo>
                  <a:close/>
                </a:path>
              </a:pathLst>
            </a:custGeom>
            <a:solidFill>
              <a:srgbClr val="BF1604"/>
            </a:solidFill>
            <a:ln w="4550" cap="flat" cmpd="sng">
              <a:solidFill>
                <a:srgbClr val="3F3F3F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16"/>
            <p:cNvSpPr/>
            <p:nvPr/>
          </p:nvSpPr>
          <p:spPr>
            <a:xfrm>
              <a:off x="3914000" y="3199434"/>
              <a:ext cx="158130" cy="138066"/>
            </a:xfrm>
            <a:custGeom>
              <a:avLst/>
              <a:gdLst/>
              <a:ahLst/>
              <a:cxnLst/>
              <a:rect l="l" t="t" r="r" b="b"/>
              <a:pathLst>
                <a:path w="5271" h="4644" extrusionOk="0">
                  <a:moveTo>
                    <a:pt x="2633" y="1"/>
                  </a:moveTo>
                  <a:cubicBezTo>
                    <a:pt x="1425" y="1"/>
                    <a:pt x="374" y="837"/>
                    <a:pt x="208" y="1997"/>
                  </a:cubicBezTo>
                  <a:cubicBezTo>
                    <a:pt x="0" y="3269"/>
                    <a:pt x="935" y="4438"/>
                    <a:pt x="2285" y="4619"/>
                  </a:cubicBezTo>
                  <a:cubicBezTo>
                    <a:pt x="2403" y="4635"/>
                    <a:pt x="2521" y="4643"/>
                    <a:pt x="2637" y="4643"/>
                  </a:cubicBezTo>
                  <a:cubicBezTo>
                    <a:pt x="3845" y="4643"/>
                    <a:pt x="4897" y="3807"/>
                    <a:pt x="5062" y="2646"/>
                  </a:cubicBezTo>
                  <a:cubicBezTo>
                    <a:pt x="5270" y="1374"/>
                    <a:pt x="4336" y="206"/>
                    <a:pt x="2986" y="24"/>
                  </a:cubicBezTo>
                  <a:cubicBezTo>
                    <a:pt x="2867" y="8"/>
                    <a:pt x="2749" y="1"/>
                    <a:pt x="2633" y="1"/>
                  </a:cubicBezTo>
                  <a:close/>
                </a:path>
              </a:pathLst>
            </a:custGeom>
            <a:solidFill>
              <a:srgbClr val="BF1604"/>
            </a:solidFill>
            <a:ln w="4550" cap="flat" cmpd="sng">
              <a:solidFill>
                <a:srgbClr val="3F3F3F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16"/>
            <p:cNvSpPr/>
            <p:nvPr/>
          </p:nvSpPr>
          <p:spPr>
            <a:xfrm>
              <a:off x="6768249" y="3451909"/>
              <a:ext cx="140220" cy="122398"/>
            </a:xfrm>
            <a:custGeom>
              <a:avLst/>
              <a:gdLst/>
              <a:ahLst/>
              <a:cxnLst/>
              <a:rect l="l" t="t" r="r" b="b"/>
              <a:pathLst>
                <a:path w="4674" h="4117" extrusionOk="0">
                  <a:moveTo>
                    <a:pt x="2344" y="1"/>
                  </a:moveTo>
                  <a:cubicBezTo>
                    <a:pt x="1270" y="1"/>
                    <a:pt x="324" y="739"/>
                    <a:pt x="182" y="1760"/>
                  </a:cubicBezTo>
                  <a:cubicBezTo>
                    <a:pt x="0" y="2902"/>
                    <a:pt x="831" y="3941"/>
                    <a:pt x="2025" y="4096"/>
                  </a:cubicBezTo>
                  <a:cubicBezTo>
                    <a:pt x="2128" y="4110"/>
                    <a:pt x="2229" y="4116"/>
                    <a:pt x="2330" y="4116"/>
                  </a:cubicBezTo>
                  <a:cubicBezTo>
                    <a:pt x="3404" y="4116"/>
                    <a:pt x="4349" y="3378"/>
                    <a:pt x="4491" y="2357"/>
                  </a:cubicBezTo>
                  <a:cubicBezTo>
                    <a:pt x="4673" y="1215"/>
                    <a:pt x="3842" y="176"/>
                    <a:pt x="2648" y="21"/>
                  </a:cubicBezTo>
                  <a:cubicBezTo>
                    <a:pt x="2546" y="7"/>
                    <a:pt x="2444" y="1"/>
                    <a:pt x="2344" y="1"/>
                  </a:cubicBezTo>
                  <a:close/>
                </a:path>
              </a:pathLst>
            </a:custGeom>
            <a:solidFill>
              <a:srgbClr val="E02905"/>
            </a:solidFill>
            <a:ln w="3900" cap="flat" cmpd="sng">
              <a:solidFill>
                <a:srgbClr val="3F3F3F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16"/>
            <p:cNvSpPr/>
            <p:nvPr/>
          </p:nvSpPr>
          <p:spPr>
            <a:xfrm>
              <a:off x="6644415" y="3442664"/>
              <a:ext cx="139440" cy="122577"/>
            </a:xfrm>
            <a:custGeom>
              <a:avLst/>
              <a:gdLst/>
              <a:ahLst/>
              <a:cxnLst/>
              <a:rect l="l" t="t" r="r" b="b"/>
              <a:pathLst>
                <a:path w="4648" h="4123" extrusionOk="0">
                  <a:moveTo>
                    <a:pt x="2319" y="0"/>
                  </a:moveTo>
                  <a:cubicBezTo>
                    <a:pt x="1248" y="0"/>
                    <a:pt x="322" y="741"/>
                    <a:pt x="156" y="1785"/>
                  </a:cubicBezTo>
                  <a:cubicBezTo>
                    <a:pt x="1" y="2902"/>
                    <a:pt x="805" y="3940"/>
                    <a:pt x="2000" y="4096"/>
                  </a:cubicBezTo>
                  <a:cubicBezTo>
                    <a:pt x="2116" y="4114"/>
                    <a:pt x="2232" y="4122"/>
                    <a:pt x="2346" y="4122"/>
                  </a:cubicBezTo>
                  <a:cubicBezTo>
                    <a:pt x="3402" y="4122"/>
                    <a:pt x="4325" y="3387"/>
                    <a:pt x="4466" y="2356"/>
                  </a:cubicBezTo>
                  <a:cubicBezTo>
                    <a:pt x="4648" y="1240"/>
                    <a:pt x="3817" y="202"/>
                    <a:pt x="2623" y="20"/>
                  </a:cubicBezTo>
                  <a:cubicBezTo>
                    <a:pt x="2520" y="7"/>
                    <a:pt x="2419" y="0"/>
                    <a:pt x="2319" y="0"/>
                  </a:cubicBezTo>
                  <a:close/>
                </a:path>
              </a:pathLst>
            </a:custGeom>
            <a:solidFill>
              <a:srgbClr val="E02905"/>
            </a:solidFill>
            <a:ln w="3900" cap="flat" cmpd="sng">
              <a:solidFill>
                <a:srgbClr val="3F3F3F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16"/>
            <p:cNvSpPr/>
            <p:nvPr/>
          </p:nvSpPr>
          <p:spPr>
            <a:xfrm>
              <a:off x="6530720" y="3426433"/>
              <a:ext cx="140220" cy="122398"/>
            </a:xfrm>
            <a:custGeom>
              <a:avLst/>
              <a:gdLst/>
              <a:ahLst/>
              <a:cxnLst/>
              <a:rect l="l" t="t" r="r" b="b"/>
              <a:pathLst>
                <a:path w="4674" h="4117" extrusionOk="0">
                  <a:moveTo>
                    <a:pt x="2344" y="1"/>
                  </a:moveTo>
                  <a:cubicBezTo>
                    <a:pt x="1274" y="1"/>
                    <a:pt x="348" y="742"/>
                    <a:pt x="182" y="1786"/>
                  </a:cubicBezTo>
                  <a:cubicBezTo>
                    <a:pt x="0" y="2902"/>
                    <a:pt x="831" y="3941"/>
                    <a:pt x="2025" y="4097"/>
                  </a:cubicBezTo>
                  <a:cubicBezTo>
                    <a:pt x="2128" y="4110"/>
                    <a:pt x="2229" y="4116"/>
                    <a:pt x="2330" y="4116"/>
                  </a:cubicBezTo>
                  <a:cubicBezTo>
                    <a:pt x="3404" y="4116"/>
                    <a:pt x="4349" y="3378"/>
                    <a:pt x="4491" y="2357"/>
                  </a:cubicBezTo>
                  <a:cubicBezTo>
                    <a:pt x="4673" y="1241"/>
                    <a:pt x="3842" y="177"/>
                    <a:pt x="2648" y="21"/>
                  </a:cubicBezTo>
                  <a:cubicBezTo>
                    <a:pt x="2546" y="7"/>
                    <a:pt x="2445" y="1"/>
                    <a:pt x="2344" y="1"/>
                  </a:cubicBezTo>
                  <a:close/>
                </a:path>
              </a:pathLst>
            </a:custGeom>
            <a:solidFill>
              <a:srgbClr val="E02905"/>
            </a:solidFill>
            <a:ln w="3900" cap="flat" cmpd="sng">
              <a:solidFill>
                <a:srgbClr val="3F3F3F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16"/>
            <p:cNvSpPr/>
            <p:nvPr/>
          </p:nvSpPr>
          <p:spPr>
            <a:xfrm>
              <a:off x="6419335" y="3395576"/>
              <a:ext cx="143340" cy="124866"/>
            </a:xfrm>
            <a:custGeom>
              <a:avLst/>
              <a:gdLst/>
              <a:ahLst/>
              <a:cxnLst/>
              <a:rect l="l" t="t" r="r" b="b"/>
              <a:pathLst>
                <a:path w="4778" h="4200" extrusionOk="0">
                  <a:moveTo>
                    <a:pt x="2391" y="1"/>
                  </a:moveTo>
                  <a:cubicBezTo>
                    <a:pt x="1297" y="1"/>
                    <a:pt x="349" y="743"/>
                    <a:pt x="183" y="1812"/>
                  </a:cubicBezTo>
                  <a:cubicBezTo>
                    <a:pt x="1" y="2954"/>
                    <a:pt x="858" y="4018"/>
                    <a:pt x="2078" y="4174"/>
                  </a:cubicBezTo>
                  <a:cubicBezTo>
                    <a:pt x="2194" y="4191"/>
                    <a:pt x="2309" y="4200"/>
                    <a:pt x="2422" y="4200"/>
                  </a:cubicBezTo>
                  <a:cubicBezTo>
                    <a:pt x="3502" y="4200"/>
                    <a:pt x="4431" y="3442"/>
                    <a:pt x="4596" y="2409"/>
                  </a:cubicBezTo>
                  <a:cubicBezTo>
                    <a:pt x="4778" y="1241"/>
                    <a:pt x="3921" y="176"/>
                    <a:pt x="2701" y="20"/>
                  </a:cubicBezTo>
                  <a:cubicBezTo>
                    <a:pt x="2597" y="7"/>
                    <a:pt x="2493" y="1"/>
                    <a:pt x="2391" y="1"/>
                  </a:cubicBezTo>
                  <a:close/>
                </a:path>
              </a:pathLst>
            </a:custGeom>
            <a:solidFill>
              <a:srgbClr val="E02905"/>
            </a:solidFill>
            <a:ln w="3900" cap="flat" cmpd="sng">
              <a:solidFill>
                <a:srgbClr val="3F3F3F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16"/>
            <p:cNvSpPr/>
            <p:nvPr/>
          </p:nvSpPr>
          <p:spPr>
            <a:xfrm>
              <a:off x="6314220" y="3370872"/>
              <a:ext cx="142530" cy="124866"/>
            </a:xfrm>
            <a:custGeom>
              <a:avLst/>
              <a:gdLst/>
              <a:ahLst/>
              <a:cxnLst/>
              <a:rect l="l" t="t" r="r" b="b"/>
              <a:pathLst>
                <a:path w="4751" h="4200" extrusionOk="0">
                  <a:moveTo>
                    <a:pt x="2370" y="1"/>
                  </a:moveTo>
                  <a:cubicBezTo>
                    <a:pt x="1292" y="1"/>
                    <a:pt x="322" y="744"/>
                    <a:pt x="156" y="1812"/>
                  </a:cubicBezTo>
                  <a:cubicBezTo>
                    <a:pt x="0" y="2954"/>
                    <a:pt x="831" y="4019"/>
                    <a:pt x="2051" y="4174"/>
                  </a:cubicBezTo>
                  <a:cubicBezTo>
                    <a:pt x="2167" y="4192"/>
                    <a:pt x="2282" y="4200"/>
                    <a:pt x="2396" y="4200"/>
                  </a:cubicBezTo>
                  <a:cubicBezTo>
                    <a:pt x="3480" y="4200"/>
                    <a:pt x="4428" y="3443"/>
                    <a:pt x="4569" y="2409"/>
                  </a:cubicBezTo>
                  <a:cubicBezTo>
                    <a:pt x="4751" y="1241"/>
                    <a:pt x="3894" y="176"/>
                    <a:pt x="2674" y="21"/>
                  </a:cubicBezTo>
                  <a:cubicBezTo>
                    <a:pt x="2572" y="7"/>
                    <a:pt x="2470" y="1"/>
                    <a:pt x="2370" y="1"/>
                  </a:cubicBezTo>
                  <a:close/>
                </a:path>
              </a:pathLst>
            </a:custGeom>
            <a:solidFill>
              <a:srgbClr val="E02905"/>
            </a:solidFill>
            <a:ln w="3900" cap="flat" cmpd="sng">
              <a:solidFill>
                <a:srgbClr val="3F3F3F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16"/>
            <p:cNvSpPr/>
            <p:nvPr/>
          </p:nvSpPr>
          <p:spPr>
            <a:xfrm>
              <a:off x="6193505" y="3353719"/>
              <a:ext cx="142560" cy="124896"/>
            </a:xfrm>
            <a:custGeom>
              <a:avLst/>
              <a:gdLst/>
              <a:ahLst/>
              <a:cxnLst/>
              <a:rect l="l" t="t" r="r" b="b"/>
              <a:pathLst>
                <a:path w="4752" h="4201" extrusionOk="0">
                  <a:moveTo>
                    <a:pt x="2355" y="1"/>
                  </a:moveTo>
                  <a:cubicBezTo>
                    <a:pt x="1272" y="1"/>
                    <a:pt x="323" y="758"/>
                    <a:pt x="182" y="1792"/>
                  </a:cubicBezTo>
                  <a:cubicBezTo>
                    <a:pt x="0" y="2960"/>
                    <a:pt x="857" y="4024"/>
                    <a:pt x="2051" y="4180"/>
                  </a:cubicBezTo>
                  <a:cubicBezTo>
                    <a:pt x="2155" y="4194"/>
                    <a:pt x="2259" y="4200"/>
                    <a:pt x="2362" y="4200"/>
                  </a:cubicBezTo>
                  <a:cubicBezTo>
                    <a:pt x="3460" y="4200"/>
                    <a:pt x="4429" y="3457"/>
                    <a:pt x="4595" y="2389"/>
                  </a:cubicBezTo>
                  <a:cubicBezTo>
                    <a:pt x="4751" y="1247"/>
                    <a:pt x="3920" y="182"/>
                    <a:pt x="2700" y="27"/>
                  </a:cubicBezTo>
                  <a:cubicBezTo>
                    <a:pt x="2584" y="9"/>
                    <a:pt x="2469" y="1"/>
                    <a:pt x="2355" y="1"/>
                  </a:cubicBezTo>
                  <a:close/>
                </a:path>
              </a:pathLst>
            </a:custGeom>
            <a:solidFill>
              <a:srgbClr val="E02905"/>
            </a:solidFill>
            <a:ln w="3900" cap="flat" cmpd="sng">
              <a:solidFill>
                <a:srgbClr val="3F3F3F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16"/>
            <p:cNvSpPr/>
            <p:nvPr/>
          </p:nvSpPr>
          <p:spPr>
            <a:xfrm>
              <a:off x="6074351" y="3346020"/>
              <a:ext cx="144090" cy="126382"/>
            </a:xfrm>
            <a:custGeom>
              <a:avLst/>
              <a:gdLst/>
              <a:ahLst/>
              <a:cxnLst/>
              <a:rect l="l" t="t" r="r" b="b"/>
              <a:pathLst>
                <a:path w="4803" h="4251" extrusionOk="0">
                  <a:moveTo>
                    <a:pt x="2375" y="0"/>
                  </a:moveTo>
                  <a:cubicBezTo>
                    <a:pt x="1272" y="0"/>
                    <a:pt x="323" y="760"/>
                    <a:pt x="182" y="1817"/>
                  </a:cubicBezTo>
                  <a:cubicBezTo>
                    <a:pt x="0" y="2985"/>
                    <a:pt x="857" y="4050"/>
                    <a:pt x="2077" y="4232"/>
                  </a:cubicBezTo>
                  <a:cubicBezTo>
                    <a:pt x="2181" y="4244"/>
                    <a:pt x="2284" y="4251"/>
                    <a:pt x="2385" y="4251"/>
                  </a:cubicBezTo>
                  <a:cubicBezTo>
                    <a:pt x="3503" y="4251"/>
                    <a:pt x="4455" y="3485"/>
                    <a:pt x="4621" y="2414"/>
                  </a:cubicBezTo>
                  <a:cubicBezTo>
                    <a:pt x="4803" y="1246"/>
                    <a:pt x="3946" y="182"/>
                    <a:pt x="2726" y="26"/>
                  </a:cubicBezTo>
                  <a:cubicBezTo>
                    <a:pt x="2608" y="9"/>
                    <a:pt x="2490" y="0"/>
                    <a:pt x="2375" y="0"/>
                  </a:cubicBezTo>
                  <a:close/>
                </a:path>
              </a:pathLst>
            </a:custGeom>
            <a:solidFill>
              <a:srgbClr val="E02905"/>
            </a:solidFill>
            <a:ln w="3900" cap="flat" cmpd="sng">
              <a:solidFill>
                <a:srgbClr val="3F3F3F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16"/>
            <p:cNvSpPr/>
            <p:nvPr/>
          </p:nvSpPr>
          <p:spPr>
            <a:xfrm>
              <a:off x="5955196" y="3370902"/>
              <a:ext cx="144090" cy="126382"/>
            </a:xfrm>
            <a:custGeom>
              <a:avLst/>
              <a:gdLst/>
              <a:ahLst/>
              <a:cxnLst/>
              <a:rect l="l" t="t" r="r" b="b"/>
              <a:pathLst>
                <a:path w="4803" h="4251" extrusionOk="0">
                  <a:moveTo>
                    <a:pt x="2418" y="0"/>
                  </a:moveTo>
                  <a:cubicBezTo>
                    <a:pt x="1297" y="0"/>
                    <a:pt x="323" y="766"/>
                    <a:pt x="156" y="1837"/>
                  </a:cubicBezTo>
                  <a:cubicBezTo>
                    <a:pt x="0" y="3005"/>
                    <a:pt x="831" y="4070"/>
                    <a:pt x="2077" y="4225"/>
                  </a:cubicBezTo>
                  <a:cubicBezTo>
                    <a:pt x="2193" y="4243"/>
                    <a:pt x="2308" y="4251"/>
                    <a:pt x="2422" y="4251"/>
                  </a:cubicBezTo>
                  <a:cubicBezTo>
                    <a:pt x="3506" y="4251"/>
                    <a:pt x="4457" y="3491"/>
                    <a:pt x="4621" y="2434"/>
                  </a:cubicBezTo>
                  <a:cubicBezTo>
                    <a:pt x="4803" y="1266"/>
                    <a:pt x="3946" y="201"/>
                    <a:pt x="2726" y="20"/>
                  </a:cubicBezTo>
                  <a:cubicBezTo>
                    <a:pt x="2622" y="7"/>
                    <a:pt x="2519" y="0"/>
                    <a:pt x="2418" y="0"/>
                  </a:cubicBezTo>
                  <a:close/>
                </a:path>
              </a:pathLst>
            </a:custGeom>
            <a:solidFill>
              <a:srgbClr val="E02905"/>
            </a:solidFill>
            <a:ln w="3900" cap="flat" cmpd="sng">
              <a:solidFill>
                <a:srgbClr val="3F3F3F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16"/>
            <p:cNvSpPr/>
            <p:nvPr/>
          </p:nvSpPr>
          <p:spPr>
            <a:xfrm>
              <a:off x="5607842" y="3424738"/>
              <a:ext cx="146460" cy="127363"/>
            </a:xfrm>
            <a:custGeom>
              <a:avLst/>
              <a:gdLst/>
              <a:ahLst/>
              <a:cxnLst/>
              <a:rect l="l" t="t" r="r" b="b"/>
              <a:pathLst>
                <a:path w="4882" h="4284" extrusionOk="0">
                  <a:moveTo>
                    <a:pt x="2410" y="1"/>
                  </a:moveTo>
                  <a:cubicBezTo>
                    <a:pt x="1303" y="1"/>
                    <a:pt x="347" y="783"/>
                    <a:pt x="182" y="1843"/>
                  </a:cubicBezTo>
                  <a:cubicBezTo>
                    <a:pt x="1" y="3011"/>
                    <a:pt x="883" y="4102"/>
                    <a:pt x="2130" y="4257"/>
                  </a:cubicBezTo>
                  <a:cubicBezTo>
                    <a:pt x="2245" y="4275"/>
                    <a:pt x="2360" y="4283"/>
                    <a:pt x="2474" y="4283"/>
                  </a:cubicBezTo>
                  <a:cubicBezTo>
                    <a:pt x="3562" y="4283"/>
                    <a:pt x="4535" y="3521"/>
                    <a:pt x="4700" y="2440"/>
                  </a:cubicBezTo>
                  <a:cubicBezTo>
                    <a:pt x="4881" y="1272"/>
                    <a:pt x="3999" y="182"/>
                    <a:pt x="2753" y="26"/>
                  </a:cubicBezTo>
                  <a:cubicBezTo>
                    <a:pt x="2637" y="9"/>
                    <a:pt x="2523" y="1"/>
                    <a:pt x="2410" y="1"/>
                  </a:cubicBezTo>
                  <a:close/>
                </a:path>
              </a:pathLst>
            </a:custGeom>
            <a:solidFill>
              <a:srgbClr val="E02905"/>
            </a:solidFill>
            <a:ln w="4550" cap="flat" cmpd="sng">
              <a:solidFill>
                <a:srgbClr val="3F3F3F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16"/>
            <p:cNvSpPr/>
            <p:nvPr/>
          </p:nvSpPr>
          <p:spPr>
            <a:xfrm>
              <a:off x="5487128" y="3441891"/>
              <a:ext cx="145680" cy="127750"/>
            </a:xfrm>
            <a:custGeom>
              <a:avLst/>
              <a:gdLst/>
              <a:ahLst/>
              <a:cxnLst/>
              <a:rect l="l" t="t" r="r" b="b"/>
              <a:pathLst>
                <a:path w="4856" h="4297" extrusionOk="0">
                  <a:moveTo>
                    <a:pt x="2444" y="1"/>
                  </a:moveTo>
                  <a:cubicBezTo>
                    <a:pt x="1319" y="1"/>
                    <a:pt x="323" y="766"/>
                    <a:pt x="157" y="1837"/>
                  </a:cubicBezTo>
                  <a:cubicBezTo>
                    <a:pt x="1" y="3031"/>
                    <a:pt x="858" y="4096"/>
                    <a:pt x="2104" y="4278"/>
                  </a:cubicBezTo>
                  <a:cubicBezTo>
                    <a:pt x="2207" y="4291"/>
                    <a:pt x="2310" y="4297"/>
                    <a:pt x="2412" y="4297"/>
                  </a:cubicBezTo>
                  <a:cubicBezTo>
                    <a:pt x="3533" y="4297"/>
                    <a:pt x="4507" y="3531"/>
                    <a:pt x="4674" y="2460"/>
                  </a:cubicBezTo>
                  <a:cubicBezTo>
                    <a:pt x="4856" y="1292"/>
                    <a:pt x="3999" y="202"/>
                    <a:pt x="2753" y="20"/>
                  </a:cubicBezTo>
                  <a:cubicBezTo>
                    <a:pt x="2649" y="7"/>
                    <a:pt x="2546" y="1"/>
                    <a:pt x="2444" y="1"/>
                  </a:cubicBezTo>
                  <a:close/>
                </a:path>
              </a:pathLst>
            </a:custGeom>
            <a:solidFill>
              <a:srgbClr val="E02905"/>
            </a:solidFill>
            <a:ln w="4550" cap="flat" cmpd="sng">
              <a:solidFill>
                <a:srgbClr val="3F3F3F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16"/>
            <p:cNvSpPr/>
            <p:nvPr/>
          </p:nvSpPr>
          <p:spPr>
            <a:xfrm>
              <a:off x="5382012" y="3444804"/>
              <a:ext cx="147210" cy="128880"/>
            </a:xfrm>
            <a:custGeom>
              <a:avLst/>
              <a:gdLst/>
              <a:ahLst/>
              <a:cxnLst/>
              <a:rect l="l" t="t" r="r" b="b"/>
              <a:pathLst>
                <a:path w="4907" h="4335" extrusionOk="0">
                  <a:moveTo>
                    <a:pt x="2429" y="1"/>
                  </a:moveTo>
                  <a:cubicBezTo>
                    <a:pt x="1303" y="1"/>
                    <a:pt x="347" y="785"/>
                    <a:pt x="182" y="1869"/>
                  </a:cubicBezTo>
                  <a:cubicBezTo>
                    <a:pt x="0" y="3037"/>
                    <a:pt x="857" y="4154"/>
                    <a:pt x="2129" y="4309"/>
                  </a:cubicBezTo>
                  <a:cubicBezTo>
                    <a:pt x="2244" y="4326"/>
                    <a:pt x="2359" y="4334"/>
                    <a:pt x="2472" y="4334"/>
                  </a:cubicBezTo>
                  <a:cubicBezTo>
                    <a:pt x="3583" y="4334"/>
                    <a:pt x="4560" y="3550"/>
                    <a:pt x="4725" y="2466"/>
                  </a:cubicBezTo>
                  <a:cubicBezTo>
                    <a:pt x="4907" y="1298"/>
                    <a:pt x="4024" y="182"/>
                    <a:pt x="2778" y="26"/>
                  </a:cubicBezTo>
                  <a:cubicBezTo>
                    <a:pt x="2660" y="9"/>
                    <a:pt x="2544" y="1"/>
                    <a:pt x="2429" y="1"/>
                  </a:cubicBezTo>
                  <a:close/>
                </a:path>
              </a:pathLst>
            </a:custGeom>
            <a:solidFill>
              <a:srgbClr val="E02905"/>
            </a:solidFill>
            <a:ln w="4550" cap="flat" cmpd="sng">
              <a:solidFill>
                <a:srgbClr val="3F3F3F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16"/>
            <p:cNvSpPr/>
            <p:nvPr/>
          </p:nvSpPr>
          <p:spPr>
            <a:xfrm>
              <a:off x="5257398" y="3428603"/>
              <a:ext cx="150330" cy="131198"/>
            </a:xfrm>
            <a:custGeom>
              <a:avLst/>
              <a:gdLst/>
              <a:ahLst/>
              <a:cxnLst/>
              <a:rect l="l" t="t" r="r" b="b"/>
              <a:pathLst>
                <a:path w="5011" h="4413" extrusionOk="0">
                  <a:moveTo>
                    <a:pt x="2480" y="1"/>
                  </a:moveTo>
                  <a:cubicBezTo>
                    <a:pt x="1346" y="1"/>
                    <a:pt x="347" y="787"/>
                    <a:pt x="182" y="1895"/>
                  </a:cubicBezTo>
                  <a:cubicBezTo>
                    <a:pt x="0" y="3089"/>
                    <a:pt x="883" y="4231"/>
                    <a:pt x="2155" y="4387"/>
                  </a:cubicBezTo>
                  <a:cubicBezTo>
                    <a:pt x="2275" y="4404"/>
                    <a:pt x="2394" y="4412"/>
                    <a:pt x="2511" y="4412"/>
                  </a:cubicBezTo>
                  <a:cubicBezTo>
                    <a:pt x="3661" y="4412"/>
                    <a:pt x="4638" y="3625"/>
                    <a:pt x="4803" y="2518"/>
                  </a:cubicBezTo>
                  <a:cubicBezTo>
                    <a:pt x="5011" y="1298"/>
                    <a:pt x="4102" y="181"/>
                    <a:pt x="2830" y="26"/>
                  </a:cubicBezTo>
                  <a:cubicBezTo>
                    <a:pt x="2713" y="9"/>
                    <a:pt x="2596" y="1"/>
                    <a:pt x="2480" y="1"/>
                  </a:cubicBezTo>
                  <a:close/>
                </a:path>
              </a:pathLst>
            </a:custGeom>
            <a:solidFill>
              <a:srgbClr val="E02905"/>
            </a:solidFill>
            <a:ln w="4550" cap="flat" cmpd="sng">
              <a:solidFill>
                <a:srgbClr val="3F3F3F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16"/>
            <p:cNvSpPr/>
            <p:nvPr/>
          </p:nvSpPr>
          <p:spPr>
            <a:xfrm>
              <a:off x="5132004" y="3398697"/>
              <a:ext cx="150360" cy="131734"/>
            </a:xfrm>
            <a:custGeom>
              <a:avLst/>
              <a:gdLst/>
              <a:ahLst/>
              <a:cxnLst/>
              <a:rect l="l" t="t" r="r" b="b"/>
              <a:pathLst>
                <a:path w="5012" h="4431" extrusionOk="0">
                  <a:moveTo>
                    <a:pt x="2543" y="0"/>
                  </a:moveTo>
                  <a:cubicBezTo>
                    <a:pt x="1372" y="0"/>
                    <a:pt x="349" y="791"/>
                    <a:pt x="182" y="1888"/>
                  </a:cubicBezTo>
                  <a:cubicBezTo>
                    <a:pt x="1" y="3109"/>
                    <a:pt x="909" y="4225"/>
                    <a:pt x="2181" y="4407"/>
                  </a:cubicBezTo>
                  <a:cubicBezTo>
                    <a:pt x="2296" y="4423"/>
                    <a:pt x="2410" y="4431"/>
                    <a:pt x="2523" y="4431"/>
                  </a:cubicBezTo>
                  <a:cubicBezTo>
                    <a:pt x="3661" y="4431"/>
                    <a:pt x="4664" y="3624"/>
                    <a:pt x="4829" y="2537"/>
                  </a:cubicBezTo>
                  <a:cubicBezTo>
                    <a:pt x="5011" y="1317"/>
                    <a:pt x="4129" y="201"/>
                    <a:pt x="2856" y="19"/>
                  </a:cubicBezTo>
                  <a:cubicBezTo>
                    <a:pt x="2751" y="7"/>
                    <a:pt x="2647" y="0"/>
                    <a:pt x="2543" y="0"/>
                  </a:cubicBezTo>
                  <a:close/>
                </a:path>
              </a:pathLst>
            </a:custGeom>
            <a:solidFill>
              <a:srgbClr val="E02905"/>
            </a:solidFill>
            <a:ln w="4550" cap="flat" cmpd="sng">
              <a:solidFill>
                <a:srgbClr val="3F3F3F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16"/>
            <p:cNvSpPr/>
            <p:nvPr/>
          </p:nvSpPr>
          <p:spPr>
            <a:xfrm>
              <a:off x="5009729" y="3372448"/>
              <a:ext cx="151920" cy="133309"/>
            </a:xfrm>
            <a:custGeom>
              <a:avLst/>
              <a:gdLst/>
              <a:ahLst/>
              <a:cxnLst/>
              <a:rect l="l" t="t" r="r" b="b"/>
              <a:pathLst>
                <a:path w="5064" h="4484" extrusionOk="0">
                  <a:moveTo>
                    <a:pt x="2570" y="1"/>
                  </a:moveTo>
                  <a:cubicBezTo>
                    <a:pt x="1398" y="1"/>
                    <a:pt x="376" y="793"/>
                    <a:pt x="209" y="1915"/>
                  </a:cubicBezTo>
                  <a:cubicBezTo>
                    <a:pt x="1" y="3135"/>
                    <a:pt x="910" y="4277"/>
                    <a:pt x="2208" y="4459"/>
                  </a:cubicBezTo>
                  <a:cubicBezTo>
                    <a:pt x="2325" y="4475"/>
                    <a:pt x="2441" y="4483"/>
                    <a:pt x="2555" y="4483"/>
                  </a:cubicBezTo>
                  <a:cubicBezTo>
                    <a:pt x="3713" y="4483"/>
                    <a:pt x="4716" y="3674"/>
                    <a:pt x="4882" y="2564"/>
                  </a:cubicBezTo>
                  <a:cubicBezTo>
                    <a:pt x="5063" y="1344"/>
                    <a:pt x="4181" y="201"/>
                    <a:pt x="2883" y="20"/>
                  </a:cubicBezTo>
                  <a:cubicBezTo>
                    <a:pt x="2778" y="7"/>
                    <a:pt x="2673" y="1"/>
                    <a:pt x="2570" y="1"/>
                  </a:cubicBezTo>
                  <a:close/>
                </a:path>
              </a:pathLst>
            </a:custGeom>
            <a:solidFill>
              <a:srgbClr val="E02905"/>
            </a:solidFill>
            <a:ln w="4550" cap="flat" cmpd="sng">
              <a:solidFill>
                <a:srgbClr val="3F3F3F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16"/>
            <p:cNvSpPr/>
            <p:nvPr/>
          </p:nvSpPr>
          <p:spPr>
            <a:xfrm>
              <a:off x="4896035" y="3356097"/>
              <a:ext cx="151890" cy="133280"/>
            </a:xfrm>
            <a:custGeom>
              <a:avLst/>
              <a:gdLst/>
              <a:ahLst/>
              <a:cxnLst/>
              <a:rect l="l" t="t" r="r" b="b"/>
              <a:pathLst>
                <a:path w="5063" h="4483" extrusionOk="0">
                  <a:moveTo>
                    <a:pt x="2509" y="0"/>
                  </a:moveTo>
                  <a:cubicBezTo>
                    <a:pt x="1351" y="0"/>
                    <a:pt x="348" y="809"/>
                    <a:pt x="182" y="1920"/>
                  </a:cubicBezTo>
                  <a:cubicBezTo>
                    <a:pt x="1" y="3140"/>
                    <a:pt x="883" y="4282"/>
                    <a:pt x="2181" y="4464"/>
                  </a:cubicBezTo>
                  <a:cubicBezTo>
                    <a:pt x="2286" y="4476"/>
                    <a:pt x="2391" y="4482"/>
                    <a:pt x="2494" y="4482"/>
                  </a:cubicBezTo>
                  <a:cubicBezTo>
                    <a:pt x="3666" y="4482"/>
                    <a:pt x="4688" y="3690"/>
                    <a:pt x="4855" y="2569"/>
                  </a:cubicBezTo>
                  <a:cubicBezTo>
                    <a:pt x="5063" y="1322"/>
                    <a:pt x="4154" y="206"/>
                    <a:pt x="2856" y="24"/>
                  </a:cubicBezTo>
                  <a:cubicBezTo>
                    <a:pt x="2739" y="8"/>
                    <a:pt x="2623" y="0"/>
                    <a:pt x="2509" y="0"/>
                  </a:cubicBezTo>
                  <a:close/>
                </a:path>
              </a:pathLst>
            </a:custGeom>
            <a:solidFill>
              <a:srgbClr val="E02905"/>
            </a:solidFill>
            <a:ln w="4550" cap="flat" cmpd="sng">
              <a:solidFill>
                <a:srgbClr val="3F3F3F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16"/>
            <p:cNvSpPr/>
            <p:nvPr/>
          </p:nvSpPr>
          <p:spPr>
            <a:xfrm>
              <a:off x="4772980" y="3394684"/>
              <a:ext cx="155040" cy="135747"/>
            </a:xfrm>
            <a:custGeom>
              <a:avLst/>
              <a:gdLst/>
              <a:ahLst/>
              <a:cxnLst/>
              <a:rect l="l" t="t" r="r" b="b"/>
              <a:pathLst>
                <a:path w="5168" h="4566" extrusionOk="0">
                  <a:moveTo>
                    <a:pt x="2560" y="0"/>
                  </a:moveTo>
                  <a:cubicBezTo>
                    <a:pt x="1395" y="0"/>
                    <a:pt x="348" y="812"/>
                    <a:pt x="183" y="1946"/>
                  </a:cubicBezTo>
                  <a:cubicBezTo>
                    <a:pt x="1" y="3192"/>
                    <a:pt x="909" y="4360"/>
                    <a:pt x="2233" y="4542"/>
                  </a:cubicBezTo>
                  <a:cubicBezTo>
                    <a:pt x="2350" y="4558"/>
                    <a:pt x="2465" y="4565"/>
                    <a:pt x="2580" y="4565"/>
                  </a:cubicBezTo>
                  <a:cubicBezTo>
                    <a:pt x="3764" y="4565"/>
                    <a:pt x="4794" y="3731"/>
                    <a:pt x="4959" y="2595"/>
                  </a:cubicBezTo>
                  <a:cubicBezTo>
                    <a:pt x="5167" y="1348"/>
                    <a:pt x="4232" y="206"/>
                    <a:pt x="2908" y="24"/>
                  </a:cubicBezTo>
                  <a:cubicBezTo>
                    <a:pt x="2792" y="8"/>
                    <a:pt x="2675" y="0"/>
                    <a:pt x="2560" y="0"/>
                  </a:cubicBezTo>
                  <a:close/>
                </a:path>
              </a:pathLst>
            </a:custGeom>
            <a:solidFill>
              <a:srgbClr val="E02905"/>
            </a:solidFill>
            <a:ln w="4550" cap="flat" cmpd="sng">
              <a:solidFill>
                <a:srgbClr val="3F3F3F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16"/>
            <p:cNvSpPr/>
            <p:nvPr/>
          </p:nvSpPr>
          <p:spPr>
            <a:xfrm>
              <a:off x="4660845" y="3436362"/>
              <a:ext cx="154230" cy="135747"/>
            </a:xfrm>
            <a:custGeom>
              <a:avLst/>
              <a:gdLst/>
              <a:ahLst/>
              <a:cxnLst/>
              <a:rect l="l" t="t" r="r" b="b"/>
              <a:pathLst>
                <a:path w="5141" h="4566" extrusionOk="0">
                  <a:moveTo>
                    <a:pt x="2562" y="1"/>
                  </a:moveTo>
                  <a:cubicBezTo>
                    <a:pt x="1378" y="1"/>
                    <a:pt x="348" y="835"/>
                    <a:pt x="182" y="1971"/>
                  </a:cubicBezTo>
                  <a:cubicBezTo>
                    <a:pt x="0" y="3217"/>
                    <a:pt x="909" y="4360"/>
                    <a:pt x="2233" y="4541"/>
                  </a:cubicBezTo>
                  <a:cubicBezTo>
                    <a:pt x="2352" y="4558"/>
                    <a:pt x="2471" y="4566"/>
                    <a:pt x="2588" y="4566"/>
                  </a:cubicBezTo>
                  <a:cubicBezTo>
                    <a:pt x="3768" y="4566"/>
                    <a:pt x="4794" y="3754"/>
                    <a:pt x="4959" y="2620"/>
                  </a:cubicBezTo>
                  <a:cubicBezTo>
                    <a:pt x="5141" y="1374"/>
                    <a:pt x="4232" y="206"/>
                    <a:pt x="2908" y="24"/>
                  </a:cubicBezTo>
                  <a:cubicBezTo>
                    <a:pt x="2792" y="8"/>
                    <a:pt x="2676" y="1"/>
                    <a:pt x="2562" y="1"/>
                  </a:cubicBezTo>
                  <a:close/>
                </a:path>
              </a:pathLst>
            </a:custGeom>
            <a:solidFill>
              <a:srgbClr val="E02905"/>
            </a:solidFill>
            <a:ln w="4550" cap="flat" cmpd="sng">
              <a:solidFill>
                <a:srgbClr val="3F3F3F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16"/>
            <p:cNvSpPr/>
            <p:nvPr/>
          </p:nvSpPr>
          <p:spPr>
            <a:xfrm>
              <a:off x="4514422" y="3450244"/>
              <a:ext cx="157350" cy="138066"/>
            </a:xfrm>
            <a:custGeom>
              <a:avLst/>
              <a:gdLst/>
              <a:ahLst/>
              <a:cxnLst/>
              <a:rect l="l" t="t" r="r" b="b"/>
              <a:pathLst>
                <a:path w="5245" h="4644" extrusionOk="0">
                  <a:moveTo>
                    <a:pt x="2634" y="1"/>
                  </a:moveTo>
                  <a:cubicBezTo>
                    <a:pt x="1426" y="1"/>
                    <a:pt x="372" y="837"/>
                    <a:pt x="183" y="1998"/>
                  </a:cubicBezTo>
                  <a:cubicBezTo>
                    <a:pt x="1" y="3270"/>
                    <a:pt x="935" y="4438"/>
                    <a:pt x="2285" y="4620"/>
                  </a:cubicBezTo>
                  <a:cubicBezTo>
                    <a:pt x="2404" y="4636"/>
                    <a:pt x="2522" y="4643"/>
                    <a:pt x="2638" y="4643"/>
                  </a:cubicBezTo>
                  <a:cubicBezTo>
                    <a:pt x="3846" y="4643"/>
                    <a:pt x="4897" y="3807"/>
                    <a:pt x="5063" y="2647"/>
                  </a:cubicBezTo>
                  <a:cubicBezTo>
                    <a:pt x="5245" y="1375"/>
                    <a:pt x="4310" y="206"/>
                    <a:pt x="2986" y="25"/>
                  </a:cubicBezTo>
                  <a:cubicBezTo>
                    <a:pt x="2868" y="9"/>
                    <a:pt x="2750" y="1"/>
                    <a:pt x="2634" y="1"/>
                  </a:cubicBezTo>
                  <a:close/>
                </a:path>
              </a:pathLst>
            </a:custGeom>
            <a:solidFill>
              <a:srgbClr val="E02905"/>
            </a:solidFill>
            <a:ln w="4550" cap="flat" cmpd="sng">
              <a:solidFill>
                <a:srgbClr val="3F3F3F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16"/>
            <p:cNvSpPr/>
            <p:nvPr/>
          </p:nvSpPr>
          <p:spPr>
            <a:xfrm>
              <a:off x="4364129" y="3439453"/>
              <a:ext cx="157350" cy="138809"/>
            </a:xfrm>
            <a:custGeom>
              <a:avLst/>
              <a:gdLst/>
              <a:ahLst/>
              <a:cxnLst/>
              <a:rect l="l" t="t" r="r" b="b"/>
              <a:pathLst>
                <a:path w="5245" h="4669" extrusionOk="0">
                  <a:moveTo>
                    <a:pt x="2614" y="0"/>
                  </a:moveTo>
                  <a:cubicBezTo>
                    <a:pt x="1425" y="0"/>
                    <a:pt x="372" y="837"/>
                    <a:pt x="182" y="1997"/>
                  </a:cubicBezTo>
                  <a:cubicBezTo>
                    <a:pt x="0" y="3269"/>
                    <a:pt x="935" y="4463"/>
                    <a:pt x="2285" y="4645"/>
                  </a:cubicBezTo>
                  <a:cubicBezTo>
                    <a:pt x="2401" y="4661"/>
                    <a:pt x="2517" y="4669"/>
                    <a:pt x="2632" y="4669"/>
                  </a:cubicBezTo>
                  <a:cubicBezTo>
                    <a:pt x="3824" y="4669"/>
                    <a:pt x="4897" y="3833"/>
                    <a:pt x="5063" y="2672"/>
                  </a:cubicBezTo>
                  <a:cubicBezTo>
                    <a:pt x="5245" y="1400"/>
                    <a:pt x="4310" y="206"/>
                    <a:pt x="2960" y="24"/>
                  </a:cubicBezTo>
                  <a:cubicBezTo>
                    <a:pt x="2844" y="8"/>
                    <a:pt x="2728" y="0"/>
                    <a:pt x="2614" y="0"/>
                  </a:cubicBezTo>
                  <a:close/>
                </a:path>
              </a:pathLst>
            </a:custGeom>
            <a:solidFill>
              <a:srgbClr val="E02905"/>
            </a:solidFill>
            <a:ln w="4550" cap="flat" cmpd="sng">
              <a:solidFill>
                <a:srgbClr val="3F3F3F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16"/>
            <p:cNvSpPr/>
            <p:nvPr/>
          </p:nvSpPr>
          <p:spPr>
            <a:xfrm>
              <a:off x="4225505" y="3379255"/>
              <a:ext cx="158130" cy="138036"/>
            </a:xfrm>
            <a:custGeom>
              <a:avLst/>
              <a:gdLst/>
              <a:ahLst/>
              <a:cxnLst/>
              <a:rect l="l" t="t" r="r" b="b"/>
              <a:pathLst>
                <a:path w="5271" h="4643" extrusionOk="0">
                  <a:moveTo>
                    <a:pt x="2633" y="0"/>
                  </a:moveTo>
                  <a:cubicBezTo>
                    <a:pt x="1425" y="0"/>
                    <a:pt x="374" y="837"/>
                    <a:pt x="208" y="1997"/>
                  </a:cubicBezTo>
                  <a:cubicBezTo>
                    <a:pt x="0" y="3269"/>
                    <a:pt x="935" y="4438"/>
                    <a:pt x="2285" y="4619"/>
                  </a:cubicBezTo>
                  <a:cubicBezTo>
                    <a:pt x="2404" y="4635"/>
                    <a:pt x="2521" y="4643"/>
                    <a:pt x="2638" y="4643"/>
                  </a:cubicBezTo>
                  <a:cubicBezTo>
                    <a:pt x="3846" y="4643"/>
                    <a:pt x="4897" y="3807"/>
                    <a:pt x="5063" y="2646"/>
                  </a:cubicBezTo>
                  <a:cubicBezTo>
                    <a:pt x="5270" y="1400"/>
                    <a:pt x="4336" y="206"/>
                    <a:pt x="2986" y="24"/>
                  </a:cubicBezTo>
                  <a:cubicBezTo>
                    <a:pt x="2867" y="8"/>
                    <a:pt x="2750" y="0"/>
                    <a:pt x="2633" y="0"/>
                  </a:cubicBezTo>
                  <a:close/>
                </a:path>
              </a:pathLst>
            </a:custGeom>
            <a:solidFill>
              <a:srgbClr val="E02905"/>
            </a:solidFill>
            <a:ln w="4550" cap="flat" cmpd="sng">
              <a:solidFill>
                <a:srgbClr val="3F3F3F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16"/>
            <p:cNvSpPr/>
            <p:nvPr/>
          </p:nvSpPr>
          <p:spPr>
            <a:xfrm>
              <a:off x="4086882" y="3320603"/>
              <a:ext cx="157350" cy="138036"/>
            </a:xfrm>
            <a:custGeom>
              <a:avLst/>
              <a:gdLst/>
              <a:ahLst/>
              <a:cxnLst/>
              <a:rect l="l" t="t" r="r" b="b"/>
              <a:pathLst>
                <a:path w="5245" h="4643" extrusionOk="0">
                  <a:moveTo>
                    <a:pt x="2614" y="0"/>
                  </a:moveTo>
                  <a:cubicBezTo>
                    <a:pt x="1425" y="0"/>
                    <a:pt x="372" y="837"/>
                    <a:pt x="182" y="1997"/>
                  </a:cubicBezTo>
                  <a:cubicBezTo>
                    <a:pt x="0" y="3243"/>
                    <a:pt x="935" y="4438"/>
                    <a:pt x="2285" y="4619"/>
                  </a:cubicBezTo>
                  <a:cubicBezTo>
                    <a:pt x="2401" y="4635"/>
                    <a:pt x="2517" y="4643"/>
                    <a:pt x="2631" y="4643"/>
                  </a:cubicBezTo>
                  <a:cubicBezTo>
                    <a:pt x="3820" y="4643"/>
                    <a:pt x="4873" y="3807"/>
                    <a:pt x="5063" y="2646"/>
                  </a:cubicBezTo>
                  <a:cubicBezTo>
                    <a:pt x="5244" y="1374"/>
                    <a:pt x="4310" y="206"/>
                    <a:pt x="2960" y="24"/>
                  </a:cubicBezTo>
                  <a:cubicBezTo>
                    <a:pt x="2844" y="8"/>
                    <a:pt x="2728" y="0"/>
                    <a:pt x="2614" y="0"/>
                  </a:cubicBezTo>
                  <a:close/>
                </a:path>
              </a:pathLst>
            </a:custGeom>
            <a:solidFill>
              <a:srgbClr val="E02905"/>
            </a:solidFill>
            <a:ln w="4550" cap="flat" cmpd="sng">
              <a:solidFill>
                <a:srgbClr val="3F3F3F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16"/>
            <p:cNvSpPr/>
            <p:nvPr/>
          </p:nvSpPr>
          <p:spPr>
            <a:xfrm>
              <a:off x="3942018" y="3279698"/>
              <a:ext cx="157350" cy="138066"/>
            </a:xfrm>
            <a:custGeom>
              <a:avLst/>
              <a:gdLst/>
              <a:ahLst/>
              <a:cxnLst/>
              <a:rect l="l" t="t" r="r" b="b"/>
              <a:pathLst>
                <a:path w="5245" h="4644" extrusionOk="0">
                  <a:moveTo>
                    <a:pt x="2614" y="1"/>
                  </a:moveTo>
                  <a:cubicBezTo>
                    <a:pt x="1425" y="1"/>
                    <a:pt x="372" y="837"/>
                    <a:pt x="182" y="1997"/>
                  </a:cubicBezTo>
                  <a:cubicBezTo>
                    <a:pt x="1" y="3269"/>
                    <a:pt x="935" y="4438"/>
                    <a:pt x="2285" y="4619"/>
                  </a:cubicBezTo>
                  <a:cubicBezTo>
                    <a:pt x="2402" y="4635"/>
                    <a:pt x="2517" y="4643"/>
                    <a:pt x="2632" y="4643"/>
                  </a:cubicBezTo>
                  <a:cubicBezTo>
                    <a:pt x="3820" y="4643"/>
                    <a:pt x="4874" y="3807"/>
                    <a:pt x="5063" y="2646"/>
                  </a:cubicBezTo>
                  <a:cubicBezTo>
                    <a:pt x="5245" y="1374"/>
                    <a:pt x="4310" y="206"/>
                    <a:pt x="2960" y="24"/>
                  </a:cubicBezTo>
                  <a:cubicBezTo>
                    <a:pt x="2844" y="8"/>
                    <a:pt x="2728" y="1"/>
                    <a:pt x="2614" y="1"/>
                  </a:cubicBezTo>
                  <a:close/>
                </a:path>
              </a:pathLst>
            </a:custGeom>
            <a:solidFill>
              <a:srgbClr val="E02905"/>
            </a:solidFill>
            <a:ln w="4550" cap="flat" cmpd="sng">
              <a:solidFill>
                <a:srgbClr val="3F3F3F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16"/>
            <p:cNvSpPr/>
            <p:nvPr/>
          </p:nvSpPr>
          <p:spPr>
            <a:xfrm>
              <a:off x="5128884" y="3178446"/>
              <a:ext cx="60000" cy="267421"/>
            </a:xfrm>
            <a:custGeom>
              <a:avLst/>
              <a:gdLst/>
              <a:ahLst/>
              <a:cxnLst/>
              <a:rect l="l" t="t" r="r" b="b"/>
              <a:pathLst>
                <a:path w="2000" h="8995" extrusionOk="0">
                  <a:moveTo>
                    <a:pt x="496" y="1"/>
                  </a:moveTo>
                  <a:cubicBezTo>
                    <a:pt x="478" y="1"/>
                    <a:pt x="460" y="2"/>
                    <a:pt x="442" y="3"/>
                  </a:cubicBezTo>
                  <a:cubicBezTo>
                    <a:pt x="183" y="29"/>
                    <a:pt x="1" y="237"/>
                    <a:pt x="1" y="497"/>
                  </a:cubicBezTo>
                  <a:cubicBezTo>
                    <a:pt x="1" y="497"/>
                    <a:pt x="1" y="523"/>
                    <a:pt x="1" y="549"/>
                  </a:cubicBezTo>
                  <a:lnTo>
                    <a:pt x="468" y="4521"/>
                  </a:lnTo>
                  <a:cubicBezTo>
                    <a:pt x="468" y="4521"/>
                    <a:pt x="884" y="5767"/>
                    <a:pt x="961" y="5948"/>
                  </a:cubicBezTo>
                  <a:cubicBezTo>
                    <a:pt x="935" y="6182"/>
                    <a:pt x="520" y="8441"/>
                    <a:pt x="520" y="8441"/>
                  </a:cubicBezTo>
                  <a:cubicBezTo>
                    <a:pt x="520" y="8467"/>
                    <a:pt x="494" y="8493"/>
                    <a:pt x="494" y="8519"/>
                  </a:cubicBezTo>
                  <a:cubicBezTo>
                    <a:pt x="494" y="8726"/>
                    <a:pt x="676" y="8934"/>
                    <a:pt x="935" y="8986"/>
                  </a:cubicBezTo>
                  <a:cubicBezTo>
                    <a:pt x="965" y="8992"/>
                    <a:pt x="995" y="8995"/>
                    <a:pt x="1025" y="8995"/>
                  </a:cubicBezTo>
                  <a:cubicBezTo>
                    <a:pt x="1252" y="8995"/>
                    <a:pt x="1461" y="8826"/>
                    <a:pt x="1507" y="8596"/>
                  </a:cubicBezTo>
                  <a:lnTo>
                    <a:pt x="2000" y="5897"/>
                  </a:lnTo>
                  <a:cubicBezTo>
                    <a:pt x="2000" y="5897"/>
                    <a:pt x="1481" y="4391"/>
                    <a:pt x="1455" y="4313"/>
                  </a:cubicBezTo>
                  <a:cubicBezTo>
                    <a:pt x="1455" y="4209"/>
                    <a:pt x="987" y="445"/>
                    <a:pt x="987" y="445"/>
                  </a:cubicBezTo>
                  <a:cubicBezTo>
                    <a:pt x="963" y="177"/>
                    <a:pt x="757" y="1"/>
                    <a:pt x="496" y="1"/>
                  </a:cubicBezTo>
                  <a:close/>
                </a:path>
              </a:pathLst>
            </a:custGeom>
            <a:solidFill>
              <a:srgbClr val="FFBF00"/>
            </a:solidFill>
            <a:ln w="5200" cap="flat" cmpd="sng">
              <a:solidFill>
                <a:srgbClr val="490101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16"/>
            <p:cNvSpPr/>
            <p:nvPr/>
          </p:nvSpPr>
          <p:spPr>
            <a:xfrm>
              <a:off x="5069697" y="3182311"/>
              <a:ext cx="69360" cy="257551"/>
            </a:xfrm>
            <a:custGeom>
              <a:avLst/>
              <a:gdLst/>
              <a:ahLst/>
              <a:cxnLst/>
              <a:rect l="l" t="t" r="r" b="b"/>
              <a:pathLst>
                <a:path w="2312" h="8663" extrusionOk="0">
                  <a:moveTo>
                    <a:pt x="933" y="1"/>
                  </a:moveTo>
                  <a:cubicBezTo>
                    <a:pt x="670" y="1"/>
                    <a:pt x="441" y="176"/>
                    <a:pt x="416" y="419"/>
                  </a:cubicBezTo>
                  <a:lnTo>
                    <a:pt x="1" y="3378"/>
                  </a:lnTo>
                  <a:cubicBezTo>
                    <a:pt x="1" y="3378"/>
                    <a:pt x="209" y="4261"/>
                    <a:pt x="260" y="4391"/>
                  </a:cubicBezTo>
                  <a:cubicBezTo>
                    <a:pt x="235" y="4546"/>
                    <a:pt x="53" y="5818"/>
                    <a:pt x="53" y="5818"/>
                  </a:cubicBezTo>
                  <a:lnTo>
                    <a:pt x="1351" y="8389"/>
                  </a:lnTo>
                  <a:cubicBezTo>
                    <a:pt x="1447" y="8561"/>
                    <a:pt x="1627" y="8662"/>
                    <a:pt x="1819" y="8662"/>
                  </a:cubicBezTo>
                  <a:cubicBezTo>
                    <a:pt x="1887" y="8662"/>
                    <a:pt x="1958" y="8650"/>
                    <a:pt x="2026" y="8622"/>
                  </a:cubicBezTo>
                  <a:cubicBezTo>
                    <a:pt x="2208" y="8544"/>
                    <a:pt x="2311" y="8363"/>
                    <a:pt x="2311" y="8181"/>
                  </a:cubicBezTo>
                  <a:cubicBezTo>
                    <a:pt x="2311" y="8129"/>
                    <a:pt x="2285" y="8051"/>
                    <a:pt x="2259" y="7973"/>
                  </a:cubicBezTo>
                  <a:cubicBezTo>
                    <a:pt x="2259" y="7973"/>
                    <a:pt x="1221" y="5896"/>
                    <a:pt x="1091" y="5663"/>
                  </a:cubicBezTo>
                  <a:cubicBezTo>
                    <a:pt x="1117" y="5455"/>
                    <a:pt x="1273" y="4339"/>
                    <a:pt x="1273" y="4339"/>
                  </a:cubicBezTo>
                  <a:cubicBezTo>
                    <a:pt x="1273" y="4339"/>
                    <a:pt x="1065" y="3482"/>
                    <a:pt x="1039" y="3352"/>
                  </a:cubicBezTo>
                  <a:cubicBezTo>
                    <a:pt x="1065" y="3170"/>
                    <a:pt x="1429" y="548"/>
                    <a:pt x="1429" y="548"/>
                  </a:cubicBezTo>
                  <a:cubicBezTo>
                    <a:pt x="1429" y="522"/>
                    <a:pt x="1429" y="497"/>
                    <a:pt x="1429" y="497"/>
                  </a:cubicBezTo>
                  <a:cubicBezTo>
                    <a:pt x="1429" y="263"/>
                    <a:pt x="1247" y="55"/>
                    <a:pt x="987" y="3"/>
                  </a:cubicBezTo>
                  <a:cubicBezTo>
                    <a:pt x="969" y="2"/>
                    <a:pt x="951" y="1"/>
                    <a:pt x="933" y="1"/>
                  </a:cubicBezTo>
                  <a:close/>
                </a:path>
              </a:pathLst>
            </a:custGeom>
            <a:solidFill>
              <a:srgbClr val="FFBF00"/>
            </a:solidFill>
            <a:ln w="5200" cap="flat" cmpd="sng">
              <a:solidFill>
                <a:srgbClr val="490101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16"/>
            <p:cNvSpPr/>
            <p:nvPr/>
          </p:nvSpPr>
          <p:spPr>
            <a:xfrm>
              <a:off x="4769860" y="3245600"/>
              <a:ext cx="51450" cy="266975"/>
            </a:xfrm>
            <a:custGeom>
              <a:avLst/>
              <a:gdLst/>
              <a:ahLst/>
              <a:cxnLst/>
              <a:rect l="l" t="t" r="r" b="b"/>
              <a:pathLst>
                <a:path w="1715" h="8980" extrusionOk="0">
                  <a:moveTo>
                    <a:pt x="746" y="1"/>
                  </a:moveTo>
                  <a:cubicBezTo>
                    <a:pt x="731" y="1"/>
                    <a:pt x="717" y="2"/>
                    <a:pt x="702" y="3"/>
                  </a:cubicBezTo>
                  <a:cubicBezTo>
                    <a:pt x="416" y="3"/>
                    <a:pt x="209" y="211"/>
                    <a:pt x="209" y="470"/>
                  </a:cubicBezTo>
                  <a:cubicBezTo>
                    <a:pt x="209" y="470"/>
                    <a:pt x="313" y="4494"/>
                    <a:pt x="313" y="4494"/>
                  </a:cubicBezTo>
                  <a:cubicBezTo>
                    <a:pt x="313" y="4494"/>
                    <a:pt x="624" y="5766"/>
                    <a:pt x="676" y="5974"/>
                  </a:cubicBezTo>
                  <a:cubicBezTo>
                    <a:pt x="624" y="6182"/>
                    <a:pt x="1" y="8388"/>
                    <a:pt x="1" y="8388"/>
                  </a:cubicBezTo>
                  <a:cubicBezTo>
                    <a:pt x="1" y="8414"/>
                    <a:pt x="1" y="8466"/>
                    <a:pt x="1" y="8518"/>
                  </a:cubicBezTo>
                  <a:cubicBezTo>
                    <a:pt x="1" y="8726"/>
                    <a:pt x="131" y="8908"/>
                    <a:pt x="364" y="8959"/>
                  </a:cubicBezTo>
                  <a:cubicBezTo>
                    <a:pt x="414" y="8973"/>
                    <a:pt x="464" y="8980"/>
                    <a:pt x="511" y="8980"/>
                  </a:cubicBezTo>
                  <a:cubicBezTo>
                    <a:pt x="735" y="8980"/>
                    <a:pt x="923" y="8836"/>
                    <a:pt x="988" y="8622"/>
                  </a:cubicBezTo>
                  <a:lnTo>
                    <a:pt x="1714" y="5974"/>
                  </a:lnTo>
                  <a:cubicBezTo>
                    <a:pt x="1714" y="5974"/>
                    <a:pt x="1351" y="4442"/>
                    <a:pt x="1325" y="4364"/>
                  </a:cubicBezTo>
                  <a:cubicBezTo>
                    <a:pt x="1325" y="4261"/>
                    <a:pt x="1221" y="470"/>
                    <a:pt x="1221" y="470"/>
                  </a:cubicBezTo>
                  <a:cubicBezTo>
                    <a:pt x="1197" y="201"/>
                    <a:pt x="987" y="1"/>
                    <a:pt x="746" y="1"/>
                  </a:cubicBezTo>
                  <a:close/>
                </a:path>
              </a:pathLst>
            </a:custGeom>
            <a:solidFill>
              <a:srgbClr val="FFBF00"/>
            </a:solidFill>
            <a:ln w="5200" cap="flat" cmpd="sng">
              <a:solidFill>
                <a:srgbClr val="490101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16"/>
            <p:cNvSpPr/>
            <p:nvPr/>
          </p:nvSpPr>
          <p:spPr>
            <a:xfrm>
              <a:off x="4687334" y="3257254"/>
              <a:ext cx="76350" cy="256064"/>
            </a:xfrm>
            <a:custGeom>
              <a:avLst/>
              <a:gdLst/>
              <a:ahLst/>
              <a:cxnLst/>
              <a:rect l="l" t="t" r="r" b="b"/>
              <a:pathLst>
                <a:path w="2545" h="8613" extrusionOk="0">
                  <a:moveTo>
                    <a:pt x="779" y="0"/>
                  </a:moveTo>
                  <a:cubicBezTo>
                    <a:pt x="519" y="0"/>
                    <a:pt x="260" y="182"/>
                    <a:pt x="234" y="442"/>
                  </a:cubicBezTo>
                  <a:lnTo>
                    <a:pt x="0" y="3427"/>
                  </a:lnTo>
                  <a:cubicBezTo>
                    <a:pt x="0" y="3427"/>
                    <a:pt x="234" y="4284"/>
                    <a:pt x="286" y="4414"/>
                  </a:cubicBezTo>
                  <a:cubicBezTo>
                    <a:pt x="286" y="4570"/>
                    <a:pt x="156" y="5868"/>
                    <a:pt x="156" y="5868"/>
                  </a:cubicBezTo>
                  <a:lnTo>
                    <a:pt x="1584" y="8360"/>
                  </a:lnTo>
                  <a:cubicBezTo>
                    <a:pt x="1676" y="8525"/>
                    <a:pt x="1859" y="8613"/>
                    <a:pt x="2050" y="8613"/>
                  </a:cubicBezTo>
                  <a:cubicBezTo>
                    <a:pt x="2129" y="8613"/>
                    <a:pt x="2209" y="8598"/>
                    <a:pt x="2285" y="8567"/>
                  </a:cubicBezTo>
                  <a:cubicBezTo>
                    <a:pt x="2440" y="8464"/>
                    <a:pt x="2544" y="8308"/>
                    <a:pt x="2544" y="8126"/>
                  </a:cubicBezTo>
                  <a:cubicBezTo>
                    <a:pt x="2544" y="8048"/>
                    <a:pt x="2518" y="7970"/>
                    <a:pt x="2492" y="7918"/>
                  </a:cubicBezTo>
                  <a:cubicBezTo>
                    <a:pt x="2492" y="7918"/>
                    <a:pt x="1324" y="5894"/>
                    <a:pt x="1194" y="5660"/>
                  </a:cubicBezTo>
                  <a:cubicBezTo>
                    <a:pt x="1220" y="5426"/>
                    <a:pt x="1324" y="4336"/>
                    <a:pt x="1324" y="4336"/>
                  </a:cubicBezTo>
                  <a:cubicBezTo>
                    <a:pt x="1324" y="4336"/>
                    <a:pt x="1065" y="3479"/>
                    <a:pt x="1013" y="3323"/>
                  </a:cubicBezTo>
                  <a:cubicBezTo>
                    <a:pt x="1039" y="3168"/>
                    <a:pt x="1246" y="520"/>
                    <a:pt x="1246" y="520"/>
                  </a:cubicBezTo>
                  <a:cubicBezTo>
                    <a:pt x="1246" y="520"/>
                    <a:pt x="1246" y="494"/>
                    <a:pt x="1246" y="494"/>
                  </a:cubicBezTo>
                  <a:cubicBezTo>
                    <a:pt x="1246" y="234"/>
                    <a:pt x="1065" y="26"/>
                    <a:pt x="779" y="0"/>
                  </a:cubicBezTo>
                  <a:close/>
                </a:path>
              </a:pathLst>
            </a:custGeom>
            <a:solidFill>
              <a:srgbClr val="FFBF00"/>
            </a:solidFill>
            <a:ln w="5200" cap="flat" cmpd="sng">
              <a:solidFill>
                <a:srgbClr val="490101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16"/>
            <p:cNvSpPr/>
            <p:nvPr/>
          </p:nvSpPr>
          <p:spPr>
            <a:xfrm>
              <a:off x="4870326" y="3186175"/>
              <a:ext cx="57690" cy="266262"/>
            </a:xfrm>
            <a:custGeom>
              <a:avLst/>
              <a:gdLst/>
              <a:ahLst/>
              <a:cxnLst/>
              <a:rect l="l" t="t" r="r" b="b"/>
              <a:pathLst>
                <a:path w="1923" h="8956" extrusionOk="0">
                  <a:moveTo>
                    <a:pt x="1303" y="1"/>
                  </a:moveTo>
                  <a:cubicBezTo>
                    <a:pt x="1040" y="1"/>
                    <a:pt x="832" y="200"/>
                    <a:pt x="832" y="444"/>
                  </a:cubicBezTo>
                  <a:lnTo>
                    <a:pt x="624" y="4442"/>
                  </a:lnTo>
                  <a:cubicBezTo>
                    <a:pt x="624" y="4442"/>
                    <a:pt x="858" y="5766"/>
                    <a:pt x="884" y="5948"/>
                  </a:cubicBezTo>
                  <a:cubicBezTo>
                    <a:pt x="806" y="6156"/>
                    <a:pt x="27" y="8310"/>
                    <a:pt x="27" y="8310"/>
                  </a:cubicBezTo>
                  <a:cubicBezTo>
                    <a:pt x="1" y="8362"/>
                    <a:pt x="1" y="8414"/>
                    <a:pt x="1" y="8466"/>
                  </a:cubicBezTo>
                  <a:cubicBezTo>
                    <a:pt x="1" y="8674"/>
                    <a:pt x="131" y="8856"/>
                    <a:pt x="338" y="8934"/>
                  </a:cubicBezTo>
                  <a:cubicBezTo>
                    <a:pt x="389" y="8949"/>
                    <a:pt x="441" y="8956"/>
                    <a:pt x="494" y="8956"/>
                  </a:cubicBezTo>
                  <a:cubicBezTo>
                    <a:pt x="710" y="8956"/>
                    <a:pt x="925" y="8831"/>
                    <a:pt x="987" y="8622"/>
                  </a:cubicBezTo>
                  <a:lnTo>
                    <a:pt x="1922" y="6026"/>
                  </a:lnTo>
                  <a:cubicBezTo>
                    <a:pt x="1922" y="6026"/>
                    <a:pt x="1662" y="4494"/>
                    <a:pt x="1636" y="4390"/>
                  </a:cubicBezTo>
                  <a:cubicBezTo>
                    <a:pt x="1662" y="4313"/>
                    <a:pt x="1844" y="496"/>
                    <a:pt x="1844" y="496"/>
                  </a:cubicBezTo>
                  <a:cubicBezTo>
                    <a:pt x="1844" y="496"/>
                    <a:pt x="1844" y="496"/>
                    <a:pt x="1844" y="470"/>
                  </a:cubicBezTo>
                  <a:cubicBezTo>
                    <a:pt x="1844" y="237"/>
                    <a:pt x="1636" y="3"/>
                    <a:pt x="1351" y="3"/>
                  </a:cubicBezTo>
                  <a:cubicBezTo>
                    <a:pt x="1335" y="2"/>
                    <a:pt x="1319" y="1"/>
                    <a:pt x="1303" y="1"/>
                  </a:cubicBezTo>
                  <a:close/>
                </a:path>
              </a:pathLst>
            </a:custGeom>
            <a:solidFill>
              <a:srgbClr val="FFBF00"/>
            </a:solidFill>
            <a:ln w="5200" cap="flat" cmpd="sng">
              <a:solidFill>
                <a:srgbClr val="490101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16"/>
            <p:cNvSpPr/>
            <p:nvPr/>
          </p:nvSpPr>
          <p:spPr>
            <a:xfrm>
              <a:off x="4940433" y="3165336"/>
              <a:ext cx="66240" cy="258294"/>
            </a:xfrm>
            <a:custGeom>
              <a:avLst/>
              <a:gdLst/>
              <a:ahLst/>
              <a:cxnLst/>
              <a:rect l="l" t="t" r="r" b="b"/>
              <a:pathLst>
                <a:path w="2208" h="8688" extrusionOk="0">
                  <a:moveTo>
                    <a:pt x="1015" y="1"/>
                  </a:moveTo>
                  <a:cubicBezTo>
                    <a:pt x="773" y="1"/>
                    <a:pt x="542" y="175"/>
                    <a:pt x="494" y="418"/>
                  </a:cubicBezTo>
                  <a:lnTo>
                    <a:pt x="0" y="3378"/>
                  </a:lnTo>
                  <a:cubicBezTo>
                    <a:pt x="0" y="3378"/>
                    <a:pt x="208" y="4235"/>
                    <a:pt x="234" y="4365"/>
                  </a:cubicBezTo>
                  <a:cubicBezTo>
                    <a:pt x="208" y="4520"/>
                    <a:pt x="0" y="5818"/>
                    <a:pt x="0" y="5818"/>
                  </a:cubicBezTo>
                  <a:lnTo>
                    <a:pt x="1221" y="8388"/>
                  </a:lnTo>
                  <a:cubicBezTo>
                    <a:pt x="1317" y="8581"/>
                    <a:pt x="1499" y="8688"/>
                    <a:pt x="1692" y="8688"/>
                  </a:cubicBezTo>
                  <a:cubicBezTo>
                    <a:pt x="1760" y="8688"/>
                    <a:pt x="1828" y="8675"/>
                    <a:pt x="1896" y="8648"/>
                  </a:cubicBezTo>
                  <a:cubicBezTo>
                    <a:pt x="2077" y="8570"/>
                    <a:pt x="2207" y="8388"/>
                    <a:pt x="2207" y="8207"/>
                  </a:cubicBezTo>
                  <a:cubicBezTo>
                    <a:pt x="2207" y="8129"/>
                    <a:pt x="2181" y="8077"/>
                    <a:pt x="2155" y="7999"/>
                  </a:cubicBezTo>
                  <a:cubicBezTo>
                    <a:pt x="2155" y="7999"/>
                    <a:pt x="1169" y="5896"/>
                    <a:pt x="1039" y="5663"/>
                  </a:cubicBezTo>
                  <a:cubicBezTo>
                    <a:pt x="1091" y="5455"/>
                    <a:pt x="1272" y="4365"/>
                    <a:pt x="1272" y="4365"/>
                  </a:cubicBezTo>
                  <a:cubicBezTo>
                    <a:pt x="1272" y="4365"/>
                    <a:pt x="1065" y="3482"/>
                    <a:pt x="1039" y="3352"/>
                  </a:cubicBezTo>
                  <a:cubicBezTo>
                    <a:pt x="1065" y="3170"/>
                    <a:pt x="1506" y="548"/>
                    <a:pt x="1506" y="548"/>
                  </a:cubicBezTo>
                  <a:cubicBezTo>
                    <a:pt x="1506" y="522"/>
                    <a:pt x="1506" y="496"/>
                    <a:pt x="1506" y="496"/>
                  </a:cubicBezTo>
                  <a:cubicBezTo>
                    <a:pt x="1506" y="263"/>
                    <a:pt x="1324" y="55"/>
                    <a:pt x="1065" y="3"/>
                  </a:cubicBezTo>
                  <a:cubicBezTo>
                    <a:pt x="1048" y="1"/>
                    <a:pt x="1032" y="1"/>
                    <a:pt x="1015" y="1"/>
                  </a:cubicBezTo>
                  <a:close/>
                </a:path>
              </a:pathLst>
            </a:custGeom>
            <a:solidFill>
              <a:srgbClr val="FFBF00"/>
            </a:solidFill>
            <a:ln w="5200" cap="flat" cmpd="sng">
              <a:solidFill>
                <a:srgbClr val="490101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16"/>
            <p:cNvSpPr/>
            <p:nvPr/>
          </p:nvSpPr>
          <p:spPr>
            <a:xfrm>
              <a:off x="4804149" y="3195510"/>
              <a:ext cx="77130" cy="255827"/>
            </a:xfrm>
            <a:custGeom>
              <a:avLst/>
              <a:gdLst/>
              <a:ahLst/>
              <a:cxnLst/>
              <a:rect l="l" t="t" r="r" b="b"/>
              <a:pathLst>
                <a:path w="2571" h="8605" extrusionOk="0">
                  <a:moveTo>
                    <a:pt x="805" y="1"/>
                  </a:moveTo>
                  <a:cubicBezTo>
                    <a:pt x="519" y="1"/>
                    <a:pt x="286" y="182"/>
                    <a:pt x="260" y="442"/>
                  </a:cubicBezTo>
                  <a:lnTo>
                    <a:pt x="0" y="3427"/>
                  </a:lnTo>
                  <a:cubicBezTo>
                    <a:pt x="0" y="3427"/>
                    <a:pt x="260" y="4284"/>
                    <a:pt x="312" y="4414"/>
                  </a:cubicBezTo>
                  <a:cubicBezTo>
                    <a:pt x="312" y="4570"/>
                    <a:pt x="182" y="5868"/>
                    <a:pt x="182" y="5868"/>
                  </a:cubicBezTo>
                  <a:lnTo>
                    <a:pt x="1610" y="8360"/>
                  </a:lnTo>
                  <a:cubicBezTo>
                    <a:pt x="1715" y="8517"/>
                    <a:pt x="1879" y="8604"/>
                    <a:pt x="2054" y="8604"/>
                  </a:cubicBezTo>
                  <a:cubicBezTo>
                    <a:pt x="2139" y="8604"/>
                    <a:pt x="2226" y="8584"/>
                    <a:pt x="2311" y="8542"/>
                  </a:cubicBezTo>
                  <a:cubicBezTo>
                    <a:pt x="2467" y="8464"/>
                    <a:pt x="2570" y="8308"/>
                    <a:pt x="2570" y="8126"/>
                  </a:cubicBezTo>
                  <a:cubicBezTo>
                    <a:pt x="2570" y="8048"/>
                    <a:pt x="2544" y="7971"/>
                    <a:pt x="2518" y="7919"/>
                  </a:cubicBezTo>
                  <a:cubicBezTo>
                    <a:pt x="2518" y="7919"/>
                    <a:pt x="1350" y="5894"/>
                    <a:pt x="1220" y="5660"/>
                  </a:cubicBezTo>
                  <a:cubicBezTo>
                    <a:pt x="1246" y="5426"/>
                    <a:pt x="1350" y="4336"/>
                    <a:pt x="1350" y="4336"/>
                  </a:cubicBezTo>
                  <a:cubicBezTo>
                    <a:pt x="1350" y="4336"/>
                    <a:pt x="1091" y="3479"/>
                    <a:pt x="1039" y="3324"/>
                  </a:cubicBezTo>
                  <a:cubicBezTo>
                    <a:pt x="1039" y="3168"/>
                    <a:pt x="1272" y="520"/>
                    <a:pt x="1272" y="520"/>
                  </a:cubicBezTo>
                  <a:cubicBezTo>
                    <a:pt x="1272" y="520"/>
                    <a:pt x="1272" y="494"/>
                    <a:pt x="1272" y="494"/>
                  </a:cubicBezTo>
                  <a:cubicBezTo>
                    <a:pt x="1272" y="234"/>
                    <a:pt x="1065" y="27"/>
                    <a:pt x="805" y="1"/>
                  </a:cubicBezTo>
                  <a:close/>
                </a:path>
              </a:pathLst>
            </a:custGeom>
            <a:solidFill>
              <a:srgbClr val="FFBF00"/>
            </a:solidFill>
            <a:ln w="5200" cap="flat" cmpd="sng">
              <a:solidFill>
                <a:srgbClr val="490101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16"/>
            <p:cNvSpPr/>
            <p:nvPr/>
          </p:nvSpPr>
          <p:spPr>
            <a:xfrm>
              <a:off x="4994940" y="3159926"/>
              <a:ext cx="56100" cy="267421"/>
            </a:xfrm>
            <a:custGeom>
              <a:avLst/>
              <a:gdLst/>
              <a:ahLst/>
              <a:cxnLst/>
              <a:rect l="l" t="t" r="r" b="b"/>
              <a:pathLst>
                <a:path w="1870" h="8995" extrusionOk="0">
                  <a:moveTo>
                    <a:pt x="522" y="1"/>
                  </a:moveTo>
                  <a:cubicBezTo>
                    <a:pt x="504" y="1"/>
                    <a:pt x="486" y="2"/>
                    <a:pt x="468" y="3"/>
                  </a:cubicBezTo>
                  <a:cubicBezTo>
                    <a:pt x="208" y="29"/>
                    <a:pt x="1" y="237"/>
                    <a:pt x="1" y="471"/>
                  </a:cubicBezTo>
                  <a:cubicBezTo>
                    <a:pt x="1" y="497"/>
                    <a:pt x="1" y="497"/>
                    <a:pt x="1" y="523"/>
                  </a:cubicBezTo>
                  <a:lnTo>
                    <a:pt x="364" y="4495"/>
                  </a:lnTo>
                  <a:cubicBezTo>
                    <a:pt x="364" y="4495"/>
                    <a:pt x="754" y="5767"/>
                    <a:pt x="805" y="5948"/>
                  </a:cubicBezTo>
                  <a:cubicBezTo>
                    <a:pt x="779" y="6156"/>
                    <a:pt x="286" y="8415"/>
                    <a:pt x="286" y="8415"/>
                  </a:cubicBezTo>
                  <a:cubicBezTo>
                    <a:pt x="286" y="8441"/>
                    <a:pt x="286" y="8467"/>
                    <a:pt x="286" y="8493"/>
                  </a:cubicBezTo>
                  <a:cubicBezTo>
                    <a:pt x="286" y="8726"/>
                    <a:pt x="442" y="8934"/>
                    <a:pt x="702" y="8986"/>
                  </a:cubicBezTo>
                  <a:cubicBezTo>
                    <a:pt x="732" y="8992"/>
                    <a:pt x="762" y="8995"/>
                    <a:pt x="791" y="8995"/>
                  </a:cubicBezTo>
                  <a:cubicBezTo>
                    <a:pt x="1019" y="8995"/>
                    <a:pt x="1230" y="8826"/>
                    <a:pt x="1299" y="8596"/>
                  </a:cubicBezTo>
                  <a:lnTo>
                    <a:pt x="1870" y="5922"/>
                  </a:lnTo>
                  <a:cubicBezTo>
                    <a:pt x="1870" y="5922"/>
                    <a:pt x="1403" y="4417"/>
                    <a:pt x="1351" y="4313"/>
                  </a:cubicBezTo>
                  <a:cubicBezTo>
                    <a:pt x="1351" y="4235"/>
                    <a:pt x="1013" y="445"/>
                    <a:pt x="1013" y="445"/>
                  </a:cubicBezTo>
                  <a:cubicBezTo>
                    <a:pt x="989" y="177"/>
                    <a:pt x="782" y="1"/>
                    <a:pt x="522" y="1"/>
                  </a:cubicBezTo>
                  <a:close/>
                </a:path>
              </a:pathLst>
            </a:custGeom>
            <a:solidFill>
              <a:srgbClr val="FFBF00"/>
            </a:solidFill>
            <a:ln w="5200" cap="flat" cmpd="sng">
              <a:solidFill>
                <a:srgbClr val="490101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16"/>
            <p:cNvSpPr/>
            <p:nvPr/>
          </p:nvSpPr>
          <p:spPr>
            <a:xfrm>
              <a:off x="4462255" y="3247146"/>
              <a:ext cx="60000" cy="266648"/>
            </a:xfrm>
            <a:custGeom>
              <a:avLst/>
              <a:gdLst/>
              <a:ahLst/>
              <a:cxnLst/>
              <a:rect l="l" t="t" r="r" b="b"/>
              <a:pathLst>
                <a:path w="2000" h="8969" extrusionOk="0">
                  <a:moveTo>
                    <a:pt x="496" y="0"/>
                  </a:moveTo>
                  <a:cubicBezTo>
                    <a:pt x="478" y="0"/>
                    <a:pt x="460" y="1"/>
                    <a:pt x="442" y="3"/>
                  </a:cubicBezTo>
                  <a:cubicBezTo>
                    <a:pt x="182" y="29"/>
                    <a:pt x="1" y="237"/>
                    <a:pt x="1" y="470"/>
                  </a:cubicBezTo>
                  <a:cubicBezTo>
                    <a:pt x="1" y="496"/>
                    <a:pt x="1" y="496"/>
                    <a:pt x="1" y="522"/>
                  </a:cubicBezTo>
                  <a:lnTo>
                    <a:pt x="468" y="4494"/>
                  </a:lnTo>
                  <a:cubicBezTo>
                    <a:pt x="468" y="4494"/>
                    <a:pt x="909" y="5740"/>
                    <a:pt x="961" y="5948"/>
                  </a:cubicBezTo>
                  <a:cubicBezTo>
                    <a:pt x="935" y="6156"/>
                    <a:pt x="520" y="8414"/>
                    <a:pt x="520" y="8414"/>
                  </a:cubicBezTo>
                  <a:cubicBezTo>
                    <a:pt x="520" y="8440"/>
                    <a:pt x="520" y="8466"/>
                    <a:pt x="520" y="8492"/>
                  </a:cubicBezTo>
                  <a:cubicBezTo>
                    <a:pt x="520" y="8726"/>
                    <a:pt x="675" y="8933"/>
                    <a:pt x="935" y="8959"/>
                  </a:cubicBezTo>
                  <a:cubicBezTo>
                    <a:pt x="965" y="8965"/>
                    <a:pt x="995" y="8968"/>
                    <a:pt x="1026" y="8968"/>
                  </a:cubicBezTo>
                  <a:cubicBezTo>
                    <a:pt x="1257" y="8968"/>
                    <a:pt x="1483" y="8800"/>
                    <a:pt x="1506" y="8570"/>
                  </a:cubicBezTo>
                  <a:lnTo>
                    <a:pt x="1999" y="5870"/>
                  </a:lnTo>
                  <a:cubicBezTo>
                    <a:pt x="1999" y="5870"/>
                    <a:pt x="1506" y="4390"/>
                    <a:pt x="1454" y="4286"/>
                  </a:cubicBezTo>
                  <a:cubicBezTo>
                    <a:pt x="1454" y="4209"/>
                    <a:pt x="1013" y="418"/>
                    <a:pt x="1013" y="418"/>
                  </a:cubicBezTo>
                  <a:cubicBezTo>
                    <a:pt x="964" y="175"/>
                    <a:pt x="756" y="0"/>
                    <a:pt x="496" y="0"/>
                  </a:cubicBezTo>
                  <a:close/>
                </a:path>
              </a:pathLst>
            </a:custGeom>
            <a:solidFill>
              <a:srgbClr val="FFBF00"/>
            </a:solidFill>
            <a:ln w="5200" cap="flat" cmpd="sng">
              <a:solidFill>
                <a:srgbClr val="490101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16"/>
            <p:cNvSpPr/>
            <p:nvPr/>
          </p:nvSpPr>
          <p:spPr>
            <a:xfrm>
              <a:off x="4392178" y="3240993"/>
              <a:ext cx="74790" cy="256451"/>
            </a:xfrm>
            <a:custGeom>
              <a:avLst/>
              <a:gdLst/>
              <a:ahLst/>
              <a:cxnLst/>
              <a:rect l="l" t="t" r="r" b="b"/>
              <a:pathLst>
                <a:path w="2493" h="8626" extrusionOk="0">
                  <a:moveTo>
                    <a:pt x="809" y="0"/>
                  </a:moveTo>
                  <a:cubicBezTo>
                    <a:pt x="545" y="0"/>
                    <a:pt x="336" y="199"/>
                    <a:pt x="312" y="444"/>
                  </a:cubicBezTo>
                  <a:lnTo>
                    <a:pt x="0" y="3403"/>
                  </a:lnTo>
                  <a:cubicBezTo>
                    <a:pt x="0" y="3403"/>
                    <a:pt x="260" y="4260"/>
                    <a:pt x="286" y="4416"/>
                  </a:cubicBezTo>
                  <a:cubicBezTo>
                    <a:pt x="286" y="4571"/>
                    <a:pt x="156" y="5843"/>
                    <a:pt x="156" y="5843"/>
                  </a:cubicBezTo>
                  <a:lnTo>
                    <a:pt x="1532" y="8362"/>
                  </a:lnTo>
                  <a:cubicBezTo>
                    <a:pt x="1623" y="8526"/>
                    <a:pt x="1804" y="8626"/>
                    <a:pt x="1984" y="8626"/>
                  </a:cubicBezTo>
                  <a:cubicBezTo>
                    <a:pt x="2061" y="8626"/>
                    <a:pt x="2137" y="8608"/>
                    <a:pt x="2207" y="8569"/>
                  </a:cubicBezTo>
                  <a:cubicBezTo>
                    <a:pt x="2388" y="8491"/>
                    <a:pt x="2492" y="8310"/>
                    <a:pt x="2492" y="8154"/>
                  </a:cubicBezTo>
                  <a:cubicBezTo>
                    <a:pt x="2492" y="8076"/>
                    <a:pt x="2466" y="7998"/>
                    <a:pt x="2440" y="7920"/>
                  </a:cubicBezTo>
                  <a:cubicBezTo>
                    <a:pt x="2440" y="7920"/>
                    <a:pt x="1298" y="5895"/>
                    <a:pt x="1194" y="5662"/>
                  </a:cubicBezTo>
                  <a:cubicBezTo>
                    <a:pt x="1194" y="5428"/>
                    <a:pt x="1324" y="4338"/>
                    <a:pt x="1324" y="4338"/>
                  </a:cubicBezTo>
                  <a:cubicBezTo>
                    <a:pt x="1324" y="4338"/>
                    <a:pt x="1064" y="3481"/>
                    <a:pt x="1038" y="3325"/>
                  </a:cubicBezTo>
                  <a:cubicBezTo>
                    <a:pt x="1038" y="3169"/>
                    <a:pt x="1324" y="521"/>
                    <a:pt x="1324" y="521"/>
                  </a:cubicBezTo>
                  <a:cubicBezTo>
                    <a:pt x="1324" y="521"/>
                    <a:pt x="1324" y="496"/>
                    <a:pt x="1324" y="470"/>
                  </a:cubicBezTo>
                  <a:cubicBezTo>
                    <a:pt x="1324" y="236"/>
                    <a:pt x="1116" y="28"/>
                    <a:pt x="857" y="2"/>
                  </a:cubicBezTo>
                  <a:cubicBezTo>
                    <a:pt x="841" y="1"/>
                    <a:pt x="824" y="0"/>
                    <a:pt x="809" y="0"/>
                  </a:cubicBezTo>
                  <a:close/>
                </a:path>
              </a:pathLst>
            </a:custGeom>
            <a:solidFill>
              <a:srgbClr val="FFBF00"/>
            </a:solidFill>
            <a:ln w="5200" cap="flat" cmpd="sng">
              <a:solidFill>
                <a:srgbClr val="490101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16"/>
            <p:cNvSpPr/>
            <p:nvPr/>
          </p:nvSpPr>
          <p:spPr>
            <a:xfrm>
              <a:off x="4611018" y="3254875"/>
              <a:ext cx="57660" cy="266262"/>
            </a:xfrm>
            <a:custGeom>
              <a:avLst/>
              <a:gdLst/>
              <a:ahLst/>
              <a:cxnLst/>
              <a:rect l="l" t="t" r="r" b="b"/>
              <a:pathLst>
                <a:path w="1922" h="8956" extrusionOk="0">
                  <a:moveTo>
                    <a:pt x="1302" y="0"/>
                  </a:moveTo>
                  <a:cubicBezTo>
                    <a:pt x="1039" y="0"/>
                    <a:pt x="829" y="199"/>
                    <a:pt x="805" y="444"/>
                  </a:cubicBezTo>
                  <a:lnTo>
                    <a:pt x="623" y="4442"/>
                  </a:lnTo>
                  <a:cubicBezTo>
                    <a:pt x="623" y="4442"/>
                    <a:pt x="831" y="5766"/>
                    <a:pt x="857" y="5948"/>
                  </a:cubicBezTo>
                  <a:cubicBezTo>
                    <a:pt x="805" y="6155"/>
                    <a:pt x="26" y="8310"/>
                    <a:pt x="26" y="8310"/>
                  </a:cubicBezTo>
                  <a:cubicBezTo>
                    <a:pt x="0" y="8362"/>
                    <a:pt x="0" y="8414"/>
                    <a:pt x="0" y="8466"/>
                  </a:cubicBezTo>
                  <a:cubicBezTo>
                    <a:pt x="0" y="8673"/>
                    <a:pt x="130" y="8855"/>
                    <a:pt x="337" y="8933"/>
                  </a:cubicBezTo>
                  <a:cubicBezTo>
                    <a:pt x="388" y="8948"/>
                    <a:pt x="440" y="8956"/>
                    <a:pt x="490" y="8956"/>
                  </a:cubicBezTo>
                  <a:cubicBezTo>
                    <a:pt x="701" y="8956"/>
                    <a:pt x="903" y="8831"/>
                    <a:pt x="987" y="8622"/>
                  </a:cubicBezTo>
                  <a:lnTo>
                    <a:pt x="1921" y="6025"/>
                  </a:lnTo>
                  <a:cubicBezTo>
                    <a:pt x="1921" y="6025"/>
                    <a:pt x="1661" y="4494"/>
                    <a:pt x="1636" y="4390"/>
                  </a:cubicBezTo>
                  <a:cubicBezTo>
                    <a:pt x="1636" y="4312"/>
                    <a:pt x="1817" y="496"/>
                    <a:pt x="1817" y="496"/>
                  </a:cubicBezTo>
                  <a:lnTo>
                    <a:pt x="1817" y="470"/>
                  </a:lnTo>
                  <a:cubicBezTo>
                    <a:pt x="1817" y="236"/>
                    <a:pt x="1610" y="3"/>
                    <a:pt x="1350" y="3"/>
                  </a:cubicBezTo>
                  <a:cubicBezTo>
                    <a:pt x="1334" y="1"/>
                    <a:pt x="1318" y="0"/>
                    <a:pt x="1302" y="0"/>
                  </a:cubicBezTo>
                  <a:close/>
                </a:path>
              </a:pathLst>
            </a:custGeom>
            <a:solidFill>
              <a:srgbClr val="FFBF00"/>
            </a:solidFill>
            <a:ln w="5200" cap="flat" cmpd="sng">
              <a:solidFill>
                <a:srgbClr val="490101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16"/>
            <p:cNvSpPr/>
            <p:nvPr/>
          </p:nvSpPr>
          <p:spPr>
            <a:xfrm>
              <a:off x="4540131" y="3261891"/>
              <a:ext cx="76350" cy="255797"/>
            </a:xfrm>
            <a:custGeom>
              <a:avLst/>
              <a:gdLst/>
              <a:ahLst/>
              <a:cxnLst/>
              <a:rect l="l" t="t" r="r" b="b"/>
              <a:pathLst>
                <a:path w="2545" h="8604" extrusionOk="0">
                  <a:moveTo>
                    <a:pt x="805" y="0"/>
                  </a:moveTo>
                  <a:cubicBezTo>
                    <a:pt x="520" y="0"/>
                    <a:pt x="260" y="182"/>
                    <a:pt x="260" y="442"/>
                  </a:cubicBezTo>
                  <a:lnTo>
                    <a:pt x="1" y="3427"/>
                  </a:lnTo>
                  <a:cubicBezTo>
                    <a:pt x="1" y="3427"/>
                    <a:pt x="260" y="4284"/>
                    <a:pt x="286" y="4414"/>
                  </a:cubicBezTo>
                  <a:cubicBezTo>
                    <a:pt x="286" y="4569"/>
                    <a:pt x="182" y="5867"/>
                    <a:pt x="182" y="5867"/>
                  </a:cubicBezTo>
                  <a:lnTo>
                    <a:pt x="1610" y="8360"/>
                  </a:lnTo>
                  <a:cubicBezTo>
                    <a:pt x="1698" y="8517"/>
                    <a:pt x="1868" y="8604"/>
                    <a:pt x="2041" y="8604"/>
                  </a:cubicBezTo>
                  <a:cubicBezTo>
                    <a:pt x="2125" y="8604"/>
                    <a:pt x="2209" y="8584"/>
                    <a:pt x="2285" y="8541"/>
                  </a:cubicBezTo>
                  <a:cubicBezTo>
                    <a:pt x="2467" y="8463"/>
                    <a:pt x="2545" y="8308"/>
                    <a:pt x="2545" y="8126"/>
                  </a:cubicBezTo>
                  <a:cubicBezTo>
                    <a:pt x="2545" y="8048"/>
                    <a:pt x="2545" y="7970"/>
                    <a:pt x="2493" y="7918"/>
                  </a:cubicBezTo>
                  <a:cubicBezTo>
                    <a:pt x="2493" y="7918"/>
                    <a:pt x="1351" y="5893"/>
                    <a:pt x="1221" y="5660"/>
                  </a:cubicBezTo>
                  <a:cubicBezTo>
                    <a:pt x="1221" y="5426"/>
                    <a:pt x="1325" y="4336"/>
                    <a:pt x="1325" y="4336"/>
                  </a:cubicBezTo>
                  <a:cubicBezTo>
                    <a:pt x="1325" y="4336"/>
                    <a:pt x="1065" y="3479"/>
                    <a:pt x="1013" y="3323"/>
                  </a:cubicBezTo>
                  <a:cubicBezTo>
                    <a:pt x="1039" y="3167"/>
                    <a:pt x="1273" y="519"/>
                    <a:pt x="1273" y="519"/>
                  </a:cubicBezTo>
                  <a:cubicBezTo>
                    <a:pt x="1273" y="519"/>
                    <a:pt x="1273" y="493"/>
                    <a:pt x="1273" y="493"/>
                  </a:cubicBezTo>
                  <a:cubicBezTo>
                    <a:pt x="1273" y="234"/>
                    <a:pt x="1065" y="26"/>
                    <a:pt x="805" y="0"/>
                  </a:cubicBezTo>
                  <a:close/>
                </a:path>
              </a:pathLst>
            </a:custGeom>
            <a:solidFill>
              <a:srgbClr val="FFBF00"/>
            </a:solidFill>
            <a:ln w="5200" cap="flat" cmpd="sng">
              <a:solidFill>
                <a:srgbClr val="490101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16"/>
            <p:cNvSpPr/>
            <p:nvPr/>
          </p:nvSpPr>
          <p:spPr>
            <a:xfrm>
              <a:off x="4181107" y="3113700"/>
              <a:ext cx="52230" cy="267689"/>
            </a:xfrm>
            <a:custGeom>
              <a:avLst/>
              <a:gdLst/>
              <a:ahLst/>
              <a:cxnLst/>
              <a:rect l="l" t="t" r="r" b="b"/>
              <a:pathLst>
                <a:path w="1741" h="9004" extrusionOk="0">
                  <a:moveTo>
                    <a:pt x="702" y="1"/>
                  </a:moveTo>
                  <a:cubicBezTo>
                    <a:pt x="442" y="27"/>
                    <a:pt x="208" y="234"/>
                    <a:pt x="208" y="494"/>
                  </a:cubicBezTo>
                  <a:cubicBezTo>
                    <a:pt x="208" y="494"/>
                    <a:pt x="338" y="4492"/>
                    <a:pt x="338" y="4492"/>
                  </a:cubicBezTo>
                  <a:cubicBezTo>
                    <a:pt x="338" y="4492"/>
                    <a:pt x="650" y="5790"/>
                    <a:pt x="702" y="5972"/>
                  </a:cubicBezTo>
                  <a:cubicBezTo>
                    <a:pt x="624" y="6179"/>
                    <a:pt x="27" y="8412"/>
                    <a:pt x="27" y="8412"/>
                  </a:cubicBezTo>
                  <a:cubicBezTo>
                    <a:pt x="1" y="8438"/>
                    <a:pt x="1" y="8490"/>
                    <a:pt x="1" y="8516"/>
                  </a:cubicBezTo>
                  <a:cubicBezTo>
                    <a:pt x="1" y="8724"/>
                    <a:pt x="156" y="8931"/>
                    <a:pt x="390" y="8983"/>
                  </a:cubicBezTo>
                  <a:cubicBezTo>
                    <a:pt x="436" y="8997"/>
                    <a:pt x="482" y="9003"/>
                    <a:pt x="528" y="9003"/>
                  </a:cubicBezTo>
                  <a:cubicBezTo>
                    <a:pt x="743" y="9003"/>
                    <a:pt x="949" y="8860"/>
                    <a:pt x="1013" y="8646"/>
                  </a:cubicBezTo>
                  <a:lnTo>
                    <a:pt x="1740" y="5998"/>
                  </a:lnTo>
                  <a:cubicBezTo>
                    <a:pt x="1740" y="5998"/>
                    <a:pt x="1351" y="4466"/>
                    <a:pt x="1351" y="4388"/>
                  </a:cubicBezTo>
                  <a:cubicBezTo>
                    <a:pt x="1325" y="4284"/>
                    <a:pt x="1221" y="468"/>
                    <a:pt x="1221" y="468"/>
                  </a:cubicBezTo>
                  <a:cubicBezTo>
                    <a:pt x="1221" y="208"/>
                    <a:pt x="987" y="1"/>
                    <a:pt x="702" y="1"/>
                  </a:cubicBezTo>
                  <a:close/>
                </a:path>
              </a:pathLst>
            </a:custGeom>
            <a:solidFill>
              <a:srgbClr val="FFBF00"/>
            </a:solidFill>
            <a:ln w="5200" cap="flat" cmpd="sng">
              <a:solidFill>
                <a:srgbClr val="490101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16"/>
            <p:cNvSpPr/>
            <p:nvPr/>
          </p:nvSpPr>
          <p:spPr>
            <a:xfrm>
              <a:off x="4118020" y="3135014"/>
              <a:ext cx="62340" cy="258413"/>
            </a:xfrm>
            <a:custGeom>
              <a:avLst/>
              <a:gdLst/>
              <a:ahLst/>
              <a:cxnLst/>
              <a:rect l="l" t="t" r="r" b="b"/>
              <a:pathLst>
                <a:path w="2078" h="8692" extrusionOk="0">
                  <a:moveTo>
                    <a:pt x="1242" y="1"/>
                  </a:moveTo>
                  <a:cubicBezTo>
                    <a:pt x="1002" y="1"/>
                    <a:pt x="799" y="148"/>
                    <a:pt x="754" y="374"/>
                  </a:cubicBezTo>
                  <a:lnTo>
                    <a:pt x="131" y="3308"/>
                  </a:lnTo>
                  <a:cubicBezTo>
                    <a:pt x="131" y="3308"/>
                    <a:pt x="286" y="4190"/>
                    <a:pt x="312" y="4320"/>
                  </a:cubicBezTo>
                  <a:cubicBezTo>
                    <a:pt x="260" y="4476"/>
                    <a:pt x="1" y="5748"/>
                    <a:pt x="1" y="5748"/>
                  </a:cubicBezTo>
                  <a:lnTo>
                    <a:pt x="1117" y="8396"/>
                  </a:lnTo>
                  <a:cubicBezTo>
                    <a:pt x="1196" y="8574"/>
                    <a:pt x="1381" y="8692"/>
                    <a:pt x="1579" y="8692"/>
                  </a:cubicBezTo>
                  <a:cubicBezTo>
                    <a:pt x="1641" y="8692"/>
                    <a:pt x="1704" y="8680"/>
                    <a:pt x="1766" y="8656"/>
                  </a:cubicBezTo>
                  <a:cubicBezTo>
                    <a:pt x="1974" y="8578"/>
                    <a:pt x="2078" y="8396"/>
                    <a:pt x="2078" y="8214"/>
                  </a:cubicBezTo>
                  <a:cubicBezTo>
                    <a:pt x="2078" y="8162"/>
                    <a:pt x="2078" y="8084"/>
                    <a:pt x="2052" y="8033"/>
                  </a:cubicBezTo>
                  <a:cubicBezTo>
                    <a:pt x="2052" y="8033"/>
                    <a:pt x="1143" y="5904"/>
                    <a:pt x="1065" y="5670"/>
                  </a:cubicBezTo>
                  <a:cubicBezTo>
                    <a:pt x="1091" y="5436"/>
                    <a:pt x="1325" y="4346"/>
                    <a:pt x="1325" y="4346"/>
                  </a:cubicBezTo>
                  <a:cubicBezTo>
                    <a:pt x="1325" y="4346"/>
                    <a:pt x="1169" y="3463"/>
                    <a:pt x="1143" y="3334"/>
                  </a:cubicBezTo>
                  <a:cubicBezTo>
                    <a:pt x="1195" y="3178"/>
                    <a:pt x="1740" y="556"/>
                    <a:pt x="1740" y="556"/>
                  </a:cubicBezTo>
                  <a:cubicBezTo>
                    <a:pt x="1740" y="530"/>
                    <a:pt x="1740" y="504"/>
                    <a:pt x="1740" y="478"/>
                  </a:cubicBezTo>
                  <a:cubicBezTo>
                    <a:pt x="1740" y="244"/>
                    <a:pt x="1584" y="63"/>
                    <a:pt x="1351" y="11"/>
                  </a:cubicBezTo>
                  <a:cubicBezTo>
                    <a:pt x="1314" y="4"/>
                    <a:pt x="1277" y="1"/>
                    <a:pt x="1242" y="1"/>
                  </a:cubicBezTo>
                  <a:close/>
                </a:path>
              </a:pathLst>
            </a:custGeom>
            <a:solidFill>
              <a:srgbClr val="FFBF00"/>
            </a:solidFill>
            <a:ln w="5200" cap="flat" cmpd="sng">
              <a:solidFill>
                <a:srgbClr val="490101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16"/>
            <p:cNvSpPr/>
            <p:nvPr/>
          </p:nvSpPr>
          <p:spPr>
            <a:xfrm>
              <a:off x="4263664" y="3181359"/>
              <a:ext cx="65460" cy="257729"/>
            </a:xfrm>
            <a:custGeom>
              <a:avLst/>
              <a:gdLst/>
              <a:ahLst/>
              <a:cxnLst/>
              <a:rect l="l" t="t" r="r" b="b"/>
              <a:pathLst>
                <a:path w="2182" h="8669" extrusionOk="0">
                  <a:moveTo>
                    <a:pt x="967" y="0"/>
                  </a:moveTo>
                  <a:cubicBezTo>
                    <a:pt x="722" y="0"/>
                    <a:pt x="517" y="169"/>
                    <a:pt x="494" y="399"/>
                  </a:cubicBezTo>
                  <a:lnTo>
                    <a:pt x="1" y="3358"/>
                  </a:lnTo>
                  <a:cubicBezTo>
                    <a:pt x="1" y="3358"/>
                    <a:pt x="182" y="4215"/>
                    <a:pt x="234" y="4371"/>
                  </a:cubicBezTo>
                  <a:cubicBezTo>
                    <a:pt x="208" y="4526"/>
                    <a:pt x="1" y="5799"/>
                    <a:pt x="1" y="5799"/>
                  </a:cubicBezTo>
                  <a:lnTo>
                    <a:pt x="1221" y="8395"/>
                  </a:lnTo>
                  <a:cubicBezTo>
                    <a:pt x="1297" y="8567"/>
                    <a:pt x="1487" y="8669"/>
                    <a:pt x="1685" y="8669"/>
                  </a:cubicBezTo>
                  <a:cubicBezTo>
                    <a:pt x="1756" y="8669"/>
                    <a:pt x="1827" y="8656"/>
                    <a:pt x="1896" y="8628"/>
                  </a:cubicBezTo>
                  <a:cubicBezTo>
                    <a:pt x="2077" y="8550"/>
                    <a:pt x="2181" y="8369"/>
                    <a:pt x="2181" y="8187"/>
                  </a:cubicBezTo>
                  <a:cubicBezTo>
                    <a:pt x="2181" y="8109"/>
                    <a:pt x="2181" y="8057"/>
                    <a:pt x="2155" y="7979"/>
                  </a:cubicBezTo>
                  <a:cubicBezTo>
                    <a:pt x="2155" y="7979"/>
                    <a:pt x="1143" y="5902"/>
                    <a:pt x="1039" y="5669"/>
                  </a:cubicBezTo>
                  <a:cubicBezTo>
                    <a:pt x="1065" y="5435"/>
                    <a:pt x="1247" y="4345"/>
                    <a:pt x="1247" y="4345"/>
                  </a:cubicBezTo>
                  <a:cubicBezTo>
                    <a:pt x="1247" y="4345"/>
                    <a:pt x="1065" y="3462"/>
                    <a:pt x="1039" y="3332"/>
                  </a:cubicBezTo>
                  <a:cubicBezTo>
                    <a:pt x="1065" y="3177"/>
                    <a:pt x="1480" y="554"/>
                    <a:pt x="1480" y="554"/>
                  </a:cubicBezTo>
                  <a:cubicBezTo>
                    <a:pt x="1480" y="529"/>
                    <a:pt x="1506" y="503"/>
                    <a:pt x="1506" y="477"/>
                  </a:cubicBezTo>
                  <a:cubicBezTo>
                    <a:pt x="1506" y="243"/>
                    <a:pt x="1325" y="35"/>
                    <a:pt x="1065" y="9"/>
                  </a:cubicBezTo>
                  <a:cubicBezTo>
                    <a:pt x="1032" y="3"/>
                    <a:pt x="999" y="0"/>
                    <a:pt x="967" y="0"/>
                  </a:cubicBezTo>
                  <a:close/>
                </a:path>
              </a:pathLst>
            </a:custGeom>
            <a:solidFill>
              <a:srgbClr val="FFBF00"/>
            </a:solidFill>
            <a:ln w="5200" cap="flat" cmpd="sng">
              <a:solidFill>
                <a:srgbClr val="490101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16"/>
            <p:cNvSpPr/>
            <p:nvPr/>
          </p:nvSpPr>
          <p:spPr>
            <a:xfrm>
              <a:off x="4325191" y="3174611"/>
              <a:ext cx="55320" cy="267392"/>
            </a:xfrm>
            <a:custGeom>
              <a:avLst/>
              <a:gdLst/>
              <a:ahLst/>
              <a:cxnLst/>
              <a:rect l="l" t="t" r="r" b="b"/>
              <a:pathLst>
                <a:path w="1844" h="8994" extrusionOk="0">
                  <a:moveTo>
                    <a:pt x="512" y="0"/>
                  </a:moveTo>
                  <a:cubicBezTo>
                    <a:pt x="497" y="0"/>
                    <a:pt x="482" y="1"/>
                    <a:pt x="468" y="3"/>
                  </a:cubicBezTo>
                  <a:cubicBezTo>
                    <a:pt x="182" y="29"/>
                    <a:pt x="0" y="236"/>
                    <a:pt x="0" y="470"/>
                  </a:cubicBezTo>
                  <a:cubicBezTo>
                    <a:pt x="0" y="496"/>
                    <a:pt x="0" y="496"/>
                    <a:pt x="0" y="522"/>
                  </a:cubicBezTo>
                  <a:lnTo>
                    <a:pt x="364" y="4494"/>
                  </a:lnTo>
                  <a:cubicBezTo>
                    <a:pt x="364" y="4494"/>
                    <a:pt x="753" y="5766"/>
                    <a:pt x="805" y="5974"/>
                  </a:cubicBezTo>
                  <a:cubicBezTo>
                    <a:pt x="753" y="6181"/>
                    <a:pt x="286" y="8414"/>
                    <a:pt x="286" y="8414"/>
                  </a:cubicBezTo>
                  <a:cubicBezTo>
                    <a:pt x="286" y="8440"/>
                    <a:pt x="286" y="8466"/>
                    <a:pt x="286" y="8518"/>
                  </a:cubicBezTo>
                  <a:cubicBezTo>
                    <a:pt x="286" y="8725"/>
                    <a:pt x="442" y="8933"/>
                    <a:pt x="675" y="8985"/>
                  </a:cubicBezTo>
                  <a:cubicBezTo>
                    <a:pt x="708" y="8991"/>
                    <a:pt x="741" y="8994"/>
                    <a:pt x="773" y="8994"/>
                  </a:cubicBezTo>
                  <a:cubicBezTo>
                    <a:pt x="1018" y="8994"/>
                    <a:pt x="1227" y="8825"/>
                    <a:pt x="1272" y="8596"/>
                  </a:cubicBezTo>
                  <a:lnTo>
                    <a:pt x="1844" y="5922"/>
                  </a:lnTo>
                  <a:cubicBezTo>
                    <a:pt x="1844" y="5922"/>
                    <a:pt x="1376" y="4416"/>
                    <a:pt x="1350" y="4338"/>
                  </a:cubicBezTo>
                  <a:cubicBezTo>
                    <a:pt x="1350" y="4234"/>
                    <a:pt x="1013" y="444"/>
                    <a:pt x="1013" y="444"/>
                  </a:cubicBezTo>
                  <a:cubicBezTo>
                    <a:pt x="988" y="199"/>
                    <a:pt x="756" y="0"/>
                    <a:pt x="512" y="0"/>
                  </a:cubicBezTo>
                  <a:close/>
                </a:path>
              </a:pathLst>
            </a:custGeom>
            <a:solidFill>
              <a:srgbClr val="FFBF00"/>
            </a:solidFill>
            <a:ln w="5200" cap="flat" cmpd="sng">
              <a:solidFill>
                <a:srgbClr val="490101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16"/>
            <p:cNvSpPr/>
            <p:nvPr/>
          </p:nvSpPr>
          <p:spPr>
            <a:xfrm>
              <a:off x="7015888" y="2568765"/>
              <a:ext cx="111420" cy="101290"/>
            </a:xfrm>
            <a:custGeom>
              <a:avLst/>
              <a:gdLst/>
              <a:ahLst/>
              <a:cxnLst/>
              <a:rect l="l" t="t" r="r" b="b"/>
              <a:pathLst>
                <a:path w="3714" h="3407" extrusionOk="0">
                  <a:moveTo>
                    <a:pt x="1843" y="1"/>
                  </a:moveTo>
                  <a:cubicBezTo>
                    <a:pt x="1809" y="1"/>
                    <a:pt x="1775" y="2"/>
                    <a:pt x="1740" y="3"/>
                  </a:cubicBezTo>
                  <a:cubicBezTo>
                    <a:pt x="754" y="55"/>
                    <a:pt x="1" y="860"/>
                    <a:pt x="53" y="1795"/>
                  </a:cubicBezTo>
                  <a:cubicBezTo>
                    <a:pt x="128" y="2698"/>
                    <a:pt x="906" y="3407"/>
                    <a:pt x="1872" y="3407"/>
                  </a:cubicBezTo>
                  <a:cubicBezTo>
                    <a:pt x="1906" y="3407"/>
                    <a:pt x="1940" y="3406"/>
                    <a:pt x="1974" y="3404"/>
                  </a:cubicBezTo>
                  <a:cubicBezTo>
                    <a:pt x="2960" y="3326"/>
                    <a:pt x="3713" y="2522"/>
                    <a:pt x="3635" y="1587"/>
                  </a:cubicBezTo>
                  <a:cubicBezTo>
                    <a:pt x="3585" y="685"/>
                    <a:pt x="2786" y="1"/>
                    <a:pt x="1843" y="1"/>
                  </a:cubicBezTo>
                  <a:close/>
                </a:path>
              </a:pathLst>
            </a:custGeom>
            <a:solidFill>
              <a:srgbClr val="490101"/>
            </a:solidFill>
            <a:ln w="3250" cap="flat" cmpd="sng">
              <a:solidFill>
                <a:srgbClr val="4B4000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16"/>
            <p:cNvSpPr/>
            <p:nvPr/>
          </p:nvSpPr>
          <p:spPr>
            <a:xfrm>
              <a:off x="6889743" y="2545518"/>
              <a:ext cx="111390" cy="100636"/>
            </a:xfrm>
            <a:custGeom>
              <a:avLst/>
              <a:gdLst/>
              <a:ahLst/>
              <a:cxnLst/>
              <a:rect l="l" t="t" r="r" b="b"/>
              <a:pathLst>
                <a:path w="3713" h="3385" extrusionOk="0">
                  <a:moveTo>
                    <a:pt x="1910" y="1"/>
                  </a:moveTo>
                  <a:cubicBezTo>
                    <a:pt x="1862" y="1"/>
                    <a:pt x="1814" y="3"/>
                    <a:pt x="1765" y="7"/>
                  </a:cubicBezTo>
                  <a:cubicBezTo>
                    <a:pt x="753" y="59"/>
                    <a:pt x="0" y="863"/>
                    <a:pt x="78" y="1798"/>
                  </a:cubicBezTo>
                  <a:cubicBezTo>
                    <a:pt x="128" y="2700"/>
                    <a:pt x="928" y="3384"/>
                    <a:pt x="1870" y="3384"/>
                  </a:cubicBezTo>
                  <a:cubicBezTo>
                    <a:pt x="1904" y="3384"/>
                    <a:pt x="1939" y="3383"/>
                    <a:pt x="1973" y="3382"/>
                  </a:cubicBezTo>
                  <a:cubicBezTo>
                    <a:pt x="2960" y="3330"/>
                    <a:pt x="3713" y="2525"/>
                    <a:pt x="3661" y="1590"/>
                  </a:cubicBezTo>
                  <a:cubicBezTo>
                    <a:pt x="3611" y="702"/>
                    <a:pt x="2835" y="1"/>
                    <a:pt x="1910" y="1"/>
                  </a:cubicBezTo>
                  <a:close/>
                </a:path>
              </a:pathLst>
            </a:custGeom>
            <a:solidFill>
              <a:srgbClr val="490101"/>
            </a:solidFill>
            <a:ln w="3250" cap="flat" cmpd="sng">
              <a:solidFill>
                <a:srgbClr val="4B4000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16"/>
            <p:cNvSpPr/>
            <p:nvPr/>
          </p:nvSpPr>
          <p:spPr>
            <a:xfrm>
              <a:off x="6801727" y="2527087"/>
              <a:ext cx="111390" cy="101320"/>
            </a:xfrm>
            <a:custGeom>
              <a:avLst/>
              <a:gdLst/>
              <a:ahLst/>
              <a:cxnLst/>
              <a:rect l="l" t="t" r="r" b="b"/>
              <a:pathLst>
                <a:path w="3713" h="3408" extrusionOk="0">
                  <a:moveTo>
                    <a:pt x="1843" y="1"/>
                  </a:moveTo>
                  <a:cubicBezTo>
                    <a:pt x="1809" y="1"/>
                    <a:pt x="1774" y="2"/>
                    <a:pt x="1740" y="4"/>
                  </a:cubicBezTo>
                  <a:cubicBezTo>
                    <a:pt x="753" y="81"/>
                    <a:pt x="1" y="886"/>
                    <a:pt x="53" y="1821"/>
                  </a:cubicBezTo>
                  <a:cubicBezTo>
                    <a:pt x="128" y="2723"/>
                    <a:pt x="928" y="3407"/>
                    <a:pt x="1871" y="3407"/>
                  </a:cubicBezTo>
                  <a:cubicBezTo>
                    <a:pt x="1905" y="3407"/>
                    <a:pt x="1939" y="3406"/>
                    <a:pt x="1974" y="3404"/>
                  </a:cubicBezTo>
                  <a:cubicBezTo>
                    <a:pt x="2960" y="3353"/>
                    <a:pt x="3713" y="2522"/>
                    <a:pt x="3661" y="1587"/>
                  </a:cubicBezTo>
                  <a:cubicBezTo>
                    <a:pt x="3586" y="685"/>
                    <a:pt x="2785" y="1"/>
                    <a:pt x="1843" y="1"/>
                  </a:cubicBezTo>
                  <a:close/>
                </a:path>
              </a:pathLst>
            </a:custGeom>
            <a:solidFill>
              <a:srgbClr val="490101"/>
            </a:solidFill>
            <a:ln w="3250" cap="flat" cmpd="sng">
              <a:solidFill>
                <a:srgbClr val="4B4000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16"/>
            <p:cNvSpPr/>
            <p:nvPr/>
          </p:nvSpPr>
          <p:spPr>
            <a:xfrm>
              <a:off x="6713741" y="2491592"/>
              <a:ext cx="111390" cy="100636"/>
            </a:xfrm>
            <a:custGeom>
              <a:avLst/>
              <a:gdLst/>
              <a:ahLst/>
              <a:cxnLst/>
              <a:rect l="l" t="t" r="r" b="b"/>
              <a:pathLst>
                <a:path w="3713" h="3385" extrusionOk="0">
                  <a:moveTo>
                    <a:pt x="1842" y="1"/>
                  </a:moveTo>
                  <a:cubicBezTo>
                    <a:pt x="1808" y="1"/>
                    <a:pt x="1774" y="2"/>
                    <a:pt x="1739" y="3"/>
                  </a:cubicBezTo>
                  <a:cubicBezTo>
                    <a:pt x="753" y="55"/>
                    <a:pt x="0" y="860"/>
                    <a:pt x="52" y="1795"/>
                  </a:cubicBezTo>
                  <a:cubicBezTo>
                    <a:pt x="126" y="2683"/>
                    <a:pt x="881" y="3384"/>
                    <a:pt x="1825" y="3384"/>
                  </a:cubicBezTo>
                  <a:cubicBezTo>
                    <a:pt x="1874" y="3384"/>
                    <a:pt x="1923" y="3382"/>
                    <a:pt x="1973" y="3378"/>
                  </a:cubicBezTo>
                  <a:cubicBezTo>
                    <a:pt x="2960" y="3326"/>
                    <a:pt x="3712" y="2522"/>
                    <a:pt x="3635" y="1587"/>
                  </a:cubicBezTo>
                  <a:cubicBezTo>
                    <a:pt x="3584" y="685"/>
                    <a:pt x="2785" y="1"/>
                    <a:pt x="1842" y="1"/>
                  </a:cubicBezTo>
                  <a:close/>
                </a:path>
              </a:pathLst>
            </a:custGeom>
            <a:solidFill>
              <a:srgbClr val="490101"/>
            </a:solidFill>
            <a:ln w="3250" cap="flat" cmpd="sng">
              <a:solidFill>
                <a:srgbClr val="4B4000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16"/>
            <p:cNvSpPr/>
            <p:nvPr/>
          </p:nvSpPr>
          <p:spPr>
            <a:xfrm>
              <a:off x="6615586" y="2474202"/>
              <a:ext cx="115320" cy="100606"/>
            </a:xfrm>
            <a:custGeom>
              <a:avLst/>
              <a:gdLst/>
              <a:ahLst/>
              <a:cxnLst/>
              <a:rect l="l" t="t" r="r" b="b"/>
              <a:pathLst>
                <a:path w="3844" h="3384" extrusionOk="0">
                  <a:moveTo>
                    <a:pt x="1930" y="1"/>
                  </a:moveTo>
                  <a:cubicBezTo>
                    <a:pt x="1045" y="1"/>
                    <a:pt x="273" y="614"/>
                    <a:pt x="131" y="1445"/>
                  </a:cubicBezTo>
                  <a:cubicBezTo>
                    <a:pt x="1" y="2380"/>
                    <a:pt x="676" y="3236"/>
                    <a:pt x="1662" y="3366"/>
                  </a:cubicBezTo>
                  <a:cubicBezTo>
                    <a:pt x="1750" y="3378"/>
                    <a:pt x="1836" y="3383"/>
                    <a:pt x="1922" y="3383"/>
                  </a:cubicBezTo>
                  <a:cubicBezTo>
                    <a:pt x="2804" y="3383"/>
                    <a:pt x="3569" y="2790"/>
                    <a:pt x="3687" y="1938"/>
                  </a:cubicBezTo>
                  <a:cubicBezTo>
                    <a:pt x="3843" y="1004"/>
                    <a:pt x="3142" y="147"/>
                    <a:pt x="2182" y="17"/>
                  </a:cubicBezTo>
                  <a:cubicBezTo>
                    <a:pt x="2097" y="6"/>
                    <a:pt x="2013" y="1"/>
                    <a:pt x="1930" y="1"/>
                  </a:cubicBezTo>
                  <a:close/>
                </a:path>
              </a:pathLst>
            </a:custGeom>
            <a:solidFill>
              <a:srgbClr val="490101"/>
            </a:solidFill>
            <a:ln w="3250" cap="flat" cmpd="sng">
              <a:solidFill>
                <a:srgbClr val="4B4000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16"/>
            <p:cNvSpPr/>
            <p:nvPr/>
          </p:nvSpPr>
          <p:spPr>
            <a:xfrm>
              <a:off x="6512811" y="2466502"/>
              <a:ext cx="115290" cy="101350"/>
            </a:xfrm>
            <a:custGeom>
              <a:avLst/>
              <a:gdLst/>
              <a:ahLst/>
              <a:cxnLst/>
              <a:rect l="l" t="t" r="r" b="b"/>
              <a:pathLst>
                <a:path w="3843" h="3409" extrusionOk="0">
                  <a:moveTo>
                    <a:pt x="1930" y="0"/>
                  </a:moveTo>
                  <a:cubicBezTo>
                    <a:pt x="1044" y="0"/>
                    <a:pt x="275" y="616"/>
                    <a:pt x="156" y="1470"/>
                  </a:cubicBezTo>
                  <a:cubicBezTo>
                    <a:pt x="0" y="2405"/>
                    <a:pt x="701" y="3262"/>
                    <a:pt x="1662" y="3392"/>
                  </a:cubicBezTo>
                  <a:cubicBezTo>
                    <a:pt x="1746" y="3403"/>
                    <a:pt x="1830" y="3408"/>
                    <a:pt x="1913" y="3408"/>
                  </a:cubicBezTo>
                  <a:cubicBezTo>
                    <a:pt x="2798" y="3408"/>
                    <a:pt x="3570" y="2792"/>
                    <a:pt x="3713" y="1938"/>
                  </a:cubicBezTo>
                  <a:cubicBezTo>
                    <a:pt x="3842" y="1029"/>
                    <a:pt x="3167" y="172"/>
                    <a:pt x="2181" y="17"/>
                  </a:cubicBezTo>
                  <a:cubicBezTo>
                    <a:pt x="2096" y="6"/>
                    <a:pt x="2012" y="0"/>
                    <a:pt x="1930" y="0"/>
                  </a:cubicBezTo>
                  <a:close/>
                </a:path>
              </a:pathLst>
            </a:custGeom>
            <a:solidFill>
              <a:srgbClr val="490101"/>
            </a:solidFill>
            <a:ln w="3250" cap="flat" cmpd="sng">
              <a:solidFill>
                <a:srgbClr val="4B4000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16"/>
            <p:cNvSpPr/>
            <p:nvPr/>
          </p:nvSpPr>
          <p:spPr>
            <a:xfrm>
              <a:off x="6043182" y="2386833"/>
              <a:ext cx="119190" cy="103996"/>
            </a:xfrm>
            <a:custGeom>
              <a:avLst/>
              <a:gdLst/>
              <a:ahLst/>
              <a:cxnLst/>
              <a:rect l="l" t="t" r="r" b="b"/>
              <a:pathLst>
                <a:path w="3973" h="3498" extrusionOk="0">
                  <a:moveTo>
                    <a:pt x="1967" y="0"/>
                  </a:moveTo>
                  <a:cubicBezTo>
                    <a:pt x="1069" y="0"/>
                    <a:pt x="274" y="635"/>
                    <a:pt x="157" y="1502"/>
                  </a:cubicBezTo>
                  <a:cubicBezTo>
                    <a:pt x="1" y="2463"/>
                    <a:pt x="702" y="3346"/>
                    <a:pt x="1714" y="3475"/>
                  </a:cubicBezTo>
                  <a:cubicBezTo>
                    <a:pt x="1812" y="3491"/>
                    <a:pt x="1910" y="3498"/>
                    <a:pt x="2006" y="3498"/>
                  </a:cubicBezTo>
                  <a:cubicBezTo>
                    <a:pt x="2905" y="3498"/>
                    <a:pt x="3700" y="2863"/>
                    <a:pt x="3817" y="1996"/>
                  </a:cubicBezTo>
                  <a:cubicBezTo>
                    <a:pt x="3973" y="1035"/>
                    <a:pt x="3272" y="152"/>
                    <a:pt x="2259" y="23"/>
                  </a:cubicBezTo>
                  <a:cubicBezTo>
                    <a:pt x="2161" y="8"/>
                    <a:pt x="2064" y="0"/>
                    <a:pt x="1967" y="0"/>
                  </a:cubicBezTo>
                  <a:close/>
                </a:path>
              </a:pathLst>
            </a:custGeom>
            <a:solidFill>
              <a:srgbClr val="490101"/>
            </a:solidFill>
            <a:ln w="3250" cap="flat" cmpd="sng">
              <a:solidFill>
                <a:srgbClr val="4B4000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16"/>
            <p:cNvSpPr/>
            <p:nvPr/>
          </p:nvSpPr>
          <p:spPr>
            <a:xfrm>
              <a:off x="5945057" y="2407672"/>
              <a:ext cx="119190" cy="103996"/>
            </a:xfrm>
            <a:custGeom>
              <a:avLst/>
              <a:gdLst/>
              <a:ahLst/>
              <a:cxnLst/>
              <a:rect l="l" t="t" r="r" b="b"/>
              <a:pathLst>
                <a:path w="3973" h="3498" extrusionOk="0">
                  <a:moveTo>
                    <a:pt x="1942" y="0"/>
                  </a:moveTo>
                  <a:cubicBezTo>
                    <a:pt x="1047" y="0"/>
                    <a:pt x="274" y="635"/>
                    <a:pt x="157" y="1502"/>
                  </a:cubicBezTo>
                  <a:cubicBezTo>
                    <a:pt x="1" y="2463"/>
                    <a:pt x="702" y="3346"/>
                    <a:pt x="1714" y="3475"/>
                  </a:cubicBezTo>
                  <a:cubicBezTo>
                    <a:pt x="1812" y="3490"/>
                    <a:pt x="1910" y="3498"/>
                    <a:pt x="2005" y="3498"/>
                  </a:cubicBezTo>
                  <a:cubicBezTo>
                    <a:pt x="2900" y="3498"/>
                    <a:pt x="3676" y="2863"/>
                    <a:pt x="3817" y="1996"/>
                  </a:cubicBezTo>
                  <a:cubicBezTo>
                    <a:pt x="3973" y="1035"/>
                    <a:pt x="3246" y="152"/>
                    <a:pt x="2233" y="23"/>
                  </a:cubicBezTo>
                  <a:cubicBezTo>
                    <a:pt x="2135" y="8"/>
                    <a:pt x="2038" y="0"/>
                    <a:pt x="1942" y="0"/>
                  </a:cubicBezTo>
                  <a:close/>
                </a:path>
              </a:pathLst>
            </a:custGeom>
            <a:solidFill>
              <a:srgbClr val="490101"/>
            </a:solidFill>
            <a:ln w="3250" cap="flat" cmpd="sng">
              <a:solidFill>
                <a:srgbClr val="4B4000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16"/>
            <p:cNvSpPr/>
            <p:nvPr/>
          </p:nvSpPr>
          <p:spPr>
            <a:xfrm>
              <a:off x="5853951" y="2415579"/>
              <a:ext cx="118410" cy="104382"/>
            </a:xfrm>
            <a:custGeom>
              <a:avLst/>
              <a:gdLst/>
              <a:ahLst/>
              <a:cxnLst/>
              <a:rect l="l" t="t" r="r" b="b"/>
              <a:pathLst>
                <a:path w="3947" h="3511" extrusionOk="0">
                  <a:moveTo>
                    <a:pt x="1983" y="0"/>
                  </a:moveTo>
                  <a:cubicBezTo>
                    <a:pt x="1071" y="0"/>
                    <a:pt x="273" y="639"/>
                    <a:pt x="130" y="1496"/>
                  </a:cubicBezTo>
                  <a:cubicBezTo>
                    <a:pt x="0" y="2457"/>
                    <a:pt x="701" y="3339"/>
                    <a:pt x="1714" y="3495"/>
                  </a:cubicBezTo>
                  <a:cubicBezTo>
                    <a:pt x="1798" y="3506"/>
                    <a:pt x="1881" y="3511"/>
                    <a:pt x="1964" y="3511"/>
                  </a:cubicBezTo>
                  <a:cubicBezTo>
                    <a:pt x="2876" y="3511"/>
                    <a:pt x="3674" y="2872"/>
                    <a:pt x="3817" y="2015"/>
                  </a:cubicBezTo>
                  <a:cubicBezTo>
                    <a:pt x="3946" y="1055"/>
                    <a:pt x="3245" y="146"/>
                    <a:pt x="2233" y="16"/>
                  </a:cubicBezTo>
                  <a:cubicBezTo>
                    <a:pt x="2149" y="5"/>
                    <a:pt x="2066" y="0"/>
                    <a:pt x="1983" y="0"/>
                  </a:cubicBezTo>
                  <a:close/>
                </a:path>
              </a:pathLst>
            </a:custGeom>
            <a:solidFill>
              <a:srgbClr val="490101"/>
            </a:solidFill>
            <a:ln w="3250" cap="flat" cmpd="sng">
              <a:solidFill>
                <a:srgbClr val="4B4000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16"/>
            <p:cNvSpPr/>
            <p:nvPr/>
          </p:nvSpPr>
          <p:spPr>
            <a:xfrm>
              <a:off x="5754265" y="2432524"/>
              <a:ext cx="120750" cy="105214"/>
            </a:xfrm>
            <a:custGeom>
              <a:avLst/>
              <a:gdLst/>
              <a:ahLst/>
              <a:cxnLst/>
              <a:rect l="l" t="t" r="r" b="b"/>
              <a:pathLst>
                <a:path w="4025" h="3539" extrusionOk="0">
                  <a:moveTo>
                    <a:pt x="2022" y="1"/>
                  </a:moveTo>
                  <a:cubicBezTo>
                    <a:pt x="1093" y="1"/>
                    <a:pt x="299" y="621"/>
                    <a:pt x="156" y="1523"/>
                  </a:cubicBezTo>
                  <a:cubicBezTo>
                    <a:pt x="0" y="2484"/>
                    <a:pt x="727" y="3366"/>
                    <a:pt x="1740" y="3522"/>
                  </a:cubicBezTo>
                  <a:cubicBezTo>
                    <a:pt x="1826" y="3533"/>
                    <a:pt x="1911" y="3538"/>
                    <a:pt x="1995" y="3538"/>
                  </a:cubicBezTo>
                  <a:cubicBezTo>
                    <a:pt x="2928" y="3538"/>
                    <a:pt x="3726" y="2897"/>
                    <a:pt x="3869" y="2016"/>
                  </a:cubicBezTo>
                  <a:cubicBezTo>
                    <a:pt x="4024" y="1056"/>
                    <a:pt x="3297" y="147"/>
                    <a:pt x="2285" y="17"/>
                  </a:cubicBezTo>
                  <a:cubicBezTo>
                    <a:pt x="2196" y="6"/>
                    <a:pt x="2108" y="1"/>
                    <a:pt x="2022" y="1"/>
                  </a:cubicBezTo>
                  <a:close/>
                </a:path>
              </a:pathLst>
            </a:custGeom>
            <a:solidFill>
              <a:srgbClr val="490101"/>
            </a:solidFill>
            <a:ln w="3250" cap="flat" cmpd="sng">
              <a:solidFill>
                <a:srgbClr val="4B4000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16"/>
            <p:cNvSpPr/>
            <p:nvPr/>
          </p:nvSpPr>
          <p:spPr>
            <a:xfrm>
              <a:off x="5659260" y="2451817"/>
              <a:ext cx="119970" cy="105214"/>
            </a:xfrm>
            <a:custGeom>
              <a:avLst/>
              <a:gdLst/>
              <a:ahLst/>
              <a:cxnLst/>
              <a:rect l="l" t="t" r="r" b="b"/>
              <a:pathLst>
                <a:path w="3999" h="3539" extrusionOk="0">
                  <a:moveTo>
                    <a:pt x="2001" y="1"/>
                  </a:moveTo>
                  <a:cubicBezTo>
                    <a:pt x="1088" y="1"/>
                    <a:pt x="275" y="621"/>
                    <a:pt x="156" y="1523"/>
                  </a:cubicBezTo>
                  <a:cubicBezTo>
                    <a:pt x="0" y="2484"/>
                    <a:pt x="727" y="3366"/>
                    <a:pt x="1740" y="3522"/>
                  </a:cubicBezTo>
                  <a:cubicBezTo>
                    <a:pt x="1823" y="3533"/>
                    <a:pt x="1907" y="3538"/>
                    <a:pt x="1990" y="3538"/>
                  </a:cubicBezTo>
                  <a:cubicBezTo>
                    <a:pt x="2906" y="3538"/>
                    <a:pt x="3725" y="2897"/>
                    <a:pt x="3868" y="2016"/>
                  </a:cubicBezTo>
                  <a:cubicBezTo>
                    <a:pt x="3998" y="1056"/>
                    <a:pt x="3297" y="147"/>
                    <a:pt x="2259" y="17"/>
                  </a:cubicBezTo>
                  <a:cubicBezTo>
                    <a:pt x="2172" y="6"/>
                    <a:pt x="2086" y="1"/>
                    <a:pt x="2001" y="1"/>
                  </a:cubicBezTo>
                  <a:close/>
                </a:path>
              </a:pathLst>
            </a:custGeom>
            <a:solidFill>
              <a:srgbClr val="490101"/>
            </a:solidFill>
            <a:ln w="3250" cap="flat" cmpd="sng">
              <a:solidFill>
                <a:srgbClr val="4B4000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16"/>
            <p:cNvSpPr/>
            <p:nvPr/>
          </p:nvSpPr>
          <p:spPr>
            <a:xfrm>
              <a:off x="5559574" y="2465730"/>
              <a:ext cx="119970" cy="105363"/>
            </a:xfrm>
            <a:custGeom>
              <a:avLst/>
              <a:gdLst/>
              <a:ahLst/>
              <a:cxnLst/>
              <a:rect l="l" t="t" r="r" b="b"/>
              <a:pathLst>
                <a:path w="3999" h="3544" extrusionOk="0">
                  <a:moveTo>
                    <a:pt x="2009" y="1"/>
                  </a:moveTo>
                  <a:cubicBezTo>
                    <a:pt x="1093" y="1"/>
                    <a:pt x="273" y="641"/>
                    <a:pt x="130" y="1522"/>
                  </a:cubicBezTo>
                  <a:cubicBezTo>
                    <a:pt x="0" y="2483"/>
                    <a:pt x="701" y="3392"/>
                    <a:pt x="1740" y="3521"/>
                  </a:cubicBezTo>
                  <a:cubicBezTo>
                    <a:pt x="1838" y="3536"/>
                    <a:pt x="1935" y="3544"/>
                    <a:pt x="2032" y="3544"/>
                  </a:cubicBezTo>
                  <a:cubicBezTo>
                    <a:pt x="2930" y="3544"/>
                    <a:pt x="3725" y="2909"/>
                    <a:pt x="3842" y="2042"/>
                  </a:cubicBezTo>
                  <a:cubicBezTo>
                    <a:pt x="3998" y="1055"/>
                    <a:pt x="3297" y="172"/>
                    <a:pt x="2259" y="17"/>
                  </a:cubicBezTo>
                  <a:cubicBezTo>
                    <a:pt x="2175" y="6"/>
                    <a:pt x="2091" y="1"/>
                    <a:pt x="2009" y="1"/>
                  </a:cubicBezTo>
                  <a:close/>
                </a:path>
              </a:pathLst>
            </a:custGeom>
            <a:solidFill>
              <a:srgbClr val="490101"/>
            </a:solidFill>
            <a:ln w="3250" cap="flat" cmpd="sng">
              <a:solidFill>
                <a:srgbClr val="4B4000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16"/>
            <p:cNvSpPr/>
            <p:nvPr/>
          </p:nvSpPr>
          <p:spPr>
            <a:xfrm>
              <a:off x="5473118" y="2468048"/>
              <a:ext cx="120750" cy="106731"/>
            </a:xfrm>
            <a:custGeom>
              <a:avLst/>
              <a:gdLst/>
              <a:ahLst/>
              <a:cxnLst/>
              <a:rect l="l" t="t" r="r" b="b"/>
              <a:pathLst>
                <a:path w="4025" h="3590" extrusionOk="0">
                  <a:moveTo>
                    <a:pt x="2029" y="1"/>
                  </a:moveTo>
                  <a:cubicBezTo>
                    <a:pt x="1093" y="1"/>
                    <a:pt x="273" y="643"/>
                    <a:pt x="130" y="1548"/>
                  </a:cubicBezTo>
                  <a:cubicBezTo>
                    <a:pt x="1" y="2509"/>
                    <a:pt x="701" y="3417"/>
                    <a:pt x="1740" y="3573"/>
                  </a:cubicBezTo>
                  <a:cubicBezTo>
                    <a:pt x="1826" y="3584"/>
                    <a:pt x="1911" y="3589"/>
                    <a:pt x="1996" y="3589"/>
                  </a:cubicBezTo>
                  <a:cubicBezTo>
                    <a:pt x="2932" y="3589"/>
                    <a:pt x="3752" y="2946"/>
                    <a:pt x="3895" y="2042"/>
                  </a:cubicBezTo>
                  <a:cubicBezTo>
                    <a:pt x="4024" y="1081"/>
                    <a:pt x="3324" y="172"/>
                    <a:pt x="2285" y="17"/>
                  </a:cubicBezTo>
                  <a:cubicBezTo>
                    <a:pt x="2199" y="6"/>
                    <a:pt x="2114" y="1"/>
                    <a:pt x="2029" y="1"/>
                  </a:cubicBezTo>
                  <a:close/>
                </a:path>
              </a:pathLst>
            </a:custGeom>
            <a:solidFill>
              <a:srgbClr val="490101"/>
            </a:solidFill>
            <a:ln w="3250" cap="flat" cmpd="sng">
              <a:solidFill>
                <a:srgbClr val="4B4000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16"/>
            <p:cNvSpPr/>
            <p:nvPr/>
          </p:nvSpPr>
          <p:spPr>
            <a:xfrm>
              <a:off x="5370313" y="2454760"/>
              <a:ext cx="123870" cy="108425"/>
            </a:xfrm>
            <a:custGeom>
              <a:avLst/>
              <a:gdLst/>
              <a:ahLst/>
              <a:cxnLst/>
              <a:rect l="l" t="t" r="r" b="b"/>
              <a:pathLst>
                <a:path w="4129" h="3647" extrusionOk="0">
                  <a:moveTo>
                    <a:pt x="2041" y="1"/>
                  </a:moveTo>
                  <a:cubicBezTo>
                    <a:pt x="1095" y="1"/>
                    <a:pt x="272" y="662"/>
                    <a:pt x="131" y="1580"/>
                  </a:cubicBezTo>
                  <a:cubicBezTo>
                    <a:pt x="1" y="2566"/>
                    <a:pt x="728" y="3475"/>
                    <a:pt x="1792" y="3631"/>
                  </a:cubicBezTo>
                  <a:cubicBezTo>
                    <a:pt x="1878" y="3642"/>
                    <a:pt x="1963" y="3647"/>
                    <a:pt x="2048" y="3647"/>
                  </a:cubicBezTo>
                  <a:cubicBezTo>
                    <a:pt x="2988" y="3647"/>
                    <a:pt x="3830" y="3002"/>
                    <a:pt x="3973" y="2073"/>
                  </a:cubicBezTo>
                  <a:cubicBezTo>
                    <a:pt x="4128" y="1087"/>
                    <a:pt x="3376" y="152"/>
                    <a:pt x="2337" y="22"/>
                  </a:cubicBezTo>
                  <a:cubicBezTo>
                    <a:pt x="2237" y="8"/>
                    <a:pt x="2138" y="1"/>
                    <a:pt x="2041" y="1"/>
                  </a:cubicBezTo>
                  <a:close/>
                </a:path>
              </a:pathLst>
            </a:custGeom>
            <a:solidFill>
              <a:srgbClr val="490101"/>
            </a:solidFill>
            <a:ln w="3900" cap="flat" cmpd="sng">
              <a:solidFill>
                <a:srgbClr val="4B4000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16"/>
            <p:cNvSpPr/>
            <p:nvPr/>
          </p:nvSpPr>
          <p:spPr>
            <a:xfrm>
              <a:off x="5267508" y="2430235"/>
              <a:ext cx="123090" cy="108425"/>
            </a:xfrm>
            <a:custGeom>
              <a:avLst/>
              <a:gdLst/>
              <a:ahLst/>
              <a:cxnLst/>
              <a:rect l="l" t="t" r="r" b="b"/>
              <a:pathLst>
                <a:path w="4103" h="3647" extrusionOk="0">
                  <a:moveTo>
                    <a:pt x="2076" y="1"/>
                  </a:moveTo>
                  <a:cubicBezTo>
                    <a:pt x="1116" y="1"/>
                    <a:pt x="274" y="645"/>
                    <a:pt x="131" y="1574"/>
                  </a:cubicBezTo>
                  <a:cubicBezTo>
                    <a:pt x="1" y="2561"/>
                    <a:pt x="728" y="3495"/>
                    <a:pt x="1766" y="3625"/>
                  </a:cubicBezTo>
                  <a:cubicBezTo>
                    <a:pt x="1866" y="3640"/>
                    <a:pt x="1965" y="3647"/>
                    <a:pt x="2063" y="3647"/>
                  </a:cubicBezTo>
                  <a:cubicBezTo>
                    <a:pt x="3008" y="3647"/>
                    <a:pt x="3832" y="2987"/>
                    <a:pt x="3973" y="2093"/>
                  </a:cubicBezTo>
                  <a:cubicBezTo>
                    <a:pt x="4103" y="1081"/>
                    <a:pt x="3376" y="172"/>
                    <a:pt x="2337" y="16"/>
                  </a:cubicBezTo>
                  <a:cubicBezTo>
                    <a:pt x="2249" y="6"/>
                    <a:pt x="2162" y="1"/>
                    <a:pt x="2076" y="1"/>
                  </a:cubicBezTo>
                  <a:close/>
                </a:path>
              </a:pathLst>
            </a:custGeom>
            <a:solidFill>
              <a:srgbClr val="490101"/>
            </a:solidFill>
            <a:ln w="3900" cap="flat" cmpd="sng">
              <a:solidFill>
                <a:srgbClr val="4B4000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16"/>
            <p:cNvSpPr/>
            <p:nvPr/>
          </p:nvSpPr>
          <p:spPr>
            <a:xfrm>
              <a:off x="5166292" y="2408653"/>
              <a:ext cx="125400" cy="109763"/>
            </a:xfrm>
            <a:custGeom>
              <a:avLst/>
              <a:gdLst/>
              <a:ahLst/>
              <a:cxnLst/>
              <a:rect l="l" t="t" r="r" b="b"/>
              <a:pathLst>
                <a:path w="4180" h="3692" extrusionOk="0">
                  <a:moveTo>
                    <a:pt x="2108" y="0"/>
                  </a:moveTo>
                  <a:cubicBezTo>
                    <a:pt x="1145" y="0"/>
                    <a:pt x="299" y="668"/>
                    <a:pt x="156" y="1599"/>
                  </a:cubicBezTo>
                  <a:cubicBezTo>
                    <a:pt x="0" y="2586"/>
                    <a:pt x="753" y="3520"/>
                    <a:pt x="1817" y="3676"/>
                  </a:cubicBezTo>
                  <a:cubicBezTo>
                    <a:pt x="1903" y="3686"/>
                    <a:pt x="1988" y="3692"/>
                    <a:pt x="2072" y="3692"/>
                  </a:cubicBezTo>
                  <a:cubicBezTo>
                    <a:pt x="3035" y="3692"/>
                    <a:pt x="3881" y="3026"/>
                    <a:pt x="4024" y="2118"/>
                  </a:cubicBezTo>
                  <a:cubicBezTo>
                    <a:pt x="4180" y="1106"/>
                    <a:pt x="3427" y="171"/>
                    <a:pt x="2362" y="16"/>
                  </a:cubicBezTo>
                  <a:cubicBezTo>
                    <a:pt x="2277" y="5"/>
                    <a:pt x="2192" y="0"/>
                    <a:pt x="2108" y="0"/>
                  </a:cubicBezTo>
                  <a:close/>
                </a:path>
              </a:pathLst>
            </a:custGeom>
            <a:solidFill>
              <a:srgbClr val="490101"/>
            </a:solidFill>
            <a:ln w="3900" cap="flat" cmpd="sng">
              <a:solidFill>
                <a:srgbClr val="4B4000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16"/>
            <p:cNvSpPr/>
            <p:nvPr/>
          </p:nvSpPr>
          <p:spPr>
            <a:xfrm>
              <a:off x="5072037" y="2395335"/>
              <a:ext cx="125430" cy="109377"/>
            </a:xfrm>
            <a:custGeom>
              <a:avLst/>
              <a:gdLst/>
              <a:ahLst/>
              <a:cxnLst/>
              <a:rect l="l" t="t" r="r" b="b"/>
              <a:pathLst>
                <a:path w="4181" h="3679" extrusionOk="0">
                  <a:moveTo>
                    <a:pt x="2067" y="1"/>
                  </a:moveTo>
                  <a:cubicBezTo>
                    <a:pt x="1121" y="1"/>
                    <a:pt x="298" y="662"/>
                    <a:pt x="157" y="1580"/>
                  </a:cubicBezTo>
                  <a:cubicBezTo>
                    <a:pt x="1" y="2592"/>
                    <a:pt x="754" y="3527"/>
                    <a:pt x="1818" y="3657"/>
                  </a:cubicBezTo>
                  <a:cubicBezTo>
                    <a:pt x="1918" y="3671"/>
                    <a:pt x="2017" y="3678"/>
                    <a:pt x="2115" y="3678"/>
                  </a:cubicBezTo>
                  <a:cubicBezTo>
                    <a:pt x="3060" y="3678"/>
                    <a:pt x="3884" y="3017"/>
                    <a:pt x="4025" y="2099"/>
                  </a:cubicBezTo>
                  <a:cubicBezTo>
                    <a:pt x="4180" y="1087"/>
                    <a:pt x="3428" y="152"/>
                    <a:pt x="2363" y="22"/>
                  </a:cubicBezTo>
                  <a:cubicBezTo>
                    <a:pt x="2263" y="8"/>
                    <a:pt x="2164" y="1"/>
                    <a:pt x="2067" y="1"/>
                  </a:cubicBezTo>
                  <a:close/>
                </a:path>
              </a:pathLst>
            </a:custGeom>
            <a:solidFill>
              <a:srgbClr val="490101"/>
            </a:solidFill>
            <a:ln w="3900" cap="flat" cmpd="sng">
              <a:solidFill>
                <a:srgbClr val="4B4000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16"/>
            <p:cNvSpPr/>
            <p:nvPr/>
          </p:nvSpPr>
          <p:spPr>
            <a:xfrm>
              <a:off x="4975471" y="2427768"/>
              <a:ext cx="127770" cy="111666"/>
            </a:xfrm>
            <a:custGeom>
              <a:avLst/>
              <a:gdLst/>
              <a:ahLst/>
              <a:cxnLst/>
              <a:rect l="l" t="t" r="r" b="b"/>
              <a:pathLst>
                <a:path w="4259" h="3756" extrusionOk="0">
                  <a:moveTo>
                    <a:pt x="2120" y="1"/>
                  </a:moveTo>
                  <a:cubicBezTo>
                    <a:pt x="1147" y="1"/>
                    <a:pt x="298" y="685"/>
                    <a:pt x="156" y="1605"/>
                  </a:cubicBezTo>
                  <a:cubicBezTo>
                    <a:pt x="1" y="2644"/>
                    <a:pt x="753" y="3578"/>
                    <a:pt x="1844" y="3734"/>
                  </a:cubicBezTo>
                  <a:cubicBezTo>
                    <a:pt x="1943" y="3748"/>
                    <a:pt x="2042" y="3755"/>
                    <a:pt x="2139" y="3755"/>
                  </a:cubicBezTo>
                  <a:cubicBezTo>
                    <a:pt x="3111" y="3755"/>
                    <a:pt x="3961" y="3071"/>
                    <a:pt x="4102" y="2150"/>
                  </a:cubicBezTo>
                  <a:cubicBezTo>
                    <a:pt x="4258" y="1112"/>
                    <a:pt x="3479" y="151"/>
                    <a:pt x="2415" y="22"/>
                  </a:cubicBezTo>
                  <a:cubicBezTo>
                    <a:pt x="2316" y="7"/>
                    <a:pt x="2217" y="1"/>
                    <a:pt x="2120" y="1"/>
                  </a:cubicBezTo>
                  <a:close/>
                </a:path>
              </a:pathLst>
            </a:custGeom>
            <a:solidFill>
              <a:srgbClr val="490101"/>
            </a:solidFill>
            <a:ln w="3900" cap="flat" cmpd="sng">
              <a:solidFill>
                <a:srgbClr val="4B4000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16"/>
            <p:cNvSpPr/>
            <p:nvPr/>
          </p:nvSpPr>
          <p:spPr>
            <a:xfrm>
              <a:off x="4878125" y="2461716"/>
              <a:ext cx="127770" cy="111666"/>
            </a:xfrm>
            <a:custGeom>
              <a:avLst/>
              <a:gdLst/>
              <a:ahLst/>
              <a:cxnLst/>
              <a:rect l="l" t="t" r="r" b="b"/>
              <a:pathLst>
                <a:path w="4259" h="3756" extrusionOk="0">
                  <a:moveTo>
                    <a:pt x="2120" y="1"/>
                  </a:moveTo>
                  <a:cubicBezTo>
                    <a:pt x="1147" y="1"/>
                    <a:pt x="298" y="685"/>
                    <a:pt x="156" y="1605"/>
                  </a:cubicBezTo>
                  <a:cubicBezTo>
                    <a:pt x="1" y="2644"/>
                    <a:pt x="779" y="3579"/>
                    <a:pt x="1844" y="3734"/>
                  </a:cubicBezTo>
                  <a:cubicBezTo>
                    <a:pt x="1943" y="3748"/>
                    <a:pt x="2042" y="3755"/>
                    <a:pt x="2139" y="3755"/>
                  </a:cubicBezTo>
                  <a:cubicBezTo>
                    <a:pt x="3111" y="3755"/>
                    <a:pt x="3961" y="3071"/>
                    <a:pt x="4102" y="2151"/>
                  </a:cubicBezTo>
                  <a:cubicBezTo>
                    <a:pt x="4258" y="1112"/>
                    <a:pt x="3505" y="152"/>
                    <a:pt x="2415" y="22"/>
                  </a:cubicBezTo>
                  <a:cubicBezTo>
                    <a:pt x="2316" y="8"/>
                    <a:pt x="2217" y="1"/>
                    <a:pt x="2120" y="1"/>
                  </a:cubicBezTo>
                  <a:close/>
                </a:path>
              </a:pathLst>
            </a:custGeom>
            <a:solidFill>
              <a:srgbClr val="490101"/>
            </a:solidFill>
            <a:ln w="3900" cap="flat" cmpd="sng">
              <a:solidFill>
                <a:srgbClr val="4B4000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16"/>
            <p:cNvSpPr/>
            <p:nvPr/>
          </p:nvSpPr>
          <p:spPr>
            <a:xfrm>
              <a:off x="4758191" y="2472537"/>
              <a:ext cx="130110" cy="113955"/>
            </a:xfrm>
            <a:custGeom>
              <a:avLst/>
              <a:gdLst/>
              <a:ahLst/>
              <a:cxnLst/>
              <a:rect l="l" t="t" r="r" b="b"/>
              <a:pathLst>
                <a:path w="4337" h="3833" extrusionOk="0">
                  <a:moveTo>
                    <a:pt x="2140" y="0"/>
                  </a:moveTo>
                  <a:cubicBezTo>
                    <a:pt x="1148" y="0"/>
                    <a:pt x="298" y="689"/>
                    <a:pt x="156" y="1657"/>
                  </a:cubicBezTo>
                  <a:cubicBezTo>
                    <a:pt x="1" y="2695"/>
                    <a:pt x="753" y="3656"/>
                    <a:pt x="1870" y="3812"/>
                  </a:cubicBezTo>
                  <a:cubicBezTo>
                    <a:pt x="1971" y="3826"/>
                    <a:pt x="2072" y="3833"/>
                    <a:pt x="2171" y="3833"/>
                  </a:cubicBezTo>
                  <a:cubicBezTo>
                    <a:pt x="3163" y="3833"/>
                    <a:pt x="4013" y="3146"/>
                    <a:pt x="4154" y="2202"/>
                  </a:cubicBezTo>
                  <a:cubicBezTo>
                    <a:pt x="4336" y="1138"/>
                    <a:pt x="3557" y="177"/>
                    <a:pt x="2441" y="21"/>
                  </a:cubicBezTo>
                  <a:cubicBezTo>
                    <a:pt x="2340" y="7"/>
                    <a:pt x="2239" y="0"/>
                    <a:pt x="2140" y="0"/>
                  </a:cubicBezTo>
                  <a:close/>
                </a:path>
              </a:pathLst>
            </a:custGeom>
            <a:solidFill>
              <a:srgbClr val="490101"/>
            </a:solidFill>
            <a:ln w="3900" cap="flat" cmpd="sng">
              <a:solidFill>
                <a:srgbClr val="4B4000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16"/>
            <p:cNvSpPr/>
            <p:nvPr/>
          </p:nvSpPr>
          <p:spPr>
            <a:xfrm>
              <a:off x="4633577" y="2464035"/>
              <a:ext cx="130110" cy="113985"/>
            </a:xfrm>
            <a:custGeom>
              <a:avLst/>
              <a:gdLst/>
              <a:ahLst/>
              <a:cxnLst/>
              <a:rect l="l" t="t" r="r" b="b"/>
              <a:pathLst>
                <a:path w="4337" h="3834" extrusionOk="0">
                  <a:moveTo>
                    <a:pt x="2166" y="1"/>
                  </a:moveTo>
                  <a:cubicBezTo>
                    <a:pt x="1174" y="1"/>
                    <a:pt x="324" y="690"/>
                    <a:pt x="183" y="1657"/>
                  </a:cubicBezTo>
                  <a:cubicBezTo>
                    <a:pt x="1" y="2696"/>
                    <a:pt x="780" y="3656"/>
                    <a:pt x="1896" y="3812"/>
                  </a:cubicBezTo>
                  <a:cubicBezTo>
                    <a:pt x="1997" y="3826"/>
                    <a:pt x="2098" y="3833"/>
                    <a:pt x="2197" y="3833"/>
                  </a:cubicBezTo>
                  <a:cubicBezTo>
                    <a:pt x="3189" y="3833"/>
                    <a:pt x="4039" y="3146"/>
                    <a:pt x="4181" y="2202"/>
                  </a:cubicBezTo>
                  <a:cubicBezTo>
                    <a:pt x="4336" y="1138"/>
                    <a:pt x="3583" y="178"/>
                    <a:pt x="2467" y="22"/>
                  </a:cubicBezTo>
                  <a:cubicBezTo>
                    <a:pt x="2366" y="8"/>
                    <a:pt x="2265" y="1"/>
                    <a:pt x="2166" y="1"/>
                  </a:cubicBezTo>
                  <a:close/>
                </a:path>
              </a:pathLst>
            </a:custGeom>
            <a:solidFill>
              <a:srgbClr val="490101"/>
            </a:solidFill>
            <a:ln w="3900" cap="flat" cmpd="sng">
              <a:solidFill>
                <a:srgbClr val="4B4000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16"/>
            <p:cNvSpPr/>
            <p:nvPr/>
          </p:nvSpPr>
          <p:spPr>
            <a:xfrm>
              <a:off x="4519882" y="2414658"/>
              <a:ext cx="130110" cy="113777"/>
            </a:xfrm>
            <a:custGeom>
              <a:avLst/>
              <a:gdLst/>
              <a:ahLst/>
              <a:cxnLst/>
              <a:rect l="l" t="t" r="r" b="b"/>
              <a:pathLst>
                <a:path w="4337" h="3827" extrusionOk="0">
                  <a:moveTo>
                    <a:pt x="2166" y="0"/>
                  </a:moveTo>
                  <a:cubicBezTo>
                    <a:pt x="1173" y="0"/>
                    <a:pt x="322" y="687"/>
                    <a:pt x="156" y="1631"/>
                  </a:cubicBezTo>
                  <a:cubicBezTo>
                    <a:pt x="1" y="2695"/>
                    <a:pt x="779" y="3656"/>
                    <a:pt x="1896" y="3812"/>
                  </a:cubicBezTo>
                  <a:cubicBezTo>
                    <a:pt x="1980" y="3822"/>
                    <a:pt x="2065" y="3827"/>
                    <a:pt x="2148" y="3827"/>
                  </a:cubicBezTo>
                  <a:cubicBezTo>
                    <a:pt x="3142" y="3827"/>
                    <a:pt x="4037" y="3134"/>
                    <a:pt x="4180" y="2176"/>
                  </a:cubicBezTo>
                  <a:cubicBezTo>
                    <a:pt x="4336" y="1138"/>
                    <a:pt x="3557" y="151"/>
                    <a:pt x="2467" y="21"/>
                  </a:cubicBezTo>
                  <a:cubicBezTo>
                    <a:pt x="2365" y="7"/>
                    <a:pt x="2265" y="0"/>
                    <a:pt x="2166" y="0"/>
                  </a:cubicBezTo>
                  <a:close/>
                </a:path>
              </a:pathLst>
            </a:custGeom>
            <a:solidFill>
              <a:srgbClr val="490101"/>
            </a:solidFill>
            <a:ln w="3900" cap="flat" cmpd="sng">
              <a:solidFill>
                <a:srgbClr val="4B4000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16"/>
            <p:cNvSpPr/>
            <p:nvPr/>
          </p:nvSpPr>
          <p:spPr>
            <a:xfrm>
              <a:off x="4405407" y="2366024"/>
              <a:ext cx="130080" cy="113806"/>
            </a:xfrm>
            <a:custGeom>
              <a:avLst/>
              <a:gdLst/>
              <a:ahLst/>
              <a:cxnLst/>
              <a:rect l="l" t="t" r="r" b="b"/>
              <a:pathLst>
                <a:path w="4336" h="3828" extrusionOk="0">
                  <a:moveTo>
                    <a:pt x="2165" y="1"/>
                  </a:moveTo>
                  <a:cubicBezTo>
                    <a:pt x="1169" y="1"/>
                    <a:pt x="298" y="687"/>
                    <a:pt x="156" y="1631"/>
                  </a:cubicBezTo>
                  <a:cubicBezTo>
                    <a:pt x="0" y="2670"/>
                    <a:pt x="779" y="3656"/>
                    <a:pt x="1870" y="3812"/>
                  </a:cubicBezTo>
                  <a:cubicBezTo>
                    <a:pt x="1956" y="3822"/>
                    <a:pt x="2042" y="3827"/>
                    <a:pt x="2128" y="3827"/>
                  </a:cubicBezTo>
                  <a:cubicBezTo>
                    <a:pt x="3142" y="3827"/>
                    <a:pt x="4036" y="3134"/>
                    <a:pt x="4180" y="2176"/>
                  </a:cubicBezTo>
                  <a:cubicBezTo>
                    <a:pt x="4336" y="1138"/>
                    <a:pt x="3557" y="152"/>
                    <a:pt x="2467" y="22"/>
                  </a:cubicBezTo>
                  <a:cubicBezTo>
                    <a:pt x="2365" y="8"/>
                    <a:pt x="2264" y="1"/>
                    <a:pt x="2165" y="1"/>
                  </a:cubicBezTo>
                  <a:close/>
                </a:path>
              </a:pathLst>
            </a:custGeom>
            <a:solidFill>
              <a:srgbClr val="490101"/>
            </a:solidFill>
            <a:ln w="3900" cap="flat" cmpd="sng">
              <a:solidFill>
                <a:srgbClr val="4B4000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16"/>
            <p:cNvSpPr/>
            <p:nvPr/>
          </p:nvSpPr>
          <p:spPr>
            <a:xfrm>
              <a:off x="4091561" y="2332075"/>
              <a:ext cx="130080" cy="113955"/>
            </a:xfrm>
            <a:custGeom>
              <a:avLst/>
              <a:gdLst/>
              <a:ahLst/>
              <a:cxnLst/>
              <a:rect l="l" t="t" r="r" b="b"/>
              <a:pathLst>
                <a:path w="4336" h="3833" extrusionOk="0">
                  <a:moveTo>
                    <a:pt x="2145" y="0"/>
                  </a:moveTo>
                  <a:cubicBezTo>
                    <a:pt x="1169" y="0"/>
                    <a:pt x="298" y="689"/>
                    <a:pt x="156" y="1657"/>
                  </a:cubicBezTo>
                  <a:cubicBezTo>
                    <a:pt x="0" y="2695"/>
                    <a:pt x="779" y="3656"/>
                    <a:pt x="1869" y="3812"/>
                  </a:cubicBezTo>
                  <a:cubicBezTo>
                    <a:pt x="1971" y="3826"/>
                    <a:pt x="2071" y="3833"/>
                    <a:pt x="2171" y="3833"/>
                  </a:cubicBezTo>
                  <a:cubicBezTo>
                    <a:pt x="3167" y="3833"/>
                    <a:pt x="4038" y="3144"/>
                    <a:pt x="4180" y="2176"/>
                  </a:cubicBezTo>
                  <a:cubicBezTo>
                    <a:pt x="4336" y="1138"/>
                    <a:pt x="3557" y="177"/>
                    <a:pt x="2440" y="21"/>
                  </a:cubicBezTo>
                  <a:cubicBezTo>
                    <a:pt x="2342" y="7"/>
                    <a:pt x="2243" y="0"/>
                    <a:pt x="2145" y="0"/>
                  </a:cubicBezTo>
                  <a:close/>
                </a:path>
              </a:pathLst>
            </a:custGeom>
            <a:solidFill>
              <a:srgbClr val="490101"/>
            </a:solidFill>
            <a:ln w="3900" cap="flat" cmpd="sng">
              <a:solidFill>
                <a:srgbClr val="4B4000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16"/>
            <p:cNvSpPr/>
            <p:nvPr/>
          </p:nvSpPr>
          <p:spPr>
            <a:xfrm>
              <a:off x="4186567" y="2367748"/>
              <a:ext cx="130080" cy="113777"/>
            </a:xfrm>
            <a:custGeom>
              <a:avLst/>
              <a:gdLst/>
              <a:ahLst/>
              <a:cxnLst/>
              <a:rect l="l" t="t" r="r" b="b"/>
              <a:pathLst>
                <a:path w="4336" h="3827" extrusionOk="0">
                  <a:moveTo>
                    <a:pt x="2208" y="1"/>
                  </a:moveTo>
                  <a:cubicBezTo>
                    <a:pt x="1194" y="1"/>
                    <a:pt x="300" y="693"/>
                    <a:pt x="156" y="1651"/>
                  </a:cubicBezTo>
                  <a:cubicBezTo>
                    <a:pt x="0" y="2690"/>
                    <a:pt x="779" y="3650"/>
                    <a:pt x="1870" y="3806"/>
                  </a:cubicBezTo>
                  <a:cubicBezTo>
                    <a:pt x="1971" y="3820"/>
                    <a:pt x="2072" y="3827"/>
                    <a:pt x="2171" y="3827"/>
                  </a:cubicBezTo>
                  <a:cubicBezTo>
                    <a:pt x="3167" y="3827"/>
                    <a:pt x="4038" y="3140"/>
                    <a:pt x="4180" y="2196"/>
                  </a:cubicBezTo>
                  <a:cubicBezTo>
                    <a:pt x="4336" y="1132"/>
                    <a:pt x="3557" y="171"/>
                    <a:pt x="2467" y="16"/>
                  </a:cubicBezTo>
                  <a:cubicBezTo>
                    <a:pt x="2380" y="6"/>
                    <a:pt x="2294" y="1"/>
                    <a:pt x="2208" y="1"/>
                  </a:cubicBezTo>
                  <a:close/>
                </a:path>
              </a:pathLst>
            </a:custGeom>
            <a:solidFill>
              <a:srgbClr val="490101"/>
            </a:solidFill>
            <a:ln w="3900" cap="flat" cmpd="sng">
              <a:solidFill>
                <a:srgbClr val="4B4000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16"/>
            <p:cNvSpPr/>
            <p:nvPr/>
          </p:nvSpPr>
          <p:spPr>
            <a:xfrm>
              <a:off x="6951271" y="2571767"/>
              <a:ext cx="113730" cy="102925"/>
            </a:xfrm>
            <a:custGeom>
              <a:avLst/>
              <a:gdLst/>
              <a:ahLst/>
              <a:cxnLst/>
              <a:rect l="l" t="t" r="r" b="b"/>
              <a:pathLst>
                <a:path w="3791" h="3462" extrusionOk="0">
                  <a:moveTo>
                    <a:pt x="1914" y="1"/>
                  </a:moveTo>
                  <a:cubicBezTo>
                    <a:pt x="1865" y="1"/>
                    <a:pt x="1815" y="2"/>
                    <a:pt x="1765" y="6"/>
                  </a:cubicBezTo>
                  <a:cubicBezTo>
                    <a:pt x="753" y="58"/>
                    <a:pt x="0" y="889"/>
                    <a:pt x="52" y="1824"/>
                  </a:cubicBezTo>
                  <a:cubicBezTo>
                    <a:pt x="127" y="2752"/>
                    <a:pt x="930" y="3462"/>
                    <a:pt x="1897" y="3462"/>
                  </a:cubicBezTo>
                  <a:cubicBezTo>
                    <a:pt x="1931" y="3462"/>
                    <a:pt x="1965" y="3461"/>
                    <a:pt x="1999" y="3459"/>
                  </a:cubicBezTo>
                  <a:cubicBezTo>
                    <a:pt x="3012" y="3381"/>
                    <a:pt x="3790" y="2576"/>
                    <a:pt x="3712" y="1616"/>
                  </a:cubicBezTo>
                  <a:cubicBezTo>
                    <a:pt x="3663" y="703"/>
                    <a:pt x="2863" y="1"/>
                    <a:pt x="1914" y="1"/>
                  </a:cubicBezTo>
                  <a:close/>
                </a:path>
              </a:pathLst>
            </a:custGeom>
            <a:solidFill>
              <a:srgbClr val="6001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16"/>
            <p:cNvSpPr/>
            <p:nvPr/>
          </p:nvSpPr>
          <p:spPr>
            <a:xfrm>
              <a:off x="6858575" y="2570995"/>
              <a:ext cx="112980" cy="102925"/>
            </a:xfrm>
            <a:custGeom>
              <a:avLst/>
              <a:gdLst/>
              <a:ahLst/>
              <a:cxnLst/>
              <a:rect l="l" t="t" r="r" b="b"/>
              <a:pathLst>
                <a:path w="3766" h="3462" extrusionOk="0">
                  <a:moveTo>
                    <a:pt x="1915" y="1"/>
                  </a:moveTo>
                  <a:cubicBezTo>
                    <a:pt x="1865" y="1"/>
                    <a:pt x="1816" y="3"/>
                    <a:pt x="1766" y="6"/>
                  </a:cubicBezTo>
                  <a:cubicBezTo>
                    <a:pt x="754" y="58"/>
                    <a:pt x="1" y="863"/>
                    <a:pt x="53" y="1824"/>
                  </a:cubicBezTo>
                  <a:cubicBezTo>
                    <a:pt x="103" y="2752"/>
                    <a:pt x="929" y="3462"/>
                    <a:pt x="1898" y="3462"/>
                  </a:cubicBezTo>
                  <a:cubicBezTo>
                    <a:pt x="1932" y="3462"/>
                    <a:pt x="1966" y="3461"/>
                    <a:pt x="2000" y="3459"/>
                  </a:cubicBezTo>
                  <a:cubicBezTo>
                    <a:pt x="3012" y="3381"/>
                    <a:pt x="3765" y="2576"/>
                    <a:pt x="3713" y="1616"/>
                  </a:cubicBezTo>
                  <a:cubicBezTo>
                    <a:pt x="3664" y="703"/>
                    <a:pt x="2863" y="1"/>
                    <a:pt x="1915" y="1"/>
                  </a:cubicBezTo>
                  <a:close/>
                </a:path>
              </a:pathLst>
            </a:custGeom>
            <a:solidFill>
              <a:srgbClr val="6001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16"/>
            <p:cNvSpPr/>
            <p:nvPr/>
          </p:nvSpPr>
          <p:spPr>
            <a:xfrm>
              <a:off x="6750340" y="2552474"/>
              <a:ext cx="113730" cy="102925"/>
            </a:xfrm>
            <a:custGeom>
              <a:avLst/>
              <a:gdLst/>
              <a:ahLst/>
              <a:cxnLst/>
              <a:rect l="l" t="t" r="r" b="b"/>
              <a:pathLst>
                <a:path w="3791" h="3462" extrusionOk="0">
                  <a:moveTo>
                    <a:pt x="1936" y="1"/>
                  </a:moveTo>
                  <a:cubicBezTo>
                    <a:pt x="1888" y="1"/>
                    <a:pt x="1840" y="2"/>
                    <a:pt x="1791" y="6"/>
                  </a:cubicBezTo>
                  <a:cubicBezTo>
                    <a:pt x="779" y="58"/>
                    <a:pt x="0" y="889"/>
                    <a:pt x="52" y="1850"/>
                  </a:cubicBezTo>
                  <a:cubicBezTo>
                    <a:pt x="127" y="2753"/>
                    <a:pt x="930" y="3462"/>
                    <a:pt x="1897" y="3462"/>
                  </a:cubicBezTo>
                  <a:cubicBezTo>
                    <a:pt x="1931" y="3462"/>
                    <a:pt x="1965" y="3461"/>
                    <a:pt x="1999" y="3459"/>
                  </a:cubicBezTo>
                  <a:cubicBezTo>
                    <a:pt x="3012" y="3407"/>
                    <a:pt x="3790" y="2576"/>
                    <a:pt x="3713" y="1616"/>
                  </a:cubicBezTo>
                  <a:cubicBezTo>
                    <a:pt x="3663" y="703"/>
                    <a:pt x="2863" y="1"/>
                    <a:pt x="1936" y="1"/>
                  </a:cubicBezTo>
                  <a:close/>
                </a:path>
              </a:pathLst>
            </a:custGeom>
            <a:solidFill>
              <a:srgbClr val="6001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16"/>
            <p:cNvSpPr/>
            <p:nvPr/>
          </p:nvSpPr>
          <p:spPr>
            <a:xfrm>
              <a:off x="6660764" y="2516207"/>
              <a:ext cx="113730" cy="102925"/>
            </a:xfrm>
            <a:custGeom>
              <a:avLst/>
              <a:gdLst/>
              <a:ahLst/>
              <a:cxnLst/>
              <a:rect l="l" t="t" r="r" b="b"/>
              <a:pathLst>
                <a:path w="3791" h="3462" extrusionOk="0">
                  <a:moveTo>
                    <a:pt x="1915" y="0"/>
                  </a:moveTo>
                  <a:cubicBezTo>
                    <a:pt x="1865" y="0"/>
                    <a:pt x="1816" y="2"/>
                    <a:pt x="1766" y="6"/>
                  </a:cubicBezTo>
                  <a:cubicBezTo>
                    <a:pt x="754" y="58"/>
                    <a:pt x="1" y="889"/>
                    <a:pt x="53" y="1823"/>
                  </a:cubicBezTo>
                  <a:cubicBezTo>
                    <a:pt x="128" y="2752"/>
                    <a:pt x="930" y="3462"/>
                    <a:pt x="1898" y="3462"/>
                  </a:cubicBezTo>
                  <a:cubicBezTo>
                    <a:pt x="1932" y="3462"/>
                    <a:pt x="1966" y="3461"/>
                    <a:pt x="2000" y="3459"/>
                  </a:cubicBezTo>
                  <a:cubicBezTo>
                    <a:pt x="3012" y="3381"/>
                    <a:pt x="3791" y="2576"/>
                    <a:pt x="3713" y="1616"/>
                  </a:cubicBezTo>
                  <a:cubicBezTo>
                    <a:pt x="3664" y="702"/>
                    <a:pt x="2863" y="0"/>
                    <a:pt x="1915" y="0"/>
                  </a:cubicBezTo>
                  <a:close/>
                </a:path>
              </a:pathLst>
            </a:custGeom>
            <a:solidFill>
              <a:srgbClr val="6001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16"/>
            <p:cNvSpPr/>
            <p:nvPr/>
          </p:nvSpPr>
          <p:spPr>
            <a:xfrm>
              <a:off x="6560298" y="2498133"/>
              <a:ext cx="117630" cy="102896"/>
            </a:xfrm>
            <a:custGeom>
              <a:avLst/>
              <a:gdLst/>
              <a:ahLst/>
              <a:cxnLst/>
              <a:rect l="l" t="t" r="r" b="b"/>
              <a:pathLst>
                <a:path w="3921" h="3461" extrusionOk="0">
                  <a:moveTo>
                    <a:pt x="1976" y="1"/>
                  </a:moveTo>
                  <a:cubicBezTo>
                    <a:pt x="1067" y="1"/>
                    <a:pt x="275" y="618"/>
                    <a:pt x="157" y="1497"/>
                  </a:cubicBezTo>
                  <a:cubicBezTo>
                    <a:pt x="1" y="2431"/>
                    <a:pt x="702" y="3314"/>
                    <a:pt x="1714" y="3444"/>
                  </a:cubicBezTo>
                  <a:cubicBezTo>
                    <a:pt x="1799" y="3455"/>
                    <a:pt x="1883" y="3460"/>
                    <a:pt x="1966" y="3460"/>
                  </a:cubicBezTo>
                  <a:cubicBezTo>
                    <a:pt x="2855" y="3460"/>
                    <a:pt x="3649" y="2845"/>
                    <a:pt x="3791" y="1990"/>
                  </a:cubicBezTo>
                  <a:cubicBezTo>
                    <a:pt x="3921" y="1030"/>
                    <a:pt x="3220" y="147"/>
                    <a:pt x="2233" y="17"/>
                  </a:cubicBezTo>
                  <a:cubicBezTo>
                    <a:pt x="2147" y="6"/>
                    <a:pt x="2061" y="1"/>
                    <a:pt x="1976" y="1"/>
                  </a:cubicBezTo>
                  <a:close/>
                </a:path>
              </a:pathLst>
            </a:custGeom>
            <a:solidFill>
              <a:srgbClr val="6001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16"/>
            <p:cNvSpPr/>
            <p:nvPr/>
          </p:nvSpPr>
          <p:spPr>
            <a:xfrm>
              <a:off x="6455963" y="2490403"/>
              <a:ext cx="117630" cy="103074"/>
            </a:xfrm>
            <a:custGeom>
              <a:avLst/>
              <a:gdLst/>
              <a:ahLst/>
              <a:cxnLst/>
              <a:rect l="l" t="t" r="r" b="b"/>
              <a:pathLst>
                <a:path w="3921" h="3467" extrusionOk="0">
                  <a:moveTo>
                    <a:pt x="1975" y="1"/>
                  </a:moveTo>
                  <a:cubicBezTo>
                    <a:pt x="1066" y="1"/>
                    <a:pt x="274" y="619"/>
                    <a:pt x="156" y="1497"/>
                  </a:cubicBezTo>
                  <a:cubicBezTo>
                    <a:pt x="0" y="2432"/>
                    <a:pt x="701" y="3314"/>
                    <a:pt x="1687" y="3444"/>
                  </a:cubicBezTo>
                  <a:cubicBezTo>
                    <a:pt x="1786" y="3459"/>
                    <a:pt x="1883" y="3467"/>
                    <a:pt x="1979" y="3467"/>
                  </a:cubicBezTo>
                  <a:cubicBezTo>
                    <a:pt x="2874" y="3467"/>
                    <a:pt x="3647" y="2834"/>
                    <a:pt x="3764" y="1990"/>
                  </a:cubicBezTo>
                  <a:cubicBezTo>
                    <a:pt x="3920" y="1030"/>
                    <a:pt x="3219" y="173"/>
                    <a:pt x="2233" y="17"/>
                  </a:cubicBezTo>
                  <a:cubicBezTo>
                    <a:pt x="2146" y="6"/>
                    <a:pt x="2060" y="1"/>
                    <a:pt x="1975" y="1"/>
                  </a:cubicBezTo>
                  <a:close/>
                </a:path>
              </a:pathLst>
            </a:custGeom>
            <a:solidFill>
              <a:srgbClr val="6001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16"/>
            <p:cNvSpPr/>
            <p:nvPr/>
          </p:nvSpPr>
          <p:spPr>
            <a:xfrm>
              <a:off x="6077471" y="2415579"/>
              <a:ext cx="119970" cy="105155"/>
            </a:xfrm>
            <a:custGeom>
              <a:avLst/>
              <a:gdLst/>
              <a:ahLst/>
              <a:cxnLst/>
              <a:rect l="l" t="t" r="r" b="b"/>
              <a:pathLst>
                <a:path w="3999" h="3537" extrusionOk="0">
                  <a:moveTo>
                    <a:pt x="2009" y="0"/>
                  </a:moveTo>
                  <a:cubicBezTo>
                    <a:pt x="1093" y="0"/>
                    <a:pt x="273" y="641"/>
                    <a:pt x="130" y="1522"/>
                  </a:cubicBezTo>
                  <a:cubicBezTo>
                    <a:pt x="0" y="2483"/>
                    <a:pt x="701" y="3365"/>
                    <a:pt x="1739" y="3521"/>
                  </a:cubicBezTo>
                  <a:cubicBezTo>
                    <a:pt x="1823" y="3532"/>
                    <a:pt x="1907" y="3537"/>
                    <a:pt x="1990" y="3537"/>
                  </a:cubicBezTo>
                  <a:cubicBezTo>
                    <a:pt x="2905" y="3537"/>
                    <a:pt x="3723" y="2896"/>
                    <a:pt x="3842" y="2015"/>
                  </a:cubicBezTo>
                  <a:cubicBezTo>
                    <a:pt x="3998" y="1055"/>
                    <a:pt x="3271" y="146"/>
                    <a:pt x="2259" y="16"/>
                  </a:cubicBezTo>
                  <a:cubicBezTo>
                    <a:pt x="2175" y="5"/>
                    <a:pt x="2091" y="0"/>
                    <a:pt x="2009" y="0"/>
                  </a:cubicBezTo>
                  <a:close/>
                </a:path>
              </a:pathLst>
            </a:custGeom>
            <a:solidFill>
              <a:srgbClr val="6001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16"/>
            <p:cNvSpPr/>
            <p:nvPr/>
          </p:nvSpPr>
          <p:spPr>
            <a:xfrm>
              <a:off x="5977005" y="2409218"/>
              <a:ext cx="121530" cy="106136"/>
            </a:xfrm>
            <a:custGeom>
              <a:avLst/>
              <a:gdLst/>
              <a:ahLst/>
              <a:cxnLst/>
              <a:rect l="l" t="t" r="r" b="b"/>
              <a:pathLst>
                <a:path w="4051" h="3570" extrusionOk="0">
                  <a:moveTo>
                    <a:pt x="1986" y="0"/>
                  </a:moveTo>
                  <a:cubicBezTo>
                    <a:pt x="1068" y="0"/>
                    <a:pt x="273" y="637"/>
                    <a:pt x="156" y="1528"/>
                  </a:cubicBezTo>
                  <a:cubicBezTo>
                    <a:pt x="0" y="2515"/>
                    <a:pt x="727" y="3397"/>
                    <a:pt x="1740" y="3553"/>
                  </a:cubicBezTo>
                  <a:cubicBezTo>
                    <a:pt x="1825" y="3564"/>
                    <a:pt x="1911" y="3569"/>
                    <a:pt x="1995" y="3569"/>
                  </a:cubicBezTo>
                  <a:cubicBezTo>
                    <a:pt x="2931" y="3569"/>
                    <a:pt x="3751" y="2926"/>
                    <a:pt x="3894" y="2022"/>
                  </a:cubicBezTo>
                  <a:cubicBezTo>
                    <a:pt x="4050" y="1061"/>
                    <a:pt x="3323" y="152"/>
                    <a:pt x="2285" y="23"/>
                  </a:cubicBezTo>
                  <a:cubicBezTo>
                    <a:pt x="2184" y="7"/>
                    <a:pt x="2085" y="0"/>
                    <a:pt x="1986" y="0"/>
                  </a:cubicBezTo>
                  <a:close/>
                </a:path>
              </a:pathLst>
            </a:custGeom>
            <a:solidFill>
              <a:srgbClr val="6001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16"/>
            <p:cNvSpPr/>
            <p:nvPr/>
          </p:nvSpPr>
          <p:spPr>
            <a:xfrm>
              <a:off x="5876540" y="2430235"/>
              <a:ext cx="121530" cy="106136"/>
            </a:xfrm>
            <a:custGeom>
              <a:avLst/>
              <a:gdLst/>
              <a:ahLst/>
              <a:cxnLst/>
              <a:rect l="l" t="t" r="r" b="b"/>
              <a:pathLst>
                <a:path w="4051" h="3570" extrusionOk="0">
                  <a:moveTo>
                    <a:pt x="2029" y="1"/>
                  </a:moveTo>
                  <a:cubicBezTo>
                    <a:pt x="1097" y="1"/>
                    <a:pt x="299" y="641"/>
                    <a:pt x="156" y="1522"/>
                  </a:cubicBezTo>
                  <a:cubicBezTo>
                    <a:pt x="0" y="2509"/>
                    <a:pt x="727" y="3417"/>
                    <a:pt x="1766" y="3547"/>
                  </a:cubicBezTo>
                  <a:cubicBezTo>
                    <a:pt x="1863" y="3562"/>
                    <a:pt x="1961" y="3570"/>
                    <a:pt x="2057" y="3570"/>
                  </a:cubicBezTo>
                  <a:cubicBezTo>
                    <a:pt x="2956" y="3570"/>
                    <a:pt x="3754" y="2933"/>
                    <a:pt x="3894" y="2041"/>
                  </a:cubicBezTo>
                  <a:cubicBezTo>
                    <a:pt x="4050" y="1055"/>
                    <a:pt x="3323" y="146"/>
                    <a:pt x="2285" y="16"/>
                  </a:cubicBezTo>
                  <a:cubicBezTo>
                    <a:pt x="2199" y="6"/>
                    <a:pt x="2113" y="1"/>
                    <a:pt x="2029" y="1"/>
                  </a:cubicBezTo>
                  <a:close/>
                </a:path>
              </a:pathLst>
            </a:custGeom>
            <a:solidFill>
              <a:srgbClr val="6001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16"/>
            <p:cNvSpPr/>
            <p:nvPr/>
          </p:nvSpPr>
          <p:spPr>
            <a:xfrm>
              <a:off x="5783064" y="2438559"/>
              <a:ext cx="121530" cy="106106"/>
            </a:xfrm>
            <a:custGeom>
              <a:avLst/>
              <a:gdLst/>
              <a:ahLst/>
              <a:cxnLst/>
              <a:rect l="l" t="t" r="r" b="b"/>
              <a:pathLst>
                <a:path w="4051" h="3569" extrusionOk="0">
                  <a:moveTo>
                    <a:pt x="2021" y="0"/>
                  </a:moveTo>
                  <a:cubicBezTo>
                    <a:pt x="1100" y="0"/>
                    <a:pt x="298" y="658"/>
                    <a:pt x="157" y="1528"/>
                  </a:cubicBezTo>
                  <a:cubicBezTo>
                    <a:pt x="1" y="2514"/>
                    <a:pt x="728" y="3423"/>
                    <a:pt x="1766" y="3553"/>
                  </a:cubicBezTo>
                  <a:cubicBezTo>
                    <a:pt x="1852" y="3563"/>
                    <a:pt x="1938" y="3569"/>
                    <a:pt x="2022" y="3569"/>
                  </a:cubicBezTo>
                  <a:cubicBezTo>
                    <a:pt x="2958" y="3569"/>
                    <a:pt x="3776" y="2928"/>
                    <a:pt x="3895" y="2047"/>
                  </a:cubicBezTo>
                  <a:cubicBezTo>
                    <a:pt x="4051" y="1060"/>
                    <a:pt x="3324" y="152"/>
                    <a:pt x="2311" y="22"/>
                  </a:cubicBezTo>
                  <a:cubicBezTo>
                    <a:pt x="2214" y="7"/>
                    <a:pt x="2117" y="0"/>
                    <a:pt x="2021" y="0"/>
                  </a:cubicBezTo>
                  <a:close/>
                </a:path>
              </a:pathLst>
            </a:custGeom>
            <a:solidFill>
              <a:srgbClr val="6001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16"/>
            <p:cNvSpPr/>
            <p:nvPr/>
          </p:nvSpPr>
          <p:spPr>
            <a:xfrm>
              <a:off x="5682599" y="2455533"/>
              <a:ext cx="122310" cy="107652"/>
            </a:xfrm>
            <a:custGeom>
              <a:avLst/>
              <a:gdLst/>
              <a:ahLst/>
              <a:cxnLst/>
              <a:rect l="l" t="t" r="r" b="b"/>
              <a:pathLst>
                <a:path w="4077" h="3621" extrusionOk="0">
                  <a:moveTo>
                    <a:pt x="2015" y="1"/>
                  </a:moveTo>
                  <a:cubicBezTo>
                    <a:pt x="1074" y="1"/>
                    <a:pt x="272" y="660"/>
                    <a:pt x="131" y="1554"/>
                  </a:cubicBezTo>
                  <a:cubicBezTo>
                    <a:pt x="1" y="2540"/>
                    <a:pt x="728" y="3449"/>
                    <a:pt x="1766" y="3605"/>
                  </a:cubicBezTo>
                  <a:cubicBezTo>
                    <a:pt x="1852" y="3616"/>
                    <a:pt x="1938" y="3621"/>
                    <a:pt x="2022" y="3621"/>
                  </a:cubicBezTo>
                  <a:cubicBezTo>
                    <a:pt x="2958" y="3621"/>
                    <a:pt x="3778" y="2978"/>
                    <a:pt x="3921" y="2073"/>
                  </a:cubicBezTo>
                  <a:cubicBezTo>
                    <a:pt x="4077" y="1087"/>
                    <a:pt x="3350" y="152"/>
                    <a:pt x="2312" y="22"/>
                  </a:cubicBezTo>
                  <a:cubicBezTo>
                    <a:pt x="2212" y="8"/>
                    <a:pt x="2113" y="1"/>
                    <a:pt x="2015" y="1"/>
                  </a:cubicBezTo>
                  <a:close/>
                </a:path>
              </a:pathLst>
            </a:custGeom>
            <a:solidFill>
              <a:srgbClr val="6001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16"/>
            <p:cNvSpPr/>
            <p:nvPr/>
          </p:nvSpPr>
          <p:spPr>
            <a:xfrm>
              <a:off x="5585253" y="2475005"/>
              <a:ext cx="122310" cy="107474"/>
            </a:xfrm>
            <a:custGeom>
              <a:avLst/>
              <a:gdLst/>
              <a:ahLst/>
              <a:cxnLst/>
              <a:rect l="l" t="t" r="r" b="b"/>
              <a:pathLst>
                <a:path w="4077" h="3615" extrusionOk="0">
                  <a:moveTo>
                    <a:pt x="2055" y="0"/>
                  </a:moveTo>
                  <a:cubicBezTo>
                    <a:pt x="1116" y="0"/>
                    <a:pt x="276" y="643"/>
                    <a:pt x="157" y="1548"/>
                  </a:cubicBezTo>
                  <a:cubicBezTo>
                    <a:pt x="1" y="2534"/>
                    <a:pt x="728" y="3469"/>
                    <a:pt x="1766" y="3599"/>
                  </a:cubicBezTo>
                  <a:cubicBezTo>
                    <a:pt x="1852" y="3610"/>
                    <a:pt x="1938" y="3615"/>
                    <a:pt x="2022" y="3615"/>
                  </a:cubicBezTo>
                  <a:cubicBezTo>
                    <a:pt x="2962" y="3615"/>
                    <a:pt x="3802" y="2972"/>
                    <a:pt x="3921" y="2067"/>
                  </a:cubicBezTo>
                  <a:cubicBezTo>
                    <a:pt x="4077" y="1081"/>
                    <a:pt x="3350" y="172"/>
                    <a:pt x="2311" y="16"/>
                  </a:cubicBezTo>
                  <a:cubicBezTo>
                    <a:pt x="2225" y="5"/>
                    <a:pt x="2140" y="0"/>
                    <a:pt x="2055" y="0"/>
                  </a:cubicBezTo>
                  <a:close/>
                </a:path>
              </a:pathLst>
            </a:custGeom>
            <a:solidFill>
              <a:srgbClr val="6001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16"/>
            <p:cNvSpPr/>
            <p:nvPr/>
          </p:nvSpPr>
          <p:spPr>
            <a:xfrm>
              <a:off x="5483258" y="2489660"/>
              <a:ext cx="122280" cy="107504"/>
            </a:xfrm>
            <a:custGeom>
              <a:avLst/>
              <a:gdLst/>
              <a:ahLst/>
              <a:cxnLst/>
              <a:rect l="l" t="t" r="r" b="b"/>
              <a:pathLst>
                <a:path w="4076" h="3616" extrusionOk="0">
                  <a:moveTo>
                    <a:pt x="2054" y="1"/>
                  </a:moveTo>
                  <a:cubicBezTo>
                    <a:pt x="1115" y="1"/>
                    <a:pt x="275" y="643"/>
                    <a:pt x="156" y="1548"/>
                  </a:cubicBezTo>
                  <a:cubicBezTo>
                    <a:pt x="0" y="2535"/>
                    <a:pt x="727" y="3443"/>
                    <a:pt x="1765" y="3599"/>
                  </a:cubicBezTo>
                  <a:cubicBezTo>
                    <a:pt x="1851" y="3610"/>
                    <a:pt x="1937" y="3615"/>
                    <a:pt x="2022" y="3615"/>
                  </a:cubicBezTo>
                  <a:cubicBezTo>
                    <a:pt x="2961" y="3615"/>
                    <a:pt x="3803" y="2972"/>
                    <a:pt x="3946" y="2067"/>
                  </a:cubicBezTo>
                  <a:cubicBezTo>
                    <a:pt x="4076" y="1081"/>
                    <a:pt x="3349" y="172"/>
                    <a:pt x="2311" y="16"/>
                  </a:cubicBezTo>
                  <a:cubicBezTo>
                    <a:pt x="2225" y="6"/>
                    <a:pt x="2139" y="1"/>
                    <a:pt x="2054" y="1"/>
                  </a:cubicBezTo>
                  <a:close/>
                </a:path>
              </a:pathLst>
            </a:custGeom>
            <a:solidFill>
              <a:srgbClr val="6001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16"/>
            <p:cNvSpPr/>
            <p:nvPr/>
          </p:nvSpPr>
          <p:spPr>
            <a:xfrm>
              <a:off x="5395242" y="2491979"/>
              <a:ext cx="123870" cy="108425"/>
            </a:xfrm>
            <a:custGeom>
              <a:avLst/>
              <a:gdLst/>
              <a:ahLst/>
              <a:cxnLst/>
              <a:rect l="l" t="t" r="r" b="b"/>
              <a:pathLst>
                <a:path w="4129" h="3647" extrusionOk="0">
                  <a:moveTo>
                    <a:pt x="2083" y="1"/>
                  </a:moveTo>
                  <a:cubicBezTo>
                    <a:pt x="1120" y="1"/>
                    <a:pt x="274" y="667"/>
                    <a:pt x="130" y="1574"/>
                  </a:cubicBezTo>
                  <a:cubicBezTo>
                    <a:pt x="0" y="2561"/>
                    <a:pt x="727" y="3495"/>
                    <a:pt x="1792" y="3625"/>
                  </a:cubicBezTo>
                  <a:cubicBezTo>
                    <a:pt x="1889" y="3640"/>
                    <a:pt x="1986" y="3647"/>
                    <a:pt x="2082" y="3647"/>
                  </a:cubicBezTo>
                  <a:cubicBezTo>
                    <a:pt x="3008" y="3647"/>
                    <a:pt x="3831" y="2987"/>
                    <a:pt x="3972" y="2093"/>
                  </a:cubicBezTo>
                  <a:cubicBezTo>
                    <a:pt x="4128" y="1081"/>
                    <a:pt x="3375" y="172"/>
                    <a:pt x="2337" y="16"/>
                  </a:cubicBezTo>
                  <a:cubicBezTo>
                    <a:pt x="2252" y="6"/>
                    <a:pt x="2167" y="1"/>
                    <a:pt x="2083" y="1"/>
                  </a:cubicBezTo>
                  <a:close/>
                </a:path>
              </a:pathLst>
            </a:custGeom>
            <a:solidFill>
              <a:srgbClr val="6001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16"/>
            <p:cNvSpPr/>
            <p:nvPr/>
          </p:nvSpPr>
          <p:spPr>
            <a:xfrm>
              <a:off x="5298676" y="2478691"/>
              <a:ext cx="126960" cy="110150"/>
            </a:xfrm>
            <a:custGeom>
              <a:avLst/>
              <a:gdLst/>
              <a:ahLst/>
              <a:cxnLst/>
              <a:rect l="l" t="t" r="r" b="b"/>
              <a:pathLst>
                <a:path w="4232" h="3705" extrusionOk="0">
                  <a:moveTo>
                    <a:pt x="2092" y="0"/>
                  </a:moveTo>
                  <a:cubicBezTo>
                    <a:pt x="1142" y="0"/>
                    <a:pt x="297" y="662"/>
                    <a:pt x="156" y="1580"/>
                  </a:cubicBezTo>
                  <a:cubicBezTo>
                    <a:pt x="0" y="2592"/>
                    <a:pt x="753" y="3553"/>
                    <a:pt x="1844" y="3682"/>
                  </a:cubicBezTo>
                  <a:cubicBezTo>
                    <a:pt x="1943" y="3697"/>
                    <a:pt x="2043" y="3704"/>
                    <a:pt x="2141" y="3704"/>
                  </a:cubicBezTo>
                  <a:cubicBezTo>
                    <a:pt x="3090" y="3704"/>
                    <a:pt x="3935" y="3042"/>
                    <a:pt x="4076" y="2125"/>
                  </a:cubicBezTo>
                  <a:cubicBezTo>
                    <a:pt x="4232" y="1086"/>
                    <a:pt x="3479" y="152"/>
                    <a:pt x="2389" y="22"/>
                  </a:cubicBezTo>
                  <a:cubicBezTo>
                    <a:pt x="2289" y="7"/>
                    <a:pt x="2190" y="0"/>
                    <a:pt x="2092" y="0"/>
                  </a:cubicBezTo>
                  <a:close/>
                </a:path>
              </a:pathLst>
            </a:custGeom>
            <a:solidFill>
              <a:srgbClr val="6001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16"/>
            <p:cNvSpPr/>
            <p:nvPr/>
          </p:nvSpPr>
          <p:spPr>
            <a:xfrm>
              <a:off x="5198211" y="2457852"/>
              <a:ext cx="126210" cy="110150"/>
            </a:xfrm>
            <a:custGeom>
              <a:avLst/>
              <a:gdLst/>
              <a:ahLst/>
              <a:cxnLst/>
              <a:rect l="l" t="t" r="r" b="b"/>
              <a:pathLst>
                <a:path w="4207" h="3705" extrusionOk="0">
                  <a:moveTo>
                    <a:pt x="2092" y="0"/>
                  </a:moveTo>
                  <a:cubicBezTo>
                    <a:pt x="1142" y="0"/>
                    <a:pt x="297" y="662"/>
                    <a:pt x="156" y="1580"/>
                  </a:cubicBezTo>
                  <a:cubicBezTo>
                    <a:pt x="0" y="2618"/>
                    <a:pt x="753" y="3553"/>
                    <a:pt x="1844" y="3683"/>
                  </a:cubicBezTo>
                  <a:cubicBezTo>
                    <a:pt x="1943" y="3697"/>
                    <a:pt x="2042" y="3704"/>
                    <a:pt x="2140" y="3704"/>
                  </a:cubicBezTo>
                  <a:cubicBezTo>
                    <a:pt x="3086" y="3704"/>
                    <a:pt x="3909" y="3042"/>
                    <a:pt x="4050" y="2125"/>
                  </a:cubicBezTo>
                  <a:cubicBezTo>
                    <a:pt x="4206" y="1112"/>
                    <a:pt x="3479" y="152"/>
                    <a:pt x="2389" y="22"/>
                  </a:cubicBezTo>
                  <a:cubicBezTo>
                    <a:pt x="2289" y="7"/>
                    <a:pt x="2190" y="0"/>
                    <a:pt x="2092" y="0"/>
                  </a:cubicBezTo>
                  <a:close/>
                </a:path>
              </a:pathLst>
            </a:custGeom>
            <a:solidFill>
              <a:srgbClr val="6001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16"/>
            <p:cNvSpPr/>
            <p:nvPr/>
          </p:nvSpPr>
          <p:spPr>
            <a:xfrm>
              <a:off x="5095406" y="2435645"/>
              <a:ext cx="127770" cy="111517"/>
            </a:xfrm>
            <a:custGeom>
              <a:avLst/>
              <a:gdLst/>
              <a:ahLst/>
              <a:cxnLst/>
              <a:rect l="l" t="t" r="r" b="b"/>
              <a:pathLst>
                <a:path w="4259" h="3751" extrusionOk="0">
                  <a:moveTo>
                    <a:pt x="2155" y="1"/>
                  </a:moveTo>
                  <a:cubicBezTo>
                    <a:pt x="1168" y="1"/>
                    <a:pt x="300" y="670"/>
                    <a:pt x="156" y="1626"/>
                  </a:cubicBezTo>
                  <a:cubicBezTo>
                    <a:pt x="1" y="2638"/>
                    <a:pt x="753" y="3599"/>
                    <a:pt x="1844" y="3729"/>
                  </a:cubicBezTo>
                  <a:cubicBezTo>
                    <a:pt x="1946" y="3743"/>
                    <a:pt x="2047" y="3750"/>
                    <a:pt x="2147" y="3750"/>
                  </a:cubicBezTo>
                  <a:cubicBezTo>
                    <a:pt x="3116" y="3750"/>
                    <a:pt x="3961" y="3086"/>
                    <a:pt x="4102" y="2145"/>
                  </a:cubicBezTo>
                  <a:cubicBezTo>
                    <a:pt x="4258" y="1107"/>
                    <a:pt x="3505" y="172"/>
                    <a:pt x="2415" y="16"/>
                  </a:cubicBezTo>
                  <a:cubicBezTo>
                    <a:pt x="2328" y="6"/>
                    <a:pt x="2241" y="1"/>
                    <a:pt x="2155" y="1"/>
                  </a:cubicBezTo>
                  <a:close/>
                </a:path>
              </a:pathLst>
            </a:custGeom>
            <a:solidFill>
              <a:srgbClr val="6001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16"/>
            <p:cNvSpPr/>
            <p:nvPr/>
          </p:nvSpPr>
          <p:spPr>
            <a:xfrm>
              <a:off x="4986391" y="2426222"/>
              <a:ext cx="127740" cy="111666"/>
            </a:xfrm>
            <a:custGeom>
              <a:avLst/>
              <a:gdLst/>
              <a:ahLst/>
              <a:cxnLst/>
              <a:rect l="l" t="t" r="r" b="b"/>
              <a:pathLst>
                <a:path w="4258" h="3756" extrusionOk="0">
                  <a:moveTo>
                    <a:pt x="2111" y="0"/>
                  </a:moveTo>
                  <a:cubicBezTo>
                    <a:pt x="1142" y="0"/>
                    <a:pt x="297" y="664"/>
                    <a:pt x="156" y="1605"/>
                  </a:cubicBezTo>
                  <a:cubicBezTo>
                    <a:pt x="0" y="2644"/>
                    <a:pt x="753" y="3578"/>
                    <a:pt x="1843" y="3734"/>
                  </a:cubicBezTo>
                  <a:cubicBezTo>
                    <a:pt x="1943" y="3748"/>
                    <a:pt x="2041" y="3755"/>
                    <a:pt x="2139" y="3755"/>
                  </a:cubicBezTo>
                  <a:cubicBezTo>
                    <a:pt x="3111" y="3755"/>
                    <a:pt x="3960" y="3071"/>
                    <a:pt x="4102" y="2150"/>
                  </a:cubicBezTo>
                  <a:cubicBezTo>
                    <a:pt x="4258" y="1112"/>
                    <a:pt x="3505" y="151"/>
                    <a:pt x="2414" y="22"/>
                  </a:cubicBezTo>
                  <a:cubicBezTo>
                    <a:pt x="2312" y="7"/>
                    <a:pt x="2211" y="0"/>
                    <a:pt x="2111" y="0"/>
                  </a:cubicBezTo>
                  <a:close/>
                </a:path>
              </a:pathLst>
            </a:custGeom>
            <a:solidFill>
              <a:srgbClr val="6001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16"/>
            <p:cNvSpPr/>
            <p:nvPr/>
          </p:nvSpPr>
          <p:spPr>
            <a:xfrm>
              <a:off x="4878125" y="2468673"/>
              <a:ext cx="130080" cy="113955"/>
            </a:xfrm>
            <a:custGeom>
              <a:avLst/>
              <a:gdLst/>
              <a:ahLst/>
              <a:cxnLst/>
              <a:rect l="l" t="t" r="r" b="b"/>
              <a:pathLst>
                <a:path w="4336" h="3833" extrusionOk="0">
                  <a:moveTo>
                    <a:pt x="2165" y="1"/>
                  </a:moveTo>
                  <a:cubicBezTo>
                    <a:pt x="1169" y="1"/>
                    <a:pt x="298" y="687"/>
                    <a:pt x="156" y="1631"/>
                  </a:cubicBezTo>
                  <a:cubicBezTo>
                    <a:pt x="1" y="2695"/>
                    <a:pt x="779" y="3656"/>
                    <a:pt x="1896" y="3812"/>
                  </a:cubicBezTo>
                  <a:cubicBezTo>
                    <a:pt x="1995" y="3826"/>
                    <a:pt x="2093" y="3833"/>
                    <a:pt x="2191" y="3833"/>
                  </a:cubicBezTo>
                  <a:cubicBezTo>
                    <a:pt x="3167" y="3833"/>
                    <a:pt x="4039" y="3144"/>
                    <a:pt x="4180" y="2176"/>
                  </a:cubicBezTo>
                  <a:cubicBezTo>
                    <a:pt x="4336" y="1138"/>
                    <a:pt x="3557" y="151"/>
                    <a:pt x="2467" y="22"/>
                  </a:cubicBezTo>
                  <a:cubicBezTo>
                    <a:pt x="2365" y="7"/>
                    <a:pt x="2264" y="1"/>
                    <a:pt x="2165" y="1"/>
                  </a:cubicBezTo>
                  <a:close/>
                </a:path>
              </a:pathLst>
            </a:custGeom>
            <a:solidFill>
              <a:srgbClr val="6001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16"/>
            <p:cNvSpPr/>
            <p:nvPr/>
          </p:nvSpPr>
          <p:spPr>
            <a:xfrm>
              <a:off x="4776100" y="2505713"/>
              <a:ext cx="130110" cy="113955"/>
            </a:xfrm>
            <a:custGeom>
              <a:avLst/>
              <a:gdLst/>
              <a:ahLst/>
              <a:cxnLst/>
              <a:rect l="l" t="t" r="r" b="b"/>
              <a:pathLst>
                <a:path w="4337" h="3833" extrusionOk="0">
                  <a:moveTo>
                    <a:pt x="2140" y="1"/>
                  </a:moveTo>
                  <a:cubicBezTo>
                    <a:pt x="1148" y="1"/>
                    <a:pt x="298" y="687"/>
                    <a:pt x="156" y="1631"/>
                  </a:cubicBezTo>
                  <a:cubicBezTo>
                    <a:pt x="1" y="2696"/>
                    <a:pt x="754" y="3656"/>
                    <a:pt x="1870" y="3812"/>
                  </a:cubicBezTo>
                  <a:cubicBezTo>
                    <a:pt x="1971" y="3826"/>
                    <a:pt x="2072" y="3833"/>
                    <a:pt x="2171" y="3833"/>
                  </a:cubicBezTo>
                  <a:cubicBezTo>
                    <a:pt x="3163" y="3833"/>
                    <a:pt x="4013" y="3144"/>
                    <a:pt x="4154" y="2176"/>
                  </a:cubicBezTo>
                  <a:cubicBezTo>
                    <a:pt x="4336" y="1138"/>
                    <a:pt x="3557" y="177"/>
                    <a:pt x="2441" y="22"/>
                  </a:cubicBezTo>
                  <a:cubicBezTo>
                    <a:pt x="2340" y="7"/>
                    <a:pt x="2239" y="1"/>
                    <a:pt x="2140" y="1"/>
                  </a:cubicBezTo>
                  <a:close/>
                </a:path>
              </a:pathLst>
            </a:custGeom>
            <a:solidFill>
              <a:srgbClr val="6001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16"/>
            <p:cNvSpPr/>
            <p:nvPr/>
          </p:nvSpPr>
          <p:spPr>
            <a:xfrm>
              <a:off x="4653046" y="2504940"/>
              <a:ext cx="132450" cy="116274"/>
            </a:xfrm>
            <a:custGeom>
              <a:avLst/>
              <a:gdLst/>
              <a:ahLst/>
              <a:cxnLst/>
              <a:rect l="l" t="t" r="r" b="b"/>
              <a:pathLst>
                <a:path w="4415" h="3911" extrusionOk="0">
                  <a:moveTo>
                    <a:pt x="2186" y="1"/>
                  </a:moveTo>
                  <a:cubicBezTo>
                    <a:pt x="1170" y="1"/>
                    <a:pt x="298" y="692"/>
                    <a:pt x="157" y="1683"/>
                  </a:cubicBezTo>
                  <a:cubicBezTo>
                    <a:pt x="1" y="2748"/>
                    <a:pt x="780" y="3734"/>
                    <a:pt x="1896" y="3890"/>
                  </a:cubicBezTo>
                  <a:cubicBezTo>
                    <a:pt x="1997" y="3904"/>
                    <a:pt x="2097" y="3910"/>
                    <a:pt x="2196" y="3910"/>
                  </a:cubicBezTo>
                  <a:cubicBezTo>
                    <a:pt x="3215" y="3910"/>
                    <a:pt x="4093" y="3199"/>
                    <a:pt x="4258" y="2228"/>
                  </a:cubicBezTo>
                  <a:cubicBezTo>
                    <a:pt x="4414" y="1164"/>
                    <a:pt x="3635" y="177"/>
                    <a:pt x="2493" y="22"/>
                  </a:cubicBezTo>
                  <a:cubicBezTo>
                    <a:pt x="2390" y="8"/>
                    <a:pt x="2287" y="1"/>
                    <a:pt x="2186" y="1"/>
                  </a:cubicBezTo>
                  <a:close/>
                </a:path>
              </a:pathLst>
            </a:custGeom>
            <a:solidFill>
              <a:srgbClr val="6001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16"/>
            <p:cNvSpPr/>
            <p:nvPr/>
          </p:nvSpPr>
          <p:spPr>
            <a:xfrm>
              <a:off x="4530801" y="2487995"/>
              <a:ext cx="132420" cy="116244"/>
            </a:xfrm>
            <a:custGeom>
              <a:avLst/>
              <a:gdLst/>
              <a:ahLst/>
              <a:cxnLst/>
              <a:rect l="l" t="t" r="r" b="b"/>
              <a:pathLst>
                <a:path w="4414" h="3910" extrusionOk="0">
                  <a:moveTo>
                    <a:pt x="2198" y="0"/>
                  </a:moveTo>
                  <a:cubicBezTo>
                    <a:pt x="1195" y="0"/>
                    <a:pt x="298" y="712"/>
                    <a:pt x="156" y="1682"/>
                  </a:cubicBezTo>
                  <a:cubicBezTo>
                    <a:pt x="0" y="2746"/>
                    <a:pt x="779" y="3733"/>
                    <a:pt x="1921" y="3889"/>
                  </a:cubicBezTo>
                  <a:cubicBezTo>
                    <a:pt x="2020" y="3902"/>
                    <a:pt x="2118" y="3909"/>
                    <a:pt x="2215" y="3909"/>
                  </a:cubicBezTo>
                  <a:cubicBezTo>
                    <a:pt x="3218" y="3909"/>
                    <a:pt x="4116" y="3198"/>
                    <a:pt x="4258" y="2227"/>
                  </a:cubicBezTo>
                  <a:cubicBezTo>
                    <a:pt x="4413" y="1163"/>
                    <a:pt x="3635" y="176"/>
                    <a:pt x="2492" y="21"/>
                  </a:cubicBezTo>
                  <a:cubicBezTo>
                    <a:pt x="2394" y="7"/>
                    <a:pt x="2296" y="0"/>
                    <a:pt x="2198" y="0"/>
                  </a:cubicBezTo>
                  <a:close/>
                </a:path>
              </a:pathLst>
            </a:custGeom>
            <a:solidFill>
              <a:srgbClr val="6001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16"/>
            <p:cNvSpPr/>
            <p:nvPr/>
          </p:nvSpPr>
          <p:spPr>
            <a:xfrm>
              <a:off x="4423316" y="2437043"/>
              <a:ext cx="132420" cy="116244"/>
            </a:xfrm>
            <a:custGeom>
              <a:avLst/>
              <a:gdLst/>
              <a:ahLst/>
              <a:cxnLst/>
              <a:rect l="l" t="t" r="r" b="b"/>
              <a:pathLst>
                <a:path w="4414" h="3910" extrusionOk="0">
                  <a:moveTo>
                    <a:pt x="2199" y="1"/>
                  </a:moveTo>
                  <a:cubicBezTo>
                    <a:pt x="1196" y="1"/>
                    <a:pt x="298" y="712"/>
                    <a:pt x="156" y="1683"/>
                  </a:cubicBezTo>
                  <a:cubicBezTo>
                    <a:pt x="0" y="2747"/>
                    <a:pt x="779" y="3734"/>
                    <a:pt x="1922" y="3889"/>
                  </a:cubicBezTo>
                  <a:cubicBezTo>
                    <a:pt x="2020" y="3903"/>
                    <a:pt x="2118" y="3910"/>
                    <a:pt x="2215" y="3910"/>
                  </a:cubicBezTo>
                  <a:cubicBezTo>
                    <a:pt x="3219" y="3910"/>
                    <a:pt x="4116" y="3198"/>
                    <a:pt x="4258" y="2228"/>
                  </a:cubicBezTo>
                  <a:cubicBezTo>
                    <a:pt x="4414" y="1163"/>
                    <a:pt x="3635" y="177"/>
                    <a:pt x="2493" y="21"/>
                  </a:cubicBezTo>
                  <a:cubicBezTo>
                    <a:pt x="2394" y="7"/>
                    <a:pt x="2296" y="1"/>
                    <a:pt x="2199" y="1"/>
                  </a:cubicBezTo>
                  <a:close/>
                </a:path>
              </a:pathLst>
            </a:custGeom>
            <a:solidFill>
              <a:srgbClr val="6001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16"/>
            <p:cNvSpPr/>
            <p:nvPr/>
          </p:nvSpPr>
          <p:spPr>
            <a:xfrm>
              <a:off x="4306502" y="2387665"/>
              <a:ext cx="132420" cy="116244"/>
            </a:xfrm>
            <a:custGeom>
              <a:avLst/>
              <a:gdLst/>
              <a:ahLst/>
              <a:cxnLst/>
              <a:rect l="l" t="t" r="r" b="b"/>
              <a:pathLst>
                <a:path w="4414" h="3910" extrusionOk="0">
                  <a:moveTo>
                    <a:pt x="2199" y="0"/>
                  </a:moveTo>
                  <a:cubicBezTo>
                    <a:pt x="1195" y="0"/>
                    <a:pt x="298" y="712"/>
                    <a:pt x="156" y="1682"/>
                  </a:cubicBezTo>
                  <a:cubicBezTo>
                    <a:pt x="0" y="2747"/>
                    <a:pt x="779" y="3733"/>
                    <a:pt x="1895" y="3889"/>
                  </a:cubicBezTo>
                  <a:cubicBezTo>
                    <a:pt x="1996" y="3903"/>
                    <a:pt x="2096" y="3909"/>
                    <a:pt x="2195" y="3909"/>
                  </a:cubicBezTo>
                  <a:cubicBezTo>
                    <a:pt x="3214" y="3909"/>
                    <a:pt x="4092" y="3198"/>
                    <a:pt x="4258" y="2227"/>
                  </a:cubicBezTo>
                  <a:cubicBezTo>
                    <a:pt x="4414" y="1163"/>
                    <a:pt x="3635" y="176"/>
                    <a:pt x="2493" y="21"/>
                  </a:cubicBezTo>
                  <a:cubicBezTo>
                    <a:pt x="2394" y="7"/>
                    <a:pt x="2296" y="0"/>
                    <a:pt x="2199" y="0"/>
                  </a:cubicBezTo>
                  <a:close/>
                </a:path>
              </a:pathLst>
            </a:custGeom>
            <a:solidFill>
              <a:srgbClr val="6001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16"/>
            <p:cNvSpPr/>
            <p:nvPr/>
          </p:nvSpPr>
          <p:spPr>
            <a:xfrm>
              <a:off x="4132840" y="2395365"/>
              <a:ext cx="133200" cy="116244"/>
            </a:xfrm>
            <a:custGeom>
              <a:avLst/>
              <a:gdLst/>
              <a:ahLst/>
              <a:cxnLst/>
              <a:rect l="l" t="t" r="r" b="b"/>
              <a:pathLst>
                <a:path w="4440" h="3910" extrusionOk="0">
                  <a:moveTo>
                    <a:pt x="2219" y="1"/>
                  </a:moveTo>
                  <a:cubicBezTo>
                    <a:pt x="1200" y="1"/>
                    <a:pt x="324" y="712"/>
                    <a:pt x="182" y="1683"/>
                  </a:cubicBezTo>
                  <a:cubicBezTo>
                    <a:pt x="0" y="2747"/>
                    <a:pt x="805" y="3734"/>
                    <a:pt x="1921" y="3889"/>
                  </a:cubicBezTo>
                  <a:cubicBezTo>
                    <a:pt x="2022" y="3903"/>
                    <a:pt x="2122" y="3910"/>
                    <a:pt x="2221" y="3910"/>
                  </a:cubicBezTo>
                  <a:cubicBezTo>
                    <a:pt x="3240" y="3910"/>
                    <a:pt x="4116" y="3198"/>
                    <a:pt x="4258" y="2228"/>
                  </a:cubicBezTo>
                  <a:cubicBezTo>
                    <a:pt x="4439" y="1164"/>
                    <a:pt x="3635" y="177"/>
                    <a:pt x="2518" y="21"/>
                  </a:cubicBezTo>
                  <a:cubicBezTo>
                    <a:pt x="2417" y="8"/>
                    <a:pt x="2317" y="1"/>
                    <a:pt x="2219" y="1"/>
                  </a:cubicBezTo>
                  <a:close/>
                </a:path>
              </a:pathLst>
            </a:custGeom>
            <a:solidFill>
              <a:srgbClr val="6001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16"/>
            <p:cNvSpPr/>
            <p:nvPr/>
          </p:nvSpPr>
          <p:spPr>
            <a:xfrm>
              <a:off x="6882724" y="2570251"/>
              <a:ext cx="126990" cy="109852"/>
            </a:xfrm>
            <a:custGeom>
              <a:avLst/>
              <a:gdLst/>
              <a:ahLst/>
              <a:cxnLst/>
              <a:rect l="l" t="t" r="r" b="b"/>
              <a:pathLst>
                <a:path w="4233" h="3695" extrusionOk="0">
                  <a:moveTo>
                    <a:pt x="2153" y="0"/>
                  </a:moveTo>
                  <a:cubicBezTo>
                    <a:pt x="2102" y="0"/>
                    <a:pt x="2051" y="2"/>
                    <a:pt x="1999" y="5"/>
                  </a:cubicBezTo>
                  <a:cubicBezTo>
                    <a:pt x="857" y="57"/>
                    <a:pt x="1" y="940"/>
                    <a:pt x="78" y="1952"/>
                  </a:cubicBezTo>
                  <a:cubicBezTo>
                    <a:pt x="154" y="2957"/>
                    <a:pt x="1055" y="3694"/>
                    <a:pt x="2148" y="3694"/>
                  </a:cubicBezTo>
                  <a:cubicBezTo>
                    <a:pt x="2185" y="3694"/>
                    <a:pt x="2222" y="3694"/>
                    <a:pt x="2259" y="3692"/>
                  </a:cubicBezTo>
                  <a:cubicBezTo>
                    <a:pt x="3375" y="3614"/>
                    <a:pt x="4232" y="2757"/>
                    <a:pt x="4180" y="1719"/>
                  </a:cubicBezTo>
                  <a:cubicBezTo>
                    <a:pt x="4106" y="753"/>
                    <a:pt x="3205" y="0"/>
                    <a:pt x="2153" y="0"/>
                  </a:cubicBezTo>
                  <a:close/>
                </a:path>
              </a:pathLst>
            </a:custGeom>
            <a:solidFill>
              <a:srgbClr val="930A03"/>
            </a:solidFill>
            <a:ln w="3900" cap="flat" cmpd="sng">
              <a:solidFill>
                <a:srgbClr val="000000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16"/>
            <p:cNvSpPr/>
            <p:nvPr/>
          </p:nvSpPr>
          <p:spPr>
            <a:xfrm>
              <a:off x="6776019" y="2551226"/>
              <a:ext cx="131670" cy="109971"/>
            </a:xfrm>
            <a:custGeom>
              <a:avLst/>
              <a:gdLst/>
              <a:ahLst/>
              <a:cxnLst/>
              <a:rect l="l" t="t" r="r" b="b"/>
              <a:pathLst>
                <a:path w="4389" h="3699" extrusionOk="0">
                  <a:moveTo>
                    <a:pt x="2182" y="1"/>
                  </a:moveTo>
                  <a:cubicBezTo>
                    <a:pt x="1190" y="1"/>
                    <a:pt x="321" y="662"/>
                    <a:pt x="157" y="1580"/>
                  </a:cubicBezTo>
                  <a:cubicBezTo>
                    <a:pt x="1" y="2592"/>
                    <a:pt x="780" y="3527"/>
                    <a:pt x="1896" y="3683"/>
                  </a:cubicBezTo>
                  <a:cubicBezTo>
                    <a:pt x="1985" y="3693"/>
                    <a:pt x="2074" y="3698"/>
                    <a:pt x="2162" y="3698"/>
                  </a:cubicBezTo>
                  <a:cubicBezTo>
                    <a:pt x="3173" y="3698"/>
                    <a:pt x="4065" y="3031"/>
                    <a:pt x="4232" y="2099"/>
                  </a:cubicBezTo>
                  <a:cubicBezTo>
                    <a:pt x="4388" y="1087"/>
                    <a:pt x="3609" y="152"/>
                    <a:pt x="2493" y="22"/>
                  </a:cubicBezTo>
                  <a:cubicBezTo>
                    <a:pt x="2389" y="8"/>
                    <a:pt x="2285" y="1"/>
                    <a:pt x="2182" y="1"/>
                  </a:cubicBezTo>
                  <a:close/>
                </a:path>
              </a:pathLst>
            </a:custGeom>
            <a:solidFill>
              <a:srgbClr val="930A03"/>
            </a:solidFill>
            <a:ln w="3900" cap="flat" cmpd="sng">
              <a:solidFill>
                <a:srgbClr val="000000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16"/>
            <p:cNvSpPr/>
            <p:nvPr/>
          </p:nvSpPr>
          <p:spPr>
            <a:xfrm>
              <a:off x="6553309" y="2519596"/>
              <a:ext cx="131640" cy="109942"/>
            </a:xfrm>
            <a:custGeom>
              <a:avLst/>
              <a:gdLst/>
              <a:ahLst/>
              <a:cxnLst/>
              <a:rect l="l" t="t" r="r" b="b"/>
              <a:pathLst>
                <a:path w="4388" h="3698" extrusionOk="0">
                  <a:moveTo>
                    <a:pt x="2155" y="0"/>
                  </a:moveTo>
                  <a:cubicBezTo>
                    <a:pt x="1163" y="0"/>
                    <a:pt x="297" y="662"/>
                    <a:pt x="156" y="1580"/>
                  </a:cubicBezTo>
                  <a:cubicBezTo>
                    <a:pt x="0" y="2592"/>
                    <a:pt x="779" y="3527"/>
                    <a:pt x="1895" y="3682"/>
                  </a:cubicBezTo>
                  <a:cubicBezTo>
                    <a:pt x="1985" y="3693"/>
                    <a:pt x="2074" y="3698"/>
                    <a:pt x="2162" y="3698"/>
                  </a:cubicBezTo>
                  <a:cubicBezTo>
                    <a:pt x="3172" y="3698"/>
                    <a:pt x="4062" y="3030"/>
                    <a:pt x="4206" y="2099"/>
                  </a:cubicBezTo>
                  <a:cubicBezTo>
                    <a:pt x="4387" y="1086"/>
                    <a:pt x="3609" y="152"/>
                    <a:pt x="2466" y="22"/>
                  </a:cubicBezTo>
                  <a:cubicBezTo>
                    <a:pt x="2362" y="7"/>
                    <a:pt x="2258" y="0"/>
                    <a:pt x="2155" y="0"/>
                  </a:cubicBezTo>
                  <a:close/>
                </a:path>
              </a:pathLst>
            </a:custGeom>
            <a:solidFill>
              <a:srgbClr val="930A03"/>
            </a:solidFill>
            <a:ln w="3900" cap="flat" cmpd="sng">
              <a:solidFill>
                <a:srgbClr val="000000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16"/>
            <p:cNvSpPr/>
            <p:nvPr/>
          </p:nvSpPr>
          <p:spPr>
            <a:xfrm>
              <a:off x="6448944" y="2491830"/>
              <a:ext cx="133980" cy="111666"/>
            </a:xfrm>
            <a:custGeom>
              <a:avLst/>
              <a:gdLst/>
              <a:ahLst/>
              <a:cxnLst/>
              <a:rect l="l" t="t" r="r" b="b"/>
              <a:pathLst>
                <a:path w="4466" h="3756" extrusionOk="0">
                  <a:moveTo>
                    <a:pt x="2209" y="0"/>
                  </a:moveTo>
                  <a:cubicBezTo>
                    <a:pt x="1190" y="0"/>
                    <a:pt x="298" y="685"/>
                    <a:pt x="156" y="1605"/>
                  </a:cubicBezTo>
                  <a:cubicBezTo>
                    <a:pt x="0" y="2643"/>
                    <a:pt x="779" y="3604"/>
                    <a:pt x="1921" y="3734"/>
                  </a:cubicBezTo>
                  <a:cubicBezTo>
                    <a:pt x="2028" y="3748"/>
                    <a:pt x="2135" y="3755"/>
                    <a:pt x="2239" y="3755"/>
                  </a:cubicBezTo>
                  <a:cubicBezTo>
                    <a:pt x="3255" y="3755"/>
                    <a:pt x="4143" y="3091"/>
                    <a:pt x="4284" y="2150"/>
                  </a:cubicBezTo>
                  <a:cubicBezTo>
                    <a:pt x="4466" y="1112"/>
                    <a:pt x="3661" y="151"/>
                    <a:pt x="2519" y="21"/>
                  </a:cubicBezTo>
                  <a:cubicBezTo>
                    <a:pt x="2415" y="7"/>
                    <a:pt x="2311" y="0"/>
                    <a:pt x="2209" y="0"/>
                  </a:cubicBezTo>
                  <a:close/>
                </a:path>
              </a:pathLst>
            </a:custGeom>
            <a:solidFill>
              <a:srgbClr val="930A03"/>
            </a:solidFill>
            <a:ln w="3900" cap="flat" cmpd="sng">
              <a:solidFill>
                <a:srgbClr val="000000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16"/>
            <p:cNvSpPr/>
            <p:nvPr/>
          </p:nvSpPr>
          <p:spPr>
            <a:xfrm>
              <a:off x="6124178" y="2447061"/>
              <a:ext cx="135540" cy="113182"/>
            </a:xfrm>
            <a:custGeom>
              <a:avLst/>
              <a:gdLst/>
              <a:ahLst/>
              <a:cxnLst/>
              <a:rect l="l" t="t" r="r" b="b"/>
              <a:pathLst>
                <a:path w="4518" h="3807" extrusionOk="0">
                  <a:moveTo>
                    <a:pt x="2255" y="1"/>
                  </a:moveTo>
                  <a:cubicBezTo>
                    <a:pt x="1216" y="1"/>
                    <a:pt x="322" y="687"/>
                    <a:pt x="157" y="1631"/>
                  </a:cubicBezTo>
                  <a:cubicBezTo>
                    <a:pt x="1" y="2670"/>
                    <a:pt x="806" y="3656"/>
                    <a:pt x="1948" y="3786"/>
                  </a:cubicBezTo>
                  <a:cubicBezTo>
                    <a:pt x="2054" y="3800"/>
                    <a:pt x="2159" y="3807"/>
                    <a:pt x="2263" y="3807"/>
                  </a:cubicBezTo>
                  <a:cubicBezTo>
                    <a:pt x="3302" y="3807"/>
                    <a:pt x="4197" y="3120"/>
                    <a:pt x="4362" y="2176"/>
                  </a:cubicBezTo>
                  <a:cubicBezTo>
                    <a:pt x="4518" y="1138"/>
                    <a:pt x="3713" y="177"/>
                    <a:pt x="2571" y="22"/>
                  </a:cubicBezTo>
                  <a:cubicBezTo>
                    <a:pt x="2465" y="7"/>
                    <a:pt x="2359" y="1"/>
                    <a:pt x="2255" y="1"/>
                  </a:cubicBezTo>
                  <a:close/>
                </a:path>
              </a:pathLst>
            </a:custGeom>
            <a:solidFill>
              <a:srgbClr val="930A03"/>
            </a:solidFill>
            <a:ln w="3900" cap="flat" cmpd="sng">
              <a:solidFill>
                <a:srgbClr val="000000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16"/>
            <p:cNvSpPr/>
            <p:nvPr/>
          </p:nvSpPr>
          <p:spPr>
            <a:xfrm>
              <a:off x="6012044" y="2469624"/>
              <a:ext cx="135540" cy="113628"/>
            </a:xfrm>
            <a:custGeom>
              <a:avLst/>
              <a:gdLst/>
              <a:ahLst/>
              <a:cxnLst/>
              <a:rect l="l" t="t" r="r" b="b"/>
              <a:pathLst>
                <a:path w="4518" h="3822" extrusionOk="0">
                  <a:moveTo>
                    <a:pt x="2301" y="0"/>
                  </a:moveTo>
                  <a:cubicBezTo>
                    <a:pt x="1242" y="0"/>
                    <a:pt x="324" y="693"/>
                    <a:pt x="156" y="1651"/>
                  </a:cubicBezTo>
                  <a:cubicBezTo>
                    <a:pt x="0" y="2689"/>
                    <a:pt x="805" y="3650"/>
                    <a:pt x="1973" y="3806"/>
                  </a:cubicBezTo>
                  <a:cubicBezTo>
                    <a:pt x="2065" y="3816"/>
                    <a:pt x="2156" y="3821"/>
                    <a:pt x="2245" y="3821"/>
                  </a:cubicBezTo>
                  <a:cubicBezTo>
                    <a:pt x="3280" y="3821"/>
                    <a:pt x="4195" y="3150"/>
                    <a:pt x="4362" y="2170"/>
                  </a:cubicBezTo>
                  <a:cubicBezTo>
                    <a:pt x="4518" y="1132"/>
                    <a:pt x="3713" y="171"/>
                    <a:pt x="2571" y="15"/>
                  </a:cubicBezTo>
                  <a:cubicBezTo>
                    <a:pt x="2480" y="5"/>
                    <a:pt x="2390" y="0"/>
                    <a:pt x="2301" y="0"/>
                  </a:cubicBezTo>
                  <a:close/>
                </a:path>
              </a:pathLst>
            </a:custGeom>
            <a:solidFill>
              <a:srgbClr val="930A03"/>
            </a:solidFill>
            <a:ln w="3900" cap="flat" cmpd="sng">
              <a:solidFill>
                <a:srgbClr val="000000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16"/>
            <p:cNvSpPr/>
            <p:nvPr/>
          </p:nvSpPr>
          <p:spPr>
            <a:xfrm>
              <a:off x="5907678" y="2478691"/>
              <a:ext cx="135540" cy="113212"/>
            </a:xfrm>
            <a:custGeom>
              <a:avLst/>
              <a:gdLst/>
              <a:ahLst/>
              <a:cxnLst/>
              <a:rect l="l" t="t" r="r" b="b"/>
              <a:pathLst>
                <a:path w="4518" h="3808" extrusionOk="0">
                  <a:moveTo>
                    <a:pt x="2255" y="1"/>
                  </a:moveTo>
                  <a:cubicBezTo>
                    <a:pt x="1217" y="1"/>
                    <a:pt x="324" y="688"/>
                    <a:pt x="182" y="1632"/>
                  </a:cubicBezTo>
                  <a:cubicBezTo>
                    <a:pt x="1" y="2670"/>
                    <a:pt x="805" y="3631"/>
                    <a:pt x="1974" y="3786"/>
                  </a:cubicBezTo>
                  <a:cubicBezTo>
                    <a:pt x="2078" y="3800"/>
                    <a:pt x="2181" y="3807"/>
                    <a:pt x="2283" y="3807"/>
                  </a:cubicBezTo>
                  <a:cubicBezTo>
                    <a:pt x="3302" y="3807"/>
                    <a:pt x="4197" y="3121"/>
                    <a:pt x="4362" y="2177"/>
                  </a:cubicBezTo>
                  <a:cubicBezTo>
                    <a:pt x="4518" y="1138"/>
                    <a:pt x="3713" y="178"/>
                    <a:pt x="2571" y="22"/>
                  </a:cubicBezTo>
                  <a:cubicBezTo>
                    <a:pt x="2465" y="8"/>
                    <a:pt x="2359" y="1"/>
                    <a:pt x="2255" y="1"/>
                  </a:cubicBezTo>
                  <a:close/>
                </a:path>
              </a:pathLst>
            </a:custGeom>
            <a:solidFill>
              <a:srgbClr val="930A03"/>
            </a:solidFill>
            <a:ln w="3900" cap="flat" cmpd="sng">
              <a:solidFill>
                <a:srgbClr val="000000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16"/>
            <p:cNvSpPr/>
            <p:nvPr/>
          </p:nvSpPr>
          <p:spPr>
            <a:xfrm>
              <a:off x="5794764" y="2496646"/>
              <a:ext cx="137100" cy="114550"/>
            </a:xfrm>
            <a:custGeom>
              <a:avLst/>
              <a:gdLst/>
              <a:ahLst/>
              <a:cxnLst/>
              <a:rect l="l" t="t" r="r" b="b"/>
              <a:pathLst>
                <a:path w="4570" h="3853" extrusionOk="0">
                  <a:moveTo>
                    <a:pt x="2326" y="0"/>
                  </a:moveTo>
                  <a:cubicBezTo>
                    <a:pt x="1264" y="0"/>
                    <a:pt x="326" y="693"/>
                    <a:pt x="182" y="1651"/>
                  </a:cubicBezTo>
                  <a:cubicBezTo>
                    <a:pt x="0" y="2715"/>
                    <a:pt x="831" y="3676"/>
                    <a:pt x="1999" y="3831"/>
                  </a:cubicBezTo>
                  <a:cubicBezTo>
                    <a:pt x="2105" y="3845"/>
                    <a:pt x="2211" y="3852"/>
                    <a:pt x="2314" y="3852"/>
                  </a:cubicBezTo>
                  <a:cubicBezTo>
                    <a:pt x="3354" y="3852"/>
                    <a:pt x="4248" y="3164"/>
                    <a:pt x="4414" y="2196"/>
                  </a:cubicBezTo>
                  <a:cubicBezTo>
                    <a:pt x="4569" y="1157"/>
                    <a:pt x="3765" y="171"/>
                    <a:pt x="2596" y="15"/>
                  </a:cubicBezTo>
                  <a:cubicBezTo>
                    <a:pt x="2506" y="5"/>
                    <a:pt x="2415" y="0"/>
                    <a:pt x="2326" y="0"/>
                  </a:cubicBezTo>
                  <a:close/>
                </a:path>
              </a:pathLst>
            </a:custGeom>
            <a:solidFill>
              <a:srgbClr val="930A03"/>
            </a:solidFill>
            <a:ln w="3900" cap="flat" cmpd="sng">
              <a:solidFill>
                <a:srgbClr val="000000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16"/>
            <p:cNvSpPr/>
            <p:nvPr/>
          </p:nvSpPr>
          <p:spPr>
            <a:xfrm>
              <a:off x="5686498" y="2518050"/>
              <a:ext cx="137100" cy="113985"/>
            </a:xfrm>
            <a:custGeom>
              <a:avLst/>
              <a:gdLst/>
              <a:ahLst/>
              <a:cxnLst/>
              <a:rect l="l" t="t" r="r" b="b"/>
              <a:pathLst>
                <a:path w="4570" h="3834" extrusionOk="0">
                  <a:moveTo>
                    <a:pt x="2281" y="1"/>
                  </a:moveTo>
                  <a:cubicBezTo>
                    <a:pt x="1238" y="1"/>
                    <a:pt x="322" y="688"/>
                    <a:pt x="157" y="1632"/>
                  </a:cubicBezTo>
                  <a:cubicBezTo>
                    <a:pt x="1" y="2696"/>
                    <a:pt x="806" y="3682"/>
                    <a:pt x="1974" y="3812"/>
                  </a:cubicBezTo>
                  <a:cubicBezTo>
                    <a:pt x="2080" y="3826"/>
                    <a:pt x="2186" y="3833"/>
                    <a:pt x="2290" y="3833"/>
                  </a:cubicBezTo>
                  <a:cubicBezTo>
                    <a:pt x="3333" y="3833"/>
                    <a:pt x="4247" y="3147"/>
                    <a:pt x="4388" y="2203"/>
                  </a:cubicBezTo>
                  <a:cubicBezTo>
                    <a:pt x="4570" y="1138"/>
                    <a:pt x="3765" y="152"/>
                    <a:pt x="2597" y="22"/>
                  </a:cubicBezTo>
                  <a:cubicBezTo>
                    <a:pt x="2491" y="8"/>
                    <a:pt x="2385" y="1"/>
                    <a:pt x="2281" y="1"/>
                  </a:cubicBezTo>
                  <a:close/>
                </a:path>
              </a:pathLst>
            </a:custGeom>
            <a:solidFill>
              <a:srgbClr val="930A03"/>
            </a:solidFill>
            <a:ln w="3900" cap="flat" cmpd="sng">
              <a:solidFill>
                <a:srgbClr val="000000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16"/>
            <p:cNvSpPr/>
            <p:nvPr/>
          </p:nvSpPr>
          <p:spPr>
            <a:xfrm>
              <a:off x="5572804" y="2533508"/>
              <a:ext cx="136320" cy="114550"/>
            </a:xfrm>
            <a:custGeom>
              <a:avLst/>
              <a:gdLst/>
              <a:ahLst/>
              <a:cxnLst/>
              <a:rect l="l" t="t" r="r" b="b"/>
              <a:pathLst>
                <a:path w="4544" h="3853" extrusionOk="0">
                  <a:moveTo>
                    <a:pt x="2256" y="0"/>
                  </a:moveTo>
                  <a:cubicBezTo>
                    <a:pt x="1216" y="0"/>
                    <a:pt x="322" y="689"/>
                    <a:pt x="156" y="1657"/>
                  </a:cubicBezTo>
                  <a:cubicBezTo>
                    <a:pt x="1" y="2695"/>
                    <a:pt x="805" y="3682"/>
                    <a:pt x="1974" y="3837"/>
                  </a:cubicBezTo>
                  <a:cubicBezTo>
                    <a:pt x="2064" y="3848"/>
                    <a:pt x="2155" y="3852"/>
                    <a:pt x="2244" y="3852"/>
                  </a:cubicBezTo>
                  <a:cubicBezTo>
                    <a:pt x="3306" y="3852"/>
                    <a:pt x="4244" y="3160"/>
                    <a:pt x="4388" y="2202"/>
                  </a:cubicBezTo>
                  <a:cubicBezTo>
                    <a:pt x="4544" y="1138"/>
                    <a:pt x="3739" y="177"/>
                    <a:pt x="2571" y="21"/>
                  </a:cubicBezTo>
                  <a:cubicBezTo>
                    <a:pt x="2465" y="7"/>
                    <a:pt x="2359" y="0"/>
                    <a:pt x="2256" y="0"/>
                  </a:cubicBezTo>
                  <a:close/>
                </a:path>
              </a:pathLst>
            </a:custGeom>
            <a:solidFill>
              <a:srgbClr val="930A03"/>
            </a:solidFill>
            <a:ln w="3900" cap="flat" cmpd="sng">
              <a:solidFill>
                <a:srgbClr val="000000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16"/>
            <p:cNvSpPr/>
            <p:nvPr/>
          </p:nvSpPr>
          <p:spPr>
            <a:xfrm>
              <a:off x="5473898" y="2535827"/>
              <a:ext cx="138660" cy="115501"/>
            </a:xfrm>
            <a:custGeom>
              <a:avLst/>
              <a:gdLst/>
              <a:ahLst/>
              <a:cxnLst/>
              <a:rect l="l" t="t" r="r" b="b"/>
              <a:pathLst>
                <a:path w="4622" h="3885" extrusionOk="0">
                  <a:moveTo>
                    <a:pt x="2309" y="1"/>
                  </a:moveTo>
                  <a:cubicBezTo>
                    <a:pt x="1243" y="1"/>
                    <a:pt x="324" y="710"/>
                    <a:pt x="182" y="1657"/>
                  </a:cubicBezTo>
                  <a:cubicBezTo>
                    <a:pt x="1" y="2721"/>
                    <a:pt x="831" y="3708"/>
                    <a:pt x="1999" y="3863"/>
                  </a:cubicBezTo>
                  <a:cubicBezTo>
                    <a:pt x="2106" y="3877"/>
                    <a:pt x="2211" y="3884"/>
                    <a:pt x="2316" y="3884"/>
                  </a:cubicBezTo>
                  <a:cubicBezTo>
                    <a:pt x="3362" y="3884"/>
                    <a:pt x="4298" y="3196"/>
                    <a:pt x="4440" y="2228"/>
                  </a:cubicBezTo>
                  <a:cubicBezTo>
                    <a:pt x="4622" y="1163"/>
                    <a:pt x="3791" y="177"/>
                    <a:pt x="2623" y="21"/>
                  </a:cubicBezTo>
                  <a:cubicBezTo>
                    <a:pt x="2517" y="7"/>
                    <a:pt x="2412" y="1"/>
                    <a:pt x="2309" y="1"/>
                  </a:cubicBezTo>
                  <a:close/>
                </a:path>
              </a:pathLst>
            </a:custGeom>
            <a:solidFill>
              <a:srgbClr val="930A03"/>
            </a:solidFill>
            <a:ln w="3900" cap="flat" cmpd="sng">
              <a:solidFill>
                <a:srgbClr val="000000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16"/>
            <p:cNvSpPr/>
            <p:nvPr/>
          </p:nvSpPr>
          <p:spPr>
            <a:xfrm>
              <a:off x="5357084" y="2521171"/>
              <a:ext cx="141000" cy="117790"/>
            </a:xfrm>
            <a:custGeom>
              <a:avLst/>
              <a:gdLst/>
              <a:ahLst/>
              <a:cxnLst/>
              <a:rect l="l" t="t" r="r" b="b"/>
              <a:pathLst>
                <a:path w="4700" h="3962" extrusionOk="0">
                  <a:moveTo>
                    <a:pt x="2335" y="0"/>
                  </a:moveTo>
                  <a:cubicBezTo>
                    <a:pt x="1265" y="0"/>
                    <a:pt x="322" y="714"/>
                    <a:pt x="156" y="1708"/>
                  </a:cubicBezTo>
                  <a:cubicBezTo>
                    <a:pt x="0" y="2799"/>
                    <a:pt x="831" y="3785"/>
                    <a:pt x="2025" y="3941"/>
                  </a:cubicBezTo>
                  <a:cubicBezTo>
                    <a:pt x="2133" y="3955"/>
                    <a:pt x="2240" y="3961"/>
                    <a:pt x="2345" y="3961"/>
                  </a:cubicBezTo>
                  <a:cubicBezTo>
                    <a:pt x="3435" y="3961"/>
                    <a:pt x="4376" y="3248"/>
                    <a:pt x="4518" y="2253"/>
                  </a:cubicBezTo>
                  <a:cubicBezTo>
                    <a:pt x="4699" y="1189"/>
                    <a:pt x="3869" y="177"/>
                    <a:pt x="2648" y="21"/>
                  </a:cubicBezTo>
                  <a:cubicBezTo>
                    <a:pt x="2543" y="7"/>
                    <a:pt x="2438" y="0"/>
                    <a:pt x="2335" y="0"/>
                  </a:cubicBezTo>
                  <a:close/>
                </a:path>
              </a:pathLst>
            </a:custGeom>
            <a:solidFill>
              <a:srgbClr val="930A03"/>
            </a:solidFill>
            <a:ln w="3900" cap="flat" cmpd="sng">
              <a:solidFill>
                <a:srgbClr val="000000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16"/>
            <p:cNvSpPr/>
            <p:nvPr/>
          </p:nvSpPr>
          <p:spPr>
            <a:xfrm>
              <a:off x="5125014" y="2471021"/>
              <a:ext cx="142530" cy="119306"/>
            </a:xfrm>
            <a:custGeom>
              <a:avLst/>
              <a:gdLst/>
              <a:ahLst/>
              <a:cxnLst/>
              <a:rect l="l" t="t" r="r" b="b"/>
              <a:pathLst>
                <a:path w="4751" h="4013" extrusionOk="0">
                  <a:moveTo>
                    <a:pt x="2355" y="0"/>
                  </a:moveTo>
                  <a:cubicBezTo>
                    <a:pt x="1265" y="0"/>
                    <a:pt x="322" y="716"/>
                    <a:pt x="156" y="1734"/>
                  </a:cubicBezTo>
                  <a:cubicBezTo>
                    <a:pt x="0" y="2824"/>
                    <a:pt x="831" y="3837"/>
                    <a:pt x="2051" y="3992"/>
                  </a:cubicBezTo>
                  <a:cubicBezTo>
                    <a:pt x="2159" y="4006"/>
                    <a:pt x="2265" y="4013"/>
                    <a:pt x="2371" y="4013"/>
                  </a:cubicBezTo>
                  <a:cubicBezTo>
                    <a:pt x="3461" y="4013"/>
                    <a:pt x="4403" y="3299"/>
                    <a:pt x="4569" y="2305"/>
                  </a:cubicBezTo>
                  <a:cubicBezTo>
                    <a:pt x="4751" y="1189"/>
                    <a:pt x="3894" y="176"/>
                    <a:pt x="2674" y="20"/>
                  </a:cubicBezTo>
                  <a:cubicBezTo>
                    <a:pt x="2567" y="7"/>
                    <a:pt x="2460" y="0"/>
                    <a:pt x="2355" y="0"/>
                  </a:cubicBezTo>
                  <a:close/>
                </a:path>
              </a:pathLst>
            </a:custGeom>
            <a:solidFill>
              <a:srgbClr val="930A03"/>
            </a:solidFill>
            <a:ln w="3900" cap="flat" cmpd="sng">
              <a:solidFill>
                <a:srgbClr val="000000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16"/>
            <p:cNvSpPr/>
            <p:nvPr/>
          </p:nvSpPr>
          <p:spPr>
            <a:xfrm>
              <a:off x="5017529" y="2465611"/>
              <a:ext cx="142560" cy="119336"/>
            </a:xfrm>
            <a:custGeom>
              <a:avLst/>
              <a:gdLst/>
              <a:ahLst/>
              <a:cxnLst/>
              <a:rect l="l" t="t" r="r" b="b"/>
              <a:pathLst>
                <a:path w="4752" h="4014" extrusionOk="0">
                  <a:moveTo>
                    <a:pt x="2389" y="1"/>
                  </a:moveTo>
                  <a:cubicBezTo>
                    <a:pt x="1292" y="1"/>
                    <a:pt x="325" y="737"/>
                    <a:pt x="182" y="1734"/>
                  </a:cubicBezTo>
                  <a:cubicBezTo>
                    <a:pt x="1" y="2824"/>
                    <a:pt x="831" y="3837"/>
                    <a:pt x="2051" y="3993"/>
                  </a:cubicBezTo>
                  <a:cubicBezTo>
                    <a:pt x="2159" y="4006"/>
                    <a:pt x="2266" y="4013"/>
                    <a:pt x="2371" y="4013"/>
                  </a:cubicBezTo>
                  <a:cubicBezTo>
                    <a:pt x="3461" y="4013"/>
                    <a:pt x="4404" y="3299"/>
                    <a:pt x="4570" y="2305"/>
                  </a:cubicBezTo>
                  <a:cubicBezTo>
                    <a:pt x="4751" y="1215"/>
                    <a:pt x="3895" y="202"/>
                    <a:pt x="2700" y="21"/>
                  </a:cubicBezTo>
                  <a:cubicBezTo>
                    <a:pt x="2596" y="7"/>
                    <a:pt x="2492" y="1"/>
                    <a:pt x="2389" y="1"/>
                  </a:cubicBezTo>
                  <a:close/>
                </a:path>
              </a:pathLst>
            </a:custGeom>
            <a:solidFill>
              <a:srgbClr val="930A03"/>
            </a:solidFill>
            <a:ln w="3900" cap="flat" cmpd="sng">
              <a:solidFill>
                <a:srgbClr val="000000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16"/>
            <p:cNvSpPr/>
            <p:nvPr/>
          </p:nvSpPr>
          <p:spPr>
            <a:xfrm>
              <a:off x="4902274" y="2482585"/>
              <a:ext cx="144900" cy="121625"/>
            </a:xfrm>
            <a:custGeom>
              <a:avLst/>
              <a:gdLst/>
              <a:ahLst/>
              <a:cxnLst/>
              <a:rect l="l" t="t" r="r" b="b"/>
              <a:pathLst>
                <a:path w="4830" h="4091" extrusionOk="0">
                  <a:moveTo>
                    <a:pt x="2414" y="1"/>
                  </a:moveTo>
                  <a:cubicBezTo>
                    <a:pt x="1313" y="1"/>
                    <a:pt x="324" y="740"/>
                    <a:pt x="182" y="1760"/>
                  </a:cubicBezTo>
                  <a:cubicBezTo>
                    <a:pt x="0" y="2877"/>
                    <a:pt x="857" y="3915"/>
                    <a:pt x="2103" y="4071"/>
                  </a:cubicBezTo>
                  <a:cubicBezTo>
                    <a:pt x="2208" y="4084"/>
                    <a:pt x="2312" y="4091"/>
                    <a:pt x="2415" y="4091"/>
                  </a:cubicBezTo>
                  <a:cubicBezTo>
                    <a:pt x="3516" y="4091"/>
                    <a:pt x="4505" y="3352"/>
                    <a:pt x="4647" y="2331"/>
                  </a:cubicBezTo>
                  <a:cubicBezTo>
                    <a:pt x="4829" y="1215"/>
                    <a:pt x="3972" y="177"/>
                    <a:pt x="2726" y="21"/>
                  </a:cubicBezTo>
                  <a:cubicBezTo>
                    <a:pt x="2622" y="7"/>
                    <a:pt x="2518" y="1"/>
                    <a:pt x="2414" y="1"/>
                  </a:cubicBezTo>
                  <a:close/>
                </a:path>
              </a:pathLst>
            </a:custGeom>
            <a:solidFill>
              <a:srgbClr val="930A03"/>
            </a:solidFill>
            <a:ln w="3900" cap="flat" cmpd="sng">
              <a:solidFill>
                <a:srgbClr val="000000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16"/>
            <p:cNvSpPr/>
            <p:nvPr/>
          </p:nvSpPr>
          <p:spPr>
            <a:xfrm>
              <a:off x="4796349" y="2528722"/>
              <a:ext cx="145680" cy="121209"/>
            </a:xfrm>
            <a:custGeom>
              <a:avLst/>
              <a:gdLst/>
              <a:ahLst/>
              <a:cxnLst/>
              <a:rect l="l" t="t" r="r" b="b"/>
              <a:pathLst>
                <a:path w="4856" h="4077" extrusionOk="0">
                  <a:moveTo>
                    <a:pt x="2391" y="0"/>
                  </a:moveTo>
                  <a:cubicBezTo>
                    <a:pt x="1292" y="0"/>
                    <a:pt x="346" y="733"/>
                    <a:pt x="182" y="1740"/>
                  </a:cubicBezTo>
                  <a:cubicBezTo>
                    <a:pt x="1" y="2856"/>
                    <a:pt x="883" y="3895"/>
                    <a:pt x="2103" y="4050"/>
                  </a:cubicBezTo>
                  <a:cubicBezTo>
                    <a:pt x="2225" y="4068"/>
                    <a:pt x="2346" y="4077"/>
                    <a:pt x="2465" y="4077"/>
                  </a:cubicBezTo>
                  <a:cubicBezTo>
                    <a:pt x="3564" y="4077"/>
                    <a:pt x="4510" y="3344"/>
                    <a:pt x="4674" y="2337"/>
                  </a:cubicBezTo>
                  <a:cubicBezTo>
                    <a:pt x="4855" y="1221"/>
                    <a:pt x="3999" y="182"/>
                    <a:pt x="2753" y="26"/>
                  </a:cubicBezTo>
                  <a:cubicBezTo>
                    <a:pt x="2631" y="9"/>
                    <a:pt x="2510" y="0"/>
                    <a:pt x="2391" y="0"/>
                  </a:cubicBezTo>
                  <a:close/>
                </a:path>
              </a:pathLst>
            </a:custGeom>
            <a:solidFill>
              <a:srgbClr val="930A03"/>
            </a:solidFill>
            <a:ln w="3900" cap="flat" cmpd="sng">
              <a:solidFill>
                <a:srgbClr val="000000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16"/>
            <p:cNvSpPr/>
            <p:nvPr/>
          </p:nvSpPr>
          <p:spPr>
            <a:xfrm>
              <a:off x="4659285" y="2531814"/>
              <a:ext cx="148020" cy="124093"/>
            </a:xfrm>
            <a:custGeom>
              <a:avLst/>
              <a:gdLst/>
              <a:ahLst/>
              <a:cxnLst/>
              <a:rect l="l" t="t" r="r" b="b"/>
              <a:pathLst>
                <a:path w="4934" h="4174" extrusionOk="0">
                  <a:moveTo>
                    <a:pt x="2445" y="1"/>
                  </a:moveTo>
                  <a:cubicBezTo>
                    <a:pt x="1319" y="1"/>
                    <a:pt x="347" y="758"/>
                    <a:pt x="182" y="1792"/>
                  </a:cubicBezTo>
                  <a:cubicBezTo>
                    <a:pt x="1" y="2934"/>
                    <a:pt x="883" y="3972"/>
                    <a:pt x="2129" y="4154"/>
                  </a:cubicBezTo>
                  <a:cubicBezTo>
                    <a:pt x="2235" y="4167"/>
                    <a:pt x="2341" y="4173"/>
                    <a:pt x="2445" y="4173"/>
                  </a:cubicBezTo>
                  <a:cubicBezTo>
                    <a:pt x="3589" y="4173"/>
                    <a:pt x="4585" y="3410"/>
                    <a:pt x="4751" y="2363"/>
                  </a:cubicBezTo>
                  <a:cubicBezTo>
                    <a:pt x="4933" y="1246"/>
                    <a:pt x="4050" y="182"/>
                    <a:pt x="2804" y="26"/>
                  </a:cubicBezTo>
                  <a:cubicBezTo>
                    <a:pt x="2683" y="9"/>
                    <a:pt x="2563" y="1"/>
                    <a:pt x="2445" y="1"/>
                  </a:cubicBezTo>
                  <a:close/>
                </a:path>
              </a:pathLst>
            </a:custGeom>
            <a:solidFill>
              <a:srgbClr val="930A03"/>
            </a:solidFill>
            <a:ln w="4550" cap="flat" cmpd="sng">
              <a:solidFill>
                <a:srgbClr val="000000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16"/>
            <p:cNvSpPr/>
            <p:nvPr/>
          </p:nvSpPr>
          <p:spPr>
            <a:xfrm>
              <a:off x="4517542" y="2531219"/>
              <a:ext cx="148800" cy="123915"/>
            </a:xfrm>
            <a:custGeom>
              <a:avLst/>
              <a:gdLst/>
              <a:ahLst/>
              <a:cxnLst/>
              <a:rect l="l" t="t" r="r" b="b"/>
              <a:pathLst>
                <a:path w="4960" h="4168" extrusionOk="0">
                  <a:moveTo>
                    <a:pt x="2486" y="1"/>
                  </a:moveTo>
                  <a:cubicBezTo>
                    <a:pt x="1361" y="1"/>
                    <a:pt x="349" y="741"/>
                    <a:pt x="182" y="1786"/>
                  </a:cubicBezTo>
                  <a:cubicBezTo>
                    <a:pt x="1" y="2928"/>
                    <a:pt x="883" y="3992"/>
                    <a:pt x="2155" y="4148"/>
                  </a:cubicBezTo>
                  <a:cubicBezTo>
                    <a:pt x="2264" y="4161"/>
                    <a:pt x="2372" y="4168"/>
                    <a:pt x="2479" y="4168"/>
                  </a:cubicBezTo>
                  <a:cubicBezTo>
                    <a:pt x="3620" y="4168"/>
                    <a:pt x="4611" y="3427"/>
                    <a:pt x="4777" y="2383"/>
                  </a:cubicBezTo>
                  <a:cubicBezTo>
                    <a:pt x="4959" y="1241"/>
                    <a:pt x="4077" y="176"/>
                    <a:pt x="2804" y="20"/>
                  </a:cubicBezTo>
                  <a:cubicBezTo>
                    <a:pt x="2698" y="7"/>
                    <a:pt x="2592" y="1"/>
                    <a:pt x="2486" y="1"/>
                  </a:cubicBezTo>
                  <a:close/>
                </a:path>
              </a:pathLst>
            </a:custGeom>
            <a:solidFill>
              <a:srgbClr val="930A03"/>
            </a:solidFill>
            <a:ln w="4550" cap="flat" cmpd="sng">
              <a:solidFill>
                <a:srgbClr val="000000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16"/>
            <p:cNvSpPr/>
            <p:nvPr/>
          </p:nvSpPr>
          <p:spPr>
            <a:xfrm>
              <a:off x="4388278" y="2477204"/>
              <a:ext cx="147990" cy="123915"/>
            </a:xfrm>
            <a:custGeom>
              <a:avLst/>
              <a:gdLst/>
              <a:ahLst/>
              <a:cxnLst/>
              <a:rect l="l" t="t" r="r" b="b"/>
              <a:pathLst>
                <a:path w="4933" h="4168" extrusionOk="0">
                  <a:moveTo>
                    <a:pt x="2480" y="0"/>
                  </a:moveTo>
                  <a:cubicBezTo>
                    <a:pt x="1339" y="0"/>
                    <a:pt x="348" y="741"/>
                    <a:pt x="182" y="1785"/>
                  </a:cubicBezTo>
                  <a:cubicBezTo>
                    <a:pt x="0" y="2928"/>
                    <a:pt x="883" y="3992"/>
                    <a:pt x="2129" y="4148"/>
                  </a:cubicBezTo>
                  <a:cubicBezTo>
                    <a:pt x="2238" y="4161"/>
                    <a:pt x="2346" y="4168"/>
                    <a:pt x="2453" y="4168"/>
                  </a:cubicBezTo>
                  <a:cubicBezTo>
                    <a:pt x="3594" y="4168"/>
                    <a:pt x="4585" y="3427"/>
                    <a:pt x="4751" y="2383"/>
                  </a:cubicBezTo>
                  <a:cubicBezTo>
                    <a:pt x="4933" y="1240"/>
                    <a:pt x="4050" y="176"/>
                    <a:pt x="2804" y="20"/>
                  </a:cubicBezTo>
                  <a:cubicBezTo>
                    <a:pt x="2695" y="7"/>
                    <a:pt x="2587" y="0"/>
                    <a:pt x="2480" y="0"/>
                  </a:cubicBezTo>
                  <a:close/>
                </a:path>
              </a:pathLst>
            </a:custGeom>
            <a:solidFill>
              <a:srgbClr val="930A03"/>
            </a:solidFill>
            <a:ln w="3900" cap="flat" cmpd="sng">
              <a:solidFill>
                <a:srgbClr val="000000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16"/>
            <p:cNvSpPr/>
            <p:nvPr/>
          </p:nvSpPr>
          <p:spPr>
            <a:xfrm>
              <a:off x="4257424" y="2424557"/>
              <a:ext cx="148020" cy="123498"/>
            </a:xfrm>
            <a:custGeom>
              <a:avLst/>
              <a:gdLst/>
              <a:ahLst/>
              <a:cxnLst/>
              <a:rect l="l" t="t" r="r" b="b"/>
              <a:pathLst>
                <a:path w="4934" h="4154" extrusionOk="0">
                  <a:moveTo>
                    <a:pt x="2445" y="0"/>
                  </a:moveTo>
                  <a:cubicBezTo>
                    <a:pt x="1319" y="0"/>
                    <a:pt x="347" y="757"/>
                    <a:pt x="183" y="1791"/>
                  </a:cubicBezTo>
                  <a:cubicBezTo>
                    <a:pt x="1" y="2907"/>
                    <a:pt x="883" y="3972"/>
                    <a:pt x="2156" y="4128"/>
                  </a:cubicBezTo>
                  <a:cubicBezTo>
                    <a:pt x="2274" y="4145"/>
                    <a:pt x="2392" y="4153"/>
                    <a:pt x="2508" y="4153"/>
                  </a:cubicBezTo>
                  <a:cubicBezTo>
                    <a:pt x="3615" y="4153"/>
                    <a:pt x="4587" y="3396"/>
                    <a:pt x="4752" y="2362"/>
                  </a:cubicBezTo>
                  <a:cubicBezTo>
                    <a:pt x="4933" y="1220"/>
                    <a:pt x="4051" y="182"/>
                    <a:pt x="2805" y="26"/>
                  </a:cubicBezTo>
                  <a:cubicBezTo>
                    <a:pt x="2684" y="8"/>
                    <a:pt x="2564" y="0"/>
                    <a:pt x="2445" y="0"/>
                  </a:cubicBezTo>
                  <a:close/>
                </a:path>
              </a:pathLst>
            </a:custGeom>
            <a:solidFill>
              <a:srgbClr val="930A03"/>
            </a:solidFill>
            <a:ln w="3900" cap="flat" cmpd="sng">
              <a:solidFill>
                <a:srgbClr val="000000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16"/>
            <p:cNvSpPr/>
            <p:nvPr/>
          </p:nvSpPr>
          <p:spPr>
            <a:xfrm>
              <a:off x="4125040" y="2833250"/>
              <a:ext cx="74010" cy="264389"/>
            </a:xfrm>
            <a:custGeom>
              <a:avLst/>
              <a:gdLst/>
              <a:ahLst/>
              <a:cxnLst/>
              <a:rect l="l" t="t" r="r" b="b"/>
              <a:pathLst>
                <a:path w="2467" h="8893" extrusionOk="0">
                  <a:moveTo>
                    <a:pt x="1965" y="1"/>
                  </a:moveTo>
                  <a:cubicBezTo>
                    <a:pt x="1759" y="1"/>
                    <a:pt x="1559" y="119"/>
                    <a:pt x="1480" y="297"/>
                  </a:cubicBezTo>
                  <a:lnTo>
                    <a:pt x="364" y="2815"/>
                  </a:lnTo>
                  <a:cubicBezTo>
                    <a:pt x="364" y="2815"/>
                    <a:pt x="494" y="4372"/>
                    <a:pt x="494" y="4476"/>
                  </a:cubicBezTo>
                  <a:cubicBezTo>
                    <a:pt x="494" y="4554"/>
                    <a:pt x="0" y="8344"/>
                    <a:pt x="0" y="8344"/>
                  </a:cubicBezTo>
                  <a:cubicBezTo>
                    <a:pt x="0" y="8370"/>
                    <a:pt x="0" y="8396"/>
                    <a:pt x="0" y="8396"/>
                  </a:cubicBezTo>
                  <a:cubicBezTo>
                    <a:pt x="0" y="8656"/>
                    <a:pt x="182" y="8838"/>
                    <a:pt x="442" y="8890"/>
                  </a:cubicBezTo>
                  <a:cubicBezTo>
                    <a:pt x="460" y="8891"/>
                    <a:pt x="478" y="8892"/>
                    <a:pt x="496" y="8892"/>
                  </a:cubicBezTo>
                  <a:cubicBezTo>
                    <a:pt x="756" y="8892"/>
                    <a:pt x="964" y="8717"/>
                    <a:pt x="1013" y="8474"/>
                  </a:cubicBezTo>
                  <a:lnTo>
                    <a:pt x="1506" y="4476"/>
                  </a:lnTo>
                  <a:cubicBezTo>
                    <a:pt x="1506" y="4476"/>
                    <a:pt x="1402" y="3178"/>
                    <a:pt x="1376" y="2971"/>
                  </a:cubicBezTo>
                  <a:cubicBezTo>
                    <a:pt x="1480" y="2789"/>
                    <a:pt x="2415" y="686"/>
                    <a:pt x="2415" y="686"/>
                  </a:cubicBezTo>
                  <a:cubicBezTo>
                    <a:pt x="2441" y="608"/>
                    <a:pt x="2467" y="556"/>
                    <a:pt x="2467" y="478"/>
                  </a:cubicBezTo>
                  <a:cubicBezTo>
                    <a:pt x="2467" y="297"/>
                    <a:pt x="2337" y="115"/>
                    <a:pt x="2155" y="37"/>
                  </a:cubicBezTo>
                  <a:cubicBezTo>
                    <a:pt x="2093" y="12"/>
                    <a:pt x="2029" y="1"/>
                    <a:pt x="1965" y="1"/>
                  </a:cubicBezTo>
                  <a:close/>
                </a:path>
              </a:pathLst>
            </a:custGeom>
            <a:solidFill>
              <a:srgbClr val="FFBF00"/>
            </a:solidFill>
            <a:ln w="5200" cap="flat" cmpd="sng">
              <a:solidFill>
                <a:srgbClr val="490101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16"/>
            <p:cNvSpPr/>
            <p:nvPr/>
          </p:nvSpPr>
          <p:spPr>
            <a:xfrm>
              <a:off x="4193587" y="2835985"/>
              <a:ext cx="60000" cy="258770"/>
            </a:xfrm>
            <a:custGeom>
              <a:avLst/>
              <a:gdLst/>
              <a:ahLst/>
              <a:cxnLst/>
              <a:rect l="l" t="t" r="r" b="b"/>
              <a:pathLst>
                <a:path w="2000" h="8704" extrusionOk="0">
                  <a:moveTo>
                    <a:pt x="493" y="0"/>
                  </a:moveTo>
                  <a:cubicBezTo>
                    <a:pt x="441" y="0"/>
                    <a:pt x="389" y="7"/>
                    <a:pt x="338" y="23"/>
                  </a:cubicBezTo>
                  <a:cubicBezTo>
                    <a:pt x="130" y="101"/>
                    <a:pt x="0" y="282"/>
                    <a:pt x="0" y="490"/>
                  </a:cubicBezTo>
                  <a:cubicBezTo>
                    <a:pt x="0" y="542"/>
                    <a:pt x="0" y="594"/>
                    <a:pt x="26" y="646"/>
                  </a:cubicBezTo>
                  <a:cubicBezTo>
                    <a:pt x="26" y="646"/>
                    <a:pt x="857" y="2801"/>
                    <a:pt x="961" y="3034"/>
                  </a:cubicBezTo>
                  <a:cubicBezTo>
                    <a:pt x="909" y="3268"/>
                    <a:pt x="649" y="4332"/>
                    <a:pt x="649" y="4332"/>
                  </a:cubicBezTo>
                  <a:cubicBezTo>
                    <a:pt x="649" y="4332"/>
                    <a:pt x="753" y="5215"/>
                    <a:pt x="779" y="5371"/>
                  </a:cubicBezTo>
                  <a:cubicBezTo>
                    <a:pt x="727" y="5527"/>
                    <a:pt x="104" y="8123"/>
                    <a:pt x="104" y="8123"/>
                  </a:cubicBezTo>
                  <a:cubicBezTo>
                    <a:pt x="104" y="8149"/>
                    <a:pt x="104" y="8175"/>
                    <a:pt x="104" y="8226"/>
                  </a:cubicBezTo>
                  <a:cubicBezTo>
                    <a:pt x="104" y="8434"/>
                    <a:pt x="260" y="8642"/>
                    <a:pt x="493" y="8694"/>
                  </a:cubicBezTo>
                  <a:cubicBezTo>
                    <a:pt x="527" y="8700"/>
                    <a:pt x="561" y="8704"/>
                    <a:pt x="595" y="8704"/>
                  </a:cubicBezTo>
                  <a:cubicBezTo>
                    <a:pt x="823" y="8704"/>
                    <a:pt x="1045" y="8556"/>
                    <a:pt x="1090" y="8330"/>
                  </a:cubicBezTo>
                  <a:lnTo>
                    <a:pt x="1817" y="5423"/>
                  </a:lnTo>
                  <a:cubicBezTo>
                    <a:pt x="1817" y="5423"/>
                    <a:pt x="1687" y="4540"/>
                    <a:pt x="1662" y="4384"/>
                  </a:cubicBezTo>
                  <a:cubicBezTo>
                    <a:pt x="1713" y="4254"/>
                    <a:pt x="1999" y="2982"/>
                    <a:pt x="1999" y="2982"/>
                  </a:cubicBezTo>
                  <a:lnTo>
                    <a:pt x="987" y="308"/>
                  </a:lnTo>
                  <a:cubicBezTo>
                    <a:pt x="903" y="121"/>
                    <a:pt x="703" y="0"/>
                    <a:pt x="493" y="0"/>
                  </a:cubicBezTo>
                  <a:close/>
                </a:path>
              </a:pathLst>
            </a:custGeom>
            <a:solidFill>
              <a:srgbClr val="FFBF00"/>
            </a:solidFill>
            <a:ln w="5200" cap="flat" cmpd="sng">
              <a:solidFill>
                <a:srgbClr val="490101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16"/>
            <p:cNvSpPr/>
            <p:nvPr/>
          </p:nvSpPr>
          <p:spPr>
            <a:xfrm>
              <a:off x="4703683" y="2965270"/>
              <a:ext cx="59220" cy="267392"/>
            </a:xfrm>
            <a:custGeom>
              <a:avLst/>
              <a:gdLst/>
              <a:ahLst/>
              <a:cxnLst/>
              <a:rect l="l" t="t" r="r" b="b"/>
              <a:pathLst>
                <a:path w="1974" h="8994" extrusionOk="0">
                  <a:moveTo>
                    <a:pt x="993" y="0"/>
                  </a:moveTo>
                  <a:cubicBezTo>
                    <a:pt x="748" y="0"/>
                    <a:pt x="540" y="169"/>
                    <a:pt x="494" y="399"/>
                  </a:cubicBezTo>
                  <a:lnTo>
                    <a:pt x="0" y="3099"/>
                  </a:lnTo>
                  <a:cubicBezTo>
                    <a:pt x="0" y="3099"/>
                    <a:pt x="494" y="4578"/>
                    <a:pt x="520" y="4682"/>
                  </a:cubicBezTo>
                  <a:cubicBezTo>
                    <a:pt x="546" y="4760"/>
                    <a:pt x="961" y="8550"/>
                    <a:pt x="961" y="8550"/>
                  </a:cubicBezTo>
                  <a:cubicBezTo>
                    <a:pt x="985" y="8795"/>
                    <a:pt x="1218" y="8994"/>
                    <a:pt x="1484" y="8994"/>
                  </a:cubicBezTo>
                  <a:cubicBezTo>
                    <a:pt x="1500" y="8994"/>
                    <a:pt x="1516" y="8993"/>
                    <a:pt x="1532" y="8992"/>
                  </a:cubicBezTo>
                  <a:cubicBezTo>
                    <a:pt x="1792" y="8966"/>
                    <a:pt x="1973" y="8758"/>
                    <a:pt x="1973" y="8498"/>
                  </a:cubicBezTo>
                  <a:cubicBezTo>
                    <a:pt x="1973" y="8498"/>
                    <a:pt x="1973" y="8472"/>
                    <a:pt x="1973" y="8447"/>
                  </a:cubicBezTo>
                  <a:lnTo>
                    <a:pt x="1532" y="4475"/>
                  </a:lnTo>
                  <a:cubicBezTo>
                    <a:pt x="1532" y="4475"/>
                    <a:pt x="1091" y="3228"/>
                    <a:pt x="1039" y="3021"/>
                  </a:cubicBezTo>
                  <a:cubicBezTo>
                    <a:pt x="1065" y="2813"/>
                    <a:pt x="1480" y="554"/>
                    <a:pt x="1480" y="554"/>
                  </a:cubicBezTo>
                  <a:cubicBezTo>
                    <a:pt x="1506" y="529"/>
                    <a:pt x="1506" y="503"/>
                    <a:pt x="1506" y="477"/>
                  </a:cubicBezTo>
                  <a:cubicBezTo>
                    <a:pt x="1506" y="243"/>
                    <a:pt x="1324" y="61"/>
                    <a:pt x="1091" y="9"/>
                  </a:cubicBezTo>
                  <a:cubicBezTo>
                    <a:pt x="1058" y="3"/>
                    <a:pt x="1025" y="0"/>
                    <a:pt x="993" y="0"/>
                  </a:cubicBezTo>
                  <a:close/>
                </a:path>
              </a:pathLst>
            </a:custGeom>
            <a:solidFill>
              <a:srgbClr val="FFBF00"/>
            </a:solidFill>
            <a:ln w="5200" cap="flat" cmpd="sng">
              <a:solidFill>
                <a:srgbClr val="490101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16"/>
            <p:cNvSpPr/>
            <p:nvPr/>
          </p:nvSpPr>
          <p:spPr>
            <a:xfrm>
              <a:off x="4752731" y="2971572"/>
              <a:ext cx="88830" cy="252556"/>
            </a:xfrm>
            <a:custGeom>
              <a:avLst/>
              <a:gdLst/>
              <a:ahLst/>
              <a:cxnLst/>
              <a:rect l="l" t="t" r="r" b="b"/>
              <a:pathLst>
                <a:path w="2961" h="8495" extrusionOk="0">
                  <a:moveTo>
                    <a:pt x="508" y="1"/>
                  </a:moveTo>
                  <a:cubicBezTo>
                    <a:pt x="414" y="1"/>
                    <a:pt x="319" y="26"/>
                    <a:pt x="235" y="83"/>
                  </a:cubicBezTo>
                  <a:cubicBezTo>
                    <a:pt x="79" y="161"/>
                    <a:pt x="1" y="317"/>
                    <a:pt x="1" y="472"/>
                  </a:cubicBezTo>
                  <a:cubicBezTo>
                    <a:pt x="1" y="576"/>
                    <a:pt x="27" y="654"/>
                    <a:pt x="79" y="732"/>
                  </a:cubicBezTo>
                  <a:cubicBezTo>
                    <a:pt x="79" y="732"/>
                    <a:pt x="1429" y="2679"/>
                    <a:pt x="1559" y="2887"/>
                  </a:cubicBezTo>
                  <a:lnTo>
                    <a:pt x="1559" y="4211"/>
                  </a:lnTo>
                  <a:cubicBezTo>
                    <a:pt x="1559" y="4211"/>
                    <a:pt x="1896" y="5041"/>
                    <a:pt x="1948" y="5197"/>
                  </a:cubicBezTo>
                  <a:lnTo>
                    <a:pt x="1948" y="8001"/>
                  </a:lnTo>
                  <a:cubicBezTo>
                    <a:pt x="1948" y="8260"/>
                    <a:pt x="2182" y="8494"/>
                    <a:pt x="2467" y="8494"/>
                  </a:cubicBezTo>
                  <a:cubicBezTo>
                    <a:pt x="2727" y="8494"/>
                    <a:pt x="2960" y="8260"/>
                    <a:pt x="2960" y="8001"/>
                  </a:cubicBezTo>
                  <a:lnTo>
                    <a:pt x="2960" y="5015"/>
                  </a:lnTo>
                  <a:cubicBezTo>
                    <a:pt x="2960" y="5015"/>
                    <a:pt x="2623" y="4185"/>
                    <a:pt x="2571" y="4055"/>
                  </a:cubicBezTo>
                  <a:lnTo>
                    <a:pt x="2571" y="2601"/>
                  </a:lnTo>
                  <a:lnTo>
                    <a:pt x="935" y="213"/>
                  </a:lnTo>
                  <a:cubicBezTo>
                    <a:pt x="836" y="80"/>
                    <a:pt x="674" y="1"/>
                    <a:pt x="508" y="1"/>
                  </a:cubicBezTo>
                  <a:close/>
                </a:path>
              </a:pathLst>
            </a:custGeom>
            <a:solidFill>
              <a:srgbClr val="FFBF00"/>
            </a:solidFill>
            <a:ln w="5200" cap="flat" cmpd="sng">
              <a:solidFill>
                <a:srgbClr val="490101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16"/>
            <p:cNvSpPr/>
            <p:nvPr/>
          </p:nvSpPr>
          <p:spPr>
            <a:xfrm>
              <a:off x="4333740" y="2953587"/>
              <a:ext cx="129330" cy="248454"/>
            </a:xfrm>
            <a:custGeom>
              <a:avLst/>
              <a:gdLst/>
              <a:ahLst/>
              <a:cxnLst/>
              <a:rect l="l" t="t" r="r" b="b"/>
              <a:pathLst>
                <a:path w="4311" h="8357" extrusionOk="0">
                  <a:moveTo>
                    <a:pt x="3804" y="0"/>
                  </a:moveTo>
                  <a:cubicBezTo>
                    <a:pt x="3648" y="0"/>
                    <a:pt x="3496" y="69"/>
                    <a:pt x="3402" y="195"/>
                  </a:cubicBezTo>
                  <a:lnTo>
                    <a:pt x="1688" y="2401"/>
                  </a:lnTo>
                  <a:cubicBezTo>
                    <a:pt x="1688" y="2401"/>
                    <a:pt x="1455" y="3959"/>
                    <a:pt x="1429" y="4037"/>
                  </a:cubicBezTo>
                  <a:cubicBezTo>
                    <a:pt x="1403" y="4141"/>
                    <a:pt x="27" y="7723"/>
                    <a:pt x="27" y="7723"/>
                  </a:cubicBezTo>
                  <a:cubicBezTo>
                    <a:pt x="1" y="7775"/>
                    <a:pt x="1" y="7827"/>
                    <a:pt x="1" y="7879"/>
                  </a:cubicBezTo>
                  <a:cubicBezTo>
                    <a:pt x="1" y="8061"/>
                    <a:pt x="131" y="8242"/>
                    <a:pt x="338" y="8320"/>
                  </a:cubicBezTo>
                  <a:cubicBezTo>
                    <a:pt x="399" y="8345"/>
                    <a:pt x="462" y="8356"/>
                    <a:pt x="523" y="8356"/>
                  </a:cubicBezTo>
                  <a:cubicBezTo>
                    <a:pt x="722" y="8356"/>
                    <a:pt x="908" y="8233"/>
                    <a:pt x="987" y="8035"/>
                  </a:cubicBezTo>
                  <a:lnTo>
                    <a:pt x="2415" y="4270"/>
                  </a:lnTo>
                  <a:cubicBezTo>
                    <a:pt x="2415" y="4270"/>
                    <a:pt x="2623" y="2972"/>
                    <a:pt x="2649" y="2765"/>
                  </a:cubicBezTo>
                  <a:cubicBezTo>
                    <a:pt x="2779" y="2609"/>
                    <a:pt x="4207" y="740"/>
                    <a:pt x="4207" y="740"/>
                  </a:cubicBezTo>
                  <a:cubicBezTo>
                    <a:pt x="4285" y="662"/>
                    <a:pt x="4310" y="558"/>
                    <a:pt x="4310" y="480"/>
                  </a:cubicBezTo>
                  <a:cubicBezTo>
                    <a:pt x="4310" y="324"/>
                    <a:pt x="4233" y="169"/>
                    <a:pt x="4103" y="91"/>
                  </a:cubicBezTo>
                  <a:cubicBezTo>
                    <a:pt x="4011" y="29"/>
                    <a:pt x="3906" y="0"/>
                    <a:pt x="3804" y="0"/>
                  </a:cubicBezTo>
                  <a:close/>
                </a:path>
              </a:pathLst>
            </a:custGeom>
            <a:solidFill>
              <a:srgbClr val="FFBF00"/>
            </a:solidFill>
            <a:ln w="5200" cap="flat" cmpd="sng">
              <a:solidFill>
                <a:srgbClr val="490101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16"/>
            <p:cNvSpPr/>
            <p:nvPr/>
          </p:nvSpPr>
          <p:spPr>
            <a:xfrm>
              <a:off x="4303382" y="2893211"/>
              <a:ext cx="78690" cy="257105"/>
            </a:xfrm>
            <a:custGeom>
              <a:avLst/>
              <a:gdLst/>
              <a:ahLst/>
              <a:cxnLst/>
              <a:rect l="l" t="t" r="r" b="b"/>
              <a:pathLst>
                <a:path w="2623" h="8648" extrusionOk="0">
                  <a:moveTo>
                    <a:pt x="1510" y="1"/>
                  </a:moveTo>
                  <a:cubicBezTo>
                    <a:pt x="1466" y="1"/>
                    <a:pt x="1422" y="7"/>
                    <a:pt x="1376" y="19"/>
                  </a:cubicBezTo>
                  <a:cubicBezTo>
                    <a:pt x="1143" y="71"/>
                    <a:pt x="987" y="253"/>
                    <a:pt x="987" y="486"/>
                  </a:cubicBezTo>
                  <a:cubicBezTo>
                    <a:pt x="987" y="512"/>
                    <a:pt x="987" y="538"/>
                    <a:pt x="987" y="590"/>
                  </a:cubicBezTo>
                  <a:cubicBezTo>
                    <a:pt x="987" y="590"/>
                    <a:pt x="1532" y="2823"/>
                    <a:pt x="1584" y="3082"/>
                  </a:cubicBezTo>
                  <a:cubicBezTo>
                    <a:pt x="1506" y="3290"/>
                    <a:pt x="1091" y="4328"/>
                    <a:pt x="1091" y="4328"/>
                  </a:cubicBezTo>
                  <a:cubicBezTo>
                    <a:pt x="1091" y="4328"/>
                    <a:pt x="1091" y="5211"/>
                    <a:pt x="1091" y="5367"/>
                  </a:cubicBezTo>
                  <a:cubicBezTo>
                    <a:pt x="1013" y="5523"/>
                    <a:pt x="26" y="7989"/>
                    <a:pt x="26" y="7989"/>
                  </a:cubicBezTo>
                  <a:cubicBezTo>
                    <a:pt x="26" y="8041"/>
                    <a:pt x="1" y="8119"/>
                    <a:pt x="1" y="8171"/>
                  </a:cubicBezTo>
                  <a:cubicBezTo>
                    <a:pt x="1" y="8352"/>
                    <a:pt x="130" y="8534"/>
                    <a:pt x="338" y="8612"/>
                  </a:cubicBezTo>
                  <a:cubicBezTo>
                    <a:pt x="399" y="8636"/>
                    <a:pt x="461" y="8648"/>
                    <a:pt x="522" y="8648"/>
                  </a:cubicBezTo>
                  <a:cubicBezTo>
                    <a:pt x="722" y="8648"/>
                    <a:pt x="908" y="8525"/>
                    <a:pt x="987" y="8326"/>
                  </a:cubicBezTo>
                  <a:lnTo>
                    <a:pt x="2103" y="5523"/>
                  </a:lnTo>
                  <a:cubicBezTo>
                    <a:pt x="2103" y="5523"/>
                    <a:pt x="2103" y="4640"/>
                    <a:pt x="2103" y="4510"/>
                  </a:cubicBezTo>
                  <a:cubicBezTo>
                    <a:pt x="2155" y="4354"/>
                    <a:pt x="2623" y="3134"/>
                    <a:pt x="2623" y="3134"/>
                  </a:cubicBezTo>
                  <a:lnTo>
                    <a:pt x="1999" y="382"/>
                  </a:lnTo>
                  <a:cubicBezTo>
                    <a:pt x="1934" y="164"/>
                    <a:pt x="1740" y="1"/>
                    <a:pt x="1510" y="1"/>
                  </a:cubicBezTo>
                  <a:close/>
                </a:path>
              </a:pathLst>
            </a:custGeom>
            <a:solidFill>
              <a:srgbClr val="FFBF00"/>
            </a:solidFill>
            <a:ln w="5200" cap="flat" cmpd="sng">
              <a:solidFill>
                <a:srgbClr val="490101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16"/>
            <p:cNvSpPr/>
            <p:nvPr/>
          </p:nvSpPr>
          <p:spPr>
            <a:xfrm>
              <a:off x="4252774" y="2890357"/>
              <a:ext cx="74010" cy="264389"/>
            </a:xfrm>
            <a:custGeom>
              <a:avLst/>
              <a:gdLst/>
              <a:ahLst/>
              <a:cxnLst/>
              <a:rect l="l" t="t" r="r" b="b"/>
              <a:pathLst>
                <a:path w="2467" h="8893" extrusionOk="0">
                  <a:moveTo>
                    <a:pt x="1964" y="1"/>
                  </a:moveTo>
                  <a:cubicBezTo>
                    <a:pt x="1759" y="1"/>
                    <a:pt x="1559" y="119"/>
                    <a:pt x="1480" y="297"/>
                  </a:cubicBezTo>
                  <a:lnTo>
                    <a:pt x="338" y="2815"/>
                  </a:lnTo>
                  <a:cubicBezTo>
                    <a:pt x="338" y="2815"/>
                    <a:pt x="493" y="4373"/>
                    <a:pt x="493" y="4476"/>
                  </a:cubicBezTo>
                  <a:cubicBezTo>
                    <a:pt x="467" y="4580"/>
                    <a:pt x="0" y="8344"/>
                    <a:pt x="0" y="8344"/>
                  </a:cubicBezTo>
                  <a:cubicBezTo>
                    <a:pt x="0" y="8370"/>
                    <a:pt x="0" y="8396"/>
                    <a:pt x="0" y="8396"/>
                  </a:cubicBezTo>
                  <a:cubicBezTo>
                    <a:pt x="0" y="8656"/>
                    <a:pt x="182" y="8864"/>
                    <a:pt x="441" y="8890"/>
                  </a:cubicBezTo>
                  <a:cubicBezTo>
                    <a:pt x="458" y="8891"/>
                    <a:pt x="475" y="8892"/>
                    <a:pt x="491" y="8892"/>
                  </a:cubicBezTo>
                  <a:cubicBezTo>
                    <a:pt x="733" y="8892"/>
                    <a:pt x="962" y="8717"/>
                    <a:pt x="987" y="8474"/>
                  </a:cubicBezTo>
                  <a:lnTo>
                    <a:pt x="1506" y="4502"/>
                  </a:lnTo>
                  <a:cubicBezTo>
                    <a:pt x="1506" y="4502"/>
                    <a:pt x="1402" y="3178"/>
                    <a:pt x="1376" y="2971"/>
                  </a:cubicBezTo>
                  <a:cubicBezTo>
                    <a:pt x="1454" y="2789"/>
                    <a:pt x="2414" y="686"/>
                    <a:pt x="2414" y="686"/>
                  </a:cubicBezTo>
                  <a:cubicBezTo>
                    <a:pt x="2440" y="608"/>
                    <a:pt x="2466" y="556"/>
                    <a:pt x="2466" y="478"/>
                  </a:cubicBezTo>
                  <a:cubicBezTo>
                    <a:pt x="2466" y="297"/>
                    <a:pt x="2337" y="115"/>
                    <a:pt x="2155" y="37"/>
                  </a:cubicBezTo>
                  <a:cubicBezTo>
                    <a:pt x="2093" y="12"/>
                    <a:pt x="2028" y="1"/>
                    <a:pt x="1964" y="1"/>
                  </a:cubicBezTo>
                  <a:close/>
                </a:path>
              </a:pathLst>
            </a:custGeom>
            <a:solidFill>
              <a:srgbClr val="FFBF00"/>
            </a:solidFill>
            <a:ln w="5200" cap="flat" cmpd="sng">
              <a:solidFill>
                <a:srgbClr val="490101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16"/>
            <p:cNvSpPr/>
            <p:nvPr/>
          </p:nvSpPr>
          <p:spPr>
            <a:xfrm>
              <a:off x="4443565" y="2957987"/>
              <a:ext cx="77130" cy="257165"/>
            </a:xfrm>
            <a:custGeom>
              <a:avLst/>
              <a:gdLst/>
              <a:ahLst/>
              <a:cxnLst/>
              <a:rect l="l" t="t" r="r" b="b"/>
              <a:pathLst>
                <a:path w="2571" h="8650" extrusionOk="0">
                  <a:moveTo>
                    <a:pt x="1419" y="1"/>
                  </a:moveTo>
                  <a:cubicBezTo>
                    <a:pt x="1372" y="1"/>
                    <a:pt x="1323" y="7"/>
                    <a:pt x="1273" y="21"/>
                  </a:cubicBezTo>
                  <a:cubicBezTo>
                    <a:pt x="1039" y="73"/>
                    <a:pt x="883" y="254"/>
                    <a:pt x="883" y="488"/>
                  </a:cubicBezTo>
                  <a:cubicBezTo>
                    <a:pt x="883" y="514"/>
                    <a:pt x="883" y="540"/>
                    <a:pt x="909" y="592"/>
                  </a:cubicBezTo>
                  <a:cubicBezTo>
                    <a:pt x="909" y="592"/>
                    <a:pt x="1454" y="2824"/>
                    <a:pt x="1506" y="3084"/>
                  </a:cubicBezTo>
                  <a:cubicBezTo>
                    <a:pt x="1428" y="3292"/>
                    <a:pt x="1039" y="4330"/>
                    <a:pt x="1039" y="4330"/>
                  </a:cubicBezTo>
                  <a:cubicBezTo>
                    <a:pt x="1039" y="4330"/>
                    <a:pt x="1039" y="5213"/>
                    <a:pt x="1039" y="5369"/>
                  </a:cubicBezTo>
                  <a:cubicBezTo>
                    <a:pt x="987" y="5524"/>
                    <a:pt x="26" y="8017"/>
                    <a:pt x="26" y="8017"/>
                  </a:cubicBezTo>
                  <a:cubicBezTo>
                    <a:pt x="26" y="8068"/>
                    <a:pt x="0" y="8120"/>
                    <a:pt x="0" y="8172"/>
                  </a:cubicBezTo>
                  <a:cubicBezTo>
                    <a:pt x="0" y="8380"/>
                    <a:pt x="130" y="8562"/>
                    <a:pt x="338" y="8614"/>
                  </a:cubicBezTo>
                  <a:cubicBezTo>
                    <a:pt x="399" y="8638"/>
                    <a:pt x="461" y="8649"/>
                    <a:pt x="522" y="8649"/>
                  </a:cubicBezTo>
                  <a:cubicBezTo>
                    <a:pt x="721" y="8649"/>
                    <a:pt x="907" y="8527"/>
                    <a:pt x="987" y="8328"/>
                  </a:cubicBezTo>
                  <a:lnTo>
                    <a:pt x="2051" y="5524"/>
                  </a:lnTo>
                  <a:cubicBezTo>
                    <a:pt x="2051" y="5524"/>
                    <a:pt x="2051" y="4642"/>
                    <a:pt x="2051" y="4486"/>
                  </a:cubicBezTo>
                  <a:cubicBezTo>
                    <a:pt x="2103" y="4356"/>
                    <a:pt x="2571" y="3136"/>
                    <a:pt x="2571" y="3136"/>
                  </a:cubicBezTo>
                  <a:lnTo>
                    <a:pt x="1896" y="358"/>
                  </a:lnTo>
                  <a:cubicBezTo>
                    <a:pt x="1831" y="144"/>
                    <a:pt x="1643" y="1"/>
                    <a:pt x="1419" y="1"/>
                  </a:cubicBezTo>
                  <a:close/>
                </a:path>
              </a:pathLst>
            </a:custGeom>
            <a:solidFill>
              <a:srgbClr val="FFBF00"/>
            </a:solidFill>
            <a:ln w="5200" cap="flat" cmpd="sng">
              <a:solidFill>
                <a:srgbClr val="490101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16"/>
            <p:cNvSpPr/>
            <p:nvPr/>
          </p:nvSpPr>
          <p:spPr>
            <a:xfrm>
              <a:off x="4858656" y="2931321"/>
              <a:ext cx="60000" cy="266619"/>
            </a:xfrm>
            <a:custGeom>
              <a:avLst/>
              <a:gdLst/>
              <a:ahLst/>
              <a:cxnLst/>
              <a:rect l="l" t="t" r="r" b="b"/>
              <a:pathLst>
                <a:path w="2000" h="8968" extrusionOk="0">
                  <a:moveTo>
                    <a:pt x="1000" y="0"/>
                  </a:moveTo>
                  <a:cubicBezTo>
                    <a:pt x="769" y="0"/>
                    <a:pt x="543" y="169"/>
                    <a:pt x="520" y="398"/>
                  </a:cubicBezTo>
                  <a:lnTo>
                    <a:pt x="1" y="3098"/>
                  </a:lnTo>
                  <a:cubicBezTo>
                    <a:pt x="1" y="3098"/>
                    <a:pt x="520" y="4578"/>
                    <a:pt x="546" y="4656"/>
                  </a:cubicBezTo>
                  <a:cubicBezTo>
                    <a:pt x="546" y="4760"/>
                    <a:pt x="987" y="8550"/>
                    <a:pt x="987" y="8550"/>
                  </a:cubicBezTo>
                  <a:cubicBezTo>
                    <a:pt x="1011" y="8793"/>
                    <a:pt x="1240" y="8968"/>
                    <a:pt x="1483" y="8968"/>
                  </a:cubicBezTo>
                  <a:cubicBezTo>
                    <a:pt x="1499" y="8968"/>
                    <a:pt x="1516" y="8967"/>
                    <a:pt x="1532" y="8965"/>
                  </a:cubicBezTo>
                  <a:cubicBezTo>
                    <a:pt x="1792" y="8940"/>
                    <a:pt x="2000" y="8732"/>
                    <a:pt x="2000" y="8498"/>
                  </a:cubicBezTo>
                  <a:cubicBezTo>
                    <a:pt x="2000" y="8472"/>
                    <a:pt x="2000" y="8472"/>
                    <a:pt x="2000" y="8446"/>
                  </a:cubicBezTo>
                  <a:lnTo>
                    <a:pt x="1532" y="4474"/>
                  </a:lnTo>
                  <a:cubicBezTo>
                    <a:pt x="1532" y="4474"/>
                    <a:pt x="1117" y="3228"/>
                    <a:pt x="1039" y="3020"/>
                  </a:cubicBezTo>
                  <a:cubicBezTo>
                    <a:pt x="1091" y="2813"/>
                    <a:pt x="1506" y="554"/>
                    <a:pt x="1506" y="554"/>
                  </a:cubicBezTo>
                  <a:cubicBezTo>
                    <a:pt x="1506" y="528"/>
                    <a:pt x="1506" y="502"/>
                    <a:pt x="1506" y="476"/>
                  </a:cubicBezTo>
                  <a:cubicBezTo>
                    <a:pt x="1506" y="243"/>
                    <a:pt x="1350" y="35"/>
                    <a:pt x="1091" y="9"/>
                  </a:cubicBezTo>
                  <a:cubicBezTo>
                    <a:pt x="1061" y="3"/>
                    <a:pt x="1031" y="0"/>
                    <a:pt x="1000" y="0"/>
                  </a:cubicBezTo>
                  <a:close/>
                </a:path>
              </a:pathLst>
            </a:custGeom>
            <a:solidFill>
              <a:srgbClr val="FFBF00"/>
            </a:solidFill>
            <a:ln w="5200" cap="flat" cmpd="sng">
              <a:solidFill>
                <a:srgbClr val="490101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16"/>
            <p:cNvSpPr/>
            <p:nvPr/>
          </p:nvSpPr>
          <p:spPr>
            <a:xfrm>
              <a:off x="4900714" y="2921214"/>
              <a:ext cx="88800" cy="251962"/>
            </a:xfrm>
            <a:custGeom>
              <a:avLst/>
              <a:gdLst/>
              <a:ahLst/>
              <a:cxnLst/>
              <a:rect l="l" t="t" r="r" b="b"/>
              <a:pathLst>
                <a:path w="2960" h="8475" extrusionOk="0">
                  <a:moveTo>
                    <a:pt x="525" y="0"/>
                  </a:moveTo>
                  <a:cubicBezTo>
                    <a:pt x="425" y="0"/>
                    <a:pt x="324" y="30"/>
                    <a:pt x="234" y="89"/>
                  </a:cubicBezTo>
                  <a:cubicBezTo>
                    <a:pt x="104" y="167"/>
                    <a:pt x="0" y="323"/>
                    <a:pt x="0" y="479"/>
                  </a:cubicBezTo>
                  <a:cubicBezTo>
                    <a:pt x="0" y="583"/>
                    <a:pt x="26" y="661"/>
                    <a:pt x="104" y="738"/>
                  </a:cubicBezTo>
                  <a:cubicBezTo>
                    <a:pt x="104" y="738"/>
                    <a:pt x="1428" y="2660"/>
                    <a:pt x="1558" y="2893"/>
                  </a:cubicBezTo>
                  <a:lnTo>
                    <a:pt x="1558" y="4217"/>
                  </a:lnTo>
                  <a:cubicBezTo>
                    <a:pt x="1558" y="4217"/>
                    <a:pt x="1896" y="5048"/>
                    <a:pt x="1947" y="5178"/>
                  </a:cubicBezTo>
                  <a:lnTo>
                    <a:pt x="1947" y="8007"/>
                  </a:lnTo>
                  <a:cubicBezTo>
                    <a:pt x="1947" y="8267"/>
                    <a:pt x="2181" y="8475"/>
                    <a:pt x="2467" y="8475"/>
                  </a:cubicBezTo>
                  <a:cubicBezTo>
                    <a:pt x="2726" y="8475"/>
                    <a:pt x="2960" y="8267"/>
                    <a:pt x="2960" y="8007"/>
                  </a:cubicBezTo>
                  <a:lnTo>
                    <a:pt x="2960" y="5022"/>
                  </a:lnTo>
                  <a:cubicBezTo>
                    <a:pt x="2960" y="5022"/>
                    <a:pt x="2622" y="4191"/>
                    <a:pt x="2571" y="4035"/>
                  </a:cubicBezTo>
                  <a:lnTo>
                    <a:pt x="2571" y="2608"/>
                  </a:lnTo>
                  <a:lnTo>
                    <a:pt x="935" y="219"/>
                  </a:lnTo>
                  <a:cubicBezTo>
                    <a:pt x="839" y="75"/>
                    <a:pt x="684" y="0"/>
                    <a:pt x="525" y="0"/>
                  </a:cubicBezTo>
                  <a:close/>
                </a:path>
              </a:pathLst>
            </a:custGeom>
            <a:solidFill>
              <a:srgbClr val="FFBF00"/>
            </a:solidFill>
            <a:ln w="5200" cap="flat" cmpd="sng">
              <a:solidFill>
                <a:srgbClr val="490101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16"/>
            <p:cNvSpPr/>
            <p:nvPr/>
          </p:nvSpPr>
          <p:spPr>
            <a:xfrm>
              <a:off x="4970011" y="2881409"/>
              <a:ext cx="80250" cy="263824"/>
            </a:xfrm>
            <a:custGeom>
              <a:avLst/>
              <a:gdLst/>
              <a:ahLst/>
              <a:cxnLst/>
              <a:rect l="l" t="t" r="r" b="b"/>
              <a:pathLst>
                <a:path w="2675" h="8874" extrusionOk="0">
                  <a:moveTo>
                    <a:pt x="676" y="1"/>
                  </a:moveTo>
                  <a:cubicBezTo>
                    <a:pt x="390" y="1"/>
                    <a:pt x="157" y="208"/>
                    <a:pt x="157" y="468"/>
                  </a:cubicBezTo>
                  <a:lnTo>
                    <a:pt x="1" y="3194"/>
                  </a:lnTo>
                  <a:cubicBezTo>
                    <a:pt x="1" y="3194"/>
                    <a:pt x="676" y="4622"/>
                    <a:pt x="728" y="4699"/>
                  </a:cubicBezTo>
                  <a:cubicBezTo>
                    <a:pt x="754" y="4803"/>
                    <a:pt x="1662" y="8516"/>
                    <a:pt x="1662" y="8516"/>
                  </a:cubicBezTo>
                  <a:cubicBezTo>
                    <a:pt x="1705" y="8730"/>
                    <a:pt x="1907" y="8873"/>
                    <a:pt x="2122" y="8873"/>
                  </a:cubicBezTo>
                  <a:cubicBezTo>
                    <a:pt x="2168" y="8873"/>
                    <a:pt x="2214" y="8867"/>
                    <a:pt x="2259" y="8853"/>
                  </a:cubicBezTo>
                  <a:cubicBezTo>
                    <a:pt x="2519" y="8801"/>
                    <a:pt x="2675" y="8620"/>
                    <a:pt x="2675" y="8386"/>
                  </a:cubicBezTo>
                  <a:cubicBezTo>
                    <a:pt x="2675" y="8360"/>
                    <a:pt x="2649" y="8334"/>
                    <a:pt x="2649" y="8282"/>
                  </a:cubicBezTo>
                  <a:lnTo>
                    <a:pt x="1688" y="4388"/>
                  </a:lnTo>
                  <a:cubicBezTo>
                    <a:pt x="1688" y="4388"/>
                    <a:pt x="1117" y="3194"/>
                    <a:pt x="1013" y="3012"/>
                  </a:cubicBezTo>
                  <a:cubicBezTo>
                    <a:pt x="1039" y="2804"/>
                    <a:pt x="1169" y="520"/>
                    <a:pt x="1169" y="520"/>
                  </a:cubicBezTo>
                  <a:cubicBezTo>
                    <a:pt x="1169" y="494"/>
                    <a:pt x="1169" y="494"/>
                    <a:pt x="1169" y="494"/>
                  </a:cubicBezTo>
                  <a:cubicBezTo>
                    <a:pt x="1169" y="234"/>
                    <a:pt x="935" y="27"/>
                    <a:pt x="676" y="1"/>
                  </a:cubicBezTo>
                  <a:close/>
                </a:path>
              </a:pathLst>
            </a:custGeom>
            <a:solidFill>
              <a:srgbClr val="FFBF00"/>
            </a:solidFill>
            <a:ln w="5200" cap="flat" cmpd="sng">
              <a:solidFill>
                <a:srgbClr val="490101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16"/>
            <p:cNvSpPr/>
            <p:nvPr/>
          </p:nvSpPr>
          <p:spPr>
            <a:xfrm>
              <a:off x="5012849" y="2878525"/>
              <a:ext cx="93510" cy="251427"/>
            </a:xfrm>
            <a:custGeom>
              <a:avLst/>
              <a:gdLst/>
              <a:ahLst/>
              <a:cxnLst/>
              <a:rect l="l" t="t" r="r" b="b"/>
              <a:pathLst>
                <a:path w="3117" h="8457" extrusionOk="0">
                  <a:moveTo>
                    <a:pt x="511" y="1"/>
                  </a:moveTo>
                  <a:cubicBezTo>
                    <a:pt x="416" y="1"/>
                    <a:pt x="320" y="24"/>
                    <a:pt x="234" y="72"/>
                  </a:cubicBezTo>
                  <a:cubicBezTo>
                    <a:pt x="79" y="175"/>
                    <a:pt x="1" y="331"/>
                    <a:pt x="1" y="487"/>
                  </a:cubicBezTo>
                  <a:cubicBezTo>
                    <a:pt x="1" y="565"/>
                    <a:pt x="27" y="669"/>
                    <a:pt x="105" y="747"/>
                  </a:cubicBezTo>
                  <a:cubicBezTo>
                    <a:pt x="105" y="747"/>
                    <a:pt x="1455" y="2668"/>
                    <a:pt x="1610" y="2875"/>
                  </a:cubicBezTo>
                  <a:cubicBezTo>
                    <a:pt x="1610" y="3083"/>
                    <a:pt x="1636" y="4199"/>
                    <a:pt x="1636" y="4199"/>
                  </a:cubicBezTo>
                  <a:cubicBezTo>
                    <a:pt x="1636" y="4199"/>
                    <a:pt x="1974" y="5030"/>
                    <a:pt x="2026" y="5160"/>
                  </a:cubicBezTo>
                  <a:cubicBezTo>
                    <a:pt x="2052" y="5316"/>
                    <a:pt x="2078" y="7990"/>
                    <a:pt x="2078" y="7990"/>
                  </a:cubicBezTo>
                  <a:cubicBezTo>
                    <a:pt x="2104" y="8249"/>
                    <a:pt x="2337" y="8457"/>
                    <a:pt x="2597" y="8457"/>
                  </a:cubicBezTo>
                  <a:cubicBezTo>
                    <a:pt x="2882" y="8457"/>
                    <a:pt x="3116" y="8223"/>
                    <a:pt x="3116" y="7964"/>
                  </a:cubicBezTo>
                  <a:cubicBezTo>
                    <a:pt x="3116" y="7964"/>
                    <a:pt x="3038" y="4978"/>
                    <a:pt x="3038" y="4978"/>
                  </a:cubicBezTo>
                  <a:cubicBezTo>
                    <a:pt x="3038" y="4978"/>
                    <a:pt x="2701" y="4147"/>
                    <a:pt x="2649" y="4018"/>
                  </a:cubicBezTo>
                  <a:cubicBezTo>
                    <a:pt x="2649" y="3862"/>
                    <a:pt x="2623" y="2564"/>
                    <a:pt x="2623" y="2564"/>
                  </a:cubicBezTo>
                  <a:lnTo>
                    <a:pt x="935" y="201"/>
                  </a:lnTo>
                  <a:cubicBezTo>
                    <a:pt x="837" y="70"/>
                    <a:pt x="676" y="1"/>
                    <a:pt x="511" y="1"/>
                  </a:cubicBezTo>
                  <a:close/>
                </a:path>
              </a:pathLst>
            </a:custGeom>
            <a:solidFill>
              <a:srgbClr val="FFBF00"/>
            </a:solidFill>
            <a:ln w="5200" cap="flat" cmpd="sng">
              <a:solidFill>
                <a:srgbClr val="490101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16"/>
            <p:cNvSpPr/>
            <p:nvPr/>
          </p:nvSpPr>
          <p:spPr>
            <a:xfrm>
              <a:off x="5092286" y="2892378"/>
              <a:ext cx="52230" cy="267689"/>
            </a:xfrm>
            <a:custGeom>
              <a:avLst/>
              <a:gdLst/>
              <a:ahLst/>
              <a:cxnLst/>
              <a:rect l="l" t="t" r="r" b="b"/>
              <a:pathLst>
                <a:path w="1741" h="9004" extrusionOk="0">
                  <a:moveTo>
                    <a:pt x="1228" y="1"/>
                  </a:moveTo>
                  <a:cubicBezTo>
                    <a:pt x="998" y="1"/>
                    <a:pt x="796" y="144"/>
                    <a:pt x="754" y="358"/>
                  </a:cubicBezTo>
                  <a:lnTo>
                    <a:pt x="1" y="3006"/>
                  </a:lnTo>
                  <a:cubicBezTo>
                    <a:pt x="1" y="3006"/>
                    <a:pt x="364" y="4538"/>
                    <a:pt x="390" y="4616"/>
                  </a:cubicBezTo>
                  <a:cubicBezTo>
                    <a:pt x="390" y="4720"/>
                    <a:pt x="494" y="8536"/>
                    <a:pt x="494" y="8536"/>
                  </a:cubicBezTo>
                  <a:cubicBezTo>
                    <a:pt x="494" y="8796"/>
                    <a:pt x="728" y="9003"/>
                    <a:pt x="1013" y="9003"/>
                  </a:cubicBezTo>
                  <a:cubicBezTo>
                    <a:pt x="1273" y="8977"/>
                    <a:pt x="1506" y="8770"/>
                    <a:pt x="1506" y="8510"/>
                  </a:cubicBezTo>
                  <a:cubicBezTo>
                    <a:pt x="1506" y="8510"/>
                    <a:pt x="1403" y="4512"/>
                    <a:pt x="1403" y="4512"/>
                  </a:cubicBezTo>
                  <a:cubicBezTo>
                    <a:pt x="1403" y="4512"/>
                    <a:pt x="1091" y="3214"/>
                    <a:pt x="1039" y="3032"/>
                  </a:cubicBezTo>
                  <a:cubicBezTo>
                    <a:pt x="1117" y="2825"/>
                    <a:pt x="1714" y="618"/>
                    <a:pt x="1714" y="618"/>
                  </a:cubicBezTo>
                  <a:cubicBezTo>
                    <a:pt x="1740" y="566"/>
                    <a:pt x="1740" y="514"/>
                    <a:pt x="1740" y="488"/>
                  </a:cubicBezTo>
                  <a:cubicBezTo>
                    <a:pt x="1740" y="281"/>
                    <a:pt x="1584" y="73"/>
                    <a:pt x="1377" y="21"/>
                  </a:cubicBezTo>
                  <a:cubicBezTo>
                    <a:pt x="1327" y="7"/>
                    <a:pt x="1277" y="1"/>
                    <a:pt x="1228" y="1"/>
                  </a:cubicBezTo>
                  <a:close/>
                </a:path>
              </a:pathLst>
            </a:custGeom>
            <a:solidFill>
              <a:srgbClr val="FFBF00"/>
            </a:solidFill>
            <a:ln w="5200" cap="flat" cmpd="sng">
              <a:solidFill>
                <a:srgbClr val="490101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16"/>
            <p:cNvSpPr/>
            <p:nvPr/>
          </p:nvSpPr>
          <p:spPr>
            <a:xfrm>
              <a:off x="5143703" y="2885630"/>
              <a:ext cx="69330" cy="257521"/>
            </a:xfrm>
            <a:custGeom>
              <a:avLst/>
              <a:gdLst/>
              <a:ahLst/>
              <a:cxnLst/>
              <a:rect l="l" t="t" r="r" b="b"/>
              <a:pathLst>
                <a:path w="2311" h="8662" extrusionOk="0">
                  <a:moveTo>
                    <a:pt x="493" y="0"/>
                  </a:moveTo>
                  <a:cubicBezTo>
                    <a:pt x="424" y="0"/>
                    <a:pt x="354" y="13"/>
                    <a:pt x="286" y="40"/>
                  </a:cubicBezTo>
                  <a:cubicBezTo>
                    <a:pt x="104" y="118"/>
                    <a:pt x="0" y="300"/>
                    <a:pt x="0" y="482"/>
                  </a:cubicBezTo>
                  <a:cubicBezTo>
                    <a:pt x="0" y="560"/>
                    <a:pt x="0" y="611"/>
                    <a:pt x="52" y="689"/>
                  </a:cubicBezTo>
                  <a:cubicBezTo>
                    <a:pt x="52" y="689"/>
                    <a:pt x="1091" y="2766"/>
                    <a:pt x="1220" y="3000"/>
                  </a:cubicBezTo>
                  <a:cubicBezTo>
                    <a:pt x="1168" y="3208"/>
                    <a:pt x="1013" y="4324"/>
                    <a:pt x="1013" y="4324"/>
                  </a:cubicBezTo>
                  <a:cubicBezTo>
                    <a:pt x="1013" y="4324"/>
                    <a:pt x="1246" y="5181"/>
                    <a:pt x="1272" y="5336"/>
                  </a:cubicBezTo>
                  <a:cubicBezTo>
                    <a:pt x="1246" y="5492"/>
                    <a:pt x="883" y="8114"/>
                    <a:pt x="883" y="8114"/>
                  </a:cubicBezTo>
                  <a:cubicBezTo>
                    <a:pt x="883" y="8140"/>
                    <a:pt x="883" y="8166"/>
                    <a:pt x="883" y="8192"/>
                  </a:cubicBezTo>
                  <a:cubicBezTo>
                    <a:pt x="883" y="8426"/>
                    <a:pt x="1065" y="8633"/>
                    <a:pt x="1324" y="8659"/>
                  </a:cubicBezTo>
                  <a:cubicBezTo>
                    <a:pt x="1341" y="8661"/>
                    <a:pt x="1357" y="8662"/>
                    <a:pt x="1374" y="8662"/>
                  </a:cubicBezTo>
                  <a:cubicBezTo>
                    <a:pt x="1616" y="8662"/>
                    <a:pt x="1847" y="8487"/>
                    <a:pt x="1895" y="8244"/>
                  </a:cubicBezTo>
                  <a:lnTo>
                    <a:pt x="2311" y="5284"/>
                  </a:lnTo>
                  <a:cubicBezTo>
                    <a:pt x="2311" y="5284"/>
                    <a:pt x="2077" y="4402"/>
                    <a:pt x="2051" y="4272"/>
                  </a:cubicBezTo>
                  <a:cubicBezTo>
                    <a:pt x="2077" y="4116"/>
                    <a:pt x="2259" y="2844"/>
                    <a:pt x="2259" y="2844"/>
                  </a:cubicBezTo>
                  <a:lnTo>
                    <a:pt x="961" y="274"/>
                  </a:lnTo>
                  <a:cubicBezTo>
                    <a:pt x="865" y="102"/>
                    <a:pt x="685" y="0"/>
                    <a:pt x="493" y="0"/>
                  </a:cubicBezTo>
                  <a:close/>
                </a:path>
              </a:pathLst>
            </a:custGeom>
            <a:solidFill>
              <a:srgbClr val="FFBF00"/>
            </a:solidFill>
            <a:ln w="5200" cap="flat" cmpd="sng">
              <a:solidFill>
                <a:srgbClr val="490101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16"/>
            <p:cNvSpPr/>
            <p:nvPr/>
          </p:nvSpPr>
          <p:spPr>
            <a:xfrm>
              <a:off x="5209100" y="2910126"/>
              <a:ext cx="53010" cy="267689"/>
            </a:xfrm>
            <a:custGeom>
              <a:avLst/>
              <a:gdLst/>
              <a:ahLst/>
              <a:cxnLst/>
              <a:rect l="l" t="t" r="r" b="b"/>
              <a:pathLst>
                <a:path w="1767" h="9004" extrusionOk="0">
                  <a:moveTo>
                    <a:pt x="1256" y="1"/>
                  </a:moveTo>
                  <a:cubicBezTo>
                    <a:pt x="1032" y="1"/>
                    <a:pt x="844" y="144"/>
                    <a:pt x="780" y="359"/>
                  </a:cubicBezTo>
                  <a:lnTo>
                    <a:pt x="1" y="3007"/>
                  </a:lnTo>
                  <a:cubicBezTo>
                    <a:pt x="1" y="3007"/>
                    <a:pt x="364" y="4538"/>
                    <a:pt x="390" y="4616"/>
                  </a:cubicBezTo>
                  <a:cubicBezTo>
                    <a:pt x="390" y="4720"/>
                    <a:pt x="468" y="8510"/>
                    <a:pt x="468" y="8510"/>
                  </a:cubicBezTo>
                  <a:cubicBezTo>
                    <a:pt x="468" y="8796"/>
                    <a:pt x="702" y="9003"/>
                    <a:pt x="987" y="9003"/>
                  </a:cubicBezTo>
                  <a:cubicBezTo>
                    <a:pt x="1247" y="8978"/>
                    <a:pt x="1481" y="8770"/>
                    <a:pt x="1481" y="8510"/>
                  </a:cubicBezTo>
                  <a:cubicBezTo>
                    <a:pt x="1481" y="8510"/>
                    <a:pt x="1403" y="4512"/>
                    <a:pt x="1403" y="4512"/>
                  </a:cubicBezTo>
                  <a:cubicBezTo>
                    <a:pt x="1403" y="4512"/>
                    <a:pt x="1091" y="3214"/>
                    <a:pt x="1065" y="3033"/>
                  </a:cubicBezTo>
                  <a:cubicBezTo>
                    <a:pt x="1117" y="2825"/>
                    <a:pt x="1740" y="618"/>
                    <a:pt x="1740" y="618"/>
                  </a:cubicBezTo>
                  <a:cubicBezTo>
                    <a:pt x="1766" y="566"/>
                    <a:pt x="1766" y="514"/>
                    <a:pt x="1766" y="488"/>
                  </a:cubicBezTo>
                  <a:cubicBezTo>
                    <a:pt x="1766" y="281"/>
                    <a:pt x="1610" y="73"/>
                    <a:pt x="1403" y="21"/>
                  </a:cubicBezTo>
                  <a:cubicBezTo>
                    <a:pt x="1353" y="7"/>
                    <a:pt x="1303" y="1"/>
                    <a:pt x="1256" y="1"/>
                  </a:cubicBezTo>
                  <a:close/>
                </a:path>
              </a:pathLst>
            </a:custGeom>
            <a:solidFill>
              <a:srgbClr val="FFBF00"/>
            </a:solidFill>
            <a:ln w="5200" cap="flat" cmpd="sng">
              <a:solidFill>
                <a:srgbClr val="490101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16"/>
            <p:cNvSpPr/>
            <p:nvPr/>
          </p:nvSpPr>
          <p:spPr>
            <a:xfrm>
              <a:off x="5260518" y="2909293"/>
              <a:ext cx="60780" cy="258770"/>
            </a:xfrm>
            <a:custGeom>
              <a:avLst/>
              <a:gdLst/>
              <a:ahLst/>
              <a:cxnLst/>
              <a:rect l="l" t="t" r="r" b="b"/>
              <a:pathLst>
                <a:path w="2026" h="8704" extrusionOk="0">
                  <a:moveTo>
                    <a:pt x="493" y="0"/>
                  </a:moveTo>
                  <a:cubicBezTo>
                    <a:pt x="441" y="0"/>
                    <a:pt x="389" y="8"/>
                    <a:pt x="338" y="23"/>
                  </a:cubicBezTo>
                  <a:cubicBezTo>
                    <a:pt x="130" y="101"/>
                    <a:pt x="0" y="283"/>
                    <a:pt x="0" y="464"/>
                  </a:cubicBezTo>
                  <a:cubicBezTo>
                    <a:pt x="0" y="542"/>
                    <a:pt x="26" y="594"/>
                    <a:pt x="26" y="646"/>
                  </a:cubicBezTo>
                  <a:cubicBezTo>
                    <a:pt x="26" y="646"/>
                    <a:pt x="857" y="2801"/>
                    <a:pt x="961" y="3035"/>
                  </a:cubicBezTo>
                  <a:cubicBezTo>
                    <a:pt x="909" y="3268"/>
                    <a:pt x="649" y="4333"/>
                    <a:pt x="649" y="4333"/>
                  </a:cubicBezTo>
                  <a:cubicBezTo>
                    <a:pt x="649" y="4333"/>
                    <a:pt x="753" y="5215"/>
                    <a:pt x="779" y="5371"/>
                  </a:cubicBezTo>
                  <a:cubicBezTo>
                    <a:pt x="753" y="5527"/>
                    <a:pt x="104" y="8123"/>
                    <a:pt x="104" y="8123"/>
                  </a:cubicBezTo>
                  <a:cubicBezTo>
                    <a:pt x="104" y="8149"/>
                    <a:pt x="104" y="8175"/>
                    <a:pt x="104" y="8227"/>
                  </a:cubicBezTo>
                  <a:cubicBezTo>
                    <a:pt x="104" y="8434"/>
                    <a:pt x="260" y="8642"/>
                    <a:pt x="494" y="8694"/>
                  </a:cubicBezTo>
                  <a:cubicBezTo>
                    <a:pt x="527" y="8701"/>
                    <a:pt x="561" y="8704"/>
                    <a:pt x="595" y="8704"/>
                  </a:cubicBezTo>
                  <a:cubicBezTo>
                    <a:pt x="823" y="8704"/>
                    <a:pt x="1045" y="8557"/>
                    <a:pt x="1091" y="8331"/>
                  </a:cubicBezTo>
                  <a:lnTo>
                    <a:pt x="1818" y="5423"/>
                  </a:lnTo>
                  <a:cubicBezTo>
                    <a:pt x="1818" y="5423"/>
                    <a:pt x="1688" y="4540"/>
                    <a:pt x="1662" y="4385"/>
                  </a:cubicBezTo>
                  <a:cubicBezTo>
                    <a:pt x="1714" y="4255"/>
                    <a:pt x="2025" y="2983"/>
                    <a:pt x="2025" y="2983"/>
                  </a:cubicBezTo>
                  <a:lnTo>
                    <a:pt x="987" y="309"/>
                  </a:lnTo>
                  <a:cubicBezTo>
                    <a:pt x="903" y="121"/>
                    <a:pt x="703" y="0"/>
                    <a:pt x="493" y="0"/>
                  </a:cubicBezTo>
                  <a:close/>
                </a:path>
              </a:pathLst>
            </a:custGeom>
            <a:solidFill>
              <a:srgbClr val="FFBF00"/>
            </a:solidFill>
            <a:ln w="5200" cap="flat" cmpd="sng">
              <a:solidFill>
                <a:srgbClr val="490101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16"/>
            <p:cNvSpPr/>
            <p:nvPr/>
          </p:nvSpPr>
          <p:spPr>
            <a:xfrm>
              <a:off x="5674829" y="2932867"/>
              <a:ext cx="60000" cy="267392"/>
            </a:xfrm>
            <a:custGeom>
              <a:avLst/>
              <a:gdLst/>
              <a:ahLst/>
              <a:cxnLst/>
              <a:rect l="l" t="t" r="r" b="b"/>
              <a:pathLst>
                <a:path w="2000" h="8994" extrusionOk="0">
                  <a:moveTo>
                    <a:pt x="1001" y="0"/>
                  </a:moveTo>
                  <a:cubicBezTo>
                    <a:pt x="774" y="0"/>
                    <a:pt x="566" y="169"/>
                    <a:pt x="520" y="398"/>
                  </a:cubicBezTo>
                  <a:lnTo>
                    <a:pt x="0" y="3098"/>
                  </a:lnTo>
                  <a:cubicBezTo>
                    <a:pt x="0" y="3098"/>
                    <a:pt x="520" y="4578"/>
                    <a:pt x="546" y="4682"/>
                  </a:cubicBezTo>
                  <a:cubicBezTo>
                    <a:pt x="546" y="4760"/>
                    <a:pt x="987" y="8550"/>
                    <a:pt x="987" y="8550"/>
                  </a:cubicBezTo>
                  <a:cubicBezTo>
                    <a:pt x="1011" y="8795"/>
                    <a:pt x="1244" y="8994"/>
                    <a:pt x="1488" y="8994"/>
                  </a:cubicBezTo>
                  <a:cubicBezTo>
                    <a:pt x="1503" y="8994"/>
                    <a:pt x="1517" y="8993"/>
                    <a:pt x="1532" y="8991"/>
                  </a:cubicBezTo>
                  <a:cubicBezTo>
                    <a:pt x="1792" y="8965"/>
                    <a:pt x="1999" y="8758"/>
                    <a:pt x="1999" y="8498"/>
                  </a:cubicBezTo>
                  <a:cubicBezTo>
                    <a:pt x="1999" y="8498"/>
                    <a:pt x="1999" y="8472"/>
                    <a:pt x="1999" y="8446"/>
                  </a:cubicBezTo>
                  <a:lnTo>
                    <a:pt x="1532" y="4474"/>
                  </a:lnTo>
                  <a:cubicBezTo>
                    <a:pt x="1532" y="4474"/>
                    <a:pt x="1117" y="3228"/>
                    <a:pt x="1039" y="3020"/>
                  </a:cubicBezTo>
                  <a:cubicBezTo>
                    <a:pt x="1091" y="2813"/>
                    <a:pt x="1506" y="554"/>
                    <a:pt x="1506" y="554"/>
                  </a:cubicBezTo>
                  <a:cubicBezTo>
                    <a:pt x="1506" y="528"/>
                    <a:pt x="1506" y="502"/>
                    <a:pt x="1506" y="476"/>
                  </a:cubicBezTo>
                  <a:cubicBezTo>
                    <a:pt x="1506" y="243"/>
                    <a:pt x="1350" y="61"/>
                    <a:pt x="1091" y="9"/>
                  </a:cubicBezTo>
                  <a:cubicBezTo>
                    <a:pt x="1061" y="3"/>
                    <a:pt x="1031" y="0"/>
                    <a:pt x="1001" y="0"/>
                  </a:cubicBezTo>
                  <a:close/>
                </a:path>
              </a:pathLst>
            </a:custGeom>
            <a:solidFill>
              <a:srgbClr val="FFBF00"/>
            </a:solidFill>
            <a:ln w="5200" cap="flat" cmpd="sng">
              <a:solidFill>
                <a:srgbClr val="490101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16"/>
            <p:cNvSpPr/>
            <p:nvPr/>
          </p:nvSpPr>
          <p:spPr>
            <a:xfrm>
              <a:off x="5716887" y="2929508"/>
              <a:ext cx="88020" cy="252170"/>
            </a:xfrm>
            <a:custGeom>
              <a:avLst/>
              <a:gdLst/>
              <a:ahLst/>
              <a:cxnLst/>
              <a:rect l="l" t="t" r="r" b="b"/>
              <a:pathLst>
                <a:path w="2934" h="8482" extrusionOk="0">
                  <a:moveTo>
                    <a:pt x="503" y="0"/>
                  </a:moveTo>
                  <a:cubicBezTo>
                    <a:pt x="411" y="0"/>
                    <a:pt x="317" y="24"/>
                    <a:pt x="234" y="70"/>
                  </a:cubicBezTo>
                  <a:cubicBezTo>
                    <a:pt x="78" y="174"/>
                    <a:pt x="0" y="330"/>
                    <a:pt x="0" y="485"/>
                  </a:cubicBezTo>
                  <a:cubicBezTo>
                    <a:pt x="0" y="563"/>
                    <a:pt x="26" y="667"/>
                    <a:pt x="78" y="745"/>
                  </a:cubicBezTo>
                  <a:cubicBezTo>
                    <a:pt x="78" y="745"/>
                    <a:pt x="1402" y="2666"/>
                    <a:pt x="1532" y="2900"/>
                  </a:cubicBezTo>
                  <a:lnTo>
                    <a:pt x="1532" y="4224"/>
                  </a:lnTo>
                  <a:cubicBezTo>
                    <a:pt x="1532" y="4224"/>
                    <a:pt x="1869" y="5054"/>
                    <a:pt x="1921" y="5184"/>
                  </a:cubicBezTo>
                  <a:lnTo>
                    <a:pt x="1921" y="8014"/>
                  </a:lnTo>
                  <a:cubicBezTo>
                    <a:pt x="1921" y="8274"/>
                    <a:pt x="2155" y="8481"/>
                    <a:pt x="2441" y="8481"/>
                  </a:cubicBezTo>
                  <a:cubicBezTo>
                    <a:pt x="2726" y="8481"/>
                    <a:pt x="2934" y="8274"/>
                    <a:pt x="2934" y="8014"/>
                  </a:cubicBezTo>
                  <a:lnTo>
                    <a:pt x="2934" y="5029"/>
                  </a:lnTo>
                  <a:cubicBezTo>
                    <a:pt x="2934" y="5029"/>
                    <a:pt x="2622" y="4198"/>
                    <a:pt x="2570" y="4042"/>
                  </a:cubicBezTo>
                  <a:lnTo>
                    <a:pt x="2570" y="2614"/>
                  </a:lnTo>
                  <a:lnTo>
                    <a:pt x="935" y="226"/>
                  </a:lnTo>
                  <a:cubicBezTo>
                    <a:pt x="835" y="76"/>
                    <a:pt x="670" y="0"/>
                    <a:pt x="503" y="0"/>
                  </a:cubicBezTo>
                  <a:close/>
                </a:path>
              </a:pathLst>
            </a:custGeom>
            <a:solidFill>
              <a:srgbClr val="FFBF00"/>
            </a:solidFill>
            <a:ln w="5200" cap="flat" cmpd="sng">
              <a:solidFill>
                <a:srgbClr val="490101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16"/>
            <p:cNvSpPr/>
            <p:nvPr/>
          </p:nvSpPr>
          <p:spPr>
            <a:xfrm>
              <a:off x="6011264" y="2874631"/>
              <a:ext cx="52200" cy="266975"/>
            </a:xfrm>
            <a:custGeom>
              <a:avLst/>
              <a:gdLst/>
              <a:ahLst/>
              <a:cxnLst/>
              <a:rect l="l" t="t" r="r" b="b"/>
              <a:pathLst>
                <a:path w="1740" h="8980" extrusionOk="0">
                  <a:moveTo>
                    <a:pt x="1213" y="1"/>
                  </a:moveTo>
                  <a:cubicBezTo>
                    <a:pt x="997" y="1"/>
                    <a:pt x="792" y="144"/>
                    <a:pt x="727" y="358"/>
                  </a:cubicBezTo>
                  <a:lnTo>
                    <a:pt x="0" y="3006"/>
                  </a:lnTo>
                  <a:cubicBezTo>
                    <a:pt x="0" y="3006"/>
                    <a:pt x="364" y="4512"/>
                    <a:pt x="390" y="4616"/>
                  </a:cubicBezTo>
                  <a:cubicBezTo>
                    <a:pt x="390" y="4720"/>
                    <a:pt x="468" y="8510"/>
                    <a:pt x="468" y="8510"/>
                  </a:cubicBezTo>
                  <a:cubicBezTo>
                    <a:pt x="468" y="8756"/>
                    <a:pt x="678" y="8979"/>
                    <a:pt x="944" y="8979"/>
                  </a:cubicBezTo>
                  <a:cubicBezTo>
                    <a:pt x="958" y="8979"/>
                    <a:pt x="972" y="8979"/>
                    <a:pt x="987" y="8977"/>
                  </a:cubicBezTo>
                  <a:cubicBezTo>
                    <a:pt x="1273" y="8977"/>
                    <a:pt x="1480" y="8770"/>
                    <a:pt x="1480" y="8510"/>
                  </a:cubicBezTo>
                  <a:cubicBezTo>
                    <a:pt x="1480" y="8510"/>
                    <a:pt x="1402" y="4486"/>
                    <a:pt x="1402" y="4486"/>
                  </a:cubicBezTo>
                  <a:cubicBezTo>
                    <a:pt x="1402" y="4486"/>
                    <a:pt x="1091" y="3214"/>
                    <a:pt x="1039" y="3006"/>
                  </a:cubicBezTo>
                  <a:cubicBezTo>
                    <a:pt x="1091" y="2799"/>
                    <a:pt x="1714" y="592"/>
                    <a:pt x="1714" y="592"/>
                  </a:cubicBezTo>
                  <a:cubicBezTo>
                    <a:pt x="1714" y="566"/>
                    <a:pt x="1740" y="514"/>
                    <a:pt x="1740" y="462"/>
                  </a:cubicBezTo>
                  <a:cubicBezTo>
                    <a:pt x="1740" y="255"/>
                    <a:pt x="1584" y="73"/>
                    <a:pt x="1350" y="21"/>
                  </a:cubicBezTo>
                  <a:cubicBezTo>
                    <a:pt x="1305" y="7"/>
                    <a:pt x="1259" y="1"/>
                    <a:pt x="1213" y="1"/>
                  </a:cubicBezTo>
                  <a:close/>
                </a:path>
              </a:pathLst>
            </a:custGeom>
            <a:solidFill>
              <a:srgbClr val="FFBF00"/>
            </a:solidFill>
            <a:ln w="5200" cap="flat" cmpd="sng">
              <a:solidFill>
                <a:srgbClr val="490101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16"/>
            <p:cNvSpPr/>
            <p:nvPr/>
          </p:nvSpPr>
          <p:spPr>
            <a:xfrm>
              <a:off x="6059561" y="2873383"/>
              <a:ext cx="76350" cy="255886"/>
            </a:xfrm>
            <a:custGeom>
              <a:avLst/>
              <a:gdLst/>
              <a:ahLst/>
              <a:cxnLst/>
              <a:rect l="l" t="t" r="r" b="b"/>
              <a:pathLst>
                <a:path w="2545" h="8607" extrusionOk="0">
                  <a:moveTo>
                    <a:pt x="522" y="0"/>
                  </a:moveTo>
                  <a:cubicBezTo>
                    <a:pt x="434" y="0"/>
                    <a:pt x="344" y="21"/>
                    <a:pt x="260" y="63"/>
                  </a:cubicBezTo>
                  <a:cubicBezTo>
                    <a:pt x="104" y="141"/>
                    <a:pt x="0" y="297"/>
                    <a:pt x="0" y="478"/>
                  </a:cubicBezTo>
                  <a:cubicBezTo>
                    <a:pt x="0" y="556"/>
                    <a:pt x="26" y="634"/>
                    <a:pt x="52" y="712"/>
                  </a:cubicBezTo>
                  <a:cubicBezTo>
                    <a:pt x="52" y="712"/>
                    <a:pt x="1220" y="2737"/>
                    <a:pt x="1324" y="2970"/>
                  </a:cubicBezTo>
                  <a:cubicBezTo>
                    <a:pt x="1324" y="3178"/>
                    <a:pt x="1220" y="4294"/>
                    <a:pt x="1220" y="4294"/>
                  </a:cubicBezTo>
                  <a:cubicBezTo>
                    <a:pt x="1220" y="4294"/>
                    <a:pt x="1480" y="5151"/>
                    <a:pt x="1506" y="5281"/>
                  </a:cubicBezTo>
                  <a:cubicBezTo>
                    <a:pt x="1506" y="5437"/>
                    <a:pt x="1246" y="8085"/>
                    <a:pt x="1246" y="8085"/>
                  </a:cubicBezTo>
                  <a:cubicBezTo>
                    <a:pt x="1246" y="8111"/>
                    <a:pt x="1246" y="8111"/>
                    <a:pt x="1246" y="8137"/>
                  </a:cubicBezTo>
                  <a:cubicBezTo>
                    <a:pt x="1246" y="8370"/>
                    <a:pt x="1454" y="8578"/>
                    <a:pt x="1713" y="8604"/>
                  </a:cubicBezTo>
                  <a:cubicBezTo>
                    <a:pt x="1732" y="8606"/>
                    <a:pt x="1749" y="8606"/>
                    <a:pt x="1767" y="8606"/>
                  </a:cubicBezTo>
                  <a:cubicBezTo>
                    <a:pt x="2028" y="8606"/>
                    <a:pt x="2234" y="8430"/>
                    <a:pt x="2259" y="8163"/>
                  </a:cubicBezTo>
                  <a:lnTo>
                    <a:pt x="2544" y="5203"/>
                  </a:lnTo>
                  <a:cubicBezTo>
                    <a:pt x="2544" y="5203"/>
                    <a:pt x="2285" y="4346"/>
                    <a:pt x="2233" y="4191"/>
                  </a:cubicBezTo>
                  <a:cubicBezTo>
                    <a:pt x="2259" y="4035"/>
                    <a:pt x="2362" y="2763"/>
                    <a:pt x="2362" y="2763"/>
                  </a:cubicBezTo>
                  <a:lnTo>
                    <a:pt x="961" y="245"/>
                  </a:lnTo>
                  <a:cubicBezTo>
                    <a:pt x="873" y="87"/>
                    <a:pt x="703" y="0"/>
                    <a:pt x="522" y="0"/>
                  </a:cubicBezTo>
                  <a:close/>
                </a:path>
              </a:pathLst>
            </a:custGeom>
            <a:solidFill>
              <a:srgbClr val="FFBF00"/>
            </a:solidFill>
            <a:ln w="5200" cap="flat" cmpd="sng">
              <a:solidFill>
                <a:srgbClr val="490101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16"/>
            <p:cNvSpPr/>
            <p:nvPr/>
          </p:nvSpPr>
          <p:spPr>
            <a:xfrm>
              <a:off x="6241773" y="2860481"/>
              <a:ext cx="60000" cy="267243"/>
            </a:xfrm>
            <a:custGeom>
              <a:avLst/>
              <a:gdLst/>
              <a:ahLst/>
              <a:cxnLst/>
              <a:rect l="l" t="t" r="r" b="b"/>
              <a:pathLst>
                <a:path w="2000" h="8989" extrusionOk="0">
                  <a:moveTo>
                    <a:pt x="1029" y="1"/>
                  </a:moveTo>
                  <a:cubicBezTo>
                    <a:pt x="769" y="1"/>
                    <a:pt x="542" y="152"/>
                    <a:pt x="494" y="393"/>
                  </a:cubicBezTo>
                  <a:lnTo>
                    <a:pt x="1" y="3093"/>
                  </a:lnTo>
                  <a:cubicBezTo>
                    <a:pt x="1" y="3093"/>
                    <a:pt x="520" y="4599"/>
                    <a:pt x="546" y="4677"/>
                  </a:cubicBezTo>
                  <a:cubicBezTo>
                    <a:pt x="546" y="4780"/>
                    <a:pt x="987" y="8571"/>
                    <a:pt x="987" y="8571"/>
                  </a:cubicBezTo>
                  <a:cubicBezTo>
                    <a:pt x="1012" y="8814"/>
                    <a:pt x="1241" y="8989"/>
                    <a:pt x="1483" y="8989"/>
                  </a:cubicBezTo>
                  <a:cubicBezTo>
                    <a:pt x="1499" y="8989"/>
                    <a:pt x="1516" y="8988"/>
                    <a:pt x="1533" y="8986"/>
                  </a:cubicBezTo>
                  <a:cubicBezTo>
                    <a:pt x="1792" y="8960"/>
                    <a:pt x="2000" y="8752"/>
                    <a:pt x="2000" y="8519"/>
                  </a:cubicBezTo>
                  <a:cubicBezTo>
                    <a:pt x="2000" y="8493"/>
                    <a:pt x="2000" y="8467"/>
                    <a:pt x="2000" y="8467"/>
                  </a:cubicBezTo>
                  <a:lnTo>
                    <a:pt x="1533" y="4469"/>
                  </a:lnTo>
                  <a:cubicBezTo>
                    <a:pt x="1533" y="4469"/>
                    <a:pt x="1117" y="3223"/>
                    <a:pt x="1039" y="3041"/>
                  </a:cubicBezTo>
                  <a:cubicBezTo>
                    <a:pt x="1091" y="2833"/>
                    <a:pt x="1507" y="575"/>
                    <a:pt x="1507" y="575"/>
                  </a:cubicBezTo>
                  <a:cubicBezTo>
                    <a:pt x="1507" y="549"/>
                    <a:pt x="1507" y="523"/>
                    <a:pt x="1507" y="497"/>
                  </a:cubicBezTo>
                  <a:cubicBezTo>
                    <a:pt x="1507" y="263"/>
                    <a:pt x="1351" y="56"/>
                    <a:pt x="1091" y="4"/>
                  </a:cubicBezTo>
                  <a:cubicBezTo>
                    <a:pt x="1070" y="2"/>
                    <a:pt x="1050" y="1"/>
                    <a:pt x="1029" y="1"/>
                  </a:cubicBezTo>
                  <a:close/>
                </a:path>
              </a:pathLst>
            </a:custGeom>
            <a:solidFill>
              <a:srgbClr val="FFBF00"/>
            </a:solidFill>
            <a:ln w="5200" cap="flat" cmpd="sng">
              <a:solidFill>
                <a:srgbClr val="490101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16"/>
            <p:cNvSpPr/>
            <p:nvPr/>
          </p:nvSpPr>
          <p:spPr>
            <a:xfrm>
              <a:off x="6271382" y="2851949"/>
              <a:ext cx="74010" cy="256481"/>
            </a:xfrm>
            <a:custGeom>
              <a:avLst/>
              <a:gdLst/>
              <a:ahLst/>
              <a:cxnLst/>
              <a:rect l="l" t="t" r="r" b="b"/>
              <a:pathLst>
                <a:path w="2467" h="8627" extrusionOk="0">
                  <a:moveTo>
                    <a:pt x="508" y="0"/>
                  </a:moveTo>
                  <a:cubicBezTo>
                    <a:pt x="432" y="0"/>
                    <a:pt x="355" y="18"/>
                    <a:pt x="286" y="57"/>
                  </a:cubicBezTo>
                  <a:cubicBezTo>
                    <a:pt x="104" y="135"/>
                    <a:pt x="0" y="317"/>
                    <a:pt x="0" y="472"/>
                  </a:cubicBezTo>
                  <a:cubicBezTo>
                    <a:pt x="0" y="550"/>
                    <a:pt x="26" y="628"/>
                    <a:pt x="52" y="706"/>
                  </a:cubicBezTo>
                  <a:cubicBezTo>
                    <a:pt x="52" y="706"/>
                    <a:pt x="1169" y="2757"/>
                    <a:pt x="1298" y="2965"/>
                  </a:cubicBezTo>
                  <a:cubicBezTo>
                    <a:pt x="1272" y="3198"/>
                    <a:pt x="1169" y="4315"/>
                    <a:pt x="1169" y="4315"/>
                  </a:cubicBezTo>
                  <a:cubicBezTo>
                    <a:pt x="1169" y="4315"/>
                    <a:pt x="1402" y="5171"/>
                    <a:pt x="1428" y="5301"/>
                  </a:cubicBezTo>
                  <a:cubicBezTo>
                    <a:pt x="1428" y="5457"/>
                    <a:pt x="1143" y="8105"/>
                    <a:pt x="1143" y="8105"/>
                  </a:cubicBezTo>
                  <a:cubicBezTo>
                    <a:pt x="1143" y="8131"/>
                    <a:pt x="1143" y="8131"/>
                    <a:pt x="1143" y="8157"/>
                  </a:cubicBezTo>
                  <a:cubicBezTo>
                    <a:pt x="1143" y="8390"/>
                    <a:pt x="1324" y="8598"/>
                    <a:pt x="1584" y="8624"/>
                  </a:cubicBezTo>
                  <a:cubicBezTo>
                    <a:pt x="1602" y="8626"/>
                    <a:pt x="1620" y="8626"/>
                    <a:pt x="1638" y="8626"/>
                  </a:cubicBezTo>
                  <a:cubicBezTo>
                    <a:pt x="1902" y="8626"/>
                    <a:pt x="2131" y="8452"/>
                    <a:pt x="2155" y="8209"/>
                  </a:cubicBezTo>
                  <a:lnTo>
                    <a:pt x="2467" y="5223"/>
                  </a:lnTo>
                  <a:cubicBezTo>
                    <a:pt x="2467" y="5223"/>
                    <a:pt x="2233" y="4366"/>
                    <a:pt x="2181" y="4237"/>
                  </a:cubicBezTo>
                  <a:cubicBezTo>
                    <a:pt x="2207" y="4081"/>
                    <a:pt x="2337" y="2783"/>
                    <a:pt x="2337" y="2783"/>
                  </a:cubicBezTo>
                  <a:lnTo>
                    <a:pt x="961" y="265"/>
                  </a:lnTo>
                  <a:cubicBezTo>
                    <a:pt x="870" y="101"/>
                    <a:pt x="689" y="0"/>
                    <a:pt x="508" y="0"/>
                  </a:cubicBezTo>
                  <a:close/>
                </a:path>
              </a:pathLst>
            </a:custGeom>
            <a:solidFill>
              <a:srgbClr val="FFBF00"/>
            </a:solidFill>
            <a:ln w="5200" cap="flat" cmpd="sng">
              <a:solidFill>
                <a:srgbClr val="490101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16"/>
            <p:cNvSpPr/>
            <p:nvPr/>
          </p:nvSpPr>
          <p:spPr>
            <a:xfrm>
              <a:off x="6135878" y="2850255"/>
              <a:ext cx="57660" cy="265875"/>
            </a:xfrm>
            <a:custGeom>
              <a:avLst/>
              <a:gdLst/>
              <a:ahLst/>
              <a:cxnLst/>
              <a:rect l="l" t="t" r="r" b="b"/>
              <a:pathLst>
                <a:path w="1922" h="8943" extrusionOk="0">
                  <a:moveTo>
                    <a:pt x="1400" y="0"/>
                  </a:moveTo>
                  <a:cubicBezTo>
                    <a:pt x="1202" y="0"/>
                    <a:pt x="1020" y="123"/>
                    <a:pt x="961" y="322"/>
                  </a:cubicBezTo>
                  <a:lnTo>
                    <a:pt x="0" y="2918"/>
                  </a:lnTo>
                  <a:cubicBezTo>
                    <a:pt x="0" y="2918"/>
                    <a:pt x="260" y="4449"/>
                    <a:pt x="260" y="4553"/>
                  </a:cubicBezTo>
                  <a:cubicBezTo>
                    <a:pt x="260" y="4631"/>
                    <a:pt x="52" y="8447"/>
                    <a:pt x="52" y="8447"/>
                  </a:cubicBezTo>
                  <a:cubicBezTo>
                    <a:pt x="52" y="8447"/>
                    <a:pt x="52" y="8473"/>
                    <a:pt x="52" y="8473"/>
                  </a:cubicBezTo>
                  <a:cubicBezTo>
                    <a:pt x="52" y="8733"/>
                    <a:pt x="260" y="8941"/>
                    <a:pt x="545" y="8941"/>
                  </a:cubicBezTo>
                  <a:cubicBezTo>
                    <a:pt x="562" y="8942"/>
                    <a:pt x="578" y="8943"/>
                    <a:pt x="593" y="8943"/>
                  </a:cubicBezTo>
                  <a:cubicBezTo>
                    <a:pt x="857" y="8943"/>
                    <a:pt x="1065" y="8744"/>
                    <a:pt x="1065" y="8499"/>
                  </a:cubicBezTo>
                  <a:lnTo>
                    <a:pt x="1298" y="4501"/>
                  </a:lnTo>
                  <a:cubicBezTo>
                    <a:pt x="1298" y="4501"/>
                    <a:pt x="1065" y="3203"/>
                    <a:pt x="1039" y="2996"/>
                  </a:cubicBezTo>
                  <a:cubicBezTo>
                    <a:pt x="1116" y="2788"/>
                    <a:pt x="1895" y="633"/>
                    <a:pt x="1895" y="633"/>
                  </a:cubicBezTo>
                  <a:cubicBezTo>
                    <a:pt x="1921" y="581"/>
                    <a:pt x="1921" y="529"/>
                    <a:pt x="1921" y="477"/>
                  </a:cubicBezTo>
                  <a:cubicBezTo>
                    <a:pt x="1921" y="270"/>
                    <a:pt x="1791" y="88"/>
                    <a:pt x="1584" y="36"/>
                  </a:cubicBezTo>
                  <a:cubicBezTo>
                    <a:pt x="1523" y="12"/>
                    <a:pt x="1461" y="0"/>
                    <a:pt x="1400" y="0"/>
                  </a:cubicBezTo>
                  <a:close/>
                </a:path>
              </a:pathLst>
            </a:custGeom>
            <a:solidFill>
              <a:srgbClr val="FFBF00"/>
            </a:solidFill>
            <a:ln w="5200" cap="flat" cmpd="sng">
              <a:solidFill>
                <a:srgbClr val="490101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16"/>
            <p:cNvSpPr/>
            <p:nvPr/>
          </p:nvSpPr>
          <p:spPr>
            <a:xfrm>
              <a:off x="6181806" y="2845350"/>
              <a:ext cx="76350" cy="256124"/>
            </a:xfrm>
            <a:custGeom>
              <a:avLst/>
              <a:gdLst/>
              <a:ahLst/>
              <a:cxnLst/>
              <a:rect l="l" t="t" r="r" b="b"/>
              <a:pathLst>
                <a:path w="2545" h="8615" extrusionOk="0">
                  <a:moveTo>
                    <a:pt x="495" y="0"/>
                  </a:moveTo>
                  <a:cubicBezTo>
                    <a:pt x="416" y="0"/>
                    <a:pt x="336" y="15"/>
                    <a:pt x="260" y="45"/>
                  </a:cubicBezTo>
                  <a:cubicBezTo>
                    <a:pt x="105" y="149"/>
                    <a:pt x="1" y="305"/>
                    <a:pt x="1" y="487"/>
                  </a:cubicBezTo>
                  <a:cubicBezTo>
                    <a:pt x="1" y="565"/>
                    <a:pt x="27" y="642"/>
                    <a:pt x="53" y="694"/>
                  </a:cubicBezTo>
                  <a:cubicBezTo>
                    <a:pt x="53" y="694"/>
                    <a:pt x="1221" y="2745"/>
                    <a:pt x="1325" y="2953"/>
                  </a:cubicBezTo>
                  <a:cubicBezTo>
                    <a:pt x="1325" y="3187"/>
                    <a:pt x="1221" y="4277"/>
                    <a:pt x="1221" y="4277"/>
                  </a:cubicBezTo>
                  <a:cubicBezTo>
                    <a:pt x="1221" y="4277"/>
                    <a:pt x="1481" y="5134"/>
                    <a:pt x="1507" y="5289"/>
                  </a:cubicBezTo>
                  <a:cubicBezTo>
                    <a:pt x="1507" y="5445"/>
                    <a:pt x="1273" y="8093"/>
                    <a:pt x="1273" y="8093"/>
                  </a:cubicBezTo>
                  <a:cubicBezTo>
                    <a:pt x="1273" y="8093"/>
                    <a:pt x="1273" y="8119"/>
                    <a:pt x="1273" y="8119"/>
                  </a:cubicBezTo>
                  <a:cubicBezTo>
                    <a:pt x="1273" y="8379"/>
                    <a:pt x="1455" y="8586"/>
                    <a:pt x="1714" y="8612"/>
                  </a:cubicBezTo>
                  <a:cubicBezTo>
                    <a:pt x="1730" y="8614"/>
                    <a:pt x="1747" y="8615"/>
                    <a:pt x="1763" y="8615"/>
                  </a:cubicBezTo>
                  <a:cubicBezTo>
                    <a:pt x="2029" y="8615"/>
                    <a:pt x="2261" y="8416"/>
                    <a:pt x="2285" y="8171"/>
                  </a:cubicBezTo>
                  <a:lnTo>
                    <a:pt x="2545" y="5186"/>
                  </a:lnTo>
                  <a:cubicBezTo>
                    <a:pt x="2545" y="5186"/>
                    <a:pt x="2285" y="4329"/>
                    <a:pt x="2233" y="4199"/>
                  </a:cubicBezTo>
                  <a:cubicBezTo>
                    <a:pt x="2259" y="4043"/>
                    <a:pt x="2363" y="2745"/>
                    <a:pt x="2363" y="2745"/>
                  </a:cubicBezTo>
                  <a:lnTo>
                    <a:pt x="961" y="253"/>
                  </a:lnTo>
                  <a:cubicBezTo>
                    <a:pt x="869" y="88"/>
                    <a:pt x="686" y="0"/>
                    <a:pt x="495" y="0"/>
                  </a:cubicBezTo>
                  <a:close/>
                </a:path>
              </a:pathLst>
            </a:custGeom>
            <a:solidFill>
              <a:srgbClr val="FFBF00"/>
            </a:solidFill>
            <a:ln w="5200" cap="flat" cmpd="sng">
              <a:solidFill>
                <a:srgbClr val="490101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16"/>
            <p:cNvSpPr/>
            <p:nvPr/>
          </p:nvSpPr>
          <p:spPr>
            <a:xfrm>
              <a:off x="6448944" y="2897016"/>
              <a:ext cx="52200" cy="266916"/>
            </a:xfrm>
            <a:custGeom>
              <a:avLst/>
              <a:gdLst/>
              <a:ahLst/>
              <a:cxnLst/>
              <a:rect l="l" t="t" r="r" b="b"/>
              <a:pathLst>
                <a:path w="1740" h="8978" extrusionOk="0">
                  <a:moveTo>
                    <a:pt x="1227" y="1"/>
                  </a:moveTo>
                  <a:cubicBezTo>
                    <a:pt x="998" y="1"/>
                    <a:pt x="796" y="144"/>
                    <a:pt x="753" y="358"/>
                  </a:cubicBezTo>
                  <a:lnTo>
                    <a:pt x="0" y="3006"/>
                  </a:lnTo>
                  <a:cubicBezTo>
                    <a:pt x="0" y="3006"/>
                    <a:pt x="364" y="4512"/>
                    <a:pt x="390" y="4616"/>
                  </a:cubicBezTo>
                  <a:cubicBezTo>
                    <a:pt x="390" y="4720"/>
                    <a:pt x="468" y="8510"/>
                    <a:pt x="468" y="8510"/>
                  </a:cubicBezTo>
                  <a:cubicBezTo>
                    <a:pt x="494" y="8770"/>
                    <a:pt x="727" y="8977"/>
                    <a:pt x="987" y="8977"/>
                  </a:cubicBezTo>
                  <a:cubicBezTo>
                    <a:pt x="1272" y="8977"/>
                    <a:pt x="1506" y="8770"/>
                    <a:pt x="1506" y="8510"/>
                  </a:cubicBezTo>
                  <a:cubicBezTo>
                    <a:pt x="1506" y="8510"/>
                    <a:pt x="1402" y="4486"/>
                    <a:pt x="1402" y="4486"/>
                  </a:cubicBezTo>
                  <a:cubicBezTo>
                    <a:pt x="1402" y="4486"/>
                    <a:pt x="1091" y="3214"/>
                    <a:pt x="1039" y="3006"/>
                  </a:cubicBezTo>
                  <a:cubicBezTo>
                    <a:pt x="1091" y="2799"/>
                    <a:pt x="1714" y="592"/>
                    <a:pt x="1714" y="592"/>
                  </a:cubicBezTo>
                  <a:cubicBezTo>
                    <a:pt x="1740" y="566"/>
                    <a:pt x="1740" y="514"/>
                    <a:pt x="1740" y="462"/>
                  </a:cubicBezTo>
                  <a:cubicBezTo>
                    <a:pt x="1740" y="254"/>
                    <a:pt x="1584" y="73"/>
                    <a:pt x="1376" y="21"/>
                  </a:cubicBezTo>
                  <a:cubicBezTo>
                    <a:pt x="1326" y="7"/>
                    <a:pt x="1276" y="1"/>
                    <a:pt x="1227" y="1"/>
                  </a:cubicBezTo>
                  <a:close/>
                </a:path>
              </a:pathLst>
            </a:custGeom>
            <a:solidFill>
              <a:srgbClr val="FFBF00"/>
            </a:solidFill>
            <a:ln w="5200" cap="flat" cmpd="sng">
              <a:solidFill>
                <a:srgbClr val="490101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16"/>
            <p:cNvSpPr/>
            <p:nvPr/>
          </p:nvSpPr>
          <p:spPr>
            <a:xfrm>
              <a:off x="6495681" y="2895321"/>
              <a:ext cx="62310" cy="258829"/>
            </a:xfrm>
            <a:custGeom>
              <a:avLst/>
              <a:gdLst/>
              <a:ahLst/>
              <a:cxnLst/>
              <a:rect l="l" t="t" r="r" b="b"/>
              <a:pathLst>
                <a:path w="2077" h="8706" extrusionOk="0">
                  <a:moveTo>
                    <a:pt x="509" y="1"/>
                  </a:moveTo>
                  <a:cubicBezTo>
                    <a:pt x="452" y="1"/>
                    <a:pt x="394" y="9"/>
                    <a:pt x="338" y="26"/>
                  </a:cubicBezTo>
                  <a:cubicBezTo>
                    <a:pt x="130" y="104"/>
                    <a:pt x="0" y="285"/>
                    <a:pt x="0" y="467"/>
                  </a:cubicBezTo>
                  <a:cubicBezTo>
                    <a:pt x="0" y="545"/>
                    <a:pt x="26" y="597"/>
                    <a:pt x="52" y="649"/>
                  </a:cubicBezTo>
                  <a:cubicBezTo>
                    <a:pt x="52" y="649"/>
                    <a:pt x="935" y="2804"/>
                    <a:pt x="1038" y="3037"/>
                  </a:cubicBezTo>
                  <a:cubicBezTo>
                    <a:pt x="987" y="3245"/>
                    <a:pt x="753" y="4335"/>
                    <a:pt x="753" y="4335"/>
                  </a:cubicBezTo>
                  <a:cubicBezTo>
                    <a:pt x="753" y="4335"/>
                    <a:pt x="883" y="5218"/>
                    <a:pt x="909" y="5374"/>
                  </a:cubicBezTo>
                  <a:cubicBezTo>
                    <a:pt x="883" y="5529"/>
                    <a:pt x="312" y="8126"/>
                    <a:pt x="312" y="8126"/>
                  </a:cubicBezTo>
                  <a:cubicBezTo>
                    <a:pt x="312" y="8152"/>
                    <a:pt x="312" y="8177"/>
                    <a:pt x="312" y="8229"/>
                  </a:cubicBezTo>
                  <a:cubicBezTo>
                    <a:pt x="312" y="8437"/>
                    <a:pt x="467" y="8645"/>
                    <a:pt x="701" y="8697"/>
                  </a:cubicBezTo>
                  <a:cubicBezTo>
                    <a:pt x="734" y="8703"/>
                    <a:pt x="767" y="8706"/>
                    <a:pt x="799" y="8706"/>
                  </a:cubicBezTo>
                  <a:cubicBezTo>
                    <a:pt x="1044" y="8706"/>
                    <a:pt x="1252" y="8537"/>
                    <a:pt x="1298" y="8307"/>
                  </a:cubicBezTo>
                  <a:lnTo>
                    <a:pt x="1947" y="5374"/>
                  </a:lnTo>
                  <a:cubicBezTo>
                    <a:pt x="1947" y="5374"/>
                    <a:pt x="1791" y="4517"/>
                    <a:pt x="1765" y="4361"/>
                  </a:cubicBezTo>
                  <a:cubicBezTo>
                    <a:pt x="1817" y="4206"/>
                    <a:pt x="2077" y="2959"/>
                    <a:pt x="2077" y="2959"/>
                  </a:cubicBezTo>
                  <a:lnTo>
                    <a:pt x="987" y="311"/>
                  </a:lnTo>
                  <a:cubicBezTo>
                    <a:pt x="905" y="108"/>
                    <a:pt x="713" y="1"/>
                    <a:pt x="509" y="1"/>
                  </a:cubicBezTo>
                  <a:close/>
                </a:path>
              </a:pathLst>
            </a:custGeom>
            <a:solidFill>
              <a:srgbClr val="FFBF00"/>
            </a:solidFill>
            <a:ln w="5200" cap="flat" cmpd="sng">
              <a:solidFill>
                <a:srgbClr val="490101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16"/>
            <p:cNvSpPr/>
            <p:nvPr/>
          </p:nvSpPr>
          <p:spPr>
            <a:xfrm>
              <a:off x="6554089" y="2925970"/>
              <a:ext cx="58440" cy="266500"/>
            </a:xfrm>
            <a:custGeom>
              <a:avLst/>
              <a:gdLst/>
              <a:ahLst/>
              <a:cxnLst/>
              <a:rect l="l" t="t" r="r" b="b"/>
              <a:pathLst>
                <a:path w="1948" h="8964" extrusionOk="0">
                  <a:moveTo>
                    <a:pt x="1414" y="0"/>
                  </a:moveTo>
                  <a:cubicBezTo>
                    <a:pt x="1210" y="0"/>
                    <a:pt x="1022" y="136"/>
                    <a:pt x="961" y="319"/>
                  </a:cubicBezTo>
                  <a:lnTo>
                    <a:pt x="0" y="2915"/>
                  </a:lnTo>
                  <a:cubicBezTo>
                    <a:pt x="0" y="2915"/>
                    <a:pt x="260" y="4473"/>
                    <a:pt x="260" y="4550"/>
                  </a:cubicBezTo>
                  <a:cubicBezTo>
                    <a:pt x="260" y="4654"/>
                    <a:pt x="52" y="8445"/>
                    <a:pt x="52" y="8445"/>
                  </a:cubicBezTo>
                  <a:cubicBezTo>
                    <a:pt x="52" y="8470"/>
                    <a:pt x="52" y="8470"/>
                    <a:pt x="52" y="8470"/>
                  </a:cubicBezTo>
                  <a:cubicBezTo>
                    <a:pt x="52" y="8730"/>
                    <a:pt x="260" y="8938"/>
                    <a:pt x="545" y="8964"/>
                  </a:cubicBezTo>
                  <a:cubicBezTo>
                    <a:pt x="831" y="8964"/>
                    <a:pt x="1064" y="8756"/>
                    <a:pt x="1064" y="8496"/>
                  </a:cubicBezTo>
                  <a:lnTo>
                    <a:pt x="1298" y="4498"/>
                  </a:lnTo>
                  <a:cubicBezTo>
                    <a:pt x="1298" y="4498"/>
                    <a:pt x="1064" y="3200"/>
                    <a:pt x="1039" y="2993"/>
                  </a:cubicBezTo>
                  <a:cubicBezTo>
                    <a:pt x="1116" y="2785"/>
                    <a:pt x="1895" y="630"/>
                    <a:pt x="1895" y="630"/>
                  </a:cubicBezTo>
                  <a:cubicBezTo>
                    <a:pt x="1921" y="578"/>
                    <a:pt x="1947" y="527"/>
                    <a:pt x="1947" y="475"/>
                  </a:cubicBezTo>
                  <a:cubicBezTo>
                    <a:pt x="1947" y="293"/>
                    <a:pt x="1791" y="85"/>
                    <a:pt x="1584" y="33"/>
                  </a:cubicBezTo>
                  <a:cubicBezTo>
                    <a:pt x="1528" y="11"/>
                    <a:pt x="1470" y="0"/>
                    <a:pt x="1414" y="0"/>
                  </a:cubicBezTo>
                  <a:close/>
                </a:path>
              </a:pathLst>
            </a:custGeom>
            <a:solidFill>
              <a:srgbClr val="FFBF00"/>
            </a:solidFill>
            <a:ln w="5200" cap="flat" cmpd="sng">
              <a:solidFill>
                <a:srgbClr val="490101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16"/>
            <p:cNvSpPr/>
            <p:nvPr/>
          </p:nvSpPr>
          <p:spPr>
            <a:xfrm>
              <a:off x="6604696" y="2927427"/>
              <a:ext cx="60780" cy="258651"/>
            </a:xfrm>
            <a:custGeom>
              <a:avLst/>
              <a:gdLst/>
              <a:ahLst/>
              <a:cxnLst/>
              <a:rect l="l" t="t" r="r" b="b"/>
              <a:pathLst>
                <a:path w="2026" h="8700" extrusionOk="0">
                  <a:moveTo>
                    <a:pt x="522" y="0"/>
                  </a:moveTo>
                  <a:cubicBezTo>
                    <a:pt x="461" y="0"/>
                    <a:pt x="399" y="12"/>
                    <a:pt x="338" y="36"/>
                  </a:cubicBezTo>
                  <a:cubicBezTo>
                    <a:pt x="130" y="114"/>
                    <a:pt x="1" y="296"/>
                    <a:pt x="1" y="478"/>
                  </a:cubicBezTo>
                  <a:cubicBezTo>
                    <a:pt x="1" y="529"/>
                    <a:pt x="1" y="581"/>
                    <a:pt x="26" y="633"/>
                  </a:cubicBezTo>
                  <a:cubicBezTo>
                    <a:pt x="26" y="633"/>
                    <a:pt x="883" y="2814"/>
                    <a:pt x="961" y="3048"/>
                  </a:cubicBezTo>
                  <a:cubicBezTo>
                    <a:pt x="909" y="3255"/>
                    <a:pt x="650" y="4346"/>
                    <a:pt x="650" y="4346"/>
                  </a:cubicBezTo>
                  <a:cubicBezTo>
                    <a:pt x="650" y="4346"/>
                    <a:pt x="779" y="5228"/>
                    <a:pt x="805" y="5358"/>
                  </a:cubicBezTo>
                  <a:lnTo>
                    <a:pt x="156" y="8110"/>
                  </a:lnTo>
                  <a:cubicBezTo>
                    <a:pt x="130" y="8162"/>
                    <a:pt x="130" y="8188"/>
                    <a:pt x="130" y="8214"/>
                  </a:cubicBezTo>
                  <a:cubicBezTo>
                    <a:pt x="130" y="8447"/>
                    <a:pt x="286" y="8629"/>
                    <a:pt x="546" y="8681"/>
                  </a:cubicBezTo>
                  <a:cubicBezTo>
                    <a:pt x="587" y="8693"/>
                    <a:pt x="629" y="8699"/>
                    <a:pt x="670" y="8699"/>
                  </a:cubicBezTo>
                  <a:cubicBezTo>
                    <a:pt x="890" y="8699"/>
                    <a:pt x="1099" y="8536"/>
                    <a:pt x="1143" y="8318"/>
                  </a:cubicBezTo>
                  <a:lnTo>
                    <a:pt x="1844" y="5410"/>
                  </a:lnTo>
                  <a:cubicBezTo>
                    <a:pt x="1844" y="5410"/>
                    <a:pt x="1714" y="4527"/>
                    <a:pt x="1688" y="4398"/>
                  </a:cubicBezTo>
                  <a:cubicBezTo>
                    <a:pt x="1714" y="4242"/>
                    <a:pt x="2025" y="2970"/>
                    <a:pt x="2025" y="2970"/>
                  </a:cubicBezTo>
                  <a:lnTo>
                    <a:pt x="987" y="322"/>
                  </a:lnTo>
                  <a:cubicBezTo>
                    <a:pt x="908" y="123"/>
                    <a:pt x="722" y="0"/>
                    <a:pt x="522" y="0"/>
                  </a:cubicBezTo>
                  <a:close/>
                </a:path>
              </a:pathLst>
            </a:custGeom>
            <a:solidFill>
              <a:srgbClr val="FFBF00"/>
            </a:solidFill>
            <a:ln w="5200" cap="flat" cmpd="sng">
              <a:solidFill>
                <a:srgbClr val="490101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16"/>
            <p:cNvSpPr/>
            <p:nvPr/>
          </p:nvSpPr>
          <p:spPr>
            <a:xfrm>
              <a:off x="6662324" y="2936702"/>
              <a:ext cx="60000" cy="267421"/>
            </a:xfrm>
            <a:custGeom>
              <a:avLst/>
              <a:gdLst/>
              <a:ahLst/>
              <a:cxnLst/>
              <a:rect l="l" t="t" r="r" b="b"/>
              <a:pathLst>
                <a:path w="2000" h="8995" extrusionOk="0">
                  <a:moveTo>
                    <a:pt x="1000" y="1"/>
                  </a:moveTo>
                  <a:cubicBezTo>
                    <a:pt x="769" y="1"/>
                    <a:pt x="543" y="170"/>
                    <a:pt x="520" y="399"/>
                  </a:cubicBezTo>
                  <a:lnTo>
                    <a:pt x="1" y="3099"/>
                  </a:lnTo>
                  <a:cubicBezTo>
                    <a:pt x="1" y="3099"/>
                    <a:pt x="520" y="4579"/>
                    <a:pt x="546" y="4683"/>
                  </a:cubicBezTo>
                  <a:cubicBezTo>
                    <a:pt x="546" y="4761"/>
                    <a:pt x="987" y="8551"/>
                    <a:pt x="987" y="8551"/>
                  </a:cubicBezTo>
                  <a:cubicBezTo>
                    <a:pt x="1012" y="8796"/>
                    <a:pt x="1244" y="8994"/>
                    <a:pt x="1488" y="8994"/>
                  </a:cubicBezTo>
                  <a:cubicBezTo>
                    <a:pt x="1503" y="8994"/>
                    <a:pt x="1518" y="8994"/>
                    <a:pt x="1532" y="8992"/>
                  </a:cubicBezTo>
                  <a:cubicBezTo>
                    <a:pt x="1792" y="8966"/>
                    <a:pt x="2000" y="8759"/>
                    <a:pt x="2000" y="8499"/>
                  </a:cubicBezTo>
                  <a:cubicBezTo>
                    <a:pt x="2000" y="8499"/>
                    <a:pt x="2000" y="8473"/>
                    <a:pt x="2000" y="8447"/>
                  </a:cubicBezTo>
                  <a:lnTo>
                    <a:pt x="1532" y="4475"/>
                  </a:lnTo>
                  <a:cubicBezTo>
                    <a:pt x="1532" y="4475"/>
                    <a:pt x="1117" y="3229"/>
                    <a:pt x="1039" y="3021"/>
                  </a:cubicBezTo>
                  <a:cubicBezTo>
                    <a:pt x="1091" y="2814"/>
                    <a:pt x="1506" y="581"/>
                    <a:pt x="1506" y="581"/>
                  </a:cubicBezTo>
                  <a:cubicBezTo>
                    <a:pt x="1506" y="529"/>
                    <a:pt x="1506" y="503"/>
                    <a:pt x="1506" y="477"/>
                  </a:cubicBezTo>
                  <a:cubicBezTo>
                    <a:pt x="1506" y="269"/>
                    <a:pt x="1351" y="62"/>
                    <a:pt x="1091" y="10"/>
                  </a:cubicBezTo>
                  <a:cubicBezTo>
                    <a:pt x="1061" y="4"/>
                    <a:pt x="1031" y="1"/>
                    <a:pt x="1000" y="1"/>
                  </a:cubicBezTo>
                  <a:close/>
                </a:path>
              </a:pathLst>
            </a:custGeom>
            <a:solidFill>
              <a:srgbClr val="FFBF00"/>
            </a:solidFill>
            <a:ln w="5200" cap="flat" cmpd="sng">
              <a:solidFill>
                <a:srgbClr val="490101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16"/>
            <p:cNvSpPr/>
            <p:nvPr/>
          </p:nvSpPr>
          <p:spPr>
            <a:xfrm>
              <a:off x="5234809" y="3204695"/>
              <a:ext cx="60000" cy="267421"/>
            </a:xfrm>
            <a:custGeom>
              <a:avLst/>
              <a:gdLst/>
              <a:ahLst/>
              <a:cxnLst/>
              <a:rect l="l" t="t" r="r" b="b"/>
              <a:pathLst>
                <a:path w="2000" h="8995" extrusionOk="0">
                  <a:moveTo>
                    <a:pt x="490" y="1"/>
                  </a:moveTo>
                  <a:cubicBezTo>
                    <a:pt x="474" y="1"/>
                    <a:pt x="458" y="2"/>
                    <a:pt x="442" y="3"/>
                  </a:cubicBezTo>
                  <a:cubicBezTo>
                    <a:pt x="182" y="29"/>
                    <a:pt x="1" y="237"/>
                    <a:pt x="1" y="496"/>
                  </a:cubicBezTo>
                  <a:cubicBezTo>
                    <a:pt x="1" y="496"/>
                    <a:pt x="1" y="522"/>
                    <a:pt x="1" y="548"/>
                  </a:cubicBezTo>
                  <a:lnTo>
                    <a:pt x="468" y="4520"/>
                  </a:lnTo>
                  <a:cubicBezTo>
                    <a:pt x="468" y="4520"/>
                    <a:pt x="909" y="5766"/>
                    <a:pt x="961" y="5974"/>
                  </a:cubicBezTo>
                  <a:cubicBezTo>
                    <a:pt x="935" y="6182"/>
                    <a:pt x="520" y="8440"/>
                    <a:pt x="520" y="8440"/>
                  </a:cubicBezTo>
                  <a:cubicBezTo>
                    <a:pt x="520" y="8466"/>
                    <a:pt x="520" y="8492"/>
                    <a:pt x="520" y="8518"/>
                  </a:cubicBezTo>
                  <a:cubicBezTo>
                    <a:pt x="520" y="8752"/>
                    <a:pt x="676" y="8934"/>
                    <a:pt x="935" y="8986"/>
                  </a:cubicBezTo>
                  <a:cubicBezTo>
                    <a:pt x="968" y="8992"/>
                    <a:pt x="1001" y="8994"/>
                    <a:pt x="1033" y="8994"/>
                  </a:cubicBezTo>
                  <a:cubicBezTo>
                    <a:pt x="1278" y="8994"/>
                    <a:pt x="1486" y="8826"/>
                    <a:pt x="1532" y="8596"/>
                  </a:cubicBezTo>
                  <a:lnTo>
                    <a:pt x="2000" y="5896"/>
                  </a:lnTo>
                  <a:cubicBezTo>
                    <a:pt x="2000" y="5896"/>
                    <a:pt x="1506" y="4416"/>
                    <a:pt x="1480" y="4313"/>
                  </a:cubicBezTo>
                  <a:cubicBezTo>
                    <a:pt x="1454" y="4235"/>
                    <a:pt x="1013" y="444"/>
                    <a:pt x="1013" y="444"/>
                  </a:cubicBezTo>
                  <a:cubicBezTo>
                    <a:pt x="989" y="200"/>
                    <a:pt x="756" y="1"/>
                    <a:pt x="490" y="1"/>
                  </a:cubicBezTo>
                  <a:close/>
                </a:path>
              </a:pathLst>
            </a:custGeom>
            <a:solidFill>
              <a:srgbClr val="FFBF00"/>
            </a:solidFill>
            <a:ln w="5200" cap="flat" cmpd="sng">
              <a:solidFill>
                <a:srgbClr val="490101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16"/>
            <p:cNvSpPr/>
            <p:nvPr/>
          </p:nvSpPr>
          <p:spPr>
            <a:xfrm>
              <a:off x="5188071" y="3209155"/>
              <a:ext cx="69360" cy="256956"/>
            </a:xfrm>
            <a:custGeom>
              <a:avLst/>
              <a:gdLst/>
              <a:ahLst/>
              <a:cxnLst/>
              <a:rect l="l" t="t" r="r" b="b"/>
              <a:pathLst>
                <a:path w="2312" h="8643" extrusionOk="0">
                  <a:moveTo>
                    <a:pt x="890" y="0"/>
                  </a:moveTo>
                  <a:cubicBezTo>
                    <a:pt x="645" y="0"/>
                    <a:pt x="439" y="169"/>
                    <a:pt x="416" y="398"/>
                  </a:cubicBezTo>
                  <a:lnTo>
                    <a:pt x="1" y="3384"/>
                  </a:lnTo>
                  <a:cubicBezTo>
                    <a:pt x="1" y="3384"/>
                    <a:pt x="209" y="4240"/>
                    <a:pt x="261" y="4370"/>
                  </a:cubicBezTo>
                  <a:cubicBezTo>
                    <a:pt x="235" y="4526"/>
                    <a:pt x="53" y="5824"/>
                    <a:pt x="53" y="5824"/>
                  </a:cubicBezTo>
                  <a:lnTo>
                    <a:pt x="1351" y="8368"/>
                  </a:lnTo>
                  <a:cubicBezTo>
                    <a:pt x="1427" y="8540"/>
                    <a:pt x="1617" y="8642"/>
                    <a:pt x="1815" y="8642"/>
                  </a:cubicBezTo>
                  <a:cubicBezTo>
                    <a:pt x="1886" y="8642"/>
                    <a:pt x="1958" y="8629"/>
                    <a:pt x="2026" y="8602"/>
                  </a:cubicBezTo>
                  <a:cubicBezTo>
                    <a:pt x="2208" y="8524"/>
                    <a:pt x="2311" y="8342"/>
                    <a:pt x="2311" y="8161"/>
                  </a:cubicBezTo>
                  <a:cubicBezTo>
                    <a:pt x="2311" y="8109"/>
                    <a:pt x="2285" y="8031"/>
                    <a:pt x="2260" y="7953"/>
                  </a:cubicBezTo>
                  <a:cubicBezTo>
                    <a:pt x="2260" y="7953"/>
                    <a:pt x="1221" y="5876"/>
                    <a:pt x="1091" y="5668"/>
                  </a:cubicBezTo>
                  <a:cubicBezTo>
                    <a:pt x="1117" y="5435"/>
                    <a:pt x="1273" y="4318"/>
                    <a:pt x="1273" y="4318"/>
                  </a:cubicBezTo>
                  <a:cubicBezTo>
                    <a:pt x="1273" y="4318"/>
                    <a:pt x="1065" y="3462"/>
                    <a:pt x="1039" y="3332"/>
                  </a:cubicBezTo>
                  <a:cubicBezTo>
                    <a:pt x="1065" y="3150"/>
                    <a:pt x="1429" y="528"/>
                    <a:pt x="1429" y="528"/>
                  </a:cubicBezTo>
                  <a:cubicBezTo>
                    <a:pt x="1429" y="502"/>
                    <a:pt x="1429" y="502"/>
                    <a:pt x="1429" y="476"/>
                  </a:cubicBezTo>
                  <a:cubicBezTo>
                    <a:pt x="1429" y="243"/>
                    <a:pt x="1247" y="35"/>
                    <a:pt x="987" y="9"/>
                  </a:cubicBezTo>
                  <a:cubicBezTo>
                    <a:pt x="954" y="3"/>
                    <a:pt x="922" y="0"/>
                    <a:pt x="890" y="0"/>
                  </a:cubicBezTo>
                  <a:close/>
                </a:path>
              </a:pathLst>
            </a:custGeom>
            <a:solidFill>
              <a:srgbClr val="FFBF00"/>
            </a:solidFill>
            <a:ln w="5200" cap="flat" cmpd="sng">
              <a:solidFill>
                <a:srgbClr val="490101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16"/>
            <p:cNvSpPr/>
            <p:nvPr/>
          </p:nvSpPr>
          <p:spPr>
            <a:xfrm>
              <a:off x="5716107" y="3213970"/>
              <a:ext cx="57660" cy="266262"/>
            </a:xfrm>
            <a:custGeom>
              <a:avLst/>
              <a:gdLst/>
              <a:ahLst/>
              <a:cxnLst/>
              <a:rect l="l" t="t" r="r" b="b"/>
              <a:pathLst>
                <a:path w="1922" h="8956" extrusionOk="0">
                  <a:moveTo>
                    <a:pt x="1302" y="0"/>
                  </a:moveTo>
                  <a:cubicBezTo>
                    <a:pt x="1039" y="0"/>
                    <a:pt x="830" y="199"/>
                    <a:pt x="805" y="444"/>
                  </a:cubicBezTo>
                  <a:lnTo>
                    <a:pt x="623" y="4442"/>
                  </a:lnTo>
                  <a:cubicBezTo>
                    <a:pt x="623" y="4442"/>
                    <a:pt x="831" y="5740"/>
                    <a:pt x="857" y="5948"/>
                  </a:cubicBezTo>
                  <a:cubicBezTo>
                    <a:pt x="805" y="6155"/>
                    <a:pt x="26" y="8310"/>
                    <a:pt x="26" y="8310"/>
                  </a:cubicBezTo>
                  <a:cubicBezTo>
                    <a:pt x="0" y="8362"/>
                    <a:pt x="0" y="8414"/>
                    <a:pt x="0" y="8466"/>
                  </a:cubicBezTo>
                  <a:cubicBezTo>
                    <a:pt x="0" y="8674"/>
                    <a:pt x="130" y="8855"/>
                    <a:pt x="338" y="8933"/>
                  </a:cubicBezTo>
                  <a:cubicBezTo>
                    <a:pt x="388" y="8948"/>
                    <a:pt x="440" y="8956"/>
                    <a:pt x="491" y="8956"/>
                  </a:cubicBezTo>
                  <a:cubicBezTo>
                    <a:pt x="702" y="8956"/>
                    <a:pt x="903" y="8831"/>
                    <a:pt x="987" y="8622"/>
                  </a:cubicBezTo>
                  <a:lnTo>
                    <a:pt x="1921" y="6026"/>
                  </a:lnTo>
                  <a:cubicBezTo>
                    <a:pt x="1921" y="6026"/>
                    <a:pt x="1636" y="4494"/>
                    <a:pt x="1636" y="4390"/>
                  </a:cubicBezTo>
                  <a:cubicBezTo>
                    <a:pt x="1636" y="4312"/>
                    <a:pt x="1818" y="496"/>
                    <a:pt x="1818" y="496"/>
                  </a:cubicBezTo>
                  <a:cubicBezTo>
                    <a:pt x="1818" y="496"/>
                    <a:pt x="1818" y="496"/>
                    <a:pt x="1818" y="470"/>
                  </a:cubicBezTo>
                  <a:cubicBezTo>
                    <a:pt x="1818" y="210"/>
                    <a:pt x="1610" y="3"/>
                    <a:pt x="1350" y="3"/>
                  </a:cubicBezTo>
                  <a:cubicBezTo>
                    <a:pt x="1334" y="1"/>
                    <a:pt x="1318" y="0"/>
                    <a:pt x="1302" y="0"/>
                  </a:cubicBezTo>
                  <a:close/>
                </a:path>
              </a:pathLst>
            </a:custGeom>
            <a:solidFill>
              <a:srgbClr val="FFBF00"/>
            </a:solidFill>
            <a:ln w="5200" cap="flat" cmpd="sng">
              <a:solidFill>
                <a:srgbClr val="490101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16"/>
            <p:cNvSpPr/>
            <p:nvPr/>
          </p:nvSpPr>
          <p:spPr>
            <a:xfrm>
              <a:off x="5649900" y="3223216"/>
              <a:ext cx="77130" cy="255886"/>
            </a:xfrm>
            <a:custGeom>
              <a:avLst/>
              <a:gdLst/>
              <a:ahLst/>
              <a:cxnLst/>
              <a:rect l="l" t="t" r="r" b="b"/>
              <a:pathLst>
                <a:path w="2571" h="8607" extrusionOk="0">
                  <a:moveTo>
                    <a:pt x="757" y="1"/>
                  </a:moveTo>
                  <a:cubicBezTo>
                    <a:pt x="494" y="1"/>
                    <a:pt x="285" y="200"/>
                    <a:pt x="260" y="445"/>
                  </a:cubicBezTo>
                  <a:lnTo>
                    <a:pt x="1" y="3430"/>
                  </a:lnTo>
                  <a:cubicBezTo>
                    <a:pt x="1" y="3430"/>
                    <a:pt x="260" y="4287"/>
                    <a:pt x="312" y="4417"/>
                  </a:cubicBezTo>
                  <a:cubicBezTo>
                    <a:pt x="286" y="4572"/>
                    <a:pt x="182" y="5870"/>
                    <a:pt x="182" y="5870"/>
                  </a:cubicBezTo>
                  <a:lnTo>
                    <a:pt x="1610" y="8363"/>
                  </a:lnTo>
                  <a:cubicBezTo>
                    <a:pt x="1698" y="8520"/>
                    <a:pt x="1868" y="8607"/>
                    <a:pt x="2041" y="8607"/>
                  </a:cubicBezTo>
                  <a:cubicBezTo>
                    <a:pt x="2125" y="8607"/>
                    <a:pt x="2209" y="8587"/>
                    <a:pt x="2285" y="8544"/>
                  </a:cubicBezTo>
                  <a:cubicBezTo>
                    <a:pt x="2467" y="8466"/>
                    <a:pt x="2571" y="8311"/>
                    <a:pt x="2571" y="8129"/>
                  </a:cubicBezTo>
                  <a:cubicBezTo>
                    <a:pt x="2571" y="8051"/>
                    <a:pt x="2545" y="7973"/>
                    <a:pt x="2493" y="7895"/>
                  </a:cubicBezTo>
                  <a:cubicBezTo>
                    <a:pt x="2493" y="7895"/>
                    <a:pt x="1351" y="5870"/>
                    <a:pt x="1221" y="5663"/>
                  </a:cubicBezTo>
                  <a:cubicBezTo>
                    <a:pt x="1221" y="5429"/>
                    <a:pt x="1325" y="4339"/>
                    <a:pt x="1325" y="4339"/>
                  </a:cubicBezTo>
                  <a:cubicBezTo>
                    <a:pt x="1325" y="4339"/>
                    <a:pt x="1065" y="3482"/>
                    <a:pt x="1013" y="3326"/>
                  </a:cubicBezTo>
                  <a:cubicBezTo>
                    <a:pt x="1039" y="3170"/>
                    <a:pt x="1273" y="522"/>
                    <a:pt x="1273" y="522"/>
                  </a:cubicBezTo>
                  <a:cubicBezTo>
                    <a:pt x="1273" y="522"/>
                    <a:pt x="1273" y="496"/>
                    <a:pt x="1273" y="496"/>
                  </a:cubicBezTo>
                  <a:cubicBezTo>
                    <a:pt x="1273" y="237"/>
                    <a:pt x="1065" y="29"/>
                    <a:pt x="805" y="3"/>
                  </a:cubicBezTo>
                  <a:cubicBezTo>
                    <a:pt x="789" y="2"/>
                    <a:pt x="773" y="1"/>
                    <a:pt x="757" y="1"/>
                  </a:cubicBezTo>
                  <a:close/>
                </a:path>
              </a:pathLst>
            </a:custGeom>
            <a:solidFill>
              <a:srgbClr val="FFBF00"/>
            </a:solidFill>
            <a:ln w="5200" cap="flat" cmpd="sng">
              <a:solidFill>
                <a:srgbClr val="490101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16"/>
            <p:cNvSpPr/>
            <p:nvPr/>
          </p:nvSpPr>
          <p:spPr>
            <a:xfrm>
              <a:off x="6082900" y="3169974"/>
              <a:ext cx="59220" cy="265519"/>
            </a:xfrm>
            <a:custGeom>
              <a:avLst/>
              <a:gdLst/>
              <a:ahLst/>
              <a:cxnLst/>
              <a:rect l="l" t="t" r="r" b="b"/>
              <a:pathLst>
                <a:path w="1974" h="8931" extrusionOk="0">
                  <a:moveTo>
                    <a:pt x="1458" y="1"/>
                  </a:moveTo>
                  <a:cubicBezTo>
                    <a:pt x="1195" y="1"/>
                    <a:pt x="986" y="199"/>
                    <a:pt x="961" y="444"/>
                  </a:cubicBezTo>
                  <a:lnTo>
                    <a:pt x="702" y="4442"/>
                  </a:lnTo>
                  <a:cubicBezTo>
                    <a:pt x="702" y="4442"/>
                    <a:pt x="909" y="5740"/>
                    <a:pt x="935" y="5948"/>
                  </a:cubicBezTo>
                  <a:cubicBezTo>
                    <a:pt x="858" y="6130"/>
                    <a:pt x="27" y="8284"/>
                    <a:pt x="27" y="8284"/>
                  </a:cubicBezTo>
                  <a:cubicBezTo>
                    <a:pt x="27" y="8336"/>
                    <a:pt x="1" y="8414"/>
                    <a:pt x="1" y="8466"/>
                  </a:cubicBezTo>
                  <a:cubicBezTo>
                    <a:pt x="1" y="8648"/>
                    <a:pt x="131" y="8830"/>
                    <a:pt x="338" y="8907"/>
                  </a:cubicBezTo>
                  <a:cubicBezTo>
                    <a:pt x="390" y="8923"/>
                    <a:pt x="443" y="8930"/>
                    <a:pt x="496" y="8930"/>
                  </a:cubicBezTo>
                  <a:cubicBezTo>
                    <a:pt x="712" y="8930"/>
                    <a:pt x="925" y="8809"/>
                    <a:pt x="987" y="8622"/>
                  </a:cubicBezTo>
                  <a:lnTo>
                    <a:pt x="1974" y="6026"/>
                  </a:lnTo>
                  <a:cubicBezTo>
                    <a:pt x="1974" y="6026"/>
                    <a:pt x="1740" y="4494"/>
                    <a:pt x="1714" y="4390"/>
                  </a:cubicBezTo>
                  <a:cubicBezTo>
                    <a:pt x="1714" y="4312"/>
                    <a:pt x="1974" y="496"/>
                    <a:pt x="1974" y="496"/>
                  </a:cubicBezTo>
                  <a:cubicBezTo>
                    <a:pt x="1974" y="496"/>
                    <a:pt x="1974" y="470"/>
                    <a:pt x="1974" y="470"/>
                  </a:cubicBezTo>
                  <a:cubicBezTo>
                    <a:pt x="1974" y="211"/>
                    <a:pt x="1766" y="3"/>
                    <a:pt x="1507" y="3"/>
                  </a:cubicBezTo>
                  <a:cubicBezTo>
                    <a:pt x="1490" y="1"/>
                    <a:pt x="1474" y="1"/>
                    <a:pt x="1458" y="1"/>
                  </a:cubicBezTo>
                  <a:close/>
                </a:path>
              </a:pathLst>
            </a:custGeom>
            <a:solidFill>
              <a:srgbClr val="FFBF00"/>
            </a:solidFill>
            <a:ln w="5200" cap="flat" cmpd="sng">
              <a:solidFill>
                <a:srgbClr val="490101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16"/>
            <p:cNvSpPr/>
            <p:nvPr/>
          </p:nvSpPr>
          <p:spPr>
            <a:xfrm>
              <a:off x="6019063" y="3165574"/>
              <a:ext cx="64650" cy="258324"/>
            </a:xfrm>
            <a:custGeom>
              <a:avLst/>
              <a:gdLst/>
              <a:ahLst/>
              <a:cxnLst/>
              <a:rect l="l" t="t" r="r" b="b"/>
              <a:pathLst>
                <a:path w="2155" h="8689" extrusionOk="0">
                  <a:moveTo>
                    <a:pt x="1628" y="1"/>
                  </a:moveTo>
                  <a:cubicBezTo>
                    <a:pt x="1412" y="1"/>
                    <a:pt x="1207" y="144"/>
                    <a:pt x="1142" y="359"/>
                  </a:cubicBezTo>
                  <a:lnTo>
                    <a:pt x="312" y="3240"/>
                  </a:lnTo>
                  <a:cubicBezTo>
                    <a:pt x="312" y="3240"/>
                    <a:pt x="389" y="4123"/>
                    <a:pt x="415" y="4253"/>
                  </a:cubicBezTo>
                  <a:cubicBezTo>
                    <a:pt x="363" y="4408"/>
                    <a:pt x="0" y="5655"/>
                    <a:pt x="0" y="5655"/>
                  </a:cubicBezTo>
                  <a:lnTo>
                    <a:pt x="909" y="8354"/>
                  </a:lnTo>
                  <a:cubicBezTo>
                    <a:pt x="971" y="8564"/>
                    <a:pt x="1169" y="8688"/>
                    <a:pt x="1393" y="8688"/>
                  </a:cubicBezTo>
                  <a:cubicBezTo>
                    <a:pt x="1447" y="8688"/>
                    <a:pt x="1502" y="8681"/>
                    <a:pt x="1558" y="8666"/>
                  </a:cubicBezTo>
                  <a:cubicBezTo>
                    <a:pt x="1765" y="8614"/>
                    <a:pt x="1895" y="8432"/>
                    <a:pt x="1895" y="8225"/>
                  </a:cubicBezTo>
                  <a:cubicBezTo>
                    <a:pt x="1895" y="8173"/>
                    <a:pt x="1895" y="8121"/>
                    <a:pt x="1869" y="8069"/>
                  </a:cubicBezTo>
                  <a:cubicBezTo>
                    <a:pt x="1869" y="8069"/>
                    <a:pt x="1142" y="5888"/>
                    <a:pt x="1064" y="5629"/>
                  </a:cubicBezTo>
                  <a:cubicBezTo>
                    <a:pt x="1116" y="5421"/>
                    <a:pt x="1428" y="4357"/>
                    <a:pt x="1428" y="4357"/>
                  </a:cubicBezTo>
                  <a:cubicBezTo>
                    <a:pt x="1428" y="4357"/>
                    <a:pt x="1350" y="3474"/>
                    <a:pt x="1324" y="3318"/>
                  </a:cubicBezTo>
                  <a:cubicBezTo>
                    <a:pt x="1376" y="3162"/>
                    <a:pt x="2129" y="618"/>
                    <a:pt x="2129" y="618"/>
                  </a:cubicBezTo>
                  <a:cubicBezTo>
                    <a:pt x="2129" y="566"/>
                    <a:pt x="2155" y="514"/>
                    <a:pt x="2155" y="488"/>
                  </a:cubicBezTo>
                  <a:cubicBezTo>
                    <a:pt x="2155" y="281"/>
                    <a:pt x="1999" y="73"/>
                    <a:pt x="1765" y="21"/>
                  </a:cubicBezTo>
                  <a:cubicBezTo>
                    <a:pt x="1720" y="7"/>
                    <a:pt x="1674" y="1"/>
                    <a:pt x="1628" y="1"/>
                  </a:cubicBezTo>
                  <a:close/>
                </a:path>
              </a:pathLst>
            </a:custGeom>
            <a:solidFill>
              <a:srgbClr val="FFBF00"/>
            </a:solidFill>
            <a:ln w="5200" cap="flat" cmpd="sng">
              <a:solidFill>
                <a:srgbClr val="490101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16"/>
            <p:cNvSpPr/>
            <p:nvPr/>
          </p:nvSpPr>
          <p:spPr>
            <a:xfrm>
              <a:off x="6329009" y="3143813"/>
              <a:ext cx="51420" cy="267392"/>
            </a:xfrm>
            <a:custGeom>
              <a:avLst/>
              <a:gdLst/>
              <a:ahLst/>
              <a:cxnLst/>
              <a:rect l="l" t="t" r="r" b="b"/>
              <a:pathLst>
                <a:path w="1714" h="8994" extrusionOk="0">
                  <a:moveTo>
                    <a:pt x="701" y="0"/>
                  </a:moveTo>
                  <a:cubicBezTo>
                    <a:pt x="416" y="26"/>
                    <a:pt x="208" y="234"/>
                    <a:pt x="208" y="493"/>
                  </a:cubicBezTo>
                  <a:cubicBezTo>
                    <a:pt x="208" y="493"/>
                    <a:pt x="312" y="4491"/>
                    <a:pt x="312" y="4491"/>
                  </a:cubicBezTo>
                  <a:cubicBezTo>
                    <a:pt x="312" y="4491"/>
                    <a:pt x="623" y="5789"/>
                    <a:pt x="675" y="5971"/>
                  </a:cubicBezTo>
                  <a:cubicBezTo>
                    <a:pt x="623" y="6179"/>
                    <a:pt x="0" y="8386"/>
                    <a:pt x="0" y="8386"/>
                  </a:cubicBezTo>
                  <a:cubicBezTo>
                    <a:pt x="0" y="8437"/>
                    <a:pt x="0" y="8489"/>
                    <a:pt x="0" y="8515"/>
                  </a:cubicBezTo>
                  <a:cubicBezTo>
                    <a:pt x="0" y="8723"/>
                    <a:pt x="130" y="8931"/>
                    <a:pt x="364" y="8983"/>
                  </a:cubicBezTo>
                  <a:cubicBezTo>
                    <a:pt x="406" y="8990"/>
                    <a:pt x="447" y="8994"/>
                    <a:pt x="487" y="8994"/>
                  </a:cubicBezTo>
                  <a:cubicBezTo>
                    <a:pt x="721" y="8994"/>
                    <a:pt x="920" y="8867"/>
                    <a:pt x="987" y="8645"/>
                  </a:cubicBezTo>
                  <a:lnTo>
                    <a:pt x="1714" y="5997"/>
                  </a:lnTo>
                  <a:cubicBezTo>
                    <a:pt x="1714" y="5997"/>
                    <a:pt x="1350" y="4465"/>
                    <a:pt x="1324" y="4388"/>
                  </a:cubicBezTo>
                  <a:cubicBezTo>
                    <a:pt x="1324" y="4284"/>
                    <a:pt x="1221" y="468"/>
                    <a:pt x="1221" y="468"/>
                  </a:cubicBezTo>
                  <a:cubicBezTo>
                    <a:pt x="1195" y="208"/>
                    <a:pt x="961" y="0"/>
                    <a:pt x="701" y="0"/>
                  </a:cubicBezTo>
                  <a:close/>
                </a:path>
              </a:pathLst>
            </a:custGeom>
            <a:solidFill>
              <a:srgbClr val="FFBF00"/>
            </a:solidFill>
            <a:ln w="5200" cap="flat" cmpd="sng">
              <a:solidFill>
                <a:srgbClr val="490101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16"/>
            <p:cNvSpPr/>
            <p:nvPr/>
          </p:nvSpPr>
          <p:spPr>
            <a:xfrm>
              <a:off x="6265142" y="3158975"/>
              <a:ext cx="63120" cy="258829"/>
            </a:xfrm>
            <a:custGeom>
              <a:avLst/>
              <a:gdLst/>
              <a:ahLst/>
              <a:cxnLst/>
              <a:rect l="l" t="t" r="r" b="b"/>
              <a:pathLst>
                <a:path w="2104" h="8706" extrusionOk="0">
                  <a:moveTo>
                    <a:pt x="1260" y="1"/>
                  </a:moveTo>
                  <a:cubicBezTo>
                    <a:pt x="1028" y="1"/>
                    <a:pt x="799" y="169"/>
                    <a:pt x="754" y="399"/>
                  </a:cubicBezTo>
                  <a:lnTo>
                    <a:pt x="130" y="3332"/>
                  </a:lnTo>
                  <a:cubicBezTo>
                    <a:pt x="130" y="3332"/>
                    <a:pt x="286" y="4189"/>
                    <a:pt x="312" y="4345"/>
                  </a:cubicBezTo>
                  <a:cubicBezTo>
                    <a:pt x="286" y="4501"/>
                    <a:pt x="1" y="5773"/>
                    <a:pt x="1" y="5773"/>
                  </a:cubicBezTo>
                  <a:lnTo>
                    <a:pt x="1117" y="8395"/>
                  </a:lnTo>
                  <a:cubicBezTo>
                    <a:pt x="1198" y="8598"/>
                    <a:pt x="1391" y="8706"/>
                    <a:pt x="1595" y="8706"/>
                  </a:cubicBezTo>
                  <a:cubicBezTo>
                    <a:pt x="1652" y="8706"/>
                    <a:pt x="1709" y="8697"/>
                    <a:pt x="1766" y="8680"/>
                  </a:cubicBezTo>
                  <a:cubicBezTo>
                    <a:pt x="1974" y="8602"/>
                    <a:pt x="2103" y="8421"/>
                    <a:pt x="2103" y="8213"/>
                  </a:cubicBezTo>
                  <a:cubicBezTo>
                    <a:pt x="2103" y="8161"/>
                    <a:pt x="2078" y="8109"/>
                    <a:pt x="2052" y="8057"/>
                  </a:cubicBezTo>
                  <a:cubicBezTo>
                    <a:pt x="2052" y="8057"/>
                    <a:pt x="1169" y="5903"/>
                    <a:pt x="1065" y="5669"/>
                  </a:cubicBezTo>
                  <a:cubicBezTo>
                    <a:pt x="1117" y="5461"/>
                    <a:pt x="1351" y="4371"/>
                    <a:pt x="1351" y="4371"/>
                  </a:cubicBezTo>
                  <a:cubicBezTo>
                    <a:pt x="1351" y="4371"/>
                    <a:pt x="1195" y="3488"/>
                    <a:pt x="1169" y="3332"/>
                  </a:cubicBezTo>
                  <a:cubicBezTo>
                    <a:pt x="1195" y="3177"/>
                    <a:pt x="1740" y="581"/>
                    <a:pt x="1740" y="581"/>
                  </a:cubicBezTo>
                  <a:cubicBezTo>
                    <a:pt x="1766" y="555"/>
                    <a:pt x="1766" y="529"/>
                    <a:pt x="1766" y="477"/>
                  </a:cubicBezTo>
                  <a:cubicBezTo>
                    <a:pt x="1766" y="269"/>
                    <a:pt x="1584" y="61"/>
                    <a:pt x="1351" y="9"/>
                  </a:cubicBezTo>
                  <a:cubicBezTo>
                    <a:pt x="1321" y="3"/>
                    <a:pt x="1290" y="1"/>
                    <a:pt x="1260" y="1"/>
                  </a:cubicBezTo>
                  <a:close/>
                </a:path>
              </a:pathLst>
            </a:custGeom>
            <a:solidFill>
              <a:srgbClr val="FFBF00"/>
            </a:solidFill>
            <a:ln w="5200" cap="flat" cmpd="sng">
              <a:solidFill>
                <a:srgbClr val="490101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16"/>
            <p:cNvSpPr/>
            <p:nvPr/>
          </p:nvSpPr>
          <p:spPr>
            <a:xfrm>
              <a:off x="5588373" y="3238674"/>
              <a:ext cx="57660" cy="266262"/>
            </a:xfrm>
            <a:custGeom>
              <a:avLst/>
              <a:gdLst/>
              <a:ahLst/>
              <a:cxnLst/>
              <a:rect l="l" t="t" r="r" b="b"/>
              <a:pathLst>
                <a:path w="1922" h="8956" extrusionOk="0">
                  <a:moveTo>
                    <a:pt x="1303" y="0"/>
                  </a:moveTo>
                  <a:cubicBezTo>
                    <a:pt x="1039" y="0"/>
                    <a:pt x="831" y="199"/>
                    <a:pt x="831" y="444"/>
                  </a:cubicBezTo>
                  <a:lnTo>
                    <a:pt x="624" y="4442"/>
                  </a:lnTo>
                  <a:cubicBezTo>
                    <a:pt x="624" y="4442"/>
                    <a:pt x="857" y="5766"/>
                    <a:pt x="883" y="5947"/>
                  </a:cubicBezTo>
                  <a:cubicBezTo>
                    <a:pt x="806" y="6155"/>
                    <a:pt x="27" y="8310"/>
                    <a:pt x="27" y="8310"/>
                  </a:cubicBezTo>
                  <a:cubicBezTo>
                    <a:pt x="1" y="8362"/>
                    <a:pt x="1" y="8414"/>
                    <a:pt x="1" y="8466"/>
                  </a:cubicBezTo>
                  <a:cubicBezTo>
                    <a:pt x="1" y="8673"/>
                    <a:pt x="131" y="8855"/>
                    <a:pt x="338" y="8933"/>
                  </a:cubicBezTo>
                  <a:cubicBezTo>
                    <a:pt x="394" y="8948"/>
                    <a:pt x="449" y="8955"/>
                    <a:pt x="503" y="8955"/>
                  </a:cubicBezTo>
                  <a:cubicBezTo>
                    <a:pt x="727" y="8955"/>
                    <a:pt x="925" y="8830"/>
                    <a:pt x="987" y="8621"/>
                  </a:cubicBezTo>
                  <a:lnTo>
                    <a:pt x="1922" y="6025"/>
                  </a:lnTo>
                  <a:cubicBezTo>
                    <a:pt x="1922" y="6025"/>
                    <a:pt x="1662" y="4494"/>
                    <a:pt x="1662" y="4390"/>
                  </a:cubicBezTo>
                  <a:cubicBezTo>
                    <a:pt x="1662" y="4312"/>
                    <a:pt x="1844" y="496"/>
                    <a:pt x="1844" y="496"/>
                  </a:cubicBezTo>
                  <a:cubicBezTo>
                    <a:pt x="1844" y="496"/>
                    <a:pt x="1844" y="496"/>
                    <a:pt x="1844" y="470"/>
                  </a:cubicBezTo>
                  <a:cubicBezTo>
                    <a:pt x="1844" y="236"/>
                    <a:pt x="1636" y="2"/>
                    <a:pt x="1351" y="2"/>
                  </a:cubicBezTo>
                  <a:cubicBezTo>
                    <a:pt x="1334" y="1"/>
                    <a:pt x="1318" y="0"/>
                    <a:pt x="1303" y="0"/>
                  </a:cubicBezTo>
                  <a:close/>
                </a:path>
              </a:pathLst>
            </a:custGeom>
            <a:solidFill>
              <a:srgbClr val="FFBF00"/>
            </a:solidFill>
            <a:ln w="5200" cap="flat" cmpd="sng">
              <a:solidFill>
                <a:srgbClr val="490101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16"/>
            <p:cNvSpPr/>
            <p:nvPr/>
          </p:nvSpPr>
          <p:spPr>
            <a:xfrm>
              <a:off x="6145987" y="3139622"/>
              <a:ext cx="62340" cy="258800"/>
            </a:xfrm>
            <a:custGeom>
              <a:avLst/>
              <a:gdLst/>
              <a:ahLst/>
              <a:cxnLst/>
              <a:rect l="l" t="t" r="r" b="b"/>
              <a:pathLst>
                <a:path w="2078" h="8705" extrusionOk="0">
                  <a:moveTo>
                    <a:pt x="1591" y="0"/>
                  </a:moveTo>
                  <a:cubicBezTo>
                    <a:pt x="1357" y="0"/>
                    <a:pt x="1158" y="127"/>
                    <a:pt x="1091" y="349"/>
                  </a:cubicBezTo>
                  <a:lnTo>
                    <a:pt x="286" y="3257"/>
                  </a:lnTo>
                  <a:cubicBezTo>
                    <a:pt x="286" y="3257"/>
                    <a:pt x="364" y="4139"/>
                    <a:pt x="390" y="4269"/>
                  </a:cubicBezTo>
                  <a:cubicBezTo>
                    <a:pt x="338" y="4425"/>
                    <a:pt x="1" y="5671"/>
                    <a:pt x="1" y="5671"/>
                  </a:cubicBezTo>
                  <a:lnTo>
                    <a:pt x="935" y="8371"/>
                  </a:lnTo>
                  <a:cubicBezTo>
                    <a:pt x="998" y="8580"/>
                    <a:pt x="1195" y="8705"/>
                    <a:pt x="1406" y="8705"/>
                  </a:cubicBezTo>
                  <a:cubicBezTo>
                    <a:pt x="1456" y="8705"/>
                    <a:pt x="1508" y="8697"/>
                    <a:pt x="1558" y="8682"/>
                  </a:cubicBezTo>
                  <a:cubicBezTo>
                    <a:pt x="1792" y="8604"/>
                    <a:pt x="1922" y="8423"/>
                    <a:pt x="1922" y="8215"/>
                  </a:cubicBezTo>
                  <a:cubicBezTo>
                    <a:pt x="1922" y="8163"/>
                    <a:pt x="1896" y="8111"/>
                    <a:pt x="1896" y="8059"/>
                  </a:cubicBezTo>
                  <a:cubicBezTo>
                    <a:pt x="1896" y="8059"/>
                    <a:pt x="1143" y="5879"/>
                    <a:pt x="1039" y="5645"/>
                  </a:cubicBezTo>
                  <a:cubicBezTo>
                    <a:pt x="1117" y="5411"/>
                    <a:pt x="1403" y="4347"/>
                    <a:pt x="1403" y="4347"/>
                  </a:cubicBezTo>
                  <a:cubicBezTo>
                    <a:pt x="1403" y="4347"/>
                    <a:pt x="1325" y="3464"/>
                    <a:pt x="1299" y="3334"/>
                  </a:cubicBezTo>
                  <a:cubicBezTo>
                    <a:pt x="1351" y="3179"/>
                    <a:pt x="2078" y="609"/>
                    <a:pt x="2078" y="609"/>
                  </a:cubicBezTo>
                  <a:cubicBezTo>
                    <a:pt x="2078" y="557"/>
                    <a:pt x="2078" y="531"/>
                    <a:pt x="2078" y="479"/>
                  </a:cubicBezTo>
                  <a:cubicBezTo>
                    <a:pt x="2078" y="271"/>
                    <a:pt x="1948" y="63"/>
                    <a:pt x="1714" y="11"/>
                  </a:cubicBezTo>
                  <a:cubicBezTo>
                    <a:pt x="1672" y="4"/>
                    <a:pt x="1631" y="0"/>
                    <a:pt x="1591" y="0"/>
                  </a:cubicBezTo>
                  <a:close/>
                </a:path>
              </a:pathLst>
            </a:custGeom>
            <a:solidFill>
              <a:srgbClr val="FFBF00"/>
            </a:solidFill>
            <a:ln w="5200" cap="flat" cmpd="sng">
              <a:solidFill>
                <a:srgbClr val="490101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16"/>
            <p:cNvSpPr/>
            <p:nvPr/>
          </p:nvSpPr>
          <p:spPr>
            <a:xfrm>
              <a:off x="5534645" y="3233828"/>
              <a:ext cx="61560" cy="258829"/>
            </a:xfrm>
            <a:custGeom>
              <a:avLst/>
              <a:gdLst/>
              <a:ahLst/>
              <a:cxnLst/>
              <a:rect l="l" t="t" r="r" b="b"/>
              <a:pathLst>
                <a:path w="2052" h="8706" extrusionOk="0">
                  <a:moveTo>
                    <a:pt x="1382" y="1"/>
                  </a:moveTo>
                  <a:cubicBezTo>
                    <a:pt x="1137" y="1"/>
                    <a:pt x="926" y="167"/>
                    <a:pt x="857" y="373"/>
                  </a:cubicBezTo>
                  <a:lnTo>
                    <a:pt x="182" y="3307"/>
                  </a:lnTo>
                  <a:cubicBezTo>
                    <a:pt x="182" y="3307"/>
                    <a:pt x="312" y="4189"/>
                    <a:pt x="338" y="4319"/>
                  </a:cubicBezTo>
                  <a:cubicBezTo>
                    <a:pt x="312" y="4475"/>
                    <a:pt x="0" y="5747"/>
                    <a:pt x="0" y="5747"/>
                  </a:cubicBezTo>
                  <a:lnTo>
                    <a:pt x="1065" y="8395"/>
                  </a:lnTo>
                  <a:cubicBezTo>
                    <a:pt x="1146" y="8598"/>
                    <a:pt x="1339" y="8706"/>
                    <a:pt x="1543" y="8706"/>
                  </a:cubicBezTo>
                  <a:cubicBezTo>
                    <a:pt x="1600" y="8706"/>
                    <a:pt x="1657" y="8697"/>
                    <a:pt x="1714" y="8681"/>
                  </a:cubicBezTo>
                  <a:cubicBezTo>
                    <a:pt x="1922" y="8603"/>
                    <a:pt x="2051" y="8421"/>
                    <a:pt x="2051" y="8239"/>
                  </a:cubicBezTo>
                  <a:cubicBezTo>
                    <a:pt x="2051" y="8161"/>
                    <a:pt x="2025" y="8109"/>
                    <a:pt x="1999" y="8057"/>
                  </a:cubicBezTo>
                  <a:cubicBezTo>
                    <a:pt x="1999" y="8057"/>
                    <a:pt x="1169" y="5903"/>
                    <a:pt x="1065" y="5669"/>
                  </a:cubicBezTo>
                  <a:cubicBezTo>
                    <a:pt x="1117" y="5435"/>
                    <a:pt x="1376" y="4371"/>
                    <a:pt x="1376" y="4371"/>
                  </a:cubicBezTo>
                  <a:cubicBezTo>
                    <a:pt x="1376" y="4371"/>
                    <a:pt x="1247" y="3488"/>
                    <a:pt x="1221" y="3333"/>
                  </a:cubicBezTo>
                  <a:cubicBezTo>
                    <a:pt x="1247" y="3177"/>
                    <a:pt x="1844" y="581"/>
                    <a:pt x="1844" y="581"/>
                  </a:cubicBezTo>
                  <a:cubicBezTo>
                    <a:pt x="1870" y="555"/>
                    <a:pt x="1870" y="529"/>
                    <a:pt x="1870" y="477"/>
                  </a:cubicBezTo>
                  <a:cubicBezTo>
                    <a:pt x="1870" y="269"/>
                    <a:pt x="1714" y="62"/>
                    <a:pt x="1480" y="10"/>
                  </a:cubicBezTo>
                  <a:cubicBezTo>
                    <a:pt x="1447" y="4"/>
                    <a:pt x="1414" y="1"/>
                    <a:pt x="1382" y="1"/>
                  </a:cubicBezTo>
                  <a:close/>
                </a:path>
              </a:pathLst>
            </a:custGeom>
            <a:solidFill>
              <a:srgbClr val="FFBF00"/>
            </a:solidFill>
            <a:ln w="5200" cap="flat" cmpd="sng">
              <a:solidFill>
                <a:srgbClr val="490101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16"/>
            <p:cNvSpPr/>
            <p:nvPr/>
          </p:nvSpPr>
          <p:spPr>
            <a:xfrm>
              <a:off x="6206735" y="3137630"/>
              <a:ext cx="56100" cy="266916"/>
            </a:xfrm>
            <a:custGeom>
              <a:avLst/>
              <a:gdLst/>
              <a:ahLst/>
              <a:cxnLst/>
              <a:rect l="l" t="t" r="r" b="b"/>
              <a:pathLst>
                <a:path w="1870" h="8978" extrusionOk="0">
                  <a:moveTo>
                    <a:pt x="1143" y="1"/>
                  </a:moveTo>
                  <a:cubicBezTo>
                    <a:pt x="857" y="1"/>
                    <a:pt x="624" y="208"/>
                    <a:pt x="624" y="468"/>
                  </a:cubicBezTo>
                  <a:lnTo>
                    <a:pt x="546" y="4466"/>
                  </a:lnTo>
                  <a:cubicBezTo>
                    <a:pt x="546" y="4466"/>
                    <a:pt x="779" y="5764"/>
                    <a:pt x="831" y="5972"/>
                  </a:cubicBezTo>
                  <a:cubicBezTo>
                    <a:pt x="753" y="6179"/>
                    <a:pt x="27" y="8360"/>
                    <a:pt x="27" y="8360"/>
                  </a:cubicBezTo>
                  <a:cubicBezTo>
                    <a:pt x="27" y="8412"/>
                    <a:pt x="1" y="8438"/>
                    <a:pt x="1" y="8490"/>
                  </a:cubicBezTo>
                  <a:cubicBezTo>
                    <a:pt x="1" y="8697"/>
                    <a:pt x="156" y="8879"/>
                    <a:pt x="364" y="8957"/>
                  </a:cubicBezTo>
                  <a:cubicBezTo>
                    <a:pt x="410" y="8971"/>
                    <a:pt x="457" y="8977"/>
                    <a:pt x="503" y="8977"/>
                  </a:cubicBezTo>
                  <a:cubicBezTo>
                    <a:pt x="719" y="8977"/>
                    <a:pt x="928" y="8838"/>
                    <a:pt x="1013" y="8645"/>
                  </a:cubicBezTo>
                  <a:lnTo>
                    <a:pt x="1870" y="6023"/>
                  </a:lnTo>
                  <a:cubicBezTo>
                    <a:pt x="1870" y="6023"/>
                    <a:pt x="1558" y="4492"/>
                    <a:pt x="1558" y="4388"/>
                  </a:cubicBezTo>
                  <a:cubicBezTo>
                    <a:pt x="1558" y="4310"/>
                    <a:pt x="1636" y="494"/>
                    <a:pt x="1636" y="468"/>
                  </a:cubicBezTo>
                  <a:cubicBezTo>
                    <a:pt x="1636" y="208"/>
                    <a:pt x="1428" y="1"/>
                    <a:pt x="1143" y="1"/>
                  </a:cubicBezTo>
                  <a:close/>
                </a:path>
              </a:pathLst>
            </a:custGeom>
            <a:solidFill>
              <a:srgbClr val="FFBF00"/>
            </a:solidFill>
            <a:ln w="5200" cap="flat" cmpd="sng">
              <a:solidFill>
                <a:srgbClr val="490101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16"/>
            <p:cNvSpPr/>
            <p:nvPr/>
          </p:nvSpPr>
          <p:spPr>
            <a:xfrm>
              <a:off x="5490247" y="3237871"/>
              <a:ext cx="60000" cy="267243"/>
            </a:xfrm>
            <a:custGeom>
              <a:avLst/>
              <a:gdLst/>
              <a:ahLst/>
              <a:cxnLst/>
              <a:rect l="l" t="t" r="r" b="b"/>
              <a:pathLst>
                <a:path w="2000" h="8989" extrusionOk="0">
                  <a:moveTo>
                    <a:pt x="496" y="1"/>
                  </a:moveTo>
                  <a:cubicBezTo>
                    <a:pt x="478" y="1"/>
                    <a:pt x="460" y="2"/>
                    <a:pt x="442" y="3"/>
                  </a:cubicBezTo>
                  <a:cubicBezTo>
                    <a:pt x="182" y="29"/>
                    <a:pt x="1" y="237"/>
                    <a:pt x="1" y="471"/>
                  </a:cubicBezTo>
                  <a:cubicBezTo>
                    <a:pt x="1" y="497"/>
                    <a:pt x="1" y="523"/>
                    <a:pt x="1" y="523"/>
                  </a:cubicBezTo>
                  <a:lnTo>
                    <a:pt x="468" y="4521"/>
                  </a:lnTo>
                  <a:cubicBezTo>
                    <a:pt x="468" y="4521"/>
                    <a:pt x="909" y="5767"/>
                    <a:pt x="961" y="5948"/>
                  </a:cubicBezTo>
                  <a:cubicBezTo>
                    <a:pt x="935" y="6156"/>
                    <a:pt x="520" y="8415"/>
                    <a:pt x="520" y="8415"/>
                  </a:cubicBezTo>
                  <a:cubicBezTo>
                    <a:pt x="520" y="8441"/>
                    <a:pt x="520" y="8467"/>
                    <a:pt x="520" y="8493"/>
                  </a:cubicBezTo>
                  <a:cubicBezTo>
                    <a:pt x="520" y="8726"/>
                    <a:pt x="676" y="8934"/>
                    <a:pt x="935" y="8986"/>
                  </a:cubicBezTo>
                  <a:cubicBezTo>
                    <a:pt x="954" y="8988"/>
                    <a:pt x="973" y="8989"/>
                    <a:pt x="991" y="8989"/>
                  </a:cubicBezTo>
                  <a:cubicBezTo>
                    <a:pt x="1231" y="8989"/>
                    <a:pt x="1458" y="8835"/>
                    <a:pt x="1506" y="8570"/>
                  </a:cubicBezTo>
                  <a:lnTo>
                    <a:pt x="2000" y="5897"/>
                  </a:lnTo>
                  <a:cubicBezTo>
                    <a:pt x="2000" y="5897"/>
                    <a:pt x="1480" y="4391"/>
                    <a:pt x="1454" y="4313"/>
                  </a:cubicBezTo>
                  <a:cubicBezTo>
                    <a:pt x="1454" y="4209"/>
                    <a:pt x="1013" y="419"/>
                    <a:pt x="1013" y="419"/>
                  </a:cubicBezTo>
                  <a:cubicBezTo>
                    <a:pt x="965" y="176"/>
                    <a:pt x="757" y="1"/>
                    <a:pt x="496" y="1"/>
                  </a:cubicBezTo>
                  <a:close/>
                </a:path>
              </a:pathLst>
            </a:custGeom>
            <a:solidFill>
              <a:srgbClr val="FFBF00"/>
            </a:solidFill>
            <a:ln w="5200" cap="flat" cmpd="sng">
              <a:solidFill>
                <a:srgbClr val="490101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16"/>
            <p:cNvSpPr/>
            <p:nvPr/>
          </p:nvSpPr>
          <p:spPr>
            <a:xfrm>
              <a:off x="5433400" y="3255708"/>
              <a:ext cx="89610" cy="252170"/>
            </a:xfrm>
            <a:custGeom>
              <a:avLst/>
              <a:gdLst/>
              <a:ahLst/>
              <a:cxnLst/>
              <a:rect l="l" t="t" r="r" b="b"/>
              <a:pathLst>
                <a:path w="2987" h="8482" extrusionOk="0">
                  <a:moveTo>
                    <a:pt x="520" y="1"/>
                  </a:moveTo>
                  <a:cubicBezTo>
                    <a:pt x="234" y="1"/>
                    <a:pt x="1" y="234"/>
                    <a:pt x="1" y="494"/>
                  </a:cubicBezTo>
                  <a:cubicBezTo>
                    <a:pt x="1" y="494"/>
                    <a:pt x="27" y="3479"/>
                    <a:pt x="27" y="3479"/>
                  </a:cubicBezTo>
                  <a:cubicBezTo>
                    <a:pt x="27" y="3479"/>
                    <a:pt x="364" y="4310"/>
                    <a:pt x="416" y="4440"/>
                  </a:cubicBezTo>
                  <a:cubicBezTo>
                    <a:pt x="416" y="4596"/>
                    <a:pt x="416" y="5894"/>
                    <a:pt x="416" y="5894"/>
                  </a:cubicBezTo>
                  <a:lnTo>
                    <a:pt x="2051" y="8256"/>
                  </a:lnTo>
                  <a:cubicBezTo>
                    <a:pt x="2152" y="8406"/>
                    <a:pt x="2316" y="8481"/>
                    <a:pt x="2483" y="8481"/>
                  </a:cubicBezTo>
                  <a:cubicBezTo>
                    <a:pt x="2576" y="8481"/>
                    <a:pt x="2669" y="8458"/>
                    <a:pt x="2752" y="8412"/>
                  </a:cubicBezTo>
                  <a:cubicBezTo>
                    <a:pt x="2908" y="8308"/>
                    <a:pt x="2986" y="8152"/>
                    <a:pt x="2986" y="7996"/>
                  </a:cubicBezTo>
                  <a:cubicBezTo>
                    <a:pt x="2986" y="7919"/>
                    <a:pt x="2960" y="7815"/>
                    <a:pt x="2908" y="7737"/>
                  </a:cubicBezTo>
                  <a:cubicBezTo>
                    <a:pt x="2908" y="7737"/>
                    <a:pt x="1584" y="5816"/>
                    <a:pt x="1428" y="5608"/>
                  </a:cubicBezTo>
                  <a:cubicBezTo>
                    <a:pt x="1428" y="5374"/>
                    <a:pt x="1428" y="4258"/>
                    <a:pt x="1428" y="4258"/>
                  </a:cubicBezTo>
                  <a:cubicBezTo>
                    <a:pt x="1428" y="4258"/>
                    <a:pt x="1091" y="3427"/>
                    <a:pt x="1039" y="3298"/>
                  </a:cubicBezTo>
                  <a:cubicBezTo>
                    <a:pt x="1039" y="3142"/>
                    <a:pt x="1013" y="494"/>
                    <a:pt x="1013" y="494"/>
                  </a:cubicBezTo>
                  <a:cubicBezTo>
                    <a:pt x="1013" y="208"/>
                    <a:pt x="779" y="1"/>
                    <a:pt x="520" y="1"/>
                  </a:cubicBezTo>
                  <a:close/>
                </a:path>
              </a:pathLst>
            </a:custGeom>
            <a:solidFill>
              <a:srgbClr val="FFBF00"/>
            </a:solidFill>
            <a:ln w="5200" cap="flat" cmpd="sng">
              <a:solidFill>
                <a:srgbClr val="490101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16"/>
            <p:cNvSpPr/>
            <p:nvPr/>
          </p:nvSpPr>
          <p:spPr>
            <a:xfrm>
              <a:off x="6567318" y="3199880"/>
              <a:ext cx="82590" cy="262070"/>
            </a:xfrm>
            <a:custGeom>
              <a:avLst/>
              <a:gdLst/>
              <a:ahLst/>
              <a:cxnLst/>
              <a:rect l="l" t="t" r="r" b="b"/>
              <a:pathLst>
                <a:path w="2753" h="8815" extrusionOk="0">
                  <a:moveTo>
                    <a:pt x="2213" y="0"/>
                  </a:moveTo>
                  <a:cubicBezTo>
                    <a:pt x="1968" y="0"/>
                    <a:pt x="1763" y="169"/>
                    <a:pt x="1740" y="399"/>
                  </a:cubicBezTo>
                  <a:lnTo>
                    <a:pt x="1091" y="4345"/>
                  </a:lnTo>
                  <a:cubicBezTo>
                    <a:pt x="1091" y="4345"/>
                    <a:pt x="1143" y="5669"/>
                    <a:pt x="1169" y="5876"/>
                  </a:cubicBezTo>
                  <a:cubicBezTo>
                    <a:pt x="1065" y="6058"/>
                    <a:pt x="52" y="8135"/>
                    <a:pt x="52" y="8135"/>
                  </a:cubicBezTo>
                  <a:cubicBezTo>
                    <a:pt x="0" y="8213"/>
                    <a:pt x="0" y="8265"/>
                    <a:pt x="0" y="8343"/>
                  </a:cubicBezTo>
                  <a:cubicBezTo>
                    <a:pt x="0" y="8524"/>
                    <a:pt x="104" y="8680"/>
                    <a:pt x="286" y="8758"/>
                  </a:cubicBezTo>
                  <a:cubicBezTo>
                    <a:pt x="363" y="8797"/>
                    <a:pt x="443" y="8815"/>
                    <a:pt x="520" y="8815"/>
                  </a:cubicBezTo>
                  <a:cubicBezTo>
                    <a:pt x="702" y="8815"/>
                    <a:pt x="870" y="8715"/>
                    <a:pt x="961" y="8550"/>
                  </a:cubicBezTo>
                  <a:lnTo>
                    <a:pt x="2181" y="6058"/>
                  </a:lnTo>
                  <a:cubicBezTo>
                    <a:pt x="2181" y="6058"/>
                    <a:pt x="2103" y="4501"/>
                    <a:pt x="2103" y="4397"/>
                  </a:cubicBezTo>
                  <a:cubicBezTo>
                    <a:pt x="2103" y="4319"/>
                    <a:pt x="2726" y="555"/>
                    <a:pt x="2726" y="555"/>
                  </a:cubicBezTo>
                  <a:cubicBezTo>
                    <a:pt x="2726" y="529"/>
                    <a:pt x="2752" y="503"/>
                    <a:pt x="2752" y="477"/>
                  </a:cubicBezTo>
                  <a:cubicBezTo>
                    <a:pt x="2752" y="243"/>
                    <a:pt x="2571" y="35"/>
                    <a:pt x="2311" y="9"/>
                  </a:cubicBezTo>
                  <a:cubicBezTo>
                    <a:pt x="2278" y="3"/>
                    <a:pt x="2245" y="0"/>
                    <a:pt x="2213" y="0"/>
                  </a:cubicBezTo>
                  <a:close/>
                </a:path>
              </a:pathLst>
            </a:custGeom>
            <a:solidFill>
              <a:srgbClr val="FFBF00"/>
            </a:solidFill>
            <a:ln w="5200" cap="flat" cmpd="sng">
              <a:solidFill>
                <a:srgbClr val="490101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16"/>
            <p:cNvSpPr/>
            <p:nvPr/>
          </p:nvSpPr>
          <p:spPr>
            <a:xfrm>
              <a:off x="6497211" y="3199553"/>
              <a:ext cx="63120" cy="258621"/>
            </a:xfrm>
            <a:custGeom>
              <a:avLst/>
              <a:gdLst/>
              <a:ahLst/>
              <a:cxnLst/>
              <a:rect l="l" t="t" r="r" b="b"/>
              <a:pathLst>
                <a:path w="2104" h="8699" extrusionOk="0">
                  <a:moveTo>
                    <a:pt x="1577" y="0"/>
                  </a:moveTo>
                  <a:cubicBezTo>
                    <a:pt x="1361" y="0"/>
                    <a:pt x="1156" y="144"/>
                    <a:pt x="1091" y="358"/>
                  </a:cubicBezTo>
                  <a:lnTo>
                    <a:pt x="287" y="3239"/>
                  </a:lnTo>
                  <a:cubicBezTo>
                    <a:pt x="287" y="3239"/>
                    <a:pt x="364" y="4122"/>
                    <a:pt x="390" y="4278"/>
                  </a:cubicBezTo>
                  <a:cubicBezTo>
                    <a:pt x="338" y="4408"/>
                    <a:pt x="1" y="5680"/>
                    <a:pt x="1" y="5680"/>
                  </a:cubicBezTo>
                  <a:lnTo>
                    <a:pt x="910" y="8380"/>
                  </a:lnTo>
                  <a:cubicBezTo>
                    <a:pt x="991" y="8563"/>
                    <a:pt x="1184" y="8698"/>
                    <a:pt x="1389" y="8698"/>
                  </a:cubicBezTo>
                  <a:cubicBezTo>
                    <a:pt x="1445" y="8698"/>
                    <a:pt x="1502" y="8688"/>
                    <a:pt x="1559" y="8665"/>
                  </a:cubicBezTo>
                  <a:cubicBezTo>
                    <a:pt x="1766" y="8613"/>
                    <a:pt x="1896" y="8432"/>
                    <a:pt x="1896" y="8224"/>
                  </a:cubicBezTo>
                  <a:cubicBezTo>
                    <a:pt x="1896" y="8172"/>
                    <a:pt x="1896" y="8120"/>
                    <a:pt x="1870" y="8068"/>
                  </a:cubicBezTo>
                  <a:cubicBezTo>
                    <a:pt x="1870" y="8068"/>
                    <a:pt x="1117" y="5887"/>
                    <a:pt x="1039" y="5654"/>
                  </a:cubicBezTo>
                  <a:cubicBezTo>
                    <a:pt x="1117" y="5420"/>
                    <a:pt x="1403" y="4356"/>
                    <a:pt x="1403" y="4356"/>
                  </a:cubicBezTo>
                  <a:cubicBezTo>
                    <a:pt x="1403" y="4356"/>
                    <a:pt x="1325" y="3473"/>
                    <a:pt x="1299" y="3317"/>
                  </a:cubicBezTo>
                  <a:cubicBezTo>
                    <a:pt x="1351" y="3162"/>
                    <a:pt x="2078" y="591"/>
                    <a:pt x="2078" y="591"/>
                  </a:cubicBezTo>
                  <a:cubicBezTo>
                    <a:pt x="2078" y="566"/>
                    <a:pt x="2104" y="514"/>
                    <a:pt x="2104" y="488"/>
                  </a:cubicBezTo>
                  <a:cubicBezTo>
                    <a:pt x="2104" y="254"/>
                    <a:pt x="1948" y="72"/>
                    <a:pt x="1714" y="20"/>
                  </a:cubicBezTo>
                  <a:cubicBezTo>
                    <a:pt x="1669" y="7"/>
                    <a:pt x="1623" y="0"/>
                    <a:pt x="1577" y="0"/>
                  </a:cubicBezTo>
                  <a:close/>
                </a:path>
              </a:pathLst>
            </a:custGeom>
            <a:solidFill>
              <a:srgbClr val="FFBF00"/>
            </a:solidFill>
            <a:ln w="5200" cap="flat" cmpd="sng">
              <a:solidFill>
                <a:srgbClr val="490101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16"/>
            <p:cNvSpPr/>
            <p:nvPr/>
          </p:nvSpPr>
          <p:spPr>
            <a:xfrm>
              <a:off x="6667004" y="3251576"/>
              <a:ext cx="88800" cy="260970"/>
            </a:xfrm>
            <a:custGeom>
              <a:avLst/>
              <a:gdLst/>
              <a:ahLst/>
              <a:cxnLst/>
              <a:rect l="l" t="t" r="r" b="b"/>
              <a:pathLst>
                <a:path w="2960" h="8778" extrusionOk="0">
                  <a:moveTo>
                    <a:pt x="2455" y="1"/>
                  </a:moveTo>
                  <a:cubicBezTo>
                    <a:pt x="2228" y="1"/>
                    <a:pt x="2019" y="170"/>
                    <a:pt x="1973" y="399"/>
                  </a:cubicBezTo>
                  <a:lnTo>
                    <a:pt x="1195" y="4319"/>
                  </a:lnTo>
                  <a:cubicBezTo>
                    <a:pt x="1195" y="4319"/>
                    <a:pt x="1221" y="5643"/>
                    <a:pt x="1247" y="5851"/>
                  </a:cubicBezTo>
                  <a:cubicBezTo>
                    <a:pt x="1143" y="6033"/>
                    <a:pt x="52" y="8084"/>
                    <a:pt x="52" y="8084"/>
                  </a:cubicBezTo>
                  <a:cubicBezTo>
                    <a:pt x="26" y="8161"/>
                    <a:pt x="0" y="8239"/>
                    <a:pt x="0" y="8291"/>
                  </a:cubicBezTo>
                  <a:cubicBezTo>
                    <a:pt x="0" y="8473"/>
                    <a:pt x="104" y="8655"/>
                    <a:pt x="286" y="8733"/>
                  </a:cubicBezTo>
                  <a:cubicBezTo>
                    <a:pt x="354" y="8763"/>
                    <a:pt x="429" y="8778"/>
                    <a:pt x="504" y="8778"/>
                  </a:cubicBezTo>
                  <a:cubicBezTo>
                    <a:pt x="686" y="8778"/>
                    <a:pt x="869" y="8690"/>
                    <a:pt x="961" y="8525"/>
                  </a:cubicBezTo>
                  <a:lnTo>
                    <a:pt x="2259" y="6059"/>
                  </a:lnTo>
                  <a:cubicBezTo>
                    <a:pt x="2259" y="6059"/>
                    <a:pt x="2207" y="4501"/>
                    <a:pt x="2207" y="4397"/>
                  </a:cubicBezTo>
                  <a:cubicBezTo>
                    <a:pt x="2233" y="4319"/>
                    <a:pt x="2960" y="555"/>
                    <a:pt x="2960" y="555"/>
                  </a:cubicBezTo>
                  <a:cubicBezTo>
                    <a:pt x="2960" y="529"/>
                    <a:pt x="2960" y="503"/>
                    <a:pt x="2960" y="477"/>
                  </a:cubicBezTo>
                  <a:cubicBezTo>
                    <a:pt x="2960" y="243"/>
                    <a:pt x="2804" y="62"/>
                    <a:pt x="2545" y="10"/>
                  </a:cubicBezTo>
                  <a:cubicBezTo>
                    <a:pt x="2515" y="4"/>
                    <a:pt x="2485" y="1"/>
                    <a:pt x="2455" y="1"/>
                  </a:cubicBezTo>
                  <a:close/>
                </a:path>
              </a:pathLst>
            </a:custGeom>
            <a:solidFill>
              <a:srgbClr val="FFBF00"/>
            </a:solidFill>
            <a:ln w="5200" cap="flat" cmpd="sng">
              <a:solidFill>
                <a:srgbClr val="490101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16"/>
            <p:cNvSpPr/>
            <p:nvPr/>
          </p:nvSpPr>
          <p:spPr>
            <a:xfrm>
              <a:off x="6623386" y="3248157"/>
              <a:ext cx="67800" cy="258770"/>
            </a:xfrm>
            <a:custGeom>
              <a:avLst/>
              <a:gdLst/>
              <a:ahLst/>
              <a:cxnLst/>
              <a:rect l="l" t="t" r="r" b="b"/>
              <a:pathLst>
                <a:path w="2260" h="8704" extrusionOk="0">
                  <a:moveTo>
                    <a:pt x="1758" y="1"/>
                  </a:moveTo>
                  <a:cubicBezTo>
                    <a:pt x="1542" y="1"/>
                    <a:pt x="1337" y="144"/>
                    <a:pt x="1273" y="358"/>
                  </a:cubicBezTo>
                  <a:lnTo>
                    <a:pt x="364" y="3214"/>
                  </a:lnTo>
                  <a:cubicBezTo>
                    <a:pt x="364" y="3214"/>
                    <a:pt x="442" y="4097"/>
                    <a:pt x="442" y="4252"/>
                  </a:cubicBezTo>
                  <a:cubicBezTo>
                    <a:pt x="390" y="4382"/>
                    <a:pt x="1" y="5628"/>
                    <a:pt x="1" y="5628"/>
                  </a:cubicBezTo>
                  <a:lnTo>
                    <a:pt x="857" y="8354"/>
                  </a:lnTo>
                  <a:cubicBezTo>
                    <a:pt x="924" y="8576"/>
                    <a:pt x="1142" y="8703"/>
                    <a:pt x="1382" y="8703"/>
                  </a:cubicBezTo>
                  <a:cubicBezTo>
                    <a:pt x="1423" y="8703"/>
                    <a:pt x="1465" y="8699"/>
                    <a:pt x="1506" y="8692"/>
                  </a:cubicBezTo>
                  <a:cubicBezTo>
                    <a:pt x="1714" y="8614"/>
                    <a:pt x="1870" y="8432"/>
                    <a:pt x="1870" y="8224"/>
                  </a:cubicBezTo>
                  <a:cubicBezTo>
                    <a:pt x="1870" y="8173"/>
                    <a:pt x="1844" y="8121"/>
                    <a:pt x="1844" y="8095"/>
                  </a:cubicBezTo>
                  <a:cubicBezTo>
                    <a:pt x="1844" y="8095"/>
                    <a:pt x="1143" y="5888"/>
                    <a:pt x="1065" y="5628"/>
                  </a:cubicBezTo>
                  <a:cubicBezTo>
                    <a:pt x="1143" y="5421"/>
                    <a:pt x="1480" y="4356"/>
                    <a:pt x="1480" y="4356"/>
                  </a:cubicBezTo>
                  <a:cubicBezTo>
                    <a:pt x="1480" y="4356"/>
                    <a:pt x="1402" y="3474"/>
                    <a:pt x="1402" y="3318"/>
                  </a:cubicBezTo>
                  <a:cubicBezTo>
                    <a:pt x="1454" y="3162"/>
                    <a:pt x="2233" y="618"/>
                    <a:pt x="2233" y="618"/>
                  </a:cubicBezTo>
                  <a:cubicBezTo>
                    <a:pt x="2259" y="566"/>
                    <a:pt x="2259" y="540"/>
                    <a:pt x="2259" y="488"/>
                  </a:cubicBezTo>
                  <a:cubicBezTo>
                    <a:pt x="2259" y="280"/>
                    <a:pt x="2129" y="99"/>
                    <a:pt x="1896" y="21"/>
                  </a:cubicBezTo>
                  <a:cubicBezTo>
                    <a:pt x="1850" y="7"/>
                    <a:pt x="1804" y="1"/>
                    <a:pt x="1758" y="1"/>
                  </a:cubicBezTo>
                  <a:close/>
                </a:path>
              </a:pathLst>
            </a:custGeom>
            <a:solidFill>
              <a:srgbClr val="FFBF00"/>
            </a:solidFill>
            <a:ln w="5200" cap="flat" cmpd="sng">
              <a:solidFill>
                <a:srgbClr val="490101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16"/>
            <p:cNvSpPr/>
            <p:nvPr/>
          </p:nvSpPr>
          <p:spPr>
            <a:xfrm>
              <a:off x="6438804" y="3160015"/>
              <a:ext cx="52230" cy="267362"/>
            </a:xfrm>
            <a:custGeom>
              <a:avLst/>
              <a:gdLst/>
              <a:ahLst/>
              <a:cxnLst/>
              <a:rect l="l" t="t" r="r" b="b"/>
              <a:pathLst>
                <a:path w="1741" h="8993" extrusionOk="0">
                  <a:moveTo>
                    <a:pt x="754" y="0"/>
                  </a:moveTo>
                  <a:cubicBezTo>
                    <a:pt x="468" y="0"/>
                    <a:pt x="260" y="234"/>
                    <a:pt x="260" y="468"/>
                  </a:cubicBezTo>
                  <a:cubicBezTo>
                    <a:pt x="260" y="494"/>
                    <a:pt x="338" y="4492"/>
                    <a:pt x="338" y="4492"/>
                  </a:cubicBezTo>
                  <a:cubicBezTo>
                    <a:pt x="338" y="4492"/>
                    <a:pt x="650" y="5764"/>
                    <a:pt x="702" y="5971"/>
                  </a:cubicBezTo>
                  <a:cubicBezTo>
                    <a:pt x="650" y="6179"/>
                    <a:pt x="27" y="8386"/>
                    <a:pt x="27" y="8386"/>
                  </a:cubicBezTo>
                  <a:cubicBezTo>
                    <a:pt x="27" y="8438"/>
                    <a:pt x="1" y="8464"/>
                    <a:pt x="1" y="8516"/>
                  </a:cubicBezTo>
                  <a:cubicBezTo>
                    <a:pt x="1" y="8723"/>
                    <a:pt x="157" y="8931"/>
                    <a:pt x="390" y="8983"/>
                  </a:cubicBezTo>
                  <a:cubicBezTo>
                    <a:pt x="424" y="8990"/>
                    <a:pt x="458" y="8993"/>
                    <a:pt x="493" y="8993"/>
                  </a:cubicBezTo>
                  <a:cubicBezTo>
                    <a:pt x="721" y="8993"/>
                    <a:pt x="946" y="8849"/>
                    <a:pt x="1013" y="8645"/>
                  </a:cubicBezTo>
                  <a:lnTo>
                    <a:pt x="1740" y="5997"/>
                  </a:lnTo>
                  <a:cubicBezTo>
                    <a:pt x="1740" y="5997"/>
                    <a:pt x="1377" y="4466"/>
                    <a:pt x="1351" y="4362"/>
                  </a:cubicBezTo>
                  <a:cubicBezTo>
                    <a:pt x="1351" y="4284"/>
                    <a:pt x="1273" y="468"/>
                    <a:pt x="1273" y="468"/>
                  </a:cubicBezTo>
                  <a:cubicBezTo>
                    <a:pt x="1247" y="208"/>
                    <a:pt x="1013" y="0"/>
                    <a:pt x="754" y="0"/>
                  </a:cubicBezTo>
                  <a:close/>
                </a:path>
              </a:pathLst>
            </a:custGeom>
            <a:solidFill>
              <a:srgbClr val="FFBF00"/>
            </a:solidFill>
            <a:ln w="5200" cap="flat" cmpd="sng">
              <a:solidFill>
                <a:srgbClr val="490101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16"/>
            <p:cNvSpPr/>
            <p:nvPr/>
          </p:nvSpPr>
          <p:spPr>
            <a:xfrm>
              <a:off x="6370287" y="3170806"/>
              <a:ext cx="76350" cy="256421"/>
            </a:xfrm>
            <a:custGeom>
              <a:avLst/>
              <a:gdLst/>
              <a:ahLst/>
              <a:cxnLst/>
              <a:rect l="l" t="t" r="r" b="b"/>
              <a:pathLst>
                <a:path w="2545" h="8625" extrusionOk="0">
                  <a:moveTo>
                    <a:pt x="805" y="1"/>
                  </a:moveTo>
                  <a:cubicBezTo>
                    <a:pt x="546" y="1"/>
                    <a:pt x="286" y="183"/>
                    <a:pt x="260" y="442"/>
                  </a:cubicBezTo>
                  <a:lnTo>
                    <a:pt x="0" y="3428"/>
                  </a:lnTo>
                  <a:cubicBezTo>
                    <a:pt x="0" y="3428"/>
                    <a:pt x="260" y="4284"/>
                    <a:pt x="312" y="4414"/>
                  </a:cubicBezTo>
                  <a:cubicBezTo>
                    <a:pt x="286" y="4570"/>
                    <a:pt x="182" y="5868"/>
                    <a:pt x="182" y="5868"/>
                  </a:cubicBezTo>
                  <a:lnTo>
                    <a:pt x="1584" y="8360"/>
                  </a:lnTo>
                  <a:cubicBezTo>
                    <a:pt x="1675" y="8524"/>
                    <a:pt x="1856" y="8624"/>
                    <a:pt x="2046" y="8624"/>
                  </a:cubicBezTo>
                  <a:cubicBezTo>
                    <a:pt x="2126" y="8624"/>
                    <a:pt x="2208" y="8606"/>
                    <a:pt x="2285" y="8568"/>
                  </a:cubicBezTo>
                  <a:cubicBezTo>
                    <a:pt x="2441" y="8464"/>
                    <a:pt x="2544" y="8308"/>
                    <a:pt x="2544" y="8153"/>
                  </a:cubicBezTo>
                  <a:cubicBezTo>
                    <a:pt x="2544" y="8075"/>
                    <a:pt x="2519" y="7997"/>
                    <a:pt x="2493" y="7919"/>
                  </a:cubicBezTo>
                  <a:cubicBezTo>
                    <a:pt x="2493" y="7919"/>
                    <a:pt x="1324" y="5894"/>
                    <a:pt x="1195" y="5660"/>
                  </a:cubicBezTo>
                  <a:cubicBezTo>
                    <a:pt x="1220" y="5427"/>
                    <a:pt x="1324" y="4336"/>
                    <a:pt x="1324" y="4336"/>
                  </a:cubicBezTo>
                  <a:cubicBezTo>
                    <a:pt x="1324" y="4336"/>
                    <a:pt x="1065" y="3480"/>
                    <a:pt x="1039" y="3324"/>
                  </a:cubicBezTo>
                  <a:cubicBezTo>
                    <a:pt x="1039" y="3168"/>
                    <a:pt x="1272" y="520"/>
                    <a:pt x="1272" y="520"/>
                  </a:cubicBezTo>
                  <a:cubicBezTo>
                    <a:pt x="1272" y="520"/>
                    <a:pt x="1272" y="494"/>
                    <a:pt x="1272" y="494"/>
                  </a:cubicBezTo>
                  <a:cubicBezTo>
                    <a:pt x="1272" y="234"/>
                    <a:pt x="1091" y="27"/>
                    <a:pt x="805" y="1"/>
                  </a:cubicBezTo>
                  <a:close/>
                </a:path>
              </a:pathLst>
            </a:custGeom>
            <a:solidFill>
              <a:srgbClr val="FFBF00"/>
            </a:solidFill>
            <a:ln w="5200" cap="flat" cmpd="sng">
              <a:solidFill>
                <a:srgbClr val="490101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16"/>
            <p:cNvSpPr/>
            <p:nvPr/>
          </p:nvSpPr>
          <p:spPr>
            <a:xfrm>
              <a:off x="7037697" y="2912207"/>
              <a:ext cx="76350" cy="212183"/>
            </a:xfrm>
            <a:custGeom>
              <a:avLst/>
              <a:gdLst/>
              <a:ahLst/>
              <a:cxnLst/>
              <a:rect l="l" t="t" r="r" b="b"/>
              <a:pathLst>
                <a:path w="2545" h="7137" extrusionOk="0">
                  <a:moveTo>
                    <a:pt x="744" y="0"/>
                  </a:moveTo>
                  <a:cubicBezTo>
                    <a:pt x="483" y="0"/>
                    <a:pt x="260" y="150"/>
                    <a:pt x="260" y="366"/>
                  </a:cubicBezTo>
                  <a:lnTo>
                    <a:pt x="1" y="2833"/>
                  </a:lnTo>
                  <a:cubicBezTo>
                    <a:pt x="1" y="2833"/>
                    <a:pt x="260" y="3534"/>
                    <a:pt x="312" y="3663"/>
                  </a:cubicBezTo>
                  <a:cubicBezTo>
                    <a:pt x="286" y="3793"/>
                    <a:pt x="182" y="4858"/>
                    <a:pt x="182" y="4858"/>
                  </a:cubicBezTo>
                  <a:lnTo>
                    <a:pt x="1610" y="6935"/>
                  </a:lnTo>
                  <a:cubicBezTo>
                    <a:pt x="1700" y="7061"/>
                    <a:pt x="1878" y="7137"/>
                    <a:pt x="2057" y="7137"/>
                  </a:cubicBezTo>
                  <a:cubicBezTo>
                    <a:pt x="2135" y="7137"/>
                    <a:pt x="2214" y="7122"/>
                    <a:pt x="2285" y="7090"/>
                  </a:cubicBezTo>
                  <a:cubicBezTo>
                    <a:pt x="2467" y="7012"/>
                    <a:pt x="2545" y="6883"/>
                    <a:pt x="2545" y="6753"/>
                  </a:cubicBezTo>
                  <a:cubicBezTo>
                    <a:pt x="2545" y="6675"/>
                    <a:pt x="2545" y="6623"/>
                    <a:pt x="2493" y="6545"/>
                  </a:cubicBezTo>
                  <a:cubicBezTo>
                    <a:pt x="2493" y="6545"/>
                    <a:pt x="1351" y="4858"/>
                    <a:pt x="1221" y="4676"/>
                  </a:cubicBezTo>
                  <a:cubicBezTo>
                    <a:pt x="1221" y="4494"/>
                    <a:pt x="1325" y="3586"/>
                    <a:pt x="1325" y="3586"/>
                  </a:cubicBezTo>
                  <a:cubicBezTo>
                    <a:pt x="1325" y="3586"/>
                    <a:pt x="1065" y="2859"/>
                    <a:pt x="1013" y="2755"/>
                  </a:cubicBezTo>
                  <a:cubicBezTo>
                    <a:pt x="1039" y="2625"/>
                    <a:pt x="1273" y="418"/>
                    <a:pt x="1273" y="418"/>
                  </a:cubicBezTo>
                  <a:cubicBezTo>
                    <a:pt x="1273" y="418"/>
                    <a:pt x="1273" y="392"/>
                    <a:pt x="1273" y="392"/>
                  </a:cubicBezTo>
                  <a:cubicBezTo>
                    <a:pt x="1273" y="185"/>
                    <a:pt x="1065" y="3"/>
                    <a:pt x="805" y="3"/>
                  </a:cubicBezTo>
                  <a:cubicBezTo>
                    <a:pt x="785" y="1"/>
                    <a:pt x="764" y="0"/>
                    <a:pt x="744" y="0"/>
                  </a:cubicBezTo>
                  <a:close/>
                </a:path>
              </a:pathLst>
            </a:custGeom>
            <a:solidFill>
              <a:srgbClr val="FFBF00"/>
            </a:solidFill>
            <a:ln w="4550" cap="flat" cmpd="sng">
              <a:solidFill>
                <a:srgbClr val="490101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16"/>
            <p:cNvSpPr/>
            <p:nvPr/>
          </p:nvSpPr>
          <p:spPr>
            <a:xfrm>
              <a:off x="6976949" y="3044256"/>
              <a:ext cx="52230" cy="218010"/>
            </a:xfrm>
            <a:custGeom>
              <a:avLst/>
              <a:gdLst/>
              <a:ahLst/>
              <a:cxnLst/>
              <a:rect l="l" t="t" r="r" b="b"/>
              <a:pathLst>
                <a:path w="1741" h="7333" extrusionOk="0">
                  <a:moveTo>
                    <a:pt x="702" y="0"/>
                  </a:moveTo>
                  <a:cubicBezTo>
                    <a:pt x="442" y="26"/>
                    <a:pt x="208" y="182"/>
                    <a:pt x="208" y="390"/>
                  </a:cubicBezTo>
                  <a:cubicBezTo>
                    <a:pt x="208" y="416"/>
                    <a:pt x="338" y="3661"/>
                    <a:pt x="338" y="3661"/>
                  </a:cubicBezTo>
                  <a:cubicBezTo>
                    <a:pt x="338" y="3661"/>
                    <a:pt x="650" y="4725"/>
                    <a:pt x="702" y="4881"/>
                  </a:cubicBezTo>
                  <a:cubicBezTo>
                    <a:pt x="624" y="5037"/>
                    <a:pt x="27" y="6854"/>
                    <a:pt x="27" y="6854"/>
                  </a:cubicBezTo>
                  <a:cubicBezTo>
                    <a:pt x="1" y="6880"/>
                    <a:pt x="1" y="6906"/>
                    <a:pt x="1" y="6958"/>
                  </a:cubicBezTo>
                  <a:cubicBezTo>
                    <a:pt x="1" y="7114"/>
                    <a:pt x="157" y="7269"/>
                    <a:pt x="390" y="7321"/>
                  </a:cubicBezTo>
                  <a:cubicBezTo>
                    <a:pt x="429" y="7329"/>
                    <a:pt x="468" y="7333"/>
                    <a:pt x="507" y="7333"/>
                  </a:cubicBezTo>
                  <a:cubicBezTo>
                    <a:pt x="730" y="7333"/>
                    <a:pt x="947" y="7212"/>
                    <a:pt x="1013" y="7036"/>
                  </a:cubicBezTo>
                  <a:lnTo>
                    <a:pt x="1740" y="4881"/>
                  </a:lnTo>
                  <a:cubicBezTo>
                    <a:pt x="1740" y="4881"/>
                    <a:pt x="1351" y="3635"/>
                    <a:pt x="1351" y="3583"/>
                  </a:cubicBezTo>
                  <a:cubicBezTo>
                    <a:pt x="1325" y="3505"/>
                    <a:pt x="1221" y="390"/>
                    <a:pt x="1221" y="390"/>
                  </a:cubicBezTo>
                  <a:cubicBezTo>
                    <a:pt x="1221" y="182"/>
                    <a:pt x="987" y="0"/>
                    <a:pt x="702" y="0"/>
                  </a:cubicBezTo>
                  <a:close/>
                </a:path>
              </a:pathLst>
            </a:custGeom>
            <a:solidFill>
              <a:srgbClr val="FFBF00"/>
            </a:solidFill>
            <a:ln w="4550" cap="flat" cmpd="sng">
              <a:solidFill>
                <a:srgbClr val="490101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16"/>
            <p:cNvSpPr/>
            <p:nvPr/>
          </p:nvSpPr>
          <p:spPr>
            <a:xfrm>
              <a:off x="6952801" y="2775371"/>
              <a:ext cx="66240" cy="265132"/>
            </a:xfrm>
            <a:custGeom>
              <a:avLst/>
              <a:gdLst/>
              <a:ahLst/>
              <a:cxnLst/>
              <a:rect l="l" t="t" r="r" b="b"/>
              <a:pathLst>
                <a:path w="2208" h="8918" extrusionOk="0">
                  <a:moveTo>
                    <a:pt x="1669" y="1"/>
                  </a:moveTo>
                  <a:cubicBezTo>
                    <a:pt x="1459" y="1"/>
                    <a:pt x="1274" y="118"/>
                    <a:pt x="1195" y="297"/>
                  </a:cubicBezTo>
                  <a:lnTo>
                    <a:pt x="157" y="2867"/>
                  </a:lnTo>
                  <a:cubicBezTo>
                    <a:pt x="157" y="2867"/>
                    <a:pt x="364" y="4424"/>
                    <a:pt x="364" y="4502"/>
                  </a:cubicBezTo>
                  <a:cubicBezTo>
                    <a:pt x="364" y="4606"/>
                    <a:pt x="27" y="8396"/>
                    <a:pt x="27" y="8396"/>
                  </a:cubicBezTo>
                  <a:cubicBezTo>
                    <a:pt x="1" y="8656"/>
                    <a:pt x="209" y="8890"/>
                    <a:pt x="494" y="8915"/>
                  </a:cubicBezTo>
                  <a:cubicBezTo>
                    <a:pt x="509" y="8917"/>
                    <a:pt x="524" y="8918"/>
                    <a:pt x="538" y="8918"/>
                  </a:cubicBezTo>
                  <a:cubicBezTo>
                    <a:pt x="783" y="8918"/>
                    <a:pt x="1015" y="8719"/>
                    <a:pt x="1039" y="8474"/>
                  </a:cubicBezTo>
                  <a:cubicBezTo>
                    <a:pt x="1039" y="8474"/>
                    <a:pt x="1403" y="4476"/>
                    <a:pt x="1403" y="4476"/>
                  </a:cubicBezTo>
                  <a:cubicBezTo>
                    <a:pt x="1403" y="4476"/>
                    <a:pt x="1221" y="3178"/>
                    <a:pt x="1195" y="2970"/>
                  </a:cubicBezTo>
                  <a:cubicBezTo>
                    <a:pt x="1273" y="2789"/>
                    <a:pt x="2156" y="634"/>
                    <a:pt x="2156" y="634"/>
                  </a:cubicBezTo>
                  <a:cubicBezTo>
                    <a:pt x="2156" y="608"/>
                    <a:pt x="2182" y="556"/>
                    <a:pt x="2182" y="530"/>
                  </a:cubicBezTo>
                  <a:cubicBezTo>
                    <a:pt x="2208" y="322"/>
                    <a:pt x="2078" y="115"/>
                    <a:pt x="1870" y="37"/>
                  </a:cubicBezTo>
                  <a:cubicBezTo>
                    <a:pt x="1802" y="12"/>
                    <a:pt x="1734" y="1"/>
                    <a:pt x="1669" y="1"/>
                  </a:cubicBezTo>
                  <a:close/>
                </a:path>
              </a:pathLst>
            </a:custGeom>
            <a:solidFill>
              <a:srgbClr val="7DFF00"/>
            </a:solidFill>
            <a:ln w="4550" cap="flat" cmpd="sng">
              <a:solidFill>
                <a:srgbClr val="0F4000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16"/>
            <p:cNvSpPr/>
            <p:nvPr/>
          </p:nvSpPr>
          <p:spPr>
            <a:xfrm>
              <a:off x="7082095" y="2917677"/>
              <a:ext cx="74010" cy="219318"/>
            </a:xfrm>
            <a:custGeom>
              <a:avLst/>
              <a:gdLst/>
              <a:ahLst/>
              <a:cxnLst/>
              <a:rect l="l" t="t" r="r" b="b"/>
              <a:pathLst>
                <a:path w="2467" h="7377" extrusionOk="0">
                  <a:moveTo>
                    <a:pt x="1975" y="1"/>
                  </a:moveTo>
                  <a:cubicBezTo>
                    <a:pt x="1766" y="1"/>
                    <a:pt x="1561" y="99"/>
                    <a:pt x="1480" y="260"/>
                  </a:cubicBezTo>
                  <a:lnTo>
                    <a:pt x="364" y="2337"/>
                  </a:lnTo>
                  <a:cubicBezTo>
                    <a:pt x="364" y="2337"/>
                    <a:pt x="494" y="3635"/>
                    <a:pt x="494" y="3713"/>
                  </a:cubicBezTo>
                  <a:cubicBezTo>
                    <a:pt x="494" y="3791"/>
                    <a:pt x="0" y="6932"/>
                    <a:pt x="0" y="6932"/>
                  </a:cubicBezTo>
                  <a:cubicBezTo>
                    <a:pt x="0" y="6958"/>
                    <a:pt x="0" y="6958"/>
                    <a:pt x="0" y="6984"/>
                  </a:cubicBezTo>
                  <a:cubicBezTo>
                    <a:pt x="0" y="7166"/>
                    <a:pt x="182" y="7348"/>
                    <a:pt x="442" y="7374"/>
                  </a:cubicBezTo>
                  <a:cubicBezTo>
                    <a:pt x="463" y="7375"/>
                    <a:pt x="483" y="7376"/>
                    <a:pt x="504" y="7376"/>
                  </a:cubicBezTo>
                  <a:cubicBezTo>
                    <a:pt x="761" y="7376"/>
                    <a:pt x="965" y="7229"/>
                    <a:pt x="1013" y="7036"/>
                  </a:cubicBezTo>
                  <a:lnTo>
                    <a:pt x="1506" y="3739"/>
                  </a:lnTo>
                  <a:cubicBezTo>
                    <a:pt x="1506" y="3739"/>
                    <a:pt x="1402" y="2649"/>
                    <a:pt x="1376" y="2467"/>
                  </a:cubicBezTo>
                  <a:cubicBezTo>
                    <a:pt x="1480" y="2311"/>
                    <a:pt x="2415" y="572"/>
                    <a:pt x="2415" y="572"/>
                  </a:cubicBezTo>
                  <a:cubicBezTo>
                    <a:pt x="2441" y="520"/>
                    <a:pt x="2467" y="468"/>
                    <a:pt x="2467" y="416"/>
                  </a:cubicBezTo>
                  <a:cubicBezTo>
                    <a:pt x="2467" y="260"/>
                    <a:pt x="2337" y="105"/>
                    <a:pt x="2155" y="27"/>
                  </a:cubicBezTo>
                  <a:cubicBezTo>
                    <a:pt x="2097" y="9"/>
                    <a:pt x="2036" y="1"/>
                    <a:pt x="1975" y="1"/>
                  </a:cubicBezTo>
                  <a:close/>
                </a:path>
              </a:pathLst>
            </a:custGeom>
            <a:solidFill>
              <a:srgbClr val="FFBF00"/>
            </a:solidFill>
            <a:ln w="4550" cap="flat" cmpd="sng">
              <a:solidFill>
                <a:srgbClr val="490101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16"/>
            <p:cNvSpPr/>
            <p:nvPr/>
          </p:nvSpPr>
          <p:spPr>
            <a:xfrm>
              <a:off x="6991769" y="2780009"/>
              <a:ext cx="59970" cy="258710"/>
            </a:xfrm>
            <a:custGeom>
              <a:avLst/>
              <a:gdLst/>
              <a:ahLst/>
              <a:cxnLst/>
              <a:rect l="l" t="t" r="r" b="b"/>
              <a:pathLst>
                <a:path w="1999" h="8702" extrusionOk="0">
                  <a:moveTo>
                    <a:pt x="522" y="1"/>
                  </a:moveTo>
                  <a:cubicBezTo>
                    <a:pt x="461" y="1"/>
                    <a:pt x="398" y="12"/>
                    <a:pt x="338" y="37"/>
                  </a:cubicBezTo>
                  <a:cubicBezTo>
                    <a:pt x="130" y="115"/>
                    <a:pt x="0" y="296"/>
                    <a:pt x="0" y="478"/>
                  </a:cubicBezTo>
                  <a:cubicBezTo>
                    <a:pt x="0" y="530"/>
                    <a:pt x="0" y="582"/>
                    <a:pt x="26" y="660"/>
                  </a:cubicBezTo>
                  <a:cubicBezTo>
                    <a:pt x="26" y="660"/>
                    <a:pt x="857" y="2814"/>
                    <a:pt x="961" y="3048"/>
                  </a:cubicBezTo>
                  <a:cubicBezTo>
                    <a:pt x="883" y="3282"/>
                    <a:pt x="623" y="4346"/>
                    <a:pt x="623" y="4346"/>
                  </a:cubicBezTo>
                  <a:cubicBezTo>
                    <a:pt x="623" y="4346"/>
                    <a:pt x="753" y="5229"/>
                    <a:pt x="779" y="5385"/>
                  </a:cubicBezTo>
                  <a:cubicBezTo>
                    <a:pt x="727" y="5540"/>
                    <a:pt x="104" y="8110"/>
                    <a:pt x="104" y="8110"/>
                  </a:cubicBezTo>
                  <a:cubicBezTo>
                    <a:pt x="78" y="8162"/>
                    <a:pt x="78" y="8188"/>
                    <a:pt x="78" y="8240"/>
                  </a:cubicBezTo>
                  <a:cubicBezTo>
                    <a:pt x="78" y="8448"/>
                    <a:pt x="234" y="8630"/>
                    <a:pt x="467" y="8682"/>
                  </a:cubicBezTo>
                  <a:cubicBezTo>
                    <a:pt x="517" y="8695"/>
                    <a:pt x="567" y="8702"/>
                    <a:pt x="614" y="8702"/>
                  </a:cubicBezTo>
                  <a:cubicBezTo>
                    <a:pt x="838" y="8702"/>
                    <a:pt x="1026" y="8558"/>
                    <a:pt x="1090" y="8344"/>
                  </a:cubicBezTo>
                  <a:lnTo>
                    <a:pt x="1791" y="5411"/>
                  </a:lnTo>
                  <a:cubicBezTo>
                    <a:pt x="1791" y="5411"/>
                    <a:pt x="1687" y="4554"/>
                    <a:pt x="1662" y="4398"/>
                  </a:cubicBezTo>
                  <a:cubicBezTo>
                    <a:pt x="1687" y="4242"/>
                    <a:pt x="1999" y="2996"/>
                    <a:pt x="1999" y="2996"/>
                  </a:cubicBezTo>
                  <a:lnTo>
                    <a:pt x="987" y="322"/>
                  </a:lnTo>
                  <a:cubicBezTo>
                    <a:pt x="907" y="123"/>
                    <a:pt x="721" y="1"/>
                    <a:pt x="522" y="1"/>
                  </a:cubicBezTo>
                  <a:close/>
                </a:path>
              </a:pathLst>
            </a:custGeom>
            <a:solidFill>
              <a:srgbClr val="7DFF00"/>
            </a:solidFill>
            <a:ln w="4550" cap="flat" cmpd="sng">
              <a:solidFill>
                <a:srgbClr val="0F4000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16"/>
            <p:cNvSpPr/>
            <p:nvPr/>
          </p:nvSpPr>
          <p:spPr>
            <a:xfrm>
              <a:off x="7043156" y="3013369"/>
              <a:ext cx="60000" cy="198745"/>
            </a:xfrm>
            <a:custGeom>
              <a:avLst/>
              <a:gdLst/>
              <a:ahLst/>
              <a:cxnLst/>
              <a:rect l="l" t="t" r="r" b="b"/>
              <a:pathLst>
                <a:path w="2000" h="6685" extrusionOk="0">
                  <a:moveTo>
                    <a:pt x="442" y="1"/>
                  </a:moveTo>
                  <a:cubicBezTo>
                    <a:pt x="182" y="27"/>
                    <a:pt x="0" y="183"/>
                    <a:pt x="0" y="364"/>
                  </a:cubicBezTo>
                  <a:cubicBezTo>
                    <a:pt x="0" y="390"/>
                    <a:pt x="0" y="390"/>
                    <a:pt x="0" y="416"/>
                  </a:cubicBezTo>
                  <a:lnTo>
                    <a:pt x="468" y="3376"/>
                  </a:lnTo>
                  <a:cubicBezTo>
                    <a:pt x="468" y="3376"/>
                    <a:pt x="883" y="4284"/>
                    <a:pt x="961" y="4440"/>
                  </a:cubicBezTo>
                  <a:cubicBezTo>
                    <a:pt x="935" y="4596"/>
                    <a:pt x="520" y="6283"/>
                    <a:pt x="520" y="6283"/>
                  </a:cubicBezTo>
                  <a:cubicBezTo>
                    <a:pt x="520" y="6283"/>
                    <a:pt x="494" y="6309"/>
                    <a:pt x="494" y="6335"/>
                  </a:cubicBezTo>
                  <a:cubicBezTo>
                    <a:pt x="494" y="6491"/>
                    <a:pt x="675" y="6647"/>
                    <a:pt x="935" y="6673"/>
                  </a:cubicBezTo>
                  <a:cubicBezTo>
                    <a:pt x="974" y="6681"/>
                    <a:pt x="1012" y="6684"/>
                    <a:pt x="1051" y="6684"/>
                  </a:cubicBezTo>
                  <a:cubicBezTo>
                    <a:pt x="1267" y="6684"/>
                    <a:pt x="1462" y="6564"/>
                    <a:pt x="1506" y="6387"/>
                  </a:cubicBezTo>
                  <a:lnTo>
                    <a:pt x="1999" y="4388"/>
                  </a:lnTo>
                  <a:cubicBezTo>
                    <a:pt x="1999" y="4388"/>
                    <a:pt x="1480" y="3272"/>
                    <a:pt x="1454" y="3220"/>
                  </a:cubicBezTo>
                  <a:cubicBezTo>
                    <a:pt x="1454" y="3142"/>
                    <a:pt x="987" y="338"/>
                    <a:pt x="987" y="338"/>
                  </a:cubicBezTo>
                  <a:cubicBezTo>
                    <a:pt x="961" y="131"/>
                    <a:pt x="727" y="1"/>
                    <a:pt x="442" y="1"/>
                  </a:cubicBezTo>
                  <a:close/>
                </a:path>
              </a:pathLst>
            </a:custGeom>
            <a:solidFill>
              <a:srgbClr val="FFBF00"/>
            </a:solidFill>
            <a:ln w="4550" cap="flat" cmpd="sng">
              <a:solidFill>
                <a:srgbClr val="490101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16"/>
            <p:cNvSpPr/>
            <p:nvPr/>
          </p:nvSpPr>
          <p:spPr>
            <a:xfrm>
              <a:off x="7014328" y="3024874"/>
              <a:ext cx="74040" cy="190599"/>
            </a:xfrm>
            <a:custGeom>
              <a:avLst/>
              <a:gdLst/>
              <a:ahLst/>
              <a:cxnLst/>
              <a:rect l="l" t="t" r="r" b="b"/>
              <a:pathLst>
                <a:path w="2468" h="6411" extrusionOk="0">
                  <a:moveTo>
                    <a:pt x="774" y="0"/>
                  </a:moveTo>
                  <a:cubicBezTo>
                    <a:pt x="535" y="0"/>
                    <a:pt x="310" y="146"/>
                    <a:pt x="286" y="315"/>
                  </a:cubicBezTo>
                  <a:lnTo>
                    <a:pt x="1" y="2521"/>
                  </a:lnTo>
                  <a:cubicBezTo>
                    <a:pt x="1" y="2521"/>
                    <a:pt x="235" y="3170"/>
                    <a:pt x="286" y="3274"/>
                  </a:cubicBezTo>
                  <a:cubicBezTo>
                    <a:pt x="260" y="3378"/>
                    <a:pt x="131" y="4339"/>
                    <a:pt x="131" y="4339"/>
                  </a:cubicBezTo>
                  <a:lnTo>
                    <a:pt x="1507" y="6208"/>
                  </a:lnTo>
                  <a:cubicBezTo>
                    <a:pt x="1597" y="6334"/>
                    <a:pt x="1774" y="6410"/>
                    <a:pt x="1962" y="6410"/>
                  </a:cubicBezTo>
                  <a:cubicBezTo>
                    <a:pt x="2044" y="6410"/>
                    <a:pt x="2128" y="6395"/>
                    <a:pt x="2208" y="6364"/>
                  </a:cubicBezTo>
                  <a:cubicBezTo>
                    <a:pt x="2363" y="6312"/>
                    <a:pt x="2467" y="6182"/>
                    <a:pt x="2467" y="6052"/>
                  </a:cubicBezTo>
                  <a:cubicBezTo>
                    <a:pt x="2467" y="6000"/>
                    <a:pt x="2467" y="5948"/>
                    <a:pt x="2415" y="5896"/>
                  </a:cubicBezTo>
                  <a:cubicBezTo>
                    <a:pt x="2415" y="5896"/>
                    <a:pt x="1299" y="4365"/>
                    <a:pt x="1169" y="4209"/>
                  </a:cubicBezTo>
                  <a:cubicBezTo>
                    <a:pt x="1195" y="4027"/>
                    <a:pt x="1299" y="3222"/>
                    <a:pt x="1299" y="3222"/>
                  </a:cubicBezTo>
                  <a:cubicBezTo>
                    <a:pt x="1299" y="3222"/>
                    <a:pt x="1065" y="2573"/>
                    <a:pt x="1013" y="2470"/>
                  </a:cubicBezTo>
                  <a:cubicBezTo>
                    <a:pt x="1039" y="2340"/>
                    <a:pt x="1299" y="393"/>
                    <a:pt x="1299" y="393"/>
                  </a:cubicBezTo>
                  <a:cubicBezTo>
                    <a:pt x="1299" y="367"/>
                    <a:pt x="1299" y="367"/>
                    <a:pt x="1299" y="341"/>
                  </a:cubicBezTo>
                  <a:cubicBezTo>
                    <a:pt x="1299" y="159"/>
                    <a:pt x="1117" y="29"/>
                    <a:pt x="832" y="3"/>
                  </a:cubicBezTo>
                  <a:cubicBezTo>
                    <a:pt x="812" y="1"/>
                    <a:pt x="793" y="0"/>
                    <a:pt x="774" y="0"/>
                  </a:cubicBezTo>
                  <a:close/>
                </a:path>
              </a:pathLst>
            </a:custGeom>
            <a:solidFill>
              <a:srgbClr val="FFBF00"/>
            </a:solidFill>
            <a:ln w="4550" cap="flat" cmpd="sng">
              <a:solidFill>
                <a:srgbClr val="490101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16"/>
            <p:cNvSpPr/>
            <p:nvPr/>
          </p:nvSpPr>
          <p:spPr>
            <a:xfrm>
              <a:off x="6983969" y="3056712"/>
              <a:ext cx="129300" cy="202521"/>
            </a:xfrm>
            <a:custGeom>
              <a:avLst/>
              <a:gdLst/>
              <a:ahLst/>
              <a:cxnLst/>
              <a:rect l="l" t="t" r="r" b="b"/>
              <a:pathLst>
                <a:path w="4310" h="6812" extrusionOk="0">
                  <a:moveTo>
                    <a:pt x="3807" y="1"/>
                  </a:moveTo>
                  <a:cubicBezTo>
                    <a:pt x="3649" y="1"/>
                    <a:pt x="3496" y="57"/>
                    <a:pt x="3401" y="152"/>
                  </a:cubicBezTo>
                  <a:lnTo>
                    <a:pt x="1688" y="1970"/>
                  </a:lnTo>
                  <a:cubicBezTo>
                    <a:pt x="1688" y="1970"/>
                    <a:pt x="1454" y="3216"/>
                    <a:pt x="1428" y="3294"/>
                  </a:cubicBezTo>
                  <a:cubicBezTo>
                    <a:pt x="1402" y="3372"/>
                    <a:pt x="26" y="6279"/>
                    <a:pt x="26" y="6279"/>
                  </a:cubicBezTo>
                  <a:cubicBezTo>
                    <a:pt x="0" y="6331"/>
                    <a:pt x="0" y="6383"/>
                    <a:pt x="0" y="6409"/>
                  </a:cubicBezTo>
                  <a:cubicBezTo>
                    <a:pt x="0" y="6591"/>
                    <a:pt x="130" y="6720"/>
                    <a:pt x="312" y="6798"/>
                  </a:cubicBezTo>
                  <a:cubicBezTo>
                    <a:pt x="362" y="6807"/>
                    <a:pt x="411" y="6812"/>
                    <a:pt x="460" y="6812"/>
                  </a:cubicBezTo>
                  <a:cubicBezTo>
                    <a:pt x="691" y="6812"/>
                    <a:pt x="897" y="6715"/>
                    <a:pt x="961" y="6565"/>
                  </a:cubicBezTo>
                  <a:lnTo>
                    <a:pt x="2415" y="3501"/>
                  </a:lnTo>
                  <a:cubicBezTo>
                    <a:pt x="2415" y="3501"/>
                    <a:pt x="2622" y="2437"/>
                    <a:pt x="2648" y="2255"/>
                  </a:cubicBezTo>
                  <a:cubicBezTo>
                    <a:pt x="2778" y="2125"/>
                    <a:pt x="4206" y="620"/>
                    <a:pt x="4206" y="620"/>
                  </a:cubicBezTo>
                  <a:cubicBezTo>
                    <a:pt x="4284" y="542"/>
                    <a:pt x="4310" y="464"/>
                    <a:pt x="4310" y="386"/>
                  </a:cubicBezTo>
                  <a:cubicBezTo>
                    <a:pt x="4310" y="256"/>
                    <a:pt x="4232" y="152"/>
                    <a:pt x="4102" y="75"/>
                  </a:cubicBezTo>
                  <a:cubicBezTo>
                    <a:pt x="4011" y="24"/>
                    <a:pt x="3908" y="1"/>
                    <a:pt x="3807" y="1"/>
                  </a:cubicBezTo>
                  <a:close/>
                </a:path>
              </a:pathLst>
            </a:custGeom>
            <a:solidFill>
              <a:srgbClr val="FFBF00"/>
            </a:solidFill>
            <a:ln w="4550" cap="flat" cmpd="sng">
              <a:solidFill>
                <a:srgbClr val="490101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16"/>
            <p:cNvSpPr/>
            <p:nvPr/>
          </p:nvSpPr>
          <p:spPr>
            <a:xfrm>
              <a:off x="6932581" y="2811282"/>
              <a:ext cx="68550" cy="264656"/>
            </a:xfrm>
            <a:custGeom>
              <a:avLst/>
              <a:gdLst/>
              <a:ahLst/>
              <a:cxnLst/>
              <a:rect l="l" t="t" r="r" b="b"/>
              <a:pathLst>
                <a:path w="2285" h="8902" extrusionOk="0">
                  <a:moveTo>
                    <a:pt x="451" y="0"/>
                  </a:moveTo>
                  <a:cubicBezTo>
                    <a:pt x="405" y="0"/>
                    <a:pt x="358" y="8"/>
                    <a:pt x="312" y="23"/>
                  </a:cubicBezTo>
                  <a:cubicBezTo>
                    <a:pt x="104" y="127"/>
                    <a:pt x="0" y="335"/>
                    <a:pt x="52" y="568"/>
                  </a:cubicBezTo>
                  <a:cubicBezTo>
                    <a:pt x="52" y="594"/>
                    <a:pt x="78" y="620"/>
                    <a:pt x="78" y="646"/>
                  </a:cubicBezTo>
                  <a:cubicBezTo>
                    <a:pt x="78" y="646"/>
                    <a:pt x="935" y="2775"/>
                    <a:pt x="1012" y="2983"/>
                  </a:cubicBezTo>
                  <a:cubicBezTo>
                    <a:pt x="987" y="3190"/>
                    <a:pt x="883" y="4488"/>
                    <a:pt x="883" y="4488"/>
                  </a:cubicBezTo>
                  <a:lnTo>
                    <a:pt x="1350" y="8460"/>
                  </a:lnTo>
                  <a:cubicBezTo>
                    <a:pt x="1350" y="8460"/>
                    <a:pt x="1350" y="8486"/>
                    <a:pt x="1376" y="8512"/>
                  </a:cubicBezTo>
                  <a:cubicBezTo>
                    <a:pt x="1428" y="8746"/>
                    <a:pt x="1636" y="8902"/>
                    <a:pt x="1869" y="8902"/>
                  </a:cubicBezTo>
                  <a:cubicBezTo>
                    <a:pt x="2103" y="8876"/>
                    <a:pt x="2285" y="8642"/>
                    <a:pt x="2259" y="8382"/>
                  </a:cubicBezTo>
                  <a:cubicBezTo>
                    <a:pt x="2259" y="8382"/>
                    <a:pt x="1817" y="4592"/>
                    <a:pt x="1817" y="4514"/>
                  </a:cubicBezTo>
                  <a:cubicBezTo>
                    <a:pt x="1817" y="4410"/>
                    <a:pt x="1921" y="2879"/>
                    <a:pt x="1921" y="2879"/>
                  </a:cubicBezTo>
                  <a:lnTo>
                    <a:pt x="909" y="309"/>
                  </a:lnTo>
                  <a:cubicBezTo>
                    <a:pt x="825" y="121"/>
                    <a:pt x="642" y="0"/>
                    <a:pt x="451" y="0"/>
                  </a:cubicBezTo>
                  <a:close/>
                </a:path>
              </a:pathLst>
            </a:custGeom>
            <a:solidFill>
              <a:srgbClr val="FFBF00"/>
            </a:solidFill>
            <a:ln w="4550" cap="flat" cmpd="sng">
              <a:solidFill>
                <a:srgbClr val="490101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16"/>
            <p:cNvSpPr/>
            <p:nvPr/>
          </p:nvSpPr>
          <p:spPr>
            <a:xfrm>
              <a:off x="6906873" y="2821716"/>
              <a:ext cx="66210" cy="257729"/>
            </a:xfrm>
            <a:custGeom>
              <a:avLst/>
              <a:gdLst/>
              <a:ahLst/>
              <a:cxnLst/>
              <a:rect l="l" t="t" r="r" b="b"/>
              <a:pathLst>
                <a:path w="2207" h="8669" extrusionOk="0">
                  <a:moveTo>
                    <a:pt x="993" y="1"/>
                  </a:moveTo>
                  <a:cubicBezTo>
                    <a:pt x="748" y="1"/>
                    <a:pt x="539" y="169"/>
                    <a:pt x="494" y="399"/>
                  </a:cubicBezTo>
                  <a:lnTo>
                    <a:pt x="26" y="3359"/>
                  </a:lnTo>
                  <a:cubicBezTo>
                    <a:pt x="26" y="3359"/>
                    <a:pt x="208" y="4215"/>
                    <a:pt x="234" y="4371"/>
                  </a:cubicBezTo>
                  <a:cubicBezTo>
                    <a:pt x="208" y="4527"/>
                    <a:pt x="0" y="5799"/>
                    <a:pt x="0" y="5799"/>
                  </a:cubicBezTo>
                  <a:lnTo>
                    <a:pt x="1246" y="8395"/>
                  </a:lnTo>
                  <a:cubicBezTo>
                    <a:pt x="1323" y="8567"/>
                    <a:pt x="1512" y="8669"/>
                    <a:pt x="1700" y="8669"/>
                  </a:cubicBezTo>
                  <a:cubicBezTo>
                    <a:pt x="1767" y="8669"/>
                    <a:pt x="1834" y="8656"/>
                    <a:pt x="1895" y="8629"/>
                  </a:cubicBezTo>
                  <a:cubicBezTo>
                    <a:pt x="2103" y="8551"/>
                    <a:pt x="2207" y="8369"/>
                    <a:pt x="2207" y="8187"/>
                  </a:cubicBezTo>
                  <a:cubicBezTo>
                    <a:pt x="2207" y="8135"/>
                    <a:pt x="2181" y="8057"/>
                    <a:pt x="2155" y="8005"/>
                  </a:cubicBezTo>
                  <a:cubicBezTo>
                    <a:pt x="2155" y="8005"/>
                    <a:pt x="1169" y="5903"/>
                    <a:pt x="1065" y="5669"/>
                  </a:cubicBezTo>
                  <a:cubicBezTo>
                    <a:pt x="1091" y="5435"/>
                    <a:pt x="1272" y="4345"/>
                    <a:pt x="1272" y="4345"/>
                  </a:cubicBezTo>
                  <a:cubicBezTo>
                    <a:pt x="1272" y="4345"/>
                    <a:pt x="1091" y="3462"/>
                    <a:pt x="1039" y="3333"/>
                  </a:cubicBezTo>
                  <a:cubicBezTo>
                    <a:pt x="1065" y="3177"/>
                    <a:pt x="1506" y="555"/>
                    <a:pt x="1506" y="555"/>
                  </a:cubicBezTo>
                  <a:cubicBezTo>
                    <a:pt x="1506" y="529"/>
                    <a:pt x="1506" y="503"/>
                    <a:pt x="1506" y="477"/>
                  </a:cubicBezTo>
                  <a:cubicBezTo>
                    <a:pt x="1506" y="243"/>
                    <a:pt x="1324" y="36"/>
                    <a:pt x="1091" y="10"/>
                  </a:cubicBezTo>
                  <a:cubicBezTo>
                    <a:pt x="1058" y="4"/>
                    <a:pt x="1025" y="1"/>
                    <a:pt x="993" y="1"/>
                  </a:cubicBezTo>
                  <a:close/>
                </a:path>
              </a:pathLst>
            </a:custGeom>
            <a:solidFill>
              <a:srgbClr val="FFBF00"/>
            </a:solidFill>
            <a:ln w="5200" cap="flat" cmpd="sng">
              <a:solidFill>
                <a:srgbClr val="490101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16"/>
            <p:cNvSpPr/>
            <p:nvPr/>
          </p:nvSpPr>
          <p:spPr>
            <a:xfrm>
              <a:off x="6882724" y="2879120"/>
              <a:ext cx="64680" cy="238791"/>
            </a:xfrm>
            <a:custGeom>
              <a:avLst/>
              <a:gdLst/>
              <a:ahLst/>
              <a:cxnLst/>
              <a:rect l="l" t="t" r="r" b="b"/>
              <a:pathLst>
                <a:path w="2156" h="8032" extrusionOk="0">
                  <a:moveTo>
                    <a:pt x="501" y="0"/>
                  </a:moveTo>
                  <a:cubicBezTo>
                    <a:pt x="445" y="0"/>
                    <a:pt x="390" y="8"/>
                    <a:pt x="338" y="26"/>
                  </a:cubicBezTo>
                  <a:cubicBezTo>
                    <a:pt x="156" y="104"/>
                    <a:pt x="52" y="207"/>
                    <a:pt x="26" y="363"/>
                  </a:cubicBezTo>
                  <a:cubicBezTo>
                    <a:pt x="1" y="441"/>
                    <a:pt x="26" y="519"/>
                    <a:pt x="52" y="597"/>
                  </a:cubicBezTo>
                  <a:cubicBezTo>
                    <a:pt x="52" y="597"/>
                    <a:pt x="1013" y="2596"/>
                    <a:pt x="1117" y="2803"/>
                  </a:cubicBezTo>
                  <a:cubicBezTo>
                    <a:pt x="1065" y="3011"/>
                    <a:pt x="883" y="3998"/>
                    <a:pt x="883" y="3998"/>
                  </a:cubicBezTo>
                  <a:cubicBezTo>
                    <a:pt x="883" y="3998"/>
                    <a:pt x="1039" y="4828"/>
                    <a:pt x="1091" y="4958"/>
                  </a:cubicBezTo>
                  <a:cubicBezTo>
                    <a:pt x="1039" y="5088"/>
                    <a:pt x="572" y="7502"/>
                    <a:pt x="572" y="7502"/>
                  </a:cubicBezTo>
                  <a:cubicBezTo>
                    <a:pt x="520" y="7736"/>
                    <a:pt x="701" y="7970"/>
                    <a:pt x="987" y="8022"/>
                  </a:cubicBezTo>
                  <a:cubicBezTo>
                    <a:pt x="1021" y="8028"/>
                    <a:pt x="1055" y="8032"/>
                    <a:pt x="1088" y="8032"/>
                  </a:cubicBezTo>
                  <a:cubicBezTo>
                    <a:pt x="1316" y="8032"/>
                    <a:pt x="1536" y="7884"/>
                    <a:pt x="1558" y="7658"/>
                  </a:cubicBezTo>
                  <a:lnTo>
                    <a:pt x="2103" y="4958"/>
                  </a:lnTo>
                  <a:cubicBezTo>
                    <a:pt x="2103" y="4958"/>
                    <a:pt x="1922" y="4153"/>
                    <a:pt x="1896" y="4024"/>
                  </a:cubicBezTo>
                  <a:cubicBezTo>
                    <a:pt x="1922" y="3894"/>
                    <a:pt x="2155" y="2726"/>
                    <a:pt x="2155" y="2726"/>
                  </a:cubicBezTo>
                  <a:lnTo>
                    <a:pt x="987" y="285"/>
                  </a:lnTo>
                  <a:cubicBezTo>
                    <a:pt x="906" y="103"/>
                    <a:pt x="699" y="0"/>
                    <a:pt x="501" y="0"/>
                  </a:cubicBezTo>
                  <a:close/>
                </a:path>
              </a:pathLst>
            </a:custGeom>
            <a:solidFill>
              <a:srgbClr val="FFBF00"/>
            </a:solidFill>
            <a:ln w="4550" cap="flat" cmpd="sng">
              <a:solidFill>
                <a:srgbClr val="490101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16"/>
            <p:cNvSpPr/>
            <p:nvPr/>
          </p:nvSpPr>
          <p:spPr>
            <a:xfrm>
              <a:off x="6830556" y="2895024"/>
              <a:ext cx="56100" cy="267421"/>
            </a:xfrm>
            <a:custGeom>
              <a:avLst/>
              <a:gdLst/>
              <a:ahLst/>
              <a:cxnLst/>
              <a:rect l="l" t="t" r="r" b="b"/>
              <a:pathLst>
                <a:path w="1870" h="8995" extrusionOk="0">
                  <a:moveTo>
                    <a:pt x="1097" y="1"/>
                  </a:moveTo>
                  <a:cubicBezTo>
                    <a:pt x="852" y="1"/>
                    <a:pt x="643" y="170"/>
                    <a:pt x="597" y="399"/>
                  </a:cubicBezTo>
                  <a:lnTo>
                    <a:pt x="0" y="3073"/>
                  </a:lnTo>
                  <a:cubicBezTo>
                    <a:pt x="0" y="3073"/>
                    <a:pt x="493" y="4579"/>
                    <a:pt x="519" y="4683"/>
                  </a:cubicBezTo>
                  <a:cubicBezTo>
                    <a:pt x="519" y="4761"/>
                    <a:pt x="857" y="8551"/>
                    <a:pt x="857" y="8551"/>
                  </a:cubicBezTo>
                  <a:cubicBezTo>
                    <a:pt x="881" y="8818"/>
                    <a:pt x="1088" y="8995"/>
                    <a:pt x="1348" y="8995"/>
                  </a:cubicBezTo>
                  <a:cubicBezTo>
                    <a:pt x="1366" y="8995"/>
                    <a:pt x="1384" y="8994"/>
                    <a:pt x="1402" y="8992"/>
                  </a:cubicBezTo>
                  <a:cubicBezTo>
                    <a:pt x="1662" y="8966"/>
                    <a:pt x="1869" y="8759"/>
                    <a:pt x="1869" y="8525"/>
                  </a:cubicBezTo>
                  <a:cubicBezTo>
                    <a:pt x="1869" y="8499"/>
                    <a:pt x="1869" y="8499"/>
                    <a:pt x="1869" y="8473"/>
                  </a:cubicBezTo>
                  <a:lnTo>
                    <a:pt x="1506" y="4501"/>
                  </a:lnTo>
                  <a:cubicBezTo>
                    <a:pt x="1506" y="4501"/>
                    <a:pt x="1116" y="3229"/>
                    <a:pt x="1065" y="3047"/>
                  </a:cubicBezTo>
                  <a:cubicBezTo>
                    <a:pt x="1090" y="2840"/>
                    <a:pt x="1584" y="581"/>
                    <a:pt x="1584" y="581"/>
                  </a:cubicBezTo>
                  <a:cubicBezTo>
                    <a:pt x="1584" y="555"/>
                    <a:pt x="1584" y="529"/>
                    <a:pt x="1584" y="503"/>
                  </a:cubicBezTo>
                  <a:cubicBezTo>
                    <a:pt x="1584" y="269"/>
                    <a:pt x="1428" y="62"/>
                    <a:pt x="1194" y="10"/>
                  </a:cubicBezTo>
                  <a:cubicBezTo>
                    <a:pt x="1161" y="4"/>
                    <a:pt x="1129" y="1"/>
                    <a:pt x="1097" y="1"/>
                  </a:cubicBezTo>
                  <a:close/>
                </a:path>
              </a:pathLst>
            </a:custGeom>
            <a:solidFill>
              <a:srgbClr val="FFBF00"/>
            </a:solidFill>
            <a:ln w="5200" cap="flat" cmpd="sng">
              <a:solidFill>
                <a:srgbClr val="490101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16"/>
            <p:cNvSpPr/>
            <p:nvPr/>
          </p:nvSpPr>
          <p:spPr>
            <a:xfrm>
              <a:off x="6796268" y="2918479"/>
              <a:ext cx="68580" cy="264062"/>
            </a:xfrm>
            <a:custGeom>
              <a:avLst/>
              <a:gdLst/>
              <a:ahLst/>
              <a:cxnLst/>
              <a:rect l="l" t="t" r="r" b="b"/>
              <a:pathLst>
                <a:path w="2286" h="8882" extrusionOk="0">
                  <a:moveTo>
                    <a:pt x="467" y="0"/>
                  </a:moveTo>
                  <a:cubicBezTo>
                    <a:pt x="415" y="0"/>
                    <a:pt x="363" y="9"/>
                    <a:pt x="312" y="26"/>
                  </a:cubicBezTo>
                  <a:cubicBezTo>
                    <a:pt x="105" y="104"/>
                    <a:pt x="1" y="337"/>
                    <a:pt x="53" y="571"/>
                  </a:cubicBezTo>
                  <a:cubicBezTo>
                    <a:pt x="53" y="597"/>
                    <a:pt x="79" y="623"/>
                    <a:pt x="79" y="649"/>
                  </a:cubicBezTo>
                  <a:cubicBezTo>
                    <a:pt x="79" y="649"/>
                    <a:pt x="935" y="2777"/>
                    <a:pt x="1013" y="2985"/>
                  </a:cubicBezTo>
                  <a:cubicBezTo>
                    <a:pt x="987" y="3167"/>
                    <a:pt x="884" y="4465"/>
                    <a:pt x="884" y="4465"/>
                  </a:cubicBezTo>
                  <a:lnTo>
                    <a:pt x="1351" y="8437"/>
                  </a:lnTo>
                  <a:cubicBezTo>
                    <a:pt x="1351" y="8463"/>
                    <a:pt x="1351" y="8489"/>
                    <a:pt x="1377" y="8489"/>
                  </a:cubicBezTo>
                  <a:cubicBezTo>
                    <a:pt x="1425" y="8730"/>
                    <a:pt x="1607" y="8881"/>
                    <a:pt x="1820" y="8881"/>
                  </a:cubicBezTo>
                  <a:cubicBezTo>
                    <a:pt x="1836" y="8881"/>
                    <a:pt x="1853" y="8880"/>
                    <a:pt x="1870" y="8878"/>
                  </a:cubicBezTo>
                  <a:cubicBezTo>
                    <a:pt x="2104" y="8878"/>
                    <a:pt x="2285" y="8645"/>
                    <a:pt x="2259" y="8385"/>
                  </a:cubicBezTo>
                  <a:cubicBezTo>
                    <a:pt x="2259" y="8385"/>
                    <a:pt x="1818" y="4595"/>
                    <a:pt x="1818" y="4491"/>
                  </a:cubicBezTo>
                  <a:cubicBezTo>
                    <a:pt x="1818" y="4413"/>
                    <a:pt x="1922" y="2855"/>
                    <a:pt x="1922" y="2855"/>
                  </a:cubicBezTo>
                  <a:lnTo>
                    <a:pt x="910" y="311"/>
                  </a:lnTo>
                  <a:cubicBezTo>
                    <a:pt x="828" y="108"/>
                    <a:pt x="652" y="0"/>
                    <a:pt x="467" y="0"/>
                  </a:cubicBezTo>
                  <a:close/>
                </a:path>
              </a:pathLst>
            </a:custGeom>
            <a:solidFill>
              <a:srgbClr val="FFBF00"/>
            </a:solidFill>
            <a:ln w="4550" cap="flat" cmpd="sng">
              <a:solidFill>
                <a:srgbClr val="490101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16"/>
            <p:cNvSpPr/>
            <p:nvPr/>
          </p:nvSpPr>
          <p:spPr>
            <a:xfrm>
              <a:off x="6770589" y="2929003"/>
              <a:ext cx="66210" cy="257729"/>
            </a:xfrm>
            <a:custGeom>
              <a:avLst/>
              <a:gdLst/>
              <a:ahLst/>
              <a:cxnLst/>
              <a:rect l="l" t="t" r="r" b="b"/>
              <a:pathLst>
                <a:path w="2207" h="8669" extrusionOk="0">
                  <a:moveTo>
                    <a:pt x="993" y="0"/>
                  </a:moveTo>
                  <a:cubicBezTo>
                    <a:pt x="748" y="0"/>
                    <a:pt x="539" y="169"/>
                    <a:pt x="493" y="399"/>
                  </a:cubicBezTo>
                  <a:lnTo>
                    <a:pt x="26" y="3358"/>
                  </a:lnTo>
                  <a:cubicBezTo>
                    <a:pt x="26" y="3358"/>
                    <a:pt x="208" y="4215"/>
                    <a:pt x="234" y="4371"/>
                  </a:cubicBezTo>
                  <a:cubicBezTo>
                    <a:pt x="208" y="4526"/>
                    <a:pt x="0" y="5798"/>
                    <a:pt x="0" y="5798"/>
                  </a:cubicBezTo>
                  <a:lnTo>
                    <a:pt x="1220" y="8394"/>
                  </a:lnTo>
                  <a:cubicBezTo>
                    <a:pt x="1316" y="8567"/>
                    <a:pt x="1496" y="8668"/>
                    <a:pt x="1688" y="8668"/>
                  </a:cubicBezTo>
                  <a:cubicBezTo>
                    <a:pt x="1757" y="8668"/>
                    <a:pt x="1827" y="8655"/>
                    <a:pt x="1895" y="8628"/>
                  </a:cubicBezTo>
                  <a:cubicBezTo>
                    <a:pt x="2103" y="8550"/>
                    <a:pt x="2207" y="8368"/>
                    <a:pt x="2207" y="8187"/>
                  </a:cubicBezTo>
                  <a:cubicBezTo>
                    <a:pt x="2207" y="8109"/>
                    <a:pt x="2181" y="8057"/>
                    <a:pt x="2155" y="7979"/>
                  </a:cubicBezTo>
                  <a:cubicBezTo>
                    <a:pt x="2155" y="7979"/>
                    <a:pt x="1168" y="5902"/>
                    <a:pt x="1065" y="5669"/>
                  </a:cubicBezTo>
                  <a:cubicBezTo>
                    <a:pt x="1091" y="5435"/>
                    <a:pt x="1272" y="4345"/>
                    <a:pt x="1272" y="4345"/>
                  </a:cubicBezTo>
                  <a:cubicBezTo>
                    <a:pt x="1272" y="4345"/>
                    <a:pt x="1091" y="3462"/>
                    <a:pt x="1039" y="3332"/>
                  </a:cubicBezTo>
                  <a:cubicBezTo>
                    <a:pt x="1065" y="3176"/>
                    <a:pt x="1506" y="554"/>
                    <a:pt x="1506" y="554"/>
                  </a:cubicBezTo>
                  <a:cubicBezTo>
                    <a:pt x="1506" y="528"/>
                    <a:pt x="1506" y="502"/>
                    <a:pt x="1506" y="476"/>
                  </a:cubicBezTo>
                  <a:cubicBezTo>
                    <a:pt x="1506" y="243"/>
                    <a:pt x="1324" y="35"/>
                    <a:pt x="1091" y="9"/>
                  </a:cubicBezTo>
                  <a:cubicBezTo>
                    <a:pt x="1058" y="3"/>
                    <a:pt x="1025" y="0"/>
                    <a:pt x="993" y="0"/>
                  </a:cubicBezTo>
                  <a:close/>
                </a:path>
              </a:pathLst>
            </a:custGeom>
            <a:solidFill>
              <a:srgbClr val="FFBF00"/>
            </a:solidFill>
            <a:ln w="5200" cap="flat" cmpd="sng">
              <a:solidFill>
                <a:srgbClr val="490101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16"/>
            <p:cNvSpPr/>
            <p:nvPr/>
          </p:nvSpPr>
          <p:spPr>
            <a:xfrm>
              <a:off x="6722291" y="2944164"/>
              <a:ext cx="88050" cy="252170"/>
            </a:xfrm>
            <a:custGeom>
              <a:avLst/>
              <a:gdLst/>
              <a:ahLst/>
              <a:cxnLst/>
              <a:rect l="l" t="t" r="r" b="b"/>
              <a:pathLst>
                <a:path w="2935" h="8482" extrusionOk="0">
                  <a:moveTo>
                    <a:pt x="504" y="1"/>
                  </a:moveTo>
                  <a:cubicBezTo>
                    <a:pt x="411" y="1"/>
                    <a:pt x="318" y="24"/>
                    <a:pt x="234" y="70"/>
                  </a:cubicBezTo>
                  <a:cubicBezTo>
                    <a:pt x="78" y="174"/>
                    <a:pt x="1" y="330"/>
                    <a:pt x="1" y="486"/>
                  </a:cubicBezTo>
                  <a:cubicBezTo>
                    <a:pt x="1" y="564"/>
                    <a:pt x="27" y="667"/>
                    <a:pt x="78" y="745"/>
                  </a:cubicBezTo>
                  <a:cubicBezTo>
                    <a:pt x="78" y="745"/>
                    <a:pt x="1402" y="2666"/>
                    <a:pt x="1558" y="2874"/>
                  </a:cubicBezTo>
                  <a:lnTo>
                    <a:pt x="1558" y="4224"/>
                  </a:lnTo>
                  <a:cubicBezTo>
                    <a:pt x="1558" y="4224"/>
                    <a:pt x="1870" y="5055"/>
                    <a:pt x="1922" y="5185"/>
                  </a:cubicBezTo>
                  <a:lnTo>
                    <a:pt x="1922" y="7988"/>
                  </a:lnTo>
                  <a:cubicBezTo>
                    <a:pt x="1922" y="8274"/>
                    <a:pt x="2155" y="8482"/>
                    <a:pt x="2441" y="8482"/>
                  </a:cubicBezTo>
                  <a:cubicBezTo>
                    <a:pt x="2726" y="8482"/>
                    <a:pt x="2934" y="8274"/>
                    <a:pt x="2934" y="7988"/>
                  </a:cubicBezTo>
                  <a:lnTo>
                    <a:pt x="2934" y="5003"/>
                  </a:lnTo>
                  <a:cubicBezTo>
                    <a:pt x="2934" y="5003"/>
                    <a:pt x="2623" y="4172"/>
                    <a:pt x="2571" y="4042"/>
                  </a:cubicBezTo>
                  <a:lnTo>
                    <a:pt x="2571" y="2588"/>
                  </a:lnTo>
                  <a:lnTo>
                    <a:pt x="935" y="226"/>
                  </a:lnTo>
                  <a:cubicBezTo>
                    <a:pt x="835" y="76"/>
                    <a:pt x="671" y="1"/>
                    <a:pt x="504" y="1"/>
                  </a:cubicBezTo>
                  <a:close/>
                </a:path>
              </a:pathLst>
            </a:custGeom>
            <a:solidFill>
              <a:srgbClr val="FFBF00"/>
            </a:solidFill>
            <a:ln w="5200" cap="flat" cmpd="sng">
              <a:solidFill>
                <a:srgbClr val="490101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16"/>
            <p:cNvSpPr/>
            <p:nvPr/>
          </p:nvSpPr>
          <p:spPr>
            <a:xfrm>
              <a:off x="6918542" y="3109538"/>
              <a:ext cx="62340" cy="227672"/>
            </a:xfrm>
            <a:custGeom>
              <a:avLst/>
              <a:gdLst/>
              <a:ahLst/>
              <a:cxnLst/>
              <a:rect l="l" t="t" r="r" b="b"/>
              <a:pathLst>
                <a:path w="2078" h="7658" extrusionOk="0">
                  <a:moveTo>
                    <a:pt x="1224" y="1"/>
                  </a:moveTo>
                  <a:cubicBezTo>
                    <a:pt x="1001" y="1"/>
                    <a:pt x="795" y="145"/>
                    <a:pt x="728" y="348"/>
                  </a:cubicBezTo>
                  <a:lnTo>
                    <a:pt x="105" y="2919"/>
                  </a:lnTo>
                  <a:cubicBezTo>
                    <a:pt x="105" y="2919"/>
                    <a:pt x="260" y="3697"/>
                    <a:pt x="286" y="3827"/>
                  </a:cubicBezTo>
                  <a:cubicBezTo>
                    <a:pt x="260" y="3957"/>
                    <a:pt x="1" y="5073"/>
                    <a:pt x="1" y="5073"/>
                  </a:cubicBezTo>
                  <a:lnTo>
                    <a:pt x="1091" y="7384"/>
                  </a:lnTo>
                  <a:cubicBezTo>
                    <a:pt x="1168" y="7556"/>
                    <a:pt x="1343" y="7658"/>
                    <a:pt x="1534" y="7658"/>
                  </a:cubicBezTo>
                  <a:cubicBezTo>
                    <a:pt x="1602" y="7658"/>
                    <a:pt x="1672" y="7645"/>
                    <a:pt x="1740" y="7617"/>
                  </a:cubicBezTo>
                  <a:cubicBezTo>
                    <a:pt x="1948" y="7566"/>
                    <a:pt x="2078" y="7410"/>
                    <a:pt x="2078" y="7228"/>
                  </a:cubicBezTo>
                  <a:cubicBezTo>
                    <a:pt x="2078" y="7176"/>
                    <a:pt x="2052" y="7124"/>
                    <a:pt x="2026" y="7072"/>
                  </a:cubicBezTo>
                  <a:cubicBezTo>
                    <a:pt x="2026" y="7072"/>
                    <a:pt x="1143" y="5203"/>
                    <a:pt x="1039" y="4995"/>
                  </a:cubicBezTo>
                  <a:cubicBezTo>
                    <a:pt x="1091" y="4788"/>
                    <a:pt x="1325" y="3827"/>
                    <a:pt x="1325" y="3827"/>
                  </a:cubicBezTo>
                  <a:cubicBezTo>
                    <a:pt x="1325" y="3827"/>
                    <a:pt x="1169" y="3074"/>
                    <a:pt x="1143" y="2945"/>
                  </a:cubicBezTo>
                  <a:cubicBezTo>
                    <a:pt x="1169" y="2789"/>
                    <a:pt x="1740" y="504"/>
                    <a:pt x="1740" y="504"/>
                  </a:cubicBezTo>
                  <a:cubicBezTo>
                    <a:pt x="1740" y="478"/>
                    <a:pt x="1740" y="452"/>
                    <a:pt x="1740" y="426"/>
                  </a:cubicBezTo>
                  <a:cubicBezTo>
                    <a:pt x="1740" y="219"/>
                    <a:pt x="1584" y="63"/>
                    <a:pt x="1325" y="11"/>
                  </a:cubicBezTo>
                  <a:cubicBezTo>
                    <a:pt x="1291" y="4"/>
                    <a:pt x="1257" y="1"/>
                    <a:pt x="1224" y="1"/>
                  </a:cubicBezTo>
                  <a:close/>
                </a:path>
              </a:pathLst>
            </a:custGeom>
            <a:solidFill>
              <a:srgbClr val="FFBF00"/>
            </a:solidFill>
            <a:ln w="4550" cap="flat" cmpd="sng">
              <a:solidFill>
                <a:srgbClr val="490101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16"/>
            <p:cNvSpPr/>
            <p:nvPr/>
          </p:nvSpPr>
          <p:spPr>
            <a:xfrm>
              <a:off x="6886624" y="3152286"/>
              <a:ext cx="57660" cy="234570"/>
            </a:xfrm>
            <a:custGeom>
              <a:avLst/>
              <a:gdLst/>
              <a:ahLst/>
              <a:cxnLst/>
              <a:rect l="l" t="t" r="r" b="b"/>
              <a:pathLst>
                <a:path w="1922" h="7890" extrusionOk="0">
                  <a:moveTo>
                    <a:pt x="1350" y="1"/>
                  </a:moveTo>
                  <a:cubicBezTo>
                    <a:pt x="1091" y="1"/>
                    <a:pt x="857" y="183"/>
                    <a:pt x="831" y="416"/>
                  </a:cubicBezTo>
                  <a:lnTo>
                    <a:pt x="649" y="3921"/>
                  </a:lnTo>
                  <a:cubicBezTo>
                    <a:pt x="649" y="3921"/>
                    <a:pt x="857" y="5063"/>
                    <a:pt x="883" y="5245"/>
                  </a:cubicBezTo>
                  <a:cubicBezTo>
                    <a:pt x="805" y="5427"/>
                    <a:pt x="26" y="7348"/>
                    <a:pt x="26" y="7348"/>
                  </a:cubicBezTo>
                  <a:cubicBezTo>
                    <a:pt x="26" y="7374"/>
                    <a:pt x="0" y="7426"/>
                    <a:pt x="0" y="7477"/>
                  </a:cubicBezTo>
                  <a:cubicBezTo>
                    <a:pt x="0" y="7633"/>
                    <a:pt x="156" y="7815"/>
                    <a:pt x="364" y="7867"/>
                  </a:cubicBezTo>
                  <a:cubicBezTo>
                    <a:pt x="416" y="7882"/>
                    <a:pt x="469" y="7890"/>
                    <a:pt x="521" y="7890"/>
                  </a:cubicBezTo>
                  <a:cubicBezTo>
                    <a:pt x="729" y="7890"/>
                    <a:pt x="925" y="7773"/>
                    <a:pt x="987" y="7607"/>
                  </a:cubicBezTo>
                  <a:lnTo>
                    <a:pt x="1921" y="5323"/>
                  </a:lnTo>
                  <a:cubicBezTo>
                    <a:pt x="1921" y="5323"/>
                    <a:pt x="1662" y="3947"/>
                    <a:pt x="1662" y="3869"/>
                  </a:cubicBezTo>
                  <a:cubicBezTo>
                    <a:pt x="1662" y="3791"/>
                    <a:pt x="1844" y="442"/>
                    <a:pt x="1844" y="442"/>
                  </a:cubicBezTo>
                  <a:cubicBezTo>
                    <a:pt x="1844" y="442"/>
                    <a:pt x="1844" y="442"/>
                    <a:pt x="1844" y="416"/>
                  </a:cubicBezTo>
                  <a:cubicBezTo>
                    <a:pt x="1844" y="208"/>
                    <a:pt x="1636" y="27"/>
                    <a:pt x="1350" y="1"/>
                  </a:cubicBezTo>
                  <a:close/>
                </a:path>
              </a:pathLst>
            </a:custGeom>
            <a:solidFill>
              <a:srgbClr val="FFBF00"/>
            </a:solidFill>
            <a:ln w="4550" cap="flat" cmpd="sng">
              <a:solidFill>
                <a:srgbClr val="490101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16"/>
            <p:cNvSpPr/>
            <p:nvPr/>
          </p:nvSpPr>
          <p:spPr>
            <a:xfrm>
              <a:off x="6850025" y="3152732"/>
              <a:ext cx="61560" cy="227583"/>
            </a:xfrm>
            <a:custGeom>
              <a:avLst/>
              <a:gdLst/>
              <a:ahLst/>
              <a:cxnLst/>
              <a:rect l="l" t="t" r="r" b="b"/>
              <a:pathLst>
                <a:path w="2052" h="7655" extrusionOk="0">
                  <a:moveTo>
                    <a:pt x="1356" y="0"/>
                  </a:moveTo>
                  <a:cubicBezTo>
                    <a:pt x="1122" y="0"/>
                    <a:pt x="923" y="124"/>
                    <a:pt x="857" y="323"/>
                  </a:cubicBezTo>
                  <a:lnTo>
                    <a:pt x="182" y="2893"/>
                  </a:lnTo>
                  <a:cubicBezTo>
                    <a:pt x="182" y="2893"/>
                    <a:pt x="312" y="3672"/>
                    <a:pt x="338" y="3802"/>
                  </a:cubicBezTo>
                  <a:cubicBezTo>
                    <a:pt x="312" y="3932"/>
                    <a:pt x="0" y="5048"/>
                    <a:pt x="0" y="5048"/>
                  </a:cubicBezTo>
                  <a:lnTo>
                    <a:pt x="1065" y="7385"/>
                  </a:lnTo>
                  <a:cubicBezTo>
                    <a:pt x="1143" y="7542"/>
                    <a:pt x="1327" y="7655"/>
                    <a:pt x="1524" y="7655"/>
                  </a:cubicBezTo>
                  <a:cubicBezTo>
                    <a:pt x="1587" y="7655"/>
                    <a:pt x="1651" y="7643"/>
                    <a:pt x="1714" y="7618"/>
                  </a:cubicBezTo>
                  <a:cubicBezTo>
                    <a:pt x="1921" y="7566"/>
                    <a:pt x="2051" y="7411"/>
                    <a:pt x="2051" y="7229"/>
                  </a:cubicBezTo>
                  <a:cubicBezTo>
                    <a:pt x="2051" y="7177"/>
                    <a:pt x="2025" y="7125"/>
                    <a:pt x="2025" y="7099"/>
                  </a:cubicBezTo>
                  <a:cubicBezTo>
                    <a:pt x="2025" y="7099"/>
                    <a:pt x="1168" y="5178"/>
                    <a:pt x="1065" y="4970"/>
                  </a:cubicBezTo>
                  <a:cubicBezTo>
                    <a:pt x="1116" y="4789"/>
                    <a:pt x="1376" y="3828"/>
                    <a:pt x="1376" y="3828"/>
                  </a:cubicBezTo>
                  <a:cubicBezTo>
                    <a:pt x="1376" y="3828"/>
                    <a:pt x="1246" y="3049"/>
                    <a:pt x="1220" y="2919"/>
                  </a:cubicBezTo>
                  <a:cubicBezTo>
                    <a:pt x="1246" y="2790"/>
                    <a:pt x="1869" y="505"/>
                    <a:pt x="1869" y="505"/>
                  </a:cubicBezTo>
                  <a:cubicBezTo>
                    <a:pt x="1869" y="479"/>
                    <a:pt x="1869" y="453"/>
                    <a:pt x="1869" y="427"/>
                  </a:cubicBezTo>
                  <a:cubicBezTo>
                    <a:pt x="1869" y="219"/>
                    <a:pt x="1714" y="38"/>
                    <a:pt x="1480" y="12"/>
                  </a:cubicBezTo>
                  <a:cubicBezTo>
                    <a:pt x="1438" y="4"/>
                    <a:pt x="1396" y="0"/>
                    <a:pt x="1356" y="0"/>
                  </a:cubicBezTo>
                  <a:close/>
                </a:path>
              </a:pathLst>
            </a:custGeom>
            <a:solidFill>
              <a:srgbClr val="FFBF00"/>
            </a:solidFill>
            <a:ln w="4550" cap="flat" cmpd="sng">
              <a:solidFill>
                <a:srgbClr val="490101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16"/>
            <p:cNvSpPr/>
            <p:nvPr/>
          </p:nvSpPr>
          <p:spPr>
            <a:xfrm>
              <a:off x="6965280" y="3080435"/>
              <a:ext cx="56100" cy="235075"/>
            </a:xfrm>
            <a:custGeom>
              <a:avLst/>
              <a:gdLst/>
              <a:ahLst/>
              <a:cxnLst/>
              <a:rect l="l" t="t" r="r" b="b"/>
              <a:pathLst>
                <a:path w="1870" h="7907" extrusionOk="0">
                  <a:moveTo>
                    <a:pt x="522" y="1"/>
                  </a:moveTo>
                  <a:cubicBezTo>
                    <a:pt x="504" y="1"/>
                    <a:pt x="486" y="2"/>
                    <a:pt x="468" y="3"/>
                  </a:cubicBezTo>
                  <a:cubicBezTo>
                    <a:pt x="208" y="29"/>
                    <a:pt x="0" y="211"/>
                    <a:pt x="0" y="419"/>
                  </a:cubicBezTo>
                  <a:cubicBezTo>
                    <a:pt x="0" y="445"/>
                    <a:pt x="0" y="445"/>
                    <a:pt x="0" y="445"/>
                  </a:cubicBezTo>
                  <a:lnTo>
                    <a:pt x="364" y="3975"/>
                  </a:lnTo>
                  <a:cubicBezTo>
                    <a:pt x="364" y="3975"/>
                    <a:pt x="753" y="5092"/>
                    <a:pt x="805" y="5248"/>
                  </a:cubicBezTo>
                  <a:cubicBezTo>
                    <a:pt x="779" y="5429"/>
                    <a:pt x="286" y="7402"/>
                    <a:pt x="286" y="7402"/>
                  </a:cubicBezTo>
                  <a:cubicBezTo>
                    <a:pt x="286" y="7428"/>
                    <a:pt x="286" y="7480"/>
                    <a:pt x="286" y="7506"/>
                  </a:cubicBezTo>
                  <a:cubicBezTo>
                    <a:pt x="286" y="7688"/>
                    <a:pt x="442" y="7870"/>
                    <a:pt x="701" y="7896"/>
                  </a:cubicBezTo>
                  <a:cubicBezTo>
                    <a:pt x="740" y="7903"/>
                    <a:pt x="778" y="7907"/>
                    <a:pt x="817" y="7907"/>
                  </a:cubicBezTo>
                  <a:cubicBezTo>
                    <a:pt x="1040" y="7907"/>
                    <a:pt x="1254" y="7783"/>
                    <a:pt x="1298" y="7584"/>
                  </a:cubicBezTo>
                  <a:lnTo>
                    <a:pt x="1870" y="5222"/>
                  </a:lnTo>
                  <a:cubicBezTo>
                    <a:pt x="1870" y="5222"/>
                    <a:pt x="1402" y="3898"/>
                    <a:pt x="1376" y="3820"/>
                  </a:cubicBezTo>
                  <a:cubicBezTo>
                    <a:pt x="1350" y="3716"/>
                    <a:pt x="1013" y="393"/>
                    <a:pt x="1013" y="393"/>
                  </a:cubicBezTo>
                  <a:cubicBezTo>
                    <a:pt x="989" y="174"/>
                    <a:pt x="782" y="1"/>
                    <a:pt x="522" y="1"/>
                  </a:cubicBezTo>
                  <a:close/>
                </a:path>
              </a:pathLst>
            </a:custGeom>
            <a:solidFill>
              <a:srgbClr val="FFBF00"/>
            </a:solidFill>
            <a:ln w="4550" cap="flat" cmpd="sng">
              <a:solidFill>
                <a:srgbClr val="490101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16"/>
            <p:cNvSpPr/>
            <p:nvPr/>
          </p:nvSpPr>
          <p:spPr>
            <a:xfrm>
              <a:off x="6838326" y="3207014"/>
              <a:ext cx="60780" cy="267243"/>
            </a:xfrm>
            <a:custGeom>
              <a:avLst/>
              <a:gdLst/>
              <a:ahLst/>
              <a:cxnLst/>
              <a:rect l="l" t="t" r="r" b="b"/>
              <a:pathLst>
                <a:path w="2026" h="8989" extrusionOk="0">
                  <a:moveTo>
                    <a:pt x="496" y="1"/>
                  </a:moveTo>
                  <a:cubicBezTo>
                    <a:pt x="478" y="1"/>
                    <a:pt x="460" y="1"/>
                    <a:pt x="442" y="3"/>
                  </a:cubicBezTo>
                  <a:cubicBezTo>
                    <a:pt x="182" y="29"/>
                    <a:pt x="1" y="237"/>
                    <a:pt x="1" y="496"/>
                  </a:cubicBezTo>
                  <a:cubicBezTo>
                    <a:pt x="1" y="496"/>
                    <a:pt x="1" y="522"/>
                    <a:pt x="1" y="548"/>
                  </a:cubicBezTo>
                  <a:lnTo>
                    <a:pt x="468" y="4520"/>
                  </a:lnTo>
                  <a:cubicBezTo>
                    <a:pt x="468" y="4520"/>
                    <a:pt x="909" y="5766"/>
                    <a:pt x="987" y="5948"/>
                  </a:cubicBezTo>
                  <a:cubicBezTo>
                    <a:pt x="935" y="6182"/>
                    <a:pt x="520" y="8414"/>
                    <a:pt x="520" y="8414"/>
                  </a:cubicBezTo>
                  <a:cubicBezTo>
                    <a:pt x="520" y="8466"/>
                    <a:pt x="520" y="8492"/>
                    <a:pt x="520" y="8518"/>
                  </a:cubicBezTo>
                  <a:cubicBezTo>
                    <a:pt x="520" y="8726"/>
                    <a:pt x="702" y="8933"/>
                    <a:pt x="935" y="8985"/>
                  </a:cubicBezTo>
                  <a:cubicBezTo>
                    <a:pt x="956" y="8987"/>
                    <a:pt x="977" y="8988"/>
                    <a:pt x="997" y="8988"/>
                  </a:cubicBezTo>
                  <a:cubicBezTo>
                    <a:pt x="1257" y="8988"/>
                    <a:pt x="1484" y="8837"/>
                    <a:pt x="1532" y="8596"/>
                  </a:cubicBezTo>
                  <a:lnTo>
                    <a:pt x="2026" y="5896"/>
                  </a:lnTo>
                  <a:cubicBezTo>
                    <a:pt x="2026" y="5896"/>
                    <a:pt x="1506" y="4390"/>
                    <a:pt x="1481" y="4312"/>
                  </a:cubicBezTo>
                  <a:cubicBezTo>
                    <a:pt x="1455" y="4209"/>
                    <a:pt x="1013" y="444"/>
                    <a:pt x="1013" y="444"/>
                  </a:cubicBezTo>
                  <a:cubicBezTo>
                    <a:pt x="989" y="177"/>
                    <a:pt x="760" y="1"/>
                    <a:pt x="496" y="1"/>
                  </a:cubicBezTo>
                  <a:close/>
                </a:path>
              </a:pathLst>
            </a:custGeom>
            <a:solidFill>
              <a:srgbClr val="FFBF00"/>
            </a:solidFill>
            <a:ln w="5200" cap="flat" cmpd="sng">
              <a:solidFill>
                <a:srgbClr val="490101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16"/>
            <p:cNvSpPr/>
            <p:nvPr/>
          </p:nvSpPr>
          <p:spPr>
            <a:xfrm>
              <a:off x="6789278" y="3223305"/>
              <a:ext cx="89580" cy="251754"/>
            </a:xfrm>
            <a:custGeom>
              <a:avLst/>
              <a:gdLst/>
              <a:ahLst/>
              <a:cxnLst/>
              <a:rect l="l" t="t" r="r" b="b"/>
              <a:pathLst>
                <a:path w="2986" h="8468" extrusionOk="0">
                  <a:moveTo>
                    <a:pt x="493" y="0"/>
                  </a:moveTo>
                  <a:cubicBezTo>
                    <a:pt x="208" y="0"/>
                    <a:pt x="0" y="208"/>
                    <a:pt x="0" y="467"/>
                  </a:cubicBezTo>
                  <a:cubicBezTo>
                    <a:pt x="0" y="467"/>
                    <a:pt x="0" y="3453"/>
                    <a:pt x="0" y="3453"/>
                  </a:cubicBezTo>
                  <a:cubicBezTo>
                    <a:pt x="0" y="3453"/>
                    <a:pt x="338" y="4284"/>
                    <a:pt x="390" y="4439"/>
                  </a:cubicBezTo>
                  <a:cubicBezTo>
                    <a:pt x="390" y="4569"/>
                    <a:pt x="390" y="5867"/>
                    <a:pt x="390" y="5867"/>
                  </a:cubicBezTo>
                  <a:lnTo>
                    <a:pt x="2051" y="8256"/>
                  </a:lnTo>
                  <a:cubicBezTo>
                    <a:pt x="2150" y="8388"/>
                    <a:pt x="2313" y="8468"/>
                    <a:pt x="2478" y="8468"/>
                  </a:cubicBezTo>
                  <a:cubicBezTo>
                    <a:pt x="2572" y="8468"/>
                    <a:pt x="2667" y="8442"/>
                    <a:pt x="2752" y="8385"/>
                  </a:cubicBezTo>
                  <a:cubicBezTo>
                    <a:pt x="2908" y="8308"/>
                    <a:pt x="2986" y="8152"/>
                    <a:pt x="2986" y="7996"/>
                  </a:cubicBezTo>
                  <a:cubicBezTo>
                    <a:pt x="2986" y="7892"/>
                    <a:pt x="2960" y="7814"/>
                    <a:pt x="2882" y="7736"/>
                  </a:cubicBezTo>
                  <a:cubicBezTo>
                    <a:pt x="2882" y="7736"/>
                    <a:pt x="1558" y="5789"/>
                    <a:pt x="1402" y="5582"/>
                  </a:cubicBezTo>
                  <a:cubicBezTo>
                    <a:pt x="1402" y="5348"/>
                    <a:pt x="1402" y="4258"/>
                    <a:pt x="1402" y="4258"/>
                  </a:cubicBezTo>
                  <a:cubicBezTo>
                    <a:pt x="1402" y="4258"/>
                    <a:pt x="1065" y="3427"/>
                    <a:pt x="1013" y="3297"/>
                  </a:cubicBezTo>
                  <a:cubicBezTo>
                    <a:pt x="1013" y="3115"/>
                    <a:pt x="1013" y="467"/>
                    <a:pt x="1013" y="467"/>
                  </a:cubicBezTo>
                  <a:cubicBezTo>
                    <a:pt x="1013" y="208"/>
                    <a:pt x="779" y="0"/>
                    <a:pt x="493" y="0"/>
                  </a:cubicBezTo>
                  <a:close/>
                </a:path>
              </a:pathLst>
            </a:custGeom>
            <a:solidFill>
              <a:srgbClr val="FFBF00"/>
            </a:solidFill>
            <a:ln w="5200" cap="flat" cmpd="sng">
              <a:solidFill>
                <a:srgbClr val="490101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16"/>
            <p:cNvSpPr/>
            <p:nvPr/>
          </p:nvSpPr>
          <p:spPr>
            <a:xfrm>
              <a:off x="4572049" y="2965538"/>
              <a:ext cx="126210" cy="280205"/>
            </a:xfrm>
            <a:custGeom>
              <a:avLst/>
              <a:gdLst/>
              <a:ahLst/>
              <a:cxnLst/>
              <a:rect l="l" t="t" r="r" b="b"/>
              <a:pathLst>
                <a:path w="4207" h="9425" extrusionOk="0">
                  <a:moveTo>
                    <a:pt x="2467" y="0"/>
                  </a:moveTo>
                  <a:lnTo>
                    <a:pt x="1" y="9372"/>
                  </a:lnTo>
                  <a:lnTo>
                    <a:pt x="364" y="9424"/>
                  </a:lnTo>
                  <a:lnTo>
                    <a:pt x="1870" y="9113"/>
                  </a:lnTo>
                  <a:lnTo>
                    <a:pt x="2441" y="7737"/>
                  </a:lnTo>
                  <a:lnTo>
                    <a:pt x="1377" y="6568"/>
                  </a:lnTo>
                  <a:lnTo>
                    <a:pt x="1922" y="5348"/>
                  </a:lnTo>
                  <a:lnTo>
                    <a:pt x="3635" y="5063"/>
                  </a:lnTo>
                  <a:lnTo>
                    <a:pt x="4207" y="3661"/>
                  </a:lnTo>
                  <a:lnTo>
                    <a:pt x="3220" y="2518"/>
                  </a:lnTo>
                  <a:lnTo>
                    <a:pt x="3739" y="1220"/>
                  </a:lnTo>
                  <a:lnTo>
                    <a:pt x="2909" y="208"/>
                  </a:lnTo>
                  <a:lnTo>
                    <a:pt x="2467" y="0"/>
                  </a:lnTo>
                  <a:close/>
                </a:path>
              </a:pathLst>
            </a:custGeom>
            <a:solidFill>
              <a:srgbClr val="490101"/>
            </a:solidFill>
            <a:ln w="2600" cap="flat" cmpd="sng">
              <a:solidFill>
                <a:srgbClr val="FFFF00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16"/>
            <p:cNvSpPr/>
            <p:nvPr/>
          </p:nvSpPr>
          <p:spPr>
            <a:xfrm>
              <a:off x="4582189" y="2965538"/>
              <a:ext cx="93480" cy="81847"/>
            </a:xfrm>
            <a:custGeom>
              <a:avLst/>
              <a:gdLst/>
              <a:ahLst/>
              <a:cxnLst/>
              <a:rect l="l" t="t" r="r" b="b"/>
              <a:pathLst>
                <a:path w="3116" h="2753" extrusionOk="0">
                  <a:moveTo>
                    <a:pt x="2129" y="0"/>
                  </a:moveTo>
                  <a:lnTo>
                    <a:pt x="572" y="208"/>
                  </a:lnTo>
                  <a:lnTo>
                    <a:pt x="0" y="1584"/>
                  </a:lnTo>
                  <a:lnTo>
                    <a:pt x="987" y="2752"/>
                  </a:lnTo>
                  <a:lnTo>
                    <a:pt x="2545" y="2544"/>
                  </a:lnTo>
                  <a:lnTo>
                    <a:pt x="3116" y="1169"/>
                  </a:lnTo>
                  <a:lnTo>
                    <a:pt x="2129" y="0"/>
                  </a:lnTo>
                  <a:close/>
                </a:path>
              </a:pathLst>
            </a:custGeom>
            <a:solidFill>
              <a:srgbClr val="FFFF00"/>
            </a:solidFill>
            <a:ln w="2600" cap="flat" cmpd="sng">
              <a:solidFill>
                <a:srgbClr val="490101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16"/>
            <p:cNvSpPr/>
            <p:nvPr/>
          </p:nvSpPr>
          <p:spPr>
            <a:xfrm>
              <a:off x="4594638" y="3040392"/>
              <a:ext cx="94290" cy="81847"/>
            </a:xfrm>
            <a:custGeom>
              <a:avLst/>
              <a:gdLst/>
              <a:ahLst/>
              <a:cxnLst/>
              <a:rect l="l" t="t" r="r" b="b"/>
              <a:pathLst>
                <a:path w="3143" h="2753" extrusionOk="0">
                  <a:moveTo>
                    <a:pt x="2156" y="0"/>
                  </a:moveTo>
                  <a:lnTo>
                    <a:pt x="598" y="208"/>
                  </a:lnTo>
                  <a:lnTo>
                    <a:pt x="1" y="1584"/>
                  </a:lnTo>
                  <a:lnTo>
                    <a:pt x="987" y="2752"/>
                  </a:lnTo>
                  <a:lnTo>
                    <a:pt x="2545" y="2545"/>
                  </a:lnTo>
                  <a:lnTo>
                    <a:pt x="3142" y="1143"/>
                  </a:lnTo>
                  <a:lnTo>
                    <a:pt x="2156" y="0"/>
                  </a:lnTo>
                  <a:close/>
                </a:path>
              </a:pathLst>
            </a:custGeom>
            <a:solidFill>
              <a:srgbClr val="FFFF00"/>
            </a:solidFill>
            <a:ln w="2600" cap="flat" cmpd="sng">
              <a:solidFill>
                <a:srgbClr val="490101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16"/>
            <p:cNvSpPr/>
            <p:nvPr/>
          </p:nvSpPr>
          <p:spPr>
            <a:xfrm>
              <a:off x="4530021" y="3085934"/>
              <a:ext cx="93480" cy="82590"/>
            </a:xfrm>
            <a:custGeom>
              <a:avLst/>
              <a:gdLst/>
              <a:ahLst/>
              <a:cxnLst/>
              <a:rect l="l" t="t" r="r" b="b"/>
              <a:pathLst>
                <a:path w="3116" h="2778" extrusionOk="0">
                  <a:moveTo>
                    <a:pt x="2155" y="0"/>
                  </a:moveTo>
                  <a:lnTo>
                    <a:pt x="571" y="234"/>
                  </a:lnTo>
                  <a:lnTo>
                    <a:pt x="0" y="1610"/>
                  </a:lnTo>
                  <a:lnTo>
                    <a:pt x="987" y="2778"/>
                  </a:lnTo>
                  <a:lnTo>
                    <a:pt x="2544" y="2570"/>
                  </a:lnTo>
                  <a:lnTo>
                    <a:pt x="3115" y="1168"/>
                  </a:lnTo>
                  <a:lnTo>
                    <a:pt x="2155" y="0"/>
                  </a:lnTo>
                  <a:close/>
                </a:path>
              </a:pathLst>
            </a:custGeom>
            <a:solidFill>
              <a:srgbClr val="FFFF00"/>
            </a:solidFill>
            <a:ln w="2600" cap="flat" cmpd="sng">
              <a:solidFill>
                <a:srgbClr val="490101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16"/>
            <p:cNvSpPr/>
            <p:nvPr/>
          </p:nvSpPr>
          <p:spPr>
            <a:xfrm>
              <a:off x="4542471" y="3162334"/>
              <a:ext cx="93480" cy="81847"/>
            </a:xfrm>
            <a:custGeom>
              <a:avLst/>
              <a:gdLst/>
              <a:ahLst/>
              <a:cxnLst/>
              <a:rect l="l" t="t" r="r" b="b"/>
              <a:pathLst>
                <a:path w="3116" h="2753" extrusionOk="0">
                  <a:moveTo>
                    <a:pt x="2129" y="0"/>
                  </a:moveTo>
                  <a:lnTo>
                    <a:pt x="572" y="208"/>
                  </a:lnTo>
                  <a:lnTo>
                    <a:pt x="0" y="1610"/>
                  </a:lnTo>
                  <a:lnTo>
                    <a:pt x="987" y="2752"/>
                  </a:lnTo>
                  <a:lnTo>
                    <a:pt x="2545" y="2544"/>
                  </a:lnTo>
                  <a:lnTo>
                    <a:pt x="3116" y="1169"/>
                  </a:lnTo>
                  <a:lnTo>
                    <a:pt x="2129" y="0"/>
                  </a:lnTo>
                  <a:close/>
                </a:path>
              </a:pathLst>
            </a:custGeom>
            <a:solidFill>
              <a:srgbClr val="FFFF00"/>
            </a:solidFill>
            <a:ln w="2600" cap="flat" cmpd="sng">
              <a:solidFill>
                <a:srgbClr val="490101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16"/>
            <p:cNvSpPr/>
            <p:nvPr/>
          </p:nvSpPr>
          <p:spPr>
            <a:xfrm>
              <a:off x="5333715" y="3215576"/>
              <a:ext cx="101280" cy="283297"/>
            </a:xfrm>
            <a:custGeom>
              <a:avLst/>
              <a:gdLst/>
              <a:ahLst/>
              <a:cxnLst/>
              <a:rect l="l" t="t" r="r" b="b"/>
              <a:pathLst>
                <a:path w="3376" h="9529" extrusionOk="0">
                  <a:moveTo>
                    <a:pt x="1" y="1"/>
                  </a:moveTo>
                  <a:lnTo>
                    <a:pt x="1766" y="9528"/>
                  </a:lnTo>
                  <a:lnTo>
                    <a:pt x="2129" y="9424"/>
                  </a:lnTo>
                  <a:lnTo>
                    <a:pt x="3375" y="8568"/>
                  </a:lnTo>
                  <a:lnTo>
                    <a:pt x="3298" y="7088"/>
                  </a:lnTo>
                  <a:lnTo>
                    <a:pt x="1844" y="6413"/>
                  </a:lnTo>
                  <a:lnTo>
                    <a:pt x="1818" y="5089"/>
                  </a:lnTo>
                  <a:lnTo>
                    <a:pt x="3220" y="4180"/>
                  </a:lnTo>
                  <a:lnTo>
                    <a:pt x="3142" y="2675"/>
                  </a:lnTo>
                  <a:lnTo>
                    <a:pt x="1766" y="2000"/>
                  </a:lnTo>
                  <a:lnTo>
                    <a:pt x="1688" y="624"/>
                  </a:lnTo>
                  <a:lnTo>
                    <a:pt x="494" y="2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490101"/>
            </a:solidFill>
            <a:ln w="2600" cap="flat" cmpd="sng">
              <a:solidFill>
                <a:srgbClr val="FFFF00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16"/>
            <p:cNvSpPr/>
            <p:nvPr/>
          </p:nvSpPr>
          <p:spPr>
            <a:xfrm>
              <a:off x="5293996" y="3215576"/>
              <a:ext cx="83370" cy="88031"/>
            </a:xfrm>
            <a:custGeom>
              <a:avLst/>
              <a:gdLst/>
              <a:ahLst/>
              <a:cxnLst/>
              <a:rect l="l" t="t" r="r" b="b"/>
              <a:pathLst>
                <a:path w="2779" h="2961" extrusionOk="0">
                  <a:moveTo>
                    <a:pt x="1325" y="1"/>
                  </a:moveTo>
                  <a:lnTo>
                    <a:pt x="1" y="779"/>
                  </a:lnTo>
                  <a:lnTo>
                    <a:pt x="53" y="2285"/>
                  </a:lnTo>
                  <a:lnTo>
                    <a:pt x="1454" y="2960"/>
                  </a:lnTo>
                  <a:lnTo>
                    <a:pt x="2778" y="2155"/>
                  </a:lnTo>
                  <a:lnTo>
                    <a:pt x="2726" y="676"/>
                  </a:lnTo>
                  <a:lnTo>
                    <a:pt x="1325" y="1"/>
                  </a:lnTo>
                  <a:close/>
                </a:path>
              </a:pathLst>
            </a:custGeom>
            <a:solidFill>
              <a:srgbClr val="FFFF00"/>
            </a:solidFill>
            <a:ln w="2600" cap="flat" cmpd="sng">
              <a:solidFill>
                <a:srgbClr val="490101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16"/>
            <p:cNvSpPr/>
            <p:nvPr/>
          </p:nvSpPr>
          <p:spPr>
            <a:xfrm>
              <a:off x="5337614" y="3278865"/>
              <a:ext cx="84150" cy="88001"/>
            </a:xfrm>
            <a:custGeom>
              <a:avLst/>
              <a:gdLst/>
              <a:ahLst/>
              <a:cxnLst/>
              <a:rect l="l" t="t" r="r" b="b"/>
              <a:pathLst>
                <a:path w="2805" h="2960" extrusionOk="0">
                  <a:moveTo>
                    <a:pt x="1350" y="0"/>
                  </a:moveTo>
                  <a:lnTo>
                    <a:pt x="0" y="779"/>
                  </a:lnTo>
                  <a:lnTo>
                    <a:pt x="78" y="2285"/>
                  </a:lnTo>
                  <a:lnTo>
                    <a:pt x="1480" y="2960"/>
                  </a:lnTo>
                  <a:lnTo>
                    <a:pt x="2804" y="2181"/>
                  </a:lnTo>
                  <a:lnTo>
                    <a:pt x="2752" y="675"/>
                  </a:lnTo>
                  <a:lnTo>
                    <a:pt x="1350" y="0"/>
                  </a:lnTo>
                  <a:close/>
                </a:path>
              </a:pathLst>
            </a:custGeom>
            <a:solidFill>
              <a:srgbClr val="FFFF00"/>
            </a:solidFill>
            <a:ln w="2600" cap="flat" cmpd="sng">
              <a:solidFill>
                <a:srgbClr val="490101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16"/>
            <p:cNvSpPr/>
            <p:nvPr/>
          </p:nvSpPr>
          <p:spPr>
            <a:xfrm>
              <a:off x="5298676" y="3345217"/>
              <a:ext cx="84150" cy="88804"/>
            </a:xfrm>
            <a:custGeom>
              <a:avLst/>
              <a:gdLst/>
              <a:ahLst/>
              <a:cxnLst/>
              <a:rect l="l" t="t" r="r" b="b"/>
              <a:pathLst>
                <a:path w="2805" h="2987" extrusionOk="0">
                  <a:moveTo>
                    <a:pt x="1324" y="1"/>
                  </a:moveTo>
                  <a:lnTo>
                    <a:pt x="0" y="806"/>
                  </a:lnTo>
                  <a:lnTo>
                    <a:pt x="52" y="2286"/>
                  </a:lnTo>
                  <a:lnTo>
                    <a:pt x="1454" y="2986"/>
                  </a:lnTo>
                  <a:lnTo>
                    <a:pt x="2804" y="2182"/>
                  </a:lnTo>
                  <a:lnTo>
                    <a:pt x="2726" y="702"/>
                  </a:lnTo>
                  <a:lnTo>
                    <a:pt x="1324" y="1"/>
                  </a:lnTo>
                  <a:close/>
                </a:path>
              </a:pathLst>
            </a:custGeom>
            <a:solidFill>
              <a:srgbClr val="FFFF00"/>
            </a:solidFill>
            <a:ln w="2600" cap="flat" cmpd="sng">
              <a:solidFill>
                <a:srgbClr val="490101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16"/>
            <p:cNvSpPr/>
            <p:nvPr/>
          </p:nvSpPr>
          <p:spPr>
            <a:xfrm>
              <a:off x="5343074" y="3410053"/>
              <a:ext cx="83340" cy="88804"/>
            </a:xfrm>
            <a:custGeom>
              <a:avLst/>
              <a:gdLst/>
              <a:ahLst/>
              <a:cxnLst/>
              <a:rect l="l" t="t" r="r" b="b"/>
              <a:pathLst>
                <a:path w="2778" h="2987" extrusionOk="0">
                  <a:moveTo>
                    <a:pt x="1324" y="1"/>
                  </a:moveTo>
                  <a:lnTo>
                    <a:pt x="0" y="805"/>
                  </a:lnTo>
                  <a:lnTo>
                    <a:pt x="52" y="2285"/>
                  </a:lnTo>
                  <a:lnTo>
                    <a:pt x="1454" y="2986"/>
                  </a:lnTo>
                  <a:lnTo>
                    <a:pt x="2778" y="2181"/>
                  </a:lnTo>
                  <a:lnTo>
                    <a:pt x="2726" y="702"/>
                  </a:lnTo>
                  <a:lnTo>
                    <a:pt x="1324" y="1"/>
                  </a:lnTo>
                  <a:close/>
                </a:path>
              </a:pathLst>
            </a:custGeom>
            <a:solidFill>
              <a:srgbClr val="FFFF00"/>
            </a:solidFill>
            <a:ln w="2600" cap="flat" cmpd="sng">
              <a:solidFill>
                <a:srgbClr val="490101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16"/>
            <p:cNvSpPr/>
            <p:nvPr/>
          </p:nvSpPr>
          <p:spPr>
            <a:xfrm>
              <a:off x="6384297" y="2861343"/>
              <a:ext cx="88050" cy="260910"/>
            </a:xfrm>
            <a:custGeom>
              <a:avLst/>
              <a:gdLst/>
              <a:ahLst/>
              <a:cxnLst/>
              <a:rect l="l" t="t" r="r" b="b"/>
              <a:pathLst>
                <a:path w="2935" h="8776" extrusionOk="0">
                  <a:moveTo>
                    <a:pt x="831" y="1"/>
                  </a:moveTo>
                  <a:lnTo>
                    <a:pt x="1" y="8775"/>
                  </a:lnTo>
                  <a:lnTo>
                    <a:pt x="338" y="8749"/>
                  </a:lnTo>
                  <a:lnTo>
                    <a:pt x="1662" y="8282"/>
                  </a:lnTo>
                  <a:lnTo>
                    <a:pt x="1974" y="6958"/>
                  </a:lnTo>
                  <a:lnTo>
                    <a:pt x="831" y="6049"/>
                  </a:lnTo>
                  <a:lnTo>
                    <a:pt x="1143" y="4881"/>
                  </a:lnTo>
                  <a:lnTo>
                    <a:pt x="2623" y="4388"/>
                  </a:lnTo>
                  <a:lnTo>
                    <a:pt x="2934" y="3064"/>
                  </a:lnTo>
                  <a:lnTo>
                    <a:pt x="1870" y="2155"/>
                  </a:lnTo>
                  <a:lnTo>
                    <a:pt x="2155" y="935"/>
                  </a:lnTo>
                  <a:lnTo>
                    <a:pt x="1247" y="130"/>
                  </a:lnTo>
                  <a:lnTo>
                    <a:pt x="831" y="1"/>
                  </a:lnTo>
                  <a:close/>
                </a:path>
              </a:pathLst>
            </a:custGeom>
            <a:solidFill>
              <a:srgbClr val="490101"/>
            </a:solidFill>
            <a:ln w="1950" cap="flat" cmpd="sng">
              <a:solidFill>
                <a:srgbClr val="FFFF00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16"/>
            <p:cNvSpPr/>
            <p:nvPr/>
          </p:nvSpPr>
          <p:spPr>
            <a:xfrm>
              <a:off x="6358588" y="2861343"/>
              <a:ext cx="82590" cy="78755"/>
            </a:xfrm>
            <a:custGeom>
              <a:avLst/>
              <a:gdLst/>
              <a:ahLst/>
              <a:cxnLst/>
              <a:rect l="l" t="t" r="r" b="b"/>
              <a:pathLst>
                <a:path w="2753" h="2649" extrusionOk="0">
                  <a:moveTo>
                    <a:pt x="1688" y="1"/>
                  </a:moveTo>
                  <a:lnTo>
                    <a:pt x="312" y="390"/>
                  </a:lnTo>
                  <a:lnTo>
                    <a:pt x="1" y="1714"/>
                  </a:lnTo>
                  <a:lnTo>
                    <a:pt x="1065" y="2649"/>
                  </a:lnTo>
                  <a:lnTo>
                    <a:pt x="2441" y="2233"/>
                  </a:lnTo>
                  <a:lnTo>
                    <a:pt x="2753" y="909"/>
                  </a:lnTo>
                  <a:lnTo>
                    <a:pt x="1688" y="1"/>
                  </a:lnTo>
                  <a:close/>
                </a:path>
              </a:pathLst>
            </a:custGeom>
            <a:solidFill>
              <a:srgbClr val="FFFF00"/>
            </a:solidFill>
            <a:ln w="1950" cap="flat" cmpd="sng">
              <a:solidFill>
                <a:srgbClr val="490101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16"/>
            <p:cNvSpPr/>
            <p:nvPr/>
          </p:nvSpPr>
          <p:spPr>
            <a:xfrm>
              <a:off x="6381177" y="2926951"/>
              <a:ext cx="82590" cy="78755"/>
            </a:xfrm>
            <a:custGeom>
              <a:avLst/>
              <a:gdLst/>
              <a:ahLst/>
              <a:cxnLst/>
              <a:rect l="l" t="t" r="r" b="b"/>
              <a:pathLst>
                <a:path w="2753" h="2649" extrusionOk="0">
                  <a:moveTo>
                    <a:pt x="1688" y="0"/>
                  </a:moveTo>
                  <a:lnTo>
                    <a:pt x="338" y="390"/>
                  </a:lnTo>
                  <a:lnTo>
                    <a:pt x="1" y="1714"/>
                  </a:lnTo>
                  <a:lnTo>
                    <a:pt x="1065" y="2648"/>
                  </a:lnTo>
                  <a:lnTo>
                    <a:pt x="2441" y="2233"/>
                  </a:lnTo>
                  <a:lnTo>
                    <a:pt x="2753" y="909"/>
                  </a:lnTo>
                  <a:lnTo>
                    <a:pt x="1688" y="0"/>
                  </a:lnTo>
                  <a:close/>
                </a:path>
              </a:pathLst>
            </a:custGeom>
            <a:solidFill>
              <a:srgbClr val="FFFF00"/>
            </a:solidFill>
            <a:ln w="1950" cap="flat" cmpd="sng">
              <a:solidFill>
                <a:srgbClr val="490101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16"/>
            <p:cNvSpPr/>
            <p:nvPr/>
          </p:nvSpPr>
          <p:spPr>
            <a:xfrm>
              <a:off x="6329789" y="2976329"/>
              <a:ext cx="82590" cy="78755"/>
            </a:xfrm>
            <a:custGeom>
              <a:avLst/>
              <a:gdLst/>
              <a:ahLst/>
              <a:cxnLst/>
              <a:rect l="l" t="t" r="r" b="b"/>
              <a:pathLst>
                <a:path w="2753" h="2649" extrusionOk="0">
                  <a:moveTo>
                    <a:pt x="1688" y="1"/>
                  </a:moveTo>
                  <a:lnTo>
                    <a:pt x="338" y="416"/>
                  </a:lnTo>
                  <a:lnTo>
                    <a:pt x="0" y="1740"/>
                  </a:lnTo>
                  <a:lnTo>
                    <a:pt x="1065" y="2649"/>
                  </a:lnTo>
                  <a:lnTo>
                    <a:pt x="2441" y="2259"/>
                  </a:lnTo>
                  <a:lnTo>
                    <a:pt x="2752" y="935"/>
                  </a:lnTo>
                  <a:lnTo>
                    <a:pt x="1688" y="1"/>
                  </a:lnTo>
                  <a:close/>
                </a:path>
              </a:pathLst>
            </a:custGeom>
            <a:solidFill>
              <a:srgbClr val="FFFF00"/>
            </a:solidFill>
            <a:ln w="1950" cap="flat" cmpd="sng">
              <a:solidFill>
                <a:srgbClr val="490101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16"/>
            <p:cNvSpPr/>
            <p:nvPr/>
          </p:nvSpPr>
          <p:spPr>
            <a:xfrm>
              <a:off x="6352378" y="3043483"/>
              <a:ext cx="82590" cy="78755"/>
            </a:xfrm>
            <a:custGeom>
              <a:avLst/>
              <a:gdLst/>
              <a:ahLst/>
              <a:cxnLst/>
              <a:rect l="l" t="t" r="r" b="b"/>
              <a:pathLst>
                <a:path w="2753" h="2649" extrusionOk="0">
                  <a:moveTo>
                    <a:pt x="1688" y="0"/>
                  </a:moveTo>
                  <a:lnTo>
                    <a:pt x="338" y="416"/>
                  </a:lnTo>
                  <a:lnTo>
                    <a:pt x="0" y="1714"/>
                  </a:lnTo>
                  <a:lnTo>
                    <a:pt x="1065" y="2648"/>
                  </a:lnTo>
                  <a:lnTo>
                    <a:pt x="2441" y="2233"/>
                  </a:lnTo>
                  <a:lnTo>
                    <a:pt x="2752" y="909"/>
                  </a:lnTo>
                  <a:lnTo>
                    <a:pt x="1688" y="0"/>
                  </a:lnTo>
                  <a:close/>
                </a:path>
              </a:pathLst>
            </a:custGeom>
            <a:solidFill>
              <a:srgbClr val="FFFF00"/>
            </a:solidFill>
            <a:ln w="1950" cap="flat" cmpd="sng">
              <a:solidFill>
                <a:srgbClr val="490101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16"/>
            <p:cNvSpPr/>
            <p:nvPr/>
          </p:nvSpPr>
          <p:spPr>
            <a:xfrm>
              <a:off x="5740256" y="2578099"/>
              <a:ext cx="45180" cy="48668"/>
            </a:xfrm>
            <a:custGeom>
              <a:avLst/>
              <a:gdLst/>
              <a:ahLst/>
              <a:cxnLst/>
              <a:rect l="l" t="t" r="r" b="b"/>
              <a:pathLst>
                <a:path w="1506" h="1637" extrusionOk="0">
                  <a:moveTo>
                    <a:pt x="753" y="1"/>
                  </a:moveTo>
                  <a:cubicBezTo>
                    <a:pt x="338" y="1"/>
                    <a:pt x="0" y="364"/>
                    <a:pt x="0" y="832"/>
                  </a:cubicBezTo>
                  <a:cubicBezTo>
                    <a:pt x="0" y="1273"/>
                    <a:pt x="338" y="1637"/>
                    <a:pt x="753" y="1637"/>
                  </a:cubicBezTo>
                  <a:cubicBezTo>
                    <a:pt x="1168" y="1637"/>
                    <a:pt x="1506" y="1273"/>
                    <a:pt x="1506" y="832"/>
                  </a:cubicBezTo>
                  <a:cubicBezTo>
                    <a:pt x="1506" y="364"/>
                    <a:pt x="1168" y="1"/>
                    <a:pt x="753" y="1"/>
                  </a:cubicBezTo>
                  <a:close/>
                </a:path>
              </a:pathLst>
            </a:custGeom>
            <a:solidFill>
              <a:srgbClr val="7DFF00"/>
            </a:solidFill>
            <a:ln w="3250" cap="flat" cmpd="sng">
              <a:solidFill>
                <a:srgbClr val="0F4000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16"/>
            <p:cNvSpPr/>
            <p:nvPr/>
          </p:nvSpPr>
          <p:spPr>
            <a:xfrm>
              <a:off x="5734796" y="2535678"/>
              <a:ext cx="45210" cy="47865"/>
            </a:xfrm>
            <a:custGeom>
              <a:avLst/>
              <a:gdLst/>
              <a:ahLst/>
              <a:cxnLst/>
              <a:rect l="l" t="t" r="r" b="b"/>
              <a:pathLst>
                <a:path w="1507" h="1610" extrusionOk="0">
                  <a:moveTo>
                    <a:pt x="753" y="0"/>
                  </a:moveTo>
                  <a:cubicBezTo>
                    <a:pt x="338" y="0"/>
                    <a:pt x="0" y="364"/>
                    <a:pt x="0" y="805"/>
                  </a:cubicBezTo>
                  <a:cubicBezTo>
                    <a:pt x="0" y="1246"/>
                    <a:pt x="338" y="1610"/>
                    <a:pt x="753" y="1610"/>
                  </a:cubicBezTo>
                  <a:cubicBezTo>
                    <a:pt x="1169" y="1610"/>
                    <a:pt x="1506" y="1246"/>
                    <a:pt x="1506" y="805"/>
                  </a:cubicBezTo>
                  <a:cubicBezTo>
                    <a:pt x="1506" y="364"/>
                    <a:pt x="1169" y="0"/>
                    <a:pt x="753" y="0"/>
                  </a:cubicBezTo>
                  <a:close/>
                </a:path>
              </a:pathLst>
            </a:custGeom>
            <a:solidFill>
              <a:srgbClr val="7DFF00"/>
            </a:solidFill>
            <a:ln w="3250" cap="flat" cmpd="sng">
              <a:solidFill>
                <a:srgbClr val="0F4000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16"/>
            <p:cNvSpPr/>
            <p:nvPr/>
          </p:nvSpPr>
          <p:spPr>
            <a:xfrm>
              <a:off x="5741816" y="2494000"/>
              <a:ext cx="45180" cy="48638"/>
            </a:xfrm>
            <a:custGeom>
              <a:avLst/>
              <a:gdLst/>
              <a:ahLst/>
              <a:cxnLst/>
              <a:rect l="l" t="t" r="r" b="b"/>
              <a:pathLst>
                <a:path w="1506" h="1636" extrusionOk="0">
                  <a:moveTo>
                    <a:pt x="753" y="0"/>
                  </a:moveTo>
                  <a:cubicBezTo>
                    <a:pt x="338" y="0"/>
                    <a:pt x="0" y="364"/>
                    <a:pt x="0" y="831"/>
                  </a:cubicBezTo>
                  <a:cubicBezTo>
                    <a:pt x="0" y="1272"/>
                    <a:pt x="338" y="1636"/>
                    <a:pt x="753" y="1636"/>
                  </a:cubicBezTo>
                  <a:cubicBezTo>
                    <a:pt x="1168" y="1636"/>
                    <a:pt x="1506" y="1272"/>
                    <a:pt x="1506" y="831"/>
                  </a:cubicBezTo>
                  <a:cubicBezTo>
                    <a:pt x="1506" y="364"/>
                    <a:pt x="1168" y="0"/>
                    <a:pt x="753" y="0"/>
                  </a:cubicBezTo>
                  <a:close/>
                </a:path>
              </a:pathLst>
            </a:custGeom>
            <a:solidFill>
              <a:srgbClr val="7DFF00"/>
            </a:solidFill>
            <a:ln w="3250" cap="flat" cmpd="sng">
              <a:solidFill>
                <a:srgbClr val="0F4000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16"/>
            <p:cNvSpPr/>
            <p:nvPr/>
          </p:nvSpPr>
          <p:spPr>
            <a:xfrm>
              <a:off x="5738696" y="2451550"/>
              <a:ext cx="45180" cy="48638"/>
            </a:xfrm>
            <a:custGeom>
              <a:avLst/>
              <a:gdLst/>
              <a:ahLst/>
              <a:cxnLst/>
              <a:rect l="l" t="t" r="r" b="b"/>
              <a:pathLst>
                <a:path w="1506" h="1636" extrusionOk="0">
                  <a:moveTo>
                    <a:pt x="753" y="0"/>
                  </a:moveTo>
                  <a:cubicBezTo>
                    <a:pt x="338" y="0"/>
                    <a:pt x="0" y="364"/>
                    <a:pt x="0" y="805"/>
                  </a:cubicBezTo>
                  <a:cubicBezTo>
                    <a:pt x="0" y="1273"/>
                    <a:pt x="338" y="1636"/>
                    <a:pt x="753" y="1636"/>
                  </a:cubicBezTo>
                  <a:cubicBezTo>
                    <a:pt x="1168" y="1636"/>
                    <a:pt x="1506" y="1273"/>
                    <a:pt x="1506" y="805"/>
                  </a:cubicBezTo>
                  <a:cubicBezTo>
                    <a:pt x="1506" y="364"/>
                    <a:pt x="1168" y="0"/>
                    <a:pt x="753" y="0"/>
                  </a:cubicBezTo>
                  <a:close/>
                </a:path>
              </a:pathLst>
            </a:custGeom>
            <a:solidFill>
              <a:srgbClr val="7DFF00"/>
            </a:solidFill>
            <a:ln w="3250" cap="flat" cmpd="sng">
              <a:solidFill>
                <a:srgbClr val="0F4000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16"/>
            <p:cNvSpPr/>
            <p:nvPr/>
          </p:nvSpPr>
          <p:spPr>
            <a:xfrm>
              <a:off x="5772175" y="2426073"/>
              <a:ext cx="45210" cy="47895"/>
            </a:xfrm>
            <a:custGeom>
              <a:avLst/>
              <a:gdLst/>
              <a:ahLst/>
              <a:cxnLst/>
              <a:rect l="l" t="t" r="r" b="b"/>
              <a:pathLst>
                <a:path w="1507" h="1611" extrusionOk="0">
                  <a:moveTo>
                    <a:pt x="753" y="1"/>
                  </a:moveTo>
                  <a:cubicBezTo>
                    <a:pt x="338" y="1"/>
                    <a:pt x="0" y="364"/>
                    <a:pt x="0" y="806"/>
                  </a:cubicBezTo>
                  <a:cubicBezTo>
                    <a:pt x="0" y="1247"/>
                    <a:pt x="338" y="1610"/>
                    <a:pt x="753" y="1610"/>
                  </a:cubicBezTo>
                  <a:cubicBezTo>
                    <a:pt x="1169" y="1610"/>
                    <a:pt x="1506" y="1247"/>
                    <a:pt x="1506" y="806"/>
                  </a:cubicBezTo>
                  <a:cubicBezTo>
                    <a:pt x="1506" y="364"/>
                    <a:pt x="1169" y="1"/>
                    <a:pt x="753" y="1"/>
                  </a:cubicBezTo>
                  <a:close/>
                </a:path>
              </a:pathLst>
            </a:custGeom>
            <a:solidFill>
              <a:srgbClr val="7DFF00"/>
            </a:solidFill>
            <a:ln w="3250" cap="flat" cmpd="sng">
              <a:solidFill>
                <a:srgbClr val="0F4000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16"/>
            <p:cNvSpPr/>
            <p:nvPr/>
          </p:nvSpPr>
          <p:spPr>
            <a:xfrm>
              <a:off x="5798663" y="2399081"/>
              <a:ext cx="45180" cy="48638"/>
            </a:xfrm>
            <a:custGeom>
              <a:avLst/>
              <a:gdLst/>
              <a:ahLst/>
              <a:cxnLst/>
              <a:rect l="l" t="t" r="r" b="b"/>
              <a:pathLst>
                <a:path w="1506" h="1636" extrusionOk="0">
                  <a:moveTo>
                    <a:pt x="753" y="0"/>
                  </a:moveTo>
                  <a:cubicBezTo>
                    <a:pt x="338" y="0"/>
                    <a:pt x="0" y="364"/>
                    <a:pt x="0" y="805"/>
                  </a:cubicBezTo>
                  <a:cubicBezTo>
                    <a:pt x="0" y="1272"/>
                    <a:pt x="338" y="1636"/>
                    <a:pt x="753" y="1636"/>
                  </a:cubicBezTo>
                  <a:cubicBezTo>
                    <a:pt x="1168" y="1636"/>
                    <a:pt x="1506" y="1272"/>
                    <a:pt x="1506" y="805"/>
                  </a:cubicBezTo>
                  <a:cubicBezTo>
                    <a:pt x="1506" y="364"/>
                    <a:pt x="1168" y="0"/>
                    <a:pt x="753" y="0"/>
                  </a:cubicBezTo>
                  <a:close/>
                </a:path>
              </a:pathLst>
            </a:custGeom>
            <a:solidFill>
              <a:srgbClr val="7DFF00"/>
            </a:solidFill>
            <a:ln w="3250" cap="flat" cmpd="sng">
              <a:solidFill>
                <a:srgbClr val="0F4000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16"/>
            <p:cNvSpPr/>
            <p:nvPr/>
          </p:nvSpPr>
          <p:spPr>
            <a:xfrm>
              <a:off x="5834482" y="2381333"/>
              <a:ext cx="45210" cy="47865"/>
            </a:xfrm>
            <a:custGeom>
              <a:avLst/>
              <a:gdLst/>
              <a:ahLst/>
              <a:cxnLst/>
              <a:rect l="l" t="t" r="r" b="b"/>
              <a:pathLst>
                <a:path w="1507" h="1610" extrusionOk="0">
                  <a:moveTo>
                    <a:pt x="753" y="0"/>
                  </a:moveTo>
                  <a:cubicBezTo>
                    <a:pt x="338" y="0"/>
                    <a:pt x="0" y="363"/>
                    <a:pt x="0" y="805"/>
                  </a:cubicBezTo>
                  <a:cubicBezTo>
                    <a:pt x="0" y="1246"/>
                    <a:pt x="338" y="1610"/>
                    <a:pt x="753" y="1610"/>
                  </a:cubicBezTo>
                  <a:cubicBezTo>
                    <a:pt x="1169" y="1610"/>
                    <a:pt x="1506" y="1246"/>
                    <a:pt x="1506" y="805"/>
                  </a:cubicBezTo>
                  <a:cubicBezTo>
                    <a:pt x="1506" y="363"/>
                    <a:pt x="1169" y="0"/>
                    <a:pt x="753" y="0"/>
                  </a:cubicBezTo>
                  <a:close/>
                </a:path>
              </a:pathLst>
            </a:custGeom>
            <a:solidFill>
              <a:srgbClr val="7DFF00"/>
            </a:solidFill>
            <a:ln w="3250" cap="flat" cmpd="sng">
              <a:solidFill>
                <a:srgbClr val="0F4000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926;p16"/>
            <p:cNvSpPr/>
            <p:nvPr/>
          </p:nvSpPr>
          <p:spPr>
            <a:xfrm>
              <a:off x="6612496" y="2384663"/>
              <a:ext cx="52980" cy="45814"/>
            </a:xfrm>
            <a:custGeom>
              <a:avLst/>
              <a:gdLst/>
              <a:ahLst/>
              <a:cxnLst/>
              <a:rect l="l" t="t" r="r" b="b"/>
              <a:pathLst>
                <a:path w="1766" h="1541" extrusionOk="0">
                  <a:moveTo>
                    <a:pt x="818" y="1"/>
                  </a:moveTo>
                  <a:cubicBezTo>
                    <a:pt x="603" y="1"/>
                    <a:pt x="398" y="86"/>
                    <a:pt x="260" y="251"/>
                  </a:cubicBezTo>
                  <a:cubicBezTo>
                    <a:pt x="0" y="563"/>
                    <a:pt x="52" y="1056"/>
                    <a:pt x="390" y="1342"/>
                  </a:cubicBezTo>
                  <a:cubicBezTo>
                    <a:pt x="559" y="1475"/>
                    <a:pt x="758" y="1541"/>
                    <a:pt x="947" y="1541"/>
                  </a:cubicBezTo>
                  <a:cubicBezTo>
                    <a:pt x="1163" y="1541"/>
                    <a:pt x="1368" y="1456"/>
                    <a:pt x="1506" y="1290"/>
                  </a:cubicBezTo>
                  <a:cubicBezTo>
                    <a:pt x="1765" y="978"/>
                    <a:pt x="1714" y="485"/>
                    <a:pt x="1376" y="200"/>
                  </a:cubicBezTo>
                  <a:cubicBezTo>
                    <a:pt x="1206" y="66"/>
                    <a:pt x="1008" y="1"/>
                    <a:pt x="818" y="1"/>
                  </a:cubicBezTo>
                  <a:close/>
                </a:path>
              </a:pathLst>
            </a:custGeom>
            <a:solidFill>
              <a:srgbClr val="7DFF00"/>
            </a:solidFill>
            <a:ln w="3250" cap="flat" cmpd="sng">
              <a:solidFill>
                <a:srgbClr val="0F4000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927;p16"/>
            <p:cNvSpPr/>
            <p:nvPr/>
          </p:nvSpPr>
          <p:spPr>
            <a:xfrm>
              <a:off x="6649874" y="2407820"/>
              <a:ext cx="52980" cy="45814"/>
            </a:xfrm>
            <a:custGeom>
              <a:avLst/>
              <a:gdLst/>
              <a:ahLst/>
              <a:cxnLst/>
              <a:rect l="l" t="t" r="r" b="b"/>
              <a:pathLst>
                <a:path w="1766" h="1541" extrusionOk="0">
                  <a:moveTo>
                    <a:pt x="815" y="0"/>
                  </a:moveTo>
                  <a:cubicBezTo>
                    <a:pt x="603" y="0"/>
                    <a:pt x="398" y="85"/>
                    <a:pt x="260" y="251"/>
                  </a:cubicBezTo>
                  <a:cubicBezTo>
                    <a:pt x="0" y="563"/>
                    <a:pt x="52" y="1056"/>
                    <a:pt x="390" y="1342"/>
                  </a:cubicBezTo>
                  <a:cubicBezTo>
                    <a:pt x="547" y="1475"/>
                    <a:pt x="745" y="1541"/>
                    <a:pt x="937" y="1541"/>
                  </a:cubicBezTo>
                  <a:cubicBezTo>
                    <a:pt x="1156" y="1541"/>
                    <a:pt x="1368" y="1456"/>
                    <a:pt x="1506" y="1290"/>
                  </a:cubicBezTo>
                  <a:cubicBezTo>
                    <a:pt x="1766" y="978"/>
                    <a:pt x="1714" y="485"/>
                    <a:pt x="1350" y="199"/>
                  </a:cubicBezTo>
                  <a:cubicBezTo>
                    <a:pt x="1192" y="66"/>
                    <a:pt x="1001" y="0"/>
                    <a:pt x="815" y="0"/>
                  </a:cubicBezTo>
                  <a:close/>
                </a:path>
              </a:pathLst>
            </a:custGeom>
            <a:solidFill>
              <a:srgbClr val="7DFF00"/>
            </a:solidFill>
            <a:ln w="3250" cap="flat" cmpd="sng">
              <a:solidFill>
                <a:srgbClr val="0F4000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16"/>
            <p:cNvSpPr/>
            <p:nvPr/>
          </p:nvSpPr>
          <p:spPr>
            <a:xfrm>
              <a:off x="6677113" y="2438678"/>
              <a:ext cx="53010" cy="45814"/>
            </a:xfrm>
            <a:custGeom>
              <a:avLst/>
              <a:gdLst/>
              <a:ahLst/>
              <a:cxnLst/>
              <a:rect l="l" t="t" r="r" b="b"/>
              <a:pathLst>
                <a:path w="1767" h="1541" extrusionOk="0">
                  <a:moveTo>
                    <a:pt x="815" y="1"/>
                  </a:moveTo>
                  <a:cubicBezTo>
                    <a:pt x="603" y="1"/>
                    <a:pt x="399" y="86"/>
                    <a:pt x="260" y="252"/>
                  </a:cubicBezTo>
                  <a:cubicBezTo>
                    <a:pt x="1" y="563"/>
                    <a:pt x="53" y="1056"/>
                    <a:pt x="390" y="1342"/>
                  </a:cubicBezTo>
                  <a:cubicBezTo>
                    <a:pt x="560" y="1476"/>
                    <a:pt x="758" y="1541"/>
                    <a:pt x="948" y="1541"/>
                  </a:cubicBezTo>
                  <a:cubicBezTo>
                    <a:pt x="1164" y="1541"/>
                    <a:pt x="1368" y="1456"/>
                    <a:pt x="1507" y="1290"/>
                  </a:cubicBezTo>
                  <a:cubicBezTo>
                    <a:pt x="1766" y="979"/>
                    <a:pt x="1714" y="485"/>
                    <a:pt x="1351" y="200"/>
                  </a:cubicBezTo>
                  <a:cubicBezTo>
                    <a:pt x="1193" y="66"/>
                    <a:pt x="1001" y="1"/>
                    <a:pt x="815" y="1"/>
                  </a:cubicBezTo>
                  <a:close/>
                </a:path>
              </a:pathLst>
            </a:custGeom>
            <a:solidFill>
              <a:srgbClr val="7DFF00"/>
            </a:solidFill>
            <a:ln w="3250" cap="flat" cmpd="sng">
              <a:solidFill>
                <a:srgbClr val="0F4000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929;p16"/>
            <p:cNvSpPr/>
            <p:nvPr/>
          </p:nvSpPr>
          <p:spPr>
            <a:xfrm>
              <a:off x="6711402" y="2463589"/>
              <a:ext cx="53760" cy="46379"/>
            </a:xfrm>
            <a:custGeom>
              <a:avLst/>
              <a:gdLst/>
              <a:ahLst/>
              <a:cxnLst/>
              <a:rect l="l" t="t" r="r" b="b"/>
              <a:pathLst>
                <a:path w="1792" h="1560" extrusionOk="0">
                  <a:moveTo>
                    <a:pt x="837" y="0"/>
                  </a:moveTo>
                  <a:cubicBezTo>
                    <a:pt x="627" y="0"/>
                    <a:pt x="423" y="92"/>
                    <a:pt x="286" y="270"/>
                  </a:cubicBezTo>
                  <a:cubicBezTo>
                    <a:pt x="0" y="582"/>
                    <a:pt x="78" y="1075"/>
                    <a:pt x="416" y="1361"/>
                  </a:cubicBezTo>
                  <a:cubicBezTo>
                    <a:pt x="573" y="1494"/>
                    <a:pt x="765" y="1560"/>
                    <a:pt x="954" y="1560"/>
                  </a:cubicBezTo>
                  <a:cubicBezTo>
                    <a:pt x="1169" y="1560"/>
                    <a:pt x="1380" y="1475"/>
                    <a:pt x="1532" y="1309"/>
                  </a:cubicBezTo>
                  <a:cubicBezTo>
                    <a:pt x="1791" y="997"/>
                    <a:pt x="1714" y="504"/>
                    <a:pt x="1376" y="218"/>
                  </a:cubicBezTo>
                  <a:cubicBezTo>
                    <a:pt x="1217" y="72"/>
                    <a:pt x="1024" y="0"/>
                    <a:pt x="837" y="0"/>
                  </a:cubicBezTo>
                  <a:close/>
                </a:path>
              </a:pathLst>
            </a:custGeom>
            <a:solidFill>
              <a:srgbClr val="7DFF00"/>
            </a:solidFill>
            <a:ln w="3250" cap="flat" cmpd="sng">
              <a:solidFill>
                <a:srgbClr val="0F4000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" name="Google Shape;930;p16"/>
            <p:cNvSpPr/>
            <p:nvPr/>
          </p:nvSpPr>
          <p:spPr>
            <a:xfrm>
              <a:off x="6710622" y="2506605"/>
              <a:ext cx="52980" cy="46498"/>
            </a:xfrm>
            <a:custGeom>
              <a:avLst/>
              <a:gdLst/>
              <a:ahLst/>
              <a:cxnLst/>
              <a:rect l="l" t="t" r="r" b="b"/>
              <a:pathLst>
                <a:path w="1766" h="1564" extrusionOk="0">
                  <a:moveTo>
                    <a:pt x="815" y="0"/>
                  </a:moveTo>
                  <a:cubicBezTo>
                    <a:pt x="603" y="0"/>
                    <a:pt x="398" y="85"/>
                    <a:pt x="260" y="251"/>
                  </a:cubicBezTo>
                  <a:cubicBezTo>
                    <a:pt x="0" y="589"/>
                    <a:pt x="52" y="1082"/>
                    <a:pt x="390" y="1368"/>
                  </a:cubicBezTo>
                  <a:cubicBezTo>
                    <a:pt x="544" y="1498"/>
                    <a:pt x="737" y="1564"/>
                    <a:pt x="926" y="1564"/>
                  </a:cubicBezTo>
                  <a:cubicBezTo>
                    <a:pt x="1149" y="1564"/>
                    <a:pt x="1365" y="1472"/>
                    <a:pt x="1506" y="1290"/>
                  </a:cubicBezTo>
                  <a:cubicBezTo>
                    <a:pt x="1766" y="978"/>
                    <a:pt x="1714" y="485"/>
                    <a:pt x="1350" y="199"/>
                  </a:cubicBezTo>
                  <a:cubicBezTo>
                    <a:pt x="1192" y="66"/>
                    <a:pt x="1001" y="0"/>
                    <a:pt x="815" y="0"/>
                  </a:cubicBezTo>
                  <a:close/>
                </a:path>
              </a:pathLst>
            </a:custGeom>
            <a:solidFill>
              <a:srgbClr val="7DFF00"/>
            </a:solidFill>
            <a:ln w="3250" cap="flat" cmpd="sng">
              <a:solidFill>
                <a:srgbClr val="0F4000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" name="Google Shape;931;p16"/>
            <p:cNvSpPr/>
            <p:nvPr/>
          </p:nvSpPr>
          <p:spPr>
            <a:xfrm>
              <a:off x="6713741" y="2542962"/>
              <a:ext cx="53760" cy="46498"/>
            </a:xfrm>
            <a:custGeom>
              <a:avLst/>
              <a:gdLst/>
              <a:ahLst/>
              <a:cxnLst/>
              <a:rect l="l" t="t" r="r" b="b"/>
              <a:pathLst>
                <a:path w="1792" h="1564" extrusionOk="0">
                  <a:moveTo>
                    <a:pt x="851" y="0"/>
                  </a:moveTo>
                  <a:cubicBezTo>
                    <a:pt x="635" y="0"/>
                    <a:pt x="426" y="92"/>
                    <a:pt x="286" y="274"/>
                  </a:cubicBezTo>
                  <a:cubicBezTo>
                    <a:pt x="0" y="586"/>
                    <a:pt x="78" y="1079"/>
                    <a:pt x="415" y="1365"/>
                  </a:cubicBezTo>
                  <a:cubicBezTo>
                    <a:pt x="573" y="1498"/>
                    <a:pt x="771" y="1564"/>
                    <a:pt x="963" y="1564"/>
                  </a:cubicBezTo>
                  <a:cubicBezTo>
                    <a:pt x="1182" y="1564"/>
                    <a:pt x="1393" y="1479"/>
                    <a:pt x="1532" y="1313"/>
                  </a:cubicBezTo>
                  <a:cubicBezTo>
                    <a:pt x="1791" y="975"/>
                    <a:pt x="1739" y="482"/>
                    <a:pt x="1376" y="196"/>
                  </a:cubicBezTo>
                  <a:cubicBezTo>
                    <a:pt x="1221" y="66"/>
                    <a:pt x="1034" y="0"/>
                    <a:pt x="851" y="0"/>
                  </a:cubicBezTo>
                  <a:close/>
                </a:path>
              </a:pathLst>
            </a:custGeom>
            <a:solidFill>
              <a:srgbClr val="7DFF00"/>
            </a:solidFill>
            <a:ln w="3250" cap="flat" cmpd="sng">
              <a:solidFill>
                <a:srgbClr val="0F4000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" name="Google Shape;932;p16"/>
            <p:cNvSpPr/>
            <p:nvPr/>
          </p:nvSpPr>
          <p:spPr>
            <a:xfrm>
              <a:off x="6705162" y="2582232"/>
              <a:ext cx="52980" cy="46527"/>
            </a:xfrm>
            <a:custGeom>
              <a:avLst/>
              <a:gdLst/>
              <a:ahLst/>
              <a:cxnLst/>
              <a:rect l="l" t="t" r="r" b="b"/>
              <a:pathLst>
                <a:path w="1766" h="1565" extrusionOk="0">
                  <a:moveTo>
                    <a:pt x="819" y="1"/>
                  </a:moveTo>
                  <a:cubicBezTo>
                    <a:pt x="603" y="1"/>
                    <a:pt x="398" y="85"/>
                    <a:pt x="260" y="251"/>
                  </a:cubicBezTo>
                  <a:cubicBezTo>
                    <a:pt x="0" y="589"/>
                    <a:pt x="52" y="1082"/>
                    <a:pt x="390" y="1368"/>
                  </a:cubicBezTo>
                  <a:cubicBezTo>
                    <a:pt x="556" y="1499"/>
                    <a:pt x="750" y="1564"/>
                    <a:pt x="936" y="1564"/>
                  </a:cubicBezTo>
                  <a:cubicBezTo>
                    <a:pt x="1156" y="1564"/>
                    <a:pt x="1366" y="1473"/>
                    <a:pt x="1506" y="1290"/>
                  </a:cubicBezTo>
                  <a:cubicBezTo>
                    <a:pt x="1766" y="978"/>
                    <a:pt x="1714" y="485"/>
                    <a:pt x="1376" y="199"/>
                  </a:cubicBezTo>
                  <a:cubicBezTo>
                    <a:pt x="1206" y="66"/>
                    <a:pt x="1008" y="1"/>
                    <a:pt x="819" y="1"/>
                  </a:cubicBezTo>
                  <a:close/>
                </a:path>
              </a:pathLst>
            </a:custGeom>
            <a:solidFill>
              <a:srgbClr val="7DFF00"/>
            </a:solidFill>
            <a:ln w="3250" cap="flat" cmpd="sng">
              <a:solidFill>
                <a:srgbClr val="0F4000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933;p16"/>
            <p:cNvSpPr/>
            <p:nvPr/>
          </p:nvSpPr>
          <p:spPr>
            <a:xfrm>
              <a:off x="1940540" y="3115543"/>
              <a:ext cx="761730" cy="547805"/>
            </a:xfrm>
            <a:custGeom>
              <a:avLst/>
              <a:gdLst/>
              <a:ahLst/>
              <a:cxnLst/>
              <a:rect l="l" t="t" r="r" b="b"/>
              <a:pathLst>
                <a:path w="25391" h="18426" extrusionOk="0">
                  <a:moveTo>
                    <a:pt x="14753" y="1"/>
                  </a:moveTo>
                  <a:cubicBezTo>
                    <a:pt x="14071" y="1"/>
                    <a:pt x="13390" y="75"/>
                    <a:pt x="12773" y="198"/>
                  </a:cubicBezTo>
                  <a:cubicBezTo>
                    <a:pt x="10489" y="640"/>
                    <a:pt x="8620" y="1704"/>
                    <a:pt x="7425" y="3625"/>
                  </a:cubicBezTo>
                  <a:cubicBezTo>
                    <a:pt x="6750" y="4690"/>
                    <a:pt x="6387" y="5676"/>
                    <a:pt x="6231" y="6922"/>
                  </a:cubicBezTo>
                  <a:cubicBezTo>
                    <a:pt x="6049" y="8220"/>
                    <a:pt x="6439" y="10063"/>
                    <a:pt x="5920" y="11258"/>
                  </a:cubicBezTo>
                  <a:cubicBezTo>
                    <a:pt x="5374" y="12504"/>
                    <a:pt x="3817" y="12478"/>
                    <a:pt x="2960" y="13360"/>
                  </a:cubicBezTo>
                  <a:cubicBezTo>
                    <a:pt x="1" y="16398"/>
                    <a:pt x="8412" y="18163"/>
                    <a:pt x="10125" y="18267"/>
                  </a:cubicBezTo>
                  <a:cubicBezTo>
                    <a:pt x="11365" y="18343"/>
                    <a:pt x="12694" y="18426"/>
                    <a:pt x="14041" y="18426"/>
                  </a:cubicBezTo>
                  <a:cubicBezTo>
                    <a:pt x="17293" y="18426"/>
                    <a:pt x="20654" y="17944"/>
                    <a:pt x="23132" y="15723"/>
                  </a:cubicBezTo>
                  <a:cubicBezTo>
                    <a:pt x="23910" y="15022"/>
                    <a:pt x="25390" y="13127"/>
                    <a:pt x="25053" y="11985"/>
                  </a:cubicBezTo>
                  <a:cubicBezTo>
                    <a:pt x="24925" y="11552"/>
                    <a:pt x="24767" y="11468"/>
                    <a:pt x="24577" y="11468"/>
                  </a:cubicBezTo>
                  <a:cubicBezTo>
                    <a:pt x="24459" y="11468"/>
                    <a:pt x="24328" y="11501"/>
                    <a:pt x="24185" y="11501"/>
                  </a:cubicBezTo>
                  <a:cubicBezTo>
                    <a:pt x="24090" y="11501"/>
                    <a:pt x="23990" y="11487"/>
                    <a:pt x="23884" y="11439"/>
                  </a:cubicBezTo>
                  <a:cubicBezTo>
                    <a:pt x="22898" y="10946"/>
                    <a:pt x="21704" y="10193"/>
                    <a:pt x="21314" y="9129"/>
                  </a:cubicBezTo>
                  <a:cubicBezTo>
                    <a:pt x="20925" y="8090"/>
                    <a:pt x="21288" y="6870"/>
                    <a:pt x="21029" y="5806"/>
                  </a:cubicBezTo>
                  <a:cubicBezTo>
                    <a:pt x="20717" y="4534"/>
                    <a:pt x="20198" y="3288"/>
                    <a:pt x="19523" y="2223"/>
                  </a:cubicBezTo>
                  <a:cubicBezTo>
                    <a:pt x="18614" y="718"/>
                    <a:pt x="16979" y="120"/>
                    <a:pt x="15291" y="17"/>
                  </a:cubicBezTo>
                  <a:cubicBezTo>
                    <a:pt x="15113" y="6"/>
                    <a:pt x="14933" y="1"/>
                    <a:pt x="14753" y="1"/>
                  </a:cubicBezTo>
                  <a:close/>
                </a:path>
              </a:pathLst>
            </a:custGeom>
            <a:solidFill>
              <a:srgbClr val="047391"/>
            </a:solidFill>
            <a:ln w="4550" cap="flat" cmpd="sng">
              <a:solidFill>
                <a:srgbClr val="000000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934;p16"/>
            <p:cNvSpPr/>
            <p:nvPr/>
          </p:nvSpPr>
          <p:spPr>
            <a:xfrm>
              <a:off x="2043345" y="3206598"/>
              <a:ext cx="636330" cy="425347"/>
            </a:xfrm>
            <a:custGeom>
              <a:avLst/>
              <a:gdLst/>
              <a:ahLst/>
              <a:cxnLst/>
              <a:rect l="l" t="t" r="r" b="b"/>
              <a:pathLst>
                <a:path w="21211" h="14307" extrusionOk="0">
                  <a:moveTo>
                    <a:pt x="11248" y="0"/>
                  </a:moveTo>
                  <a:cubicBezTo>
                    <a:pt x="10984" y="0"/>
                    <a:pt x="10714" y="30"/>
                    <a:pt x="10437" y="95"/>
                  </a:cubicBezTo>
                  <a:cubicBezTo>
                    <a:pt x="9139" y="380"/>
                    <a:pt x="8308" y="1185"/>
                    <a:pt x="7425" y="2198"/>
                  </a:cubicBezTo>
                  <a:cubicBezTo>
                    <a:pt x="6049" y="3833"/>
                    <a:pt x="5608" y="5910"/>
                    <a:pt x="4803" y="7831"/>
                  </a:cubicBezTo>
                  <a:cubicBezTo>
                    <a:pt x="4050" y="9545"/>
                    <a:pt x="3557" y="10739"/>
                    <a:pt x="1896" y="11310"/>
                  </a:cubicBezTo>
                  <a:cubicBezTo>
                    <a:pt x="0" y="11959"/>
                    <a:pt x="1896" y="12868"/>
                    <a:pt x="2804" y="13231"/>
                  </a:cubicBezTo>
                  <a:cubicBezTo>
                    <a:pt x="4196" y="13792"/>
                    <a:pt x="5219" y="14140"/>
                    <a:pt x="6628" y="14140"/>
                  </a:cubicBezTo>
                  <a:cubicBezTo>
                    <a:pt x="6848" y="14140"/>
                    <a:pt x="7079" y="14131"/>
                    <a:pt x="7321" y="14114"/>
                  </a:cubicBezTo>
                  <a:cubicBezTo>
                    <a:pt x="7515" y="14101"/>
                    <a:pt x="7710" y="14095"/>
                    <a:pt x="7904" y="14095"/>
                  </a:cubicBezTo>
                  <a:cubicBezTo>
                    <a:pt x="9091" y="14095"/>
                    <a:pt x="10278" y="14306"/>
                    <a:pt x="11465" y="14306"/>
                  </a:cubicBezTo>
                  <a:cubicBezTo>
                    <a:pt x="11616" y="14306"/>
                    <a:pt x="11766" y="14303"/>
                    <a:pt x="11916" y="14295"/>
                  </a:cubicBezTo>
                  <a:cubicBezTo>
                    <a:pt x="12228" y="14295"/>
                    <a:pt x="12539" y="14269"/>
                    <a:pt x="12851" y="14269"/>
                  </a:cubicBezTo>
                  <a:cubicBezTo>
                    <a:pt x="14642" y="14192"/>
                    <a:pt x="16693" y="14062"/>
                    <a:pt x="18173" y="12945"/>
                  </a:cubicBezTo>
                  <a:cubicBezTo>
                    <a:pt x="18874" y="12400"/>
                    <a:pt x="21210" y="10687"/>
                    <a:pt x="19679" y="9778"/>
                  </a:cubicBezTo>
                  <a:cubicBezTo>
                    <a:pt x="19159" y="9467"/>
                    <a:pt x="18770" y="9830"/>
                    <a:pt x="18225" y="9363"/>
                  </a:cubicBezTo>
                  <a:cubicBezTo>
                    <a:pt x="17758" y="8947"/>
                    <a:pt x="17784" y="8091"/>
                    <a:pt x="17576" y="7572"/>
                  </a:cubicBezTo>
                  <a:cubicBezTo>
                    <a:pt x="17186" y="6455"/>
                    <a:pt x="16693" y="5287"/>
                    <a:pt x="16200" y="4197"/>
                  </a:cubicBezTo>
                  <a:cubicBezTo>
                    <a:pt x="15292" y="2265"/>
                    <a:pt x="13530" y="0"/>
                    <a:pt x="11248" y="0"/>
                  </a:cubicBezTo>
                  <a:close/>
                </a:path>
              </a:pathLst>
            </a:custGeom>
            <a:solidFill>
              <a:srgbClr val="00A0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" name="Google Shape;935;p16"/>
            <p:cNvSpPr/>
            <p:nvPr/>
          </p:nvSpPr>
          <p:spPr>
            <a:xfrm>
              <a:off x="1037161" y="2312603"/>
              <a:ext cx="496920" cy="719377"/>
            </a:xfrm>
            <a:custGeom>
              <a:avLst/>
              <a:gdLst/>
              <a:ahLst/>
              <a:cxnLst/>
              <a:rect l="l" t="t" r="r" b="b"/>
              <a:pathLst>
                <a:path w="16564" h="24197" extrusionOk="0">
                  <a:moveTo>
                    <a:pt x="8411" y="1"/>
                  </a:moveTo>
                  <a:cubicBezTo>
                    <a:pt x="7303" y="1"/>
                    <a:pt x="6210" y="117"/>
                    <a:pt x="5322" y="261"/>
                  </a:cubicBezTo>
                  <a:cubicBezTo>
                    <a:pt x="3375" y="599"/>
                    <a:pt x="1869" y="2182"/>
                    <a:pt x="961" y="3870"/>
                  </a:cubicBezTo>
                  <a:cubicBezTo>
                    <a:pt x="0" y="5661"/>
                    <a:pt x="727" y="7738"/>
                    <a:pt x="1013" y="9659"/>
                  </a:cubicBezTo>
                  <a:cubicBezTo>
                    <a:pt x="1220" y="11165"/>
                    <a:pt x="1194" y="12670"/>
                    <a:pt x="1142" y="14176"/>
                  </a:cubicBezTo>
                  <a:cubicBezTo>
                    <a:pt x="1090" y="15111"/>
                    <a:pt x="1376" y="15993"/>
                    <a:pt x="1454" y="16928"/>
                  </a:cubicBezTo>
                  <a:cubicBezTo>
                    <a:pt x="1558" y="18070"/>
                    <a:pt x="1298" y="19212"/>
                    <a:pt x="1090" y="20329"/>
                  </a:cubicBezTo>
                  <a:cubicBezTo>
                    <a:pt x="935" y="21134"/>
                    <a:pt x="701" y="21237"/>
                    <a:pt x="208" y="21912"/>
                  </a:cubicBezTo>
                  <a:cubicBezTo>
                    <a:pt x="675" y="22068"/>
                    <a:pt x="779" y="22873"/>
                    <a:pt x="1064" y="23210"/>
                  </a:cubicBezTo>
                  <a:cubicBezTo>
                    <a:pt x="1313" y="22691"/>
                    <a:pt x="2132" y="22525"/>
                    <a:pt x="2734" y="22525"/>
                  </a:cubicBezTo>
                  <a:cubicBezTo>
                    <a:pt x="2823" y="22525"/>
                    <a:pt x="2908" y="22529"/>
                    <a:pt x="2986" y="22535"/>
                  </a:cubicBezTo>
                  <a:lnTo>
                    <a:pt x="3089" y="22535"/>
                  </a:lnTo>
                  <a:cubicBezTo>
                    <a:pt x="3920" y="22639"/>
                    <a:pt x="5218" y="23496"/>
                    <a:pt x="5660" y="24197"/>
                  </a:cubicBezTo>
                  <a:cubicBezTo>
                    <a:pt x="5478" y="23885"/>
                    <a:pt x="6932" y="23262"/>
                    <a:pt x="7113" y="23236"/>
                  </a:cubicBezTo>
                  <a:cubicBezTo>
                    <a:pt x="7139" y="23234"/>
                    <a:pt x="7165" y="23233"/>
                    <a:pt x="7191" y="23233"/>
                  </a:cubicBezTo>
                  <a:cubicBezTo>
                    <a:pt x="7705" y="23233"/>
                    <a:pt x="8117" y="23652"/>
                    <a:pt x="8598" y="23652"/>
                  </a:cubicBezTo>
                  <a:cubicBezTo>
                    <a:pt x="8664" y="23652"/>
                    <a:pt x="8732" y="23644"/>
                    <a:pt x="8801" y="23626"/>
                  </a:cubicBezTo>
                  <a:cubicBezTo>
                    <a:pt x="9242" y="23522"/>
                    <a:pt x="9995" y="22587"/>
                    <a:pt x="10462" y="22328"/>
                  </a:cubicBezTo>
                  <a:cubicBezTo>
                    <a:pt x="10904" y="22068"/>
                    <a:pt x="11475" y="21834"/>
                    <a:pt x="11968" y="21809"/>
                  </a:cubicBezTo>
                  <a:cubicBezTo>
                    <a:pt x="12773" y="21809"/>
                    <a:pt x="13811" y="22380"/>
                    <a:pt x="14330" y="22925"/>
                  </a:cubicBezTo>
                  <a:cubicBezTo>
                    <a:pt x="14460" y="22458"/>
                    <a:pt x="14979" y="21419"/>
                    <a:pt x="15551" y="21211"/>
                  </a:cubicBezTo>
                  <a:cubicBezTo>
                    <a:pt x="14772" y="17966"/>
                    <a:pt x="15758" y="14514"/>
                    <a:pt x="16277" y="11268"/>
                  </a:cubicBezTo>
                  <a:cubicBezTo>
                    <a:pt x="16563" y="9321"/>
                    <a:pt x="16355" y="7738"/>
                    <a:pt x="15914" y="5843"/>
                  </a:cubicBezTo>
                  <a:cubicBezTo>
                    <a:pt x="15369" y="3350"/>
                    <a:pt x="14720" y="2156"/>
                    <a:pt x="12487" y="832"/>
                  </a:cubicBezTo>
                  <a:cubicBezTo>
                    <a:pt x="11403" y="208"/>
                    <a:pt x="9893" y="1"/>
                    <a:pt x="8411" y="1"/>
                  </a:cubicBezTo>
                  <a:close/>
                </a:path>
              </a:pathLst>
            </a:custGeom>
            <a:solidFill>
              <a:srgbClr val="03596D"/>
            </a:solidFill>
            <a:ln w="4550" cap="flat" cmpd="sng">
              <a:solidFill>
                <a:srgbClr val="000000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936;p16"/>
            <p:cNvSpPr/>
            <p:nvPr/>
          </p:nvSpPr>
          <p:spPr>
            <a:xfrm>
              <a:off x="3830663" y="2354668"/>
              <a:ext cx="142560" cy="120466"/>
            </a:xfrm>
            <a:custGeom>
              <a:avLst/>
              <a:gdLst/>
              <a:ahLst/>
              <a:cxnLst/>
              <a:rect l="l" t="t" r="r" b="b"/>
              <a:pathLst>
                <a:path w="4752" h="4052" extrusionOk="0">
                  <a:moveTo>
                    <a:pt x="2421" y="0"/>
                  </a:moveTo>
                  <a:cubicBezTo>
                    <a:pt x="2333" y="0"/>
                    <a:pt x="2244" y="5"/>
                    <a:pt x="2155" y="14"/>
                  </a:cubicBezTo>
                  <a:cubicBezTo>
                    <a:pt x="909" y="144"/>
                    <a:pt x="0" y="1157"/>
                    <a:pt x="156" y="2273"/>
                  </a:cubicBezTo>
                  <a:cubicBezTo>
                    <a:pt x="277" y="3286"/>
                    <a:pt x="1248" y="4052"/>
                    <a:pt x="2364" y="4052"/>
                  </a:cubicBezTo>
                  <a:cubicBezTo>
                    <a:pt x="2449" y="4052"/>
                    <a:pt x="2535" y="4047"/>
                    <a:pt x="2622" y="4038"/>
                  </a:cubicBezTo>
                  <a:cubicBezTo>
                    <a:pt x="3868" y="3908"/>
                    <a:pt x="4751" y="2896"/>
                    <a:pt x="4621" y="1780"/>
                  </a:cubicBezTo>
                  <a:cubicBezTo>
                    <a:pt x="4501" y="745"/>
                    <a:pt x="3533" y="0"/>
                    <a:pt x="2421" y="0"/>
                  </a:cubicBezTo>
                  <a:close/>
                </a:path>
              </a:pathLst>
            </a:custGeom>
            <a:solidFill>
              <a:srgbClr val="930A03"/>
            </a:solidFill>
            <a:ln w="3900" cap="flat" cmpd="sng">
              <a:solidFill>
                <a:srgbClr val="000000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37;p16"/>
            <p:cNvSpPr/>
            <p:nvPr/>
          </p:nvSpPr>
          <p:spPr>
            <a:xfrm>
              <a:off x="3699809" y="2335642"/>
              <a:ext cx="141780" cy="120823"/>
            </a:xfrm>
            <a:custGeom>
              <a:avLst/>
              <a:gdLst/>
              <a:ahLst/>
              <a:cxnLst/>
              <a:rect l="l" t="t" r="r" b="b"/>
              <a:pathLst>
                <a:path w="4726" h="4064" extrusionOk="0">
                  <a:moveTo>
                    <a:pt x="2405" y="0"/>
                  </a:moveTo>
                  <a:cubicBezTo>
                    <a:pt x="1229" y="0"/>
                    <a:pt x="229" y="782"/>
                    <a:pt x="105" y="1849"/>
                  </a:cubicBezTo>
                  <a:cubicBezTo>
                    <a:pt x="1" y="2991"/>
                    <a:pt x="884" y="3977"/>
                    <a:pt x="2130" y="4055"/>
                  </a:cubicBezTo>
                  <a:cubicBezTo>
                    <a:pt x="2200" y="4061"/>
                    <a:pt x="2270" y="4064"/>
                    <a:pt x="2340" y="4064"/>
                  </a:cubicBezTo>
                  <a:cubicBezTo>
                    <a:pt x="3496" y="4064"/>
                    <a:pt x="4474" y="3265"/>
                    <a:pt x="4596" y="2212"/>
                  </a:cubicBezTo>
                  <a:cubicBezTo>
                    <a:pt x="4726" y="1096"/>
                    <a:pt x="3817" y="109"/>
                    <a:pt x="2571" y="5"/>
                  </a:cubicBezTo>
                  <a:cubicBezTo>
                    <a:pt x="2515" y="2"/>
                    <a:pt x="2460" y="0"/>
                    <a:pt x="2405" y="0"/>
                  </a:cubicBezTo>
                  <a:close/>
                </a:path>
              </a:pathLst>
            </a:custGeom>
            <a:solidFill>
              <a:srgbClr val="930A03"/>
            </a:solidFill>
            <a:ln w="3900" cap="flat" cmpd="sng">
              <a:solidFill>
                <a:srgbClr val="000000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938;p16"/>
            <p:cNvSpPr/>
            <p:nvPr/>
          </p:nvSpPr>
          <p:spPr>
            <a:xfrm>
              <a:off x="3413233" y="2286146"/>
              <a:ext cx="141780" cy="120169"/>
            </a:xfrm>
            <a:custGeom>
              <a:avLst/>
              <a:gdLst/>
              <a:ahLst/>
              <a:cxnLst/>
              <a:rect l="l" t="t" r="r" b="b"/>
              <a:pathLst>
                <a:path w="4726" h="4042" extrusionOk="0">
                  <a:moveTo>
                    <a:pt x="2386" y="0"/>
                  </a:moveTo>
                  <a:cubicBezTo>
                    <a:pt x="1230" y="0"/>
                    <a:pt x="253" y="799"/>
                    <a:pt x="130" y="1852"/>
                  </a:cubicBezTo>
                  <a:cubicBezTo>
                    <a:pt x="0" y="2968"/>
                    <a:pt x="909" y="3955"/>
                    <a:pt x="2155" y="4033"/>
                  </a:cubicBezTo>
                  <a:cubicBezTo>
                    <a:pt x="2224" y="4039"/>
                    <a:pt x="2293" y="4042"/>
                    <a:pt x="2361" y="4042"/>
                  </a:cubicBezTo>
                  <a:cubicBezTo>
                    <a:pt x="3499" y="4042"/>
                    <a:pt x="4499" y="3243"/>
                    <a:pt x="4621" y="2190"/>
                  </a:cubicBezTo>
                  <a:cubicBezTo>
                    <a:pt x="4725" y="1073"/>
                    <a:pt x="3817" y="87"/>
                    <a:pt x="2596" y="9"/>
                  </a:cubicBezTo>
                  <a:cubicBezTo>
                    <a:pt x="2526" y="3"/>
                    <a:pt x="2456" y="0"/>
                    <a:pt x="2386" y="0"/>
                  </a:cubicBezTo>
                  <a:close/>
                </a:path>
              </a:pathLst>
            </a:custGeom>
            <a:solidFill>
              <a:srgbClr val="930A03"/>
            </a:solidFill>
            <a:ln w="3900" cap="flat" cmpd="sng">
              <a:solidFill>
                <a:srgbClr val="000000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939;p16"/>
            <p:cNvSpPr/>
            <p:nvPr/>
          </p:nvSpPr>
          <p:spPr>
            <a:xfrm>
              <a:off x="3297198" y="2260669"/>
              <a:ext cx="144870" cy="123261"/>
            </a:xfrm>
            <a:custGeom>
              <a:avLst/>
              <a:gdLst/>
              <a:ahLst/>
              <a:cxnLst/>
              <a:rect l="l" t="t" r="r" b="b"/>
              <a:pathLst>
                <a:path w="4829" h="4146" extrusionOk="0">
                  <a:moveTo>
                    <a:pt x="2412" y="0"/>
                  </a:moveTo>
                  <a:cubicBezTo>
                    <a:pt x="1250" y="0"/>
                    <a:pt x="228" y="801"/>
                    <a:pt x="130" y="1878"/>
                  </a:cubicBezTo>
                  <a:cubicBezTo>
                    <a:pt x="0" y="3021"/>
                    <a:pt x="909" y="4033"/>
                    <a:pt x="2181" y="4137"/>
                  </a:cubicBezTo>
                  <a:cubicBezTo>
                    <a:pt x="2251" y="4143"/>
                    <a:pt x="2321" y="4145"/>
                    <a:pt x="2390" y="4145"/>
                  </a:cubicBezTo>
                  <a:cubicBezTo>
                    <a:pt x="3573" y="4145"/>
                    <a:pt x="4576" y="3321"/>
                    <a:pt x="4699" y="2242"/>
                  </a:cubicBezTo>
                  <a:cubicBezTo>
                    <a:pt x="4829" y="1125"/>
                    <a:pt x="3894" y="113"/>
                    <a:pt x="2622" y="9"/>
                  </a:cubicBezTo>
                  <a:cubicBezTo>
                    <a:pt x="2552" y="3"/>
                    <a:pt x="2481" y="0"/>
                    <a:pt x="2412" y="0"/>
                  </a:cubicBezTo>
                  <a:close/>
                </a:path>
              </a:pathLst>
            </a:custGeom>
            <a:solidFill>
              <a:srgbClr val="930A03"/>
            </a:solidFill>
            <a:ln w="3900" cap="flat" cmpd="sng">
              <a:solidFill>
                <a:srgbClr val="000000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" name="Google Shape;940;p16"/>
            <p:cNvSpPr/>
            <p:nvPr/>
          </p:nvSpPr>
          <p:spPr>
            <a:xfrm>
              <a:off x="3186593" y="2241376"/>
              <a:ext cx="144900" cy="123261"/>
            </a:xfrm>
            <a:custGeom>
              <a:avLst/>
              <a:gdLst/>
              <a:ahLst/>
              <a:cxnLst/>
              <a:rect l="l" t="t" r="r" b="b"/>
              <a:pathLst>
                <a:path w="4830" h="4146" extrusionOk="0">
                  <a:moveTo>
                    <a:pt x="2440" y="1"/>
                  </a:moveTo>
                  <a:cubicBezTo>
                    <a:pt x="1257" y="1"/>
                    <a:pt x="253" y="825"/>
                    <a:pt x="131" y="1904"/>
                  </a:cubicBezTo>
                  <a:cubicBezTo>
                    <a:pt x="1" y="3047"/>
                    <a:pt x="935" y="4059"/>
                    <a:pt x="2207" y="4137"/>
                  </a:cubicBezTo>
                  <a:cubicBezTo>
                    <a:pt x="2278" y="4143"/>
                    <a:pt x="2348" y="4146"/>
                    <a:pt x="2418" y="4146"/>
                  </a:cubicBezTo>
                  <a:cubicBezTo>
                    <a:pt x="3580" y="4146"/>
                    <a:pt x="4602" y="3345"/>
                    <a:pt x="4700" y="2268"/>
                  </a:cubicBezTo>
                  <a:cubicBezTo>
                    <a:pt x="4829" y="1125"/>
                    <a:pt x="3921" y="113"/>
                    <a:pt x="2649" y="9"/>
                  </a:cubicBezTo>
                  <a:cubicBezTo>
                    <a:pt x="2579" y="3"/>
                    <a:pt x="2509" y="1"/>
                    <a:pt x="2440" y="1"/>
                  </a:cubicBezTo>
                  <a:close/>
                </a:path>
              </a:pathLst>
            </a:custGeom>
            <a:solidFill>
              <a:srgbClr val="930A03"/>
            </a:solidFill>
            <a:ln w="3900" cap="flat" cmpd="sng">
              <a:solidFill>
                <a:srgbClr val="000000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" name="Google Shape;941;p16"/>
            <p:cNvSpPr/>
            <p:nvPr/>
          </p:nvSpPr>
          <p:spPr>
            <a:xfrm>
              <a:off x="3062009" y="2230585"/>
              <a:ext cx="144870" cy="123261"/>
            </a:xfrm>
            <a:custGeom>
              <a:avLst/>
              <a:gdLst/>
              <a:ahLst/>
              <a:cxnLst/>
              <a:rect l="l" t="t" r="r" b="b"/>
              <a:pathLst>
                <a:path w="4829" h="4146" extrusionOk="0">
                  <a:moveTo>
                    <a:pt x="2417" y="0"/>
                  </a:moveTo>
                  <a:cubicBezTo>
                    <a:pt x="1253" y="0"/>
                    <a:pt x="227" y="824"/>
                    <a:pt x="104" y="1904"/>
                  </a:cubicBezTo>
                  <a:cubicBezTo>
                    <a:pt x="0" y="3046"/>
                    <a:pt x="909" y="4033"/>
                    <a:pt x="2181" y="4136"/>
                  </a:cubicBezTo>
                  <a:cubicBezTo>
                    <a:pt x="2253" y="4142"/>
                    <a:pt x="2324" y="4145"/>
                    <a:pt x="2395" y="4145"/>
                  </a:cubicBezTo>
                  <a:cubicBezTo>
                    <a:pt x="3576" y="4145"/>
                    <a:pt x="4577" y="3345"/>
                    <a:pt x="4699" y="2267"/>
                  </a:cubicBezTo>
                  <a:cubicBezTo>
                    <a:pt x="4829" y="1125"/>
                    <a:pt x="3894" y="113"/>
                    <a:pt x="2622" y="9"/>
                  </a:cubicBezTo>
                  <a:cubicBezTo>
                    <a:pt x="2553" y="3"/>
                    <a:pt x="2485" y="0"/>
                    <a:pt x="2417" y="0"/>
                  </a:cubicBezTo>
                  <a:close/>
                </a:path>
              </a:pathLst>
            </a:custGeom>
            <a:solidFill>
              <a:srgbClr val="930A03"/>
            </a:solidFill>
            <a:ln w="3900" cap="flat" cmpd="sng">
              <a:solidFill>
                <a:srgbClr val="000000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942;p16"/>
            <p:cNvSpPr/>
            <p:nvPr/>
          </p:nvSpPr>
          <p:spPr>
            <a:xfrm>
              <a:off x="2938174" y="2229039"/>
              <a:ext cx="146430" cy="124777"/>
            </a:xfrm>
            <a:custGeom>
              <a:avLst/>
              <a:gdLst/>
              <a:ahLst/>
              <a:cxnLst/>
              <a:rect l="l" t="t" r="r" b="b"/>
              <a:pathLst>
                <a:path w="4881" h="4197" extrusionOk="0">
                  <a:moveTo>
                    <a:pt x="2465" y="0"/>
                  </a:moveTo>
                  <a:cubicBezTo>
                    <a:pt x="1279" y="0"/>
                    <a:pt x="253" y="825"/>
                    <a:pt x="130" y="1904"/>
                  </a:cubicBezTo>
                  <a:cubicBezTo>
                    <a:pt x="0" y="3072"/>
                    <a:pt x="935" y="4085"/>
                    <a:pt x="2207" y="4188"/>
                  </a:cubicBezTo>
                  <a:cubicBezTo>
                    <a:pt x="2277" y="4194"/>
                    <a:pt x="2347" y="4197"/>
                    <a:pt x="2416" y="4197"/>
                  </a:cubicBezTo>
                  <a:cubicBezTo>
                    <a:pt x="3602" y="4197"/>
                    <a:pt x="4628" y="3371"/>
                    <a:pt x="4751" y="2267"/>
                  </a:cubicBezTo>
                  <a:cubicBezTo>
                    <a:pt x="4881" y="1125"/>
                    <a:pt x="3946" y="113"/>
                    <a:pt x="2674" y="9"/>
                  </a:cubicBezTo>
                  <a:cubicBezTo>
                    <a:pt x="2604" y="3"/>
                    <a:pt x="2534" y="0"/>
                    <a:pt x="2465" y="0"/>
                  </a:cubicBezTo>
                  <a:close/>
                </a:path>
              </a:pathLst>
            </a:custGeom>
            <a:solidFill>
              <a:srgbClr val="930A03"/>
            </a:solidFill>
            <a:ln w="4550" cap="flat" cmpd="sng">
              <a:solidFill>
                <a:srgbClr val="000000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Google Shape;943;p16"/>
            <p:cNvSpPr/>
            <p:nvPr/>
          </p:nvSpPr>
          <p:spPr>
            <a:xfrm>
              <a:off x="2816680" y="2259896"/>
              <a:ext cx="145680" cy="124807"/>
            </a:xfrm>
            <a:custGeom>
              <a:avLst/>
              <a:gdLst/>
              <a:ahLst/>
              <a:cxnLst/>
              <a:rect l="l" t="t" r="r" b="b"/>
              <a:pathLst>
                <a:path w="4856" h="4198" extrusionOk="0">
                  <a:moveTo>
                    <a:pt x="2439" y="1"/>
                  </a:moveTo>
                  <a:cubicBezTo>
                    <a:pt x="1253" y="1"/>
                    <a:pt x="227" y="825"/>
                    <a:pt x="104" y="1904"/>
                  </a:cubicBezTo>
                  <a:cubicBezTo>
                    <a:pt x="0" y="3073"/>
                    <a:pt x="909" y="4085"/>
                    <a:pt x="2207" y="4189"/>
                  </a:cubicBezTo>
                  <a:cubicBezTo>
                    <a:pt x="2277" y="4195"/>
                    <a:pt x="2347" y="4197"/>
                    <a:pt x="2416" y="4197"/>
                  </a:cubicBezTo>
                  <a:cubicBezTo>
                    <a:pt x="3602" y="4197"/>
                    <a:pt x="4629" y="3372"/>
                    <a:pt x="4751" y="2268"/>
                  </a:cubicBezTo>
                  <a:cubicBezTo>
                    <a:pt x="4855" y="1125"/>
                    <a:pt x="3921" y="113"/>
                    <a:pt x="2648" y="9"/>
                  </a:cubicBezTo>
                  <a:cubicBezTo>
                    <a:pt x="2578" y="3"/>
                    <a:pt x="2509" y="1"/>
                    <a:pt x="2439" y="1"/>
                  </a:cubicBezTo>
                  <a:close/>
                </a:path>
              </a:pathLst>
            </a:custGeom>
            <a:solidFill>
              <a:srgbClr val="930A03"/>
            </a:solidFill>
            <a:ln w="4550" cap="flat" cmpd="sng">
              <a:solidFill>
                <a:srgbClr val="000000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" name="Google Shape;944;p16"/>
            <p:cNvSpPr/>
            <p:nvPr/>
          </p:nvSpPr>
          <p:spPr>
            <a:xfrm>
              <a:off x="2702205" y="2275325"/>
              <a:ext cx="146430" cy="124034"/>
            </a:xfrm>
            <a:custGeom>
              <a:avLst/>
              <a:gdLst/>
              <a:ahLst/>
              <a:cxnLst/>
              <a:rect l="l" t="t" r="r" b="b"/>
              <a:pathLst>
                <a:path w="4881" h="4172" extrusionOk="0">
                  <a:moveTo>
                    <a:pt x="2460" y="1"/>
                  </a:moveTo>
                  <a:cubicBezTo>
                    <a:pt x="1276" y="1"/>
                    <a:pt x="252" y="802"/>
                    <a:pt x="130" y="1905"/>
                  </a:cubicBezTo>
                  <a:cubicBezTo>
                    <a:pt x="0" y="3047"/>
                    <a:pt x="935" y="4085"/>
                    <a:pt x="2207" y="4163"/>
                  </a:cubicBezTo>
                  <a:cubicBezTo>
                    <a:pt x="2280" y="4169"/>
                    <a:pt x="2353" y="4172"/>
                    <a:pt x="2425" y="4172"/>
                  </a:cubicBezTo>
                  <a:cubicBezTo>
                    <a:pt x="3628" y="4172"/>
                    <a:pt x="4629" y="3370"/>
                    <a:pt x="4751" y="2268"/>
                  </a:cubicBezTo>
                  <a:cubicBezTo>
                    <a:pt x="4881" y="1126"/>
                    <a:pt x="3946" y="87"/>
                    <a:pt x="2674" y="9"/>
                  </a:cubicBezTo>
                  <a:cubicBezTo>
                    <a:pt x="2602" y="4"/>
                    <a:pt x="2531" y="1"/>
                    <a:pt x="2460" y="1"/>
                  </a:cubicBezTo>
                  <a:close/>
                </a:path>
              </a:pathLst>
            </a:custGeom>
            <a:solidFill>
              <a:srgbClr val="930A03"/>
            </a:solidFill>
            <a:ln w="4550" cap="flat" cmpd="sng">
              <a:solidFill>
                <a:srgbClr val="000000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945;p16"/>
            <p:cNvSpPr/>
            <p:nvPr/>
          </p:nvSpPr>
          <p:spPr>
            <a:xfrm>
              <a:off x="2579151" y="2300801"/>
              <a:ext cx="147990" cy="126353"/>
            </a:xfrm>
            <a:custGeom>
              <a:avLst/>
              <a:gdLst/>
              <a:ahLst/>
              <a:cxnLst/>
              <a:rect l="l" t="t" r="r" b="b"/>
              <a:pathLst>
                <a:path w="4933" h="4250" extrusionOk="0">
                  <a:moveTo>
                    <a:pt x="2487" y="1"/>
                  </a:moveTo>
                  <a:cubicBezTo>
                    <a:pt x="1280" y="1"/>
                    <a:pt x="253" y="826"/>
                    <a:pt x="130" y="1930"/>
                  </a:cubicBezTo>
                  <a:cubicBezTo>
                    <a:pt x="0" y="3098"/>
                    <a:pt x="935" y="4137"/>
                    <a:pt x="2233" y="4241"/>
                  </a:cubicBezTo>
                  <a:cubicBezTo>
                    <a:pt x="2305" y="4246"/>
                    <a:pt x="2376" y="4249"/>
                    <a:pt x="2446" y="4249"/>
                  </a:cubicBezTo>
                  <a:cubicBezTo>
                    <a:pt x="3654" y="4249"/>
                    <a:pt x="4680" y="3423"/>
                    <a:pt x="4803" y="2320"/>
                  </a:cubicBezTo>
                  <a:cubicBezTo>
                    <a:pt x="4933" y="1151"/>
                    <a:pt x="3998" y="113"/>
                    <a:pt x="2700" y="9"/>
                  </a:cubicBezTo>
                  <a:cubicBezTo>
                    <a:pt x="2629" y="3"/>
                    <a:pt x="2558" y="1"/>
                    <a:pt x="2487" y="1"/>
                  </a:cubicBezTo>
                  <a:close/>
                </a:path>
              </a:pathLst>
            </a:custGeom>
            <a:solidFill>
              <a:srgbClr val="930A03"/>
            </a:solidFill>
            <a:ln w="4550" cap="flat" cmpd="sng">
              <a:solidFill>
                <a:srgbClr val="000000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" name="Google Shape;946;p16"/>
            <p:cNvSpPr/>
            <p:nvPr/>
          </p:nvSpPr>
          <p:spPr>
            <a:xfrm>
              <a:off x="2461556" y="2330142"/>
              <a:ext cx="147210" cy="125550"/>
            </a:xfrm>
            <a:custGeom>
              <a:avLst/>
              <a:gdLst/>
              <a:ahLst/>
              <a:cxnLst/>
              <a:rect l="l" t="t" r="r" b="b"/>
              <a:pathLst>
                <a:path w="4907" h="4223" extrusionOk="0">
                  <a:moveTo>
                    <a:pt x="2465" y="0"/>
                  </a:moveTo>
                  <a:cubicBezTo>
                    <a:pt x="1277" y="0"/>
                    <a:pt x="227" y="826"/>
                    <a:pt x="104" y="1930"/>
                  </a:cubicBezTo>
                  <a:cubicBezTo>
                    <a:pt x="0" y="3098"/>
                    <a:pt x="935" y="4110"/>
                    <a:pt x="2233" y="4214"/>
                  </a:cubicBezTo>
                  <a:cubicBezTo>
                    <a:pt x="2303" y="4220"/>
                    <a:pt x="2373" y="4223"/>
                    <a:pt x="2442" y="4223"/>
                  </a:cubicBezTo>
                  <a:cubicBezTo>
                    <a:pt x="3631" y="4223"/>
                    <a:pt x="4680" y="3397"/>
                    <a:pt x="4803" y="2293"/>
                  </a:cubicBezTo>
                  <a:cubicBezTo>
                    <a:pt x="4907" y="1125"/>
                    <a:pt x="3972" y="112"/>
                    <a:pt x="2674" y="9"/>
                  </a:cubicBezTo>
                  <a:cubicBezTo>
                    <a:pt x="2604" y="3"/>
                    <a:pt x="2534" y="0"/>
                    <a:pt x="2465" y="0"/>
                  </a:cubicBezTo>
                  <a:close/>
                </a:path>
              </a:pathLst>
            </a:custGeom>
            <a:solidFill>
              <a:srgbClr val="930A03"/>
            </a:solidFill>
            <a:ln w="4550" cap="flat" cmpd="sng">
              <a:solidFill>
                <a:srgbClr val="000000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" name="Google Shape;947;p16"/>
            <p:cNvSpPr/>
            <p:nvPr/>
          </p:nvSpPr>
          <p:spPr>
            <a:xfrm>
              <a:off x="2336942" y="2353270"/>
              <a:ext cx="148020" cy="125580"/>
            </a:xfrm>
            <a:custGeom>
              <a:avLst/>
              <a:gdLst/>
              <a:ahLst/>
              <a:cxnLst/>
              <a:rect l="l" t="t" r="r" b="b"/>
              <a:pathLst>
                <a:path w="4934" h="4224" extrusionOk="0">
                  <a:moveTo>
                    <a:pt x="2488" y="1"/>
                  </a:moveTo>
                  <a:cubicBezTo>
                    <a:pt x="1280" y="1"/>
                    <a:pt x="253" y="827"/>
                    <a:pt x="130" y="1931"/>
                  </a:cubicBezTo>
                  <a:cubicBezTo>
                    <a:pt x="1" y="3099"/>
                    <a:pt x="935" y="4111"/>
                    <a:pt x="2233" y="4215"/>
                  </a:cubicBezTo>
                  <a:cubicBezTo>
                    <a:pt x="2305" y="4221"/>
                    <a:pt x="2376" y="4224"/>
                    <a:pt x="2446" y="4224"/>
                  </a:cubicBezTo>
                  <a:cubicBezTo>
                    <a:pt x="3654" y="4224"/>
                    <a:pt x="4681" y="3398"/>
                    <a:pt x="4803" y="2294"/>
                  </a:cubicBezTo>
                  <a:cubicBezTo>
                    <a:pt x="4933" y="1126"/>
                    <a:pt x="3973" y="113"/>
                    <a:pt x="2701" y="9"/>
                  </a:cubicBezTo>
                  <a:cubicBezTo>
                    <a:pt x="2629" y="4"/>
                    <a:pt x="2558" y="1"/>
                    <a:pt x="2488" y="1"/>
                  </a:cubicBezTo>
                  <a:close/>
                </a:path>
              </a:pathLst>
            </a:custGeom>
            <a:solidFill>
              <a:srgbClr val="930A03"/>
            </a:solidFill>
            <a:ln w="4550" cap="flat" cmpd="sng">
              <a:solidFill>
                <a:srgbClr val="000000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" name="Google Shape;948;p16"/>
            <p:cNvSpPr/>
            <p:nvPr/>
          </p:nvSpPr>
          <p:spPr>
            <a:xfrm>
              <a:off x="2228707" y="2361000"/>
              <a:ext cx="149550" cy="127125"/>
            </a:xfrm>
            <a:custGeom>
              <a:avLst/>
              <a:gdLst/>
              <a:ahLst/>
              <a:cxnLst/>
              <a:rect l="l" t="t" r="r" b="b"/>
              <a:pathLst>
                <a:path w="4985" h="4276" extrusionOk="0">
                  <a:moveTo>
                    <a:pt x="2513" y="1"/>
                  </a:moveTo>
                  <a:cubicBezTo>
                    <a:pt x="1302" y="1"/>
                    <a:pt x="253" y="828"/>
                    <a:pt x="130" y="1956"/>
                  </a:cubicBezTo>
                  <a:cubicBezTo>
                    <a:pt x="0" y="3124"/>
                    <a:pt x="961" y="4163"/>
                    <a:pt x="2259" y="4267"/>
                  </a:cubicBezTo>
                  <a:cubicBezTo>
                    <a:pt x="2330" y="4272"/>
                    <a:pt x="2401" y="4275"/>
                    <a:pt x="2472" y="4275"/>
                  </a:cubicBezTo>
                  <a:cubicBezTo>
                    <a:pt x="3682" y="4275"/>
                    <a:pt x="4732" y="3448"/>
                    <a:pt x="4855" y="2320"/>
                  </a:cubicBezTo>
                  <a:cubicBezTo>
                    <a:pt x="4985" y="1151"/>
                    <a:pt x="4024" y="113"/>
                    <a:pt x="2726" y="9"/>
                  </a:cubicBezTo>
                  <a:cubicBezTo>
                    <a:pt x="2654" y="3"/>
                    <a:pt x="2583" y="1"/>
                    <a:pt x="2513" y="1"/>
                  </a:cubicBezTo>
                  <a:close/>
                </a:path>
              </a:pathLst>
            </a:custGeom>
            <a:solidFill>
              <a:srgbClr val="930A03"/>
            </a:solidFill>
            <a:ln w="4550" cap="flat" cmpd="sng">
              <a:solidFill>
                <a:srgbClr val="000000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" name="Google Shape;949;p16"/>
            <p:cNvSpPr/>
            <p:nvPr/>
          </p:nvSpPr>
          <p:spPr>
            <a:xfrm>
              <a:off x="2099413" y="2350981"/>
              <a:ext cx="152670" cy="129534"/>
            </a:xfrm>
            <a:custGeom>
              <a:avLst/>
              <a:gdLst/>
              <a:ahLst/>
              <a:cxnLst/>
              <a:rect l="l" t="t" r="r" b="b"/>
              <a:pathLst>
                <a:path w="5089" h="4357" extrusionOk="0">
                  <a:moveTo>
                    <a:pt x="2567" y="0"/>
                  </a:moveTo>
                  <a:cubicBezTo>
                    <a:pt x="1329" y="0"/>
                    <a:pt x="253" y="851"/>
                    <a:pt x="130" y="1982"/>
                  </a:cubicBezTo>
                  <a:cubicBezTo>
                    <a:pt x="1" y="3202"/>
                    <a:pt x="961" y="4240"/>
                    <a:pt x="2311" y="4344"/>
                  </a:cubicBezTo>
                  <a:cubicBezTo>
                    <a:pt x="2396" y="4352"/>
                    <a:pt x="2480" y="4356"/>
                    <a:pt x="2563" y="4356"/>
                  </a:cubicBezTo>
                  <a:cubicBezTo>
                    <a:pt x="3780" y="4356"/>
                    <a:pt x="4813" y="3489"/>
                    <a:pt x="4959" y="2371"/>
                  </a:cubicBezTo>
                  <a:cubicBezTo>
                    <a:pt x="5089" y="1177"/>
                    <a:pt x="4102" y="112"/>
                    <a:pt x="2778" y="9"/>
                  </a:cubicBezTo>
                  <a:cubicBezTo>
                    <a:pt x="2707" y="3"/>
                    <a:pt x="2637" y="0"/>
                    <a:pt x="2567" y="0"/>
                  </a:cubicBezTo>
                  <a:close/>
                </a:path>
              </a:pathLst>
            </a:custGeom>
            <a:solidFill>
              <a:srgbClr val="930A03"/>
            </a:solidFill>
            <a:ln w="4550" cap="flat" cmpd="sng">
              <a:solidFill>
                <a:srgbClr val="000000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" name="Google Shape;950;p16"/>
            <p:cNvSpPr/>
            <p:nvPr/>
          </p:nvSpPr>
          <p:spPr>
            <a:xfrm>
              <a:off x="1841634" y="2308531"/>
              <a:ext cx="154230" cy="130961"/>
            </a:xfrm>
            <a:custGeom>
              <a:avLst/>
              <a:gdLst/>
              <a:ahLst/>
              <a:cxnLst/>
              <a:rect l="l" t="t" r="r" b="b"/>
              <a:pathLst>
                <a:path w="5141" h="4405" extrusionOk="0">
                  <a:moveTo>
                    <a:pt x="2589" y="0"/>
                  </a:moveTo>
                  <a:cubicBezTo>
                    <a:pt x="1329" y="0"/>
                    <a:pt x="253" y="853"/>
                    <a:pt x="130" y="2008"/>
                  </a:cubicBezTo>
                  <a:cubicBezTo>
                    <a:pt x="1" y="3228"/>
                    <a:pt x="987" y="4292"/>
                    <a:pt x="2337" y="4396"/>
                  </a:cubicBezTo>
                  <a:cubicBezTo>
                    <a:pt x="2408" y="4402"/>
                    <a:pt x="2479" y="4404"/>
                    <a:pt x="2549" y="4404"/>
                  </a:cubicBezTo>
                  <a:cubicBezTo>
                    <a:pt x="3789" y="4404"/>
                    <a:pt x="4888" y="3552"/>
                    <a:pt x="5011" y="2397"/>
                  </a:cubicBezTo>
                  <a:cubicBezTo>
                    <a:pt x="5141" y="1177"/>
                    <a:pt x="4154" y="113"/>
                    <a:pt x="2804" y="9"/>
                  </a:cubicBezTo>
                  <a:cubicBezTo>
                    <a:pt x="2732" y="3"/>
                    <a:pt x="2660" y="0"/>
                    <a:pt x="2589" y="0"/>
                  </a:cubicBezTo>
                  <a:close/>
                </a:path>
              </a:pathLst>
            </a:custGeom>
            <a:solidFill>
              <a:srgbClr val="930A03"/>
            </a:solidFill>
            <a:ln w="4550" cap="flat" cmpd="sng">
              <a:solidFill>
                <a:srgbClr val="000000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" name="Google Shape;951;p16"/>
            <p:cNvSpPr/>
            <p:nvPr/>
          </p:nvSpPr>
          <p:spPr>
            <a:xfrm>
              <a:off x="1723260" y="2308531"/>
              <a:ext cx="154230" cy="130961"/>
            </a:xfrm>
            <a:custGeom>
              <a:avLst/>
              <a:gdLst/>
              <a:ahLst/>
              <a:cxnLst/>
              <a:rect l="l" t="t" r="r" b="b"/>
              <a:pathLst>
                <a:path w="5141" h="4405" extrusionOk="0">
                  <a:moveTo>
                    <a:pt x="2593" y="0"/>
                  </a:moveTo>
                  <a:cubicBezTo>
                    <a:pt x="1355" y="0"/>
                    <a:pt x="278" y="853"/>
                    <a:pt x="130" y="2008"/>
                  </a:cubicBezTo>
                  <a:cubicBezTo>
                    <a:pt x="1" y="3228"/>
                    <a:pt x="987" y="4292"/>
                    <a:pt x="2337" y="4396"/>
                  </a:cubicBezTo>
                  <a:cubicBezTo>
                    <a:pt x="2408" y="4401"/>
                    <a:pt x="2478" y="4404"/>
                    <a:pt x="2547" y="4404"/>
                  </a:cubicBezTo>
                  <a:cubicBezTo>
                    <a:pt x="3809" y="4404"/>
                    <a:pt x="4888" y="3529"/>
                    <a:pt x="5011" y="2397"/>
                  </a:cubicBezTo>
                  <a:cubicBezTo>
                    <a:pt x="5141" y="1177"/>
                    <a:pt x="4154" y="113"/>
                    <a:pt x="2804" y="9"/>
                  </a:cubicBezTo>
                  <a:cubicBezTo>
                    <a:pt x="2733" y="3"/>
                    <a:pt x="2663" y="0"/>
                    <a:pt x="2593" y="0"/>
                  </a:cubicBezTo>
                  <a:close/>
                </a:path>
              </a:pathLst>
            </a:custGeom>
            <a:solidFill>
              <a:srgbClr val="930A03"/>
            </a:solidFill>
            <a:ln w="4550" cap="flat" cmpd="sng">
              <a:solidFill>
                <a:srgbClr val="000000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" name="Google Shape;952;p16"/>
            <p:cNvSpPr/>
            <p:nvPr/>
          </p:nvSpPr>
          <p:spPr>
            <a:xfrm>
              <a:off x="1597866" y="2332461"/>
              <a:ext cx="156570" cy="134023"/>
            </a:xfrm>
            <a:custGeom>
              <a:avLst/>
              <a:gdLst/>
              <a:ahLst/>
              <a:cxnLst/>
              <a:rect l="l" t="t" r="r" b="b"/>
              <a:pathLst>
                <a:path w="5219" h="4508" extrusionOk="0">
                  <a:moveTo>
                    <a:pt x="2643" y="0"/>
                  </a:moveTo>
                  <a:cubicBezTo>
                    <a:pt x="1356" y="0"/>
                    <a:pt x="254" y="878"/>
                    <a:pt x="131" y="2059"/>
                  </a:cubicBezTo>
                  <a:cubicBezTo>
                    <a:pt x="1" y="3305"/>
                    <a:pt x="987" y="4396"/>
                    <a:pt x="2363" y="4500"/>
                  </a:cubicBezTo>
                  <a:cubicBezTo>
                    <a:pt x="2435" y="4505"/>
                    <a:pt x="2506" y="4508"/>
                    <a:pt x="2577" y="4508"/>
                  </a:cubicBezTo>
                  <a:cubicBezTo>
                    <a:pt x="3864" y="4508"/>
                    <a:pt x="4966" y="3630"/>
                    <a:pt x="5089" y="2449"/>
                  </a:cubicBezTo>
                  <a:cubicBezTo>
                    <a:pt x="5219" y="1229"/>
                    <a:pt x="4232" y="138"/>
                    <a:pt x="2857" y="8"/>
                  </a:cubicBezTo>
                  <a:cubicBezTo>
                    <a:pt x="2785" y="3"/>
                    <a:pt x="2713" y="0"/>
                    <a:pt x="2643" y="0"/>
                  </a:cubicBezTo>
                  <a:close/>
                </a:path>
              </a:pathLst>
            </a:custGeom>
            <a:solidFill>
              <a:srgbClr val="930A03"/>
            </a:solidFill>
            <a:ln w="4550" cap="flat" cmpd="sng">
              <a:solidFill>
                <a:srgbClr val="000000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" name="Google Shape;953;p16"/>
            <p:cNvSpPr/>
            <p:nvPr/>
          </p:nvSpPr>
          <p:spPr>
            <a:xfrm>
              <a:off x="1484171" y="2388795"/>
              <a:ext cx="157350" cy="134023"/>
            </a:xfrm>
            <a:custGeom>
              <a:avLst/>
              <a:gdLst/>
              <a:ahLst/>
              <a:cxnLst/>
              <a:rect l="l" t="t" r="r" b="b"/>
              <a:pathLst>
                <a:path w="5245" h="4508" extrusionOk="0">
                  <a:moveTo>
                    <a:pt x="2646" y="1"/>
                  </a:moveTo>
                  <a:cubicBezTo>
                    <a:pt x="1382" y="1"/>
                    <a:pt x="278" y="878"/>
                    <a:pt x="130" y="2060"/>
                  </a:cubicBezTo>
                  <a:cubicBezTo>
                    <a:pt x="1" y="3280"/>
                    <a:pt x="1013" y="4370"/>
                    <a:pt x="2389" y="4500"/>
                  </a:cubicBezTo>
                  <a:cubicBezTo>
                    <a:pt x="2459" y="4505"/>
                    <a:pt x="2530" y="4508"/>
                    <a:pt x="2599" y="4508"/>
                  </a:cubicBezTo>
                  <a:cubicBezTo>
                    <a:pt x="3863" y="4508"/>
                    <a:pt x="4967" y="3630"/>
                    <a:pt x="5115" y="2449"/>
                  </a:cubicBezTo>
                  <a:cubicBezTo>
                    <a:pt x="5245" y="1203"/>
                    <a:pt x="4232" y="112"/>
                    <a:pt x="2856" y="9"/>
                  </a:cubicBezTo>
                  <a:cubicBezTo>
                    <a:pt x="2786" y="3"/>
                    <a:pt x="2716" y="1"/>
                    <a:pt x="2646" y="1"/>
                  </a:cubicBezTo>
                  <a:close/>
                </a:path>
              </a:pathLst>
            </a:custGeom>
            <a:solidFill>
              <a:srgbClr val="930A03"/>
            </a:solidFill>
            <a:ln w="4550" cap="flat" cmpd="sng">
              <a:solidFill>
                <a:srgbClr val="000000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" name="Google Shape;954;p16"/>
            <p:cNvSpPr/>
            <p:nvPr/>
          </p:nvSpPr>
          <p:spPr>
            <a:xfrm>
              <a:off x="886838" y="2303001"/>
              <a:ext cx="159690" cy="135836"/>
            </a:xfrm>
            <a:custGeom>
              <a:avLst/>
              <a:gdLst/>
              <a:ahLst/>
              <a:cxnLst/>
              <a:rect l="l" t="t" r="r" b="b"/>
              <a:pathLst>
                <a:path w="5323" h="4569" extrusionOk="0">
                  <a:moveTo>
                    <a:pt x="2648" y="1"/>
                  </a:moveTo>
                  <a:cubicBezTo>
                    <a:pt x="1355" y="1"/>
                    <a:pt x="252" y="897"/>
                    <a:pt x="130" y="2090"/>
                  </a:cubicBezTo>
                  <a:cubicBezTo>
                    <a:pt x="1" y="3336"/>
                    <a:pt x="1013" y="4452"/>
                    <a:pt x="2415" y="4556"/>
                  </a:cubicBezTo>
                  <a:cubicBezTo>
                    <a:pt x="2501" y="4564"/>
                    <a:pt x="2586" y="4568"/>
                    <a:pt x="2670" y="4568"/>
                  </a:cubicBezTo>
                  <a:cubicBezTo>
                    <a:pt x="3942" y="4568"/>
                    <a:pt x="5047" y="3672"/>
                    <a:pt x="5193" y="2479"/>
                  </a:cubicBezTo>
                  <a:cubicBezTo>
                    <a:pt x="5323" y="1233"/>
                    <a:pt x="4310" y="117"/>
                    <a:pt x="2908" y="13"/>
                  </a:cubicBezTo>
                  <a:cubicBezTo>
                    <a:pt x="2821" y="5"/>
                    <a:pt x="2734" y="1"/>
                    <a:pt x="2648" y="1"/>
                  </a:cubicBezTo>
                  <a:close/>
                </a:path>
              </a:pathLst>
            </a:custGeom>
            <a:solidFill>
              <a:srgbClr val="930A03"/>
            </a:solidFill>
            <a:ln w="4550" cap="flat" cmpd="sng">
              <a:solidFill>
                <a:srgbClr val="000000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" name="Google Shape;955;p16"/>
            <p:cNvSpPr/>
            <p:nvPr/>
          </p:nvSpPr>
          <p:spPr>
            <a:xfrm>
              <a:off x="1405514" y="2875939"/>
              <a:ext cx="74790" cy="292840"/>
            </a:xfrm>
            <a:custGeom>
              <a:avLst/>
              <a:gdLst/>
              <a:ahLst/>
              <a:cxnLst/>
              <a:rect l="l" t="t" r="r" b="b"/>
              <a:pathLst>
                <a:path w="2493" h="9850" extrusionOk="0">
                  <a:moveTo>
                    <a:pt x="991" y="1"/>
                  </a:moveTo>
                  <a:cubicBezTo>
                    <a:pt x="722" y="1"/>
                    <a:pt x="465" y="201"/>
                    <a:pt x="416" y="470"/>
                  </a:cubicBezTo>
                  <a:lnTo>
                    <a:pt x="1" y="3456"/>
                  </a:lnTo>
                  <a:cubicBezTo>
                    <a:pt x="1" y="3456"/>
                    <a:pt x="650" y="5065"/>
                    <a:pt x="676" y="5169"/>
                  </a:cubicBezTo>
                  <a:cubicBezTo>
                    <a:pt x="701" y="5273"/>
                    <a:pt x="1376" y="9401"/>
                    <a:pt x="1376" y="9401"/>
                  </a:cubicBezTo>
                  <a:cubicBezTo>
                    <a:pt x="1423" y="9657"/>
                    <a:pt x="1657" y="9850"/>
                    <a:pt x="1930" y="9850"/>
                  </a:cubicBezTo>
                  <a:cubicBezTo>
                    <a:pt x="1961" y="9850"/>
                    <a:pt x="1993" y="9847"/>
                    <a:pt x="2025" y="9842"/>
                  </a:cubicBezTo>
                  <a:cubicBezTo>
                    <a:pt x="2311" y="9790"/>
                    <a:pt x="2493" y="9556"/>
                    <a:pt x="2493" y="9297"/>
                  </a:cubicBezTo>
                  <a:cubicBezTo>
                    <a:pt x="2493" y="9271"/>
                    <a:pt x="2493" y="9245"/>
                    <a:pt x="2493" y="9245"/>
                  </a:cubicBezTo>
                  <a:lnTo>
                    <a:pt x="1766" y="4883"/>
                  </a:lnTo>
                  <a:cubicBezTo>
                    <a:pt x="1766" y="4883"/>
                    <a:pt x="1247" y="3534"/>
                    <a:pt x="1143" y="3326"/>
                  </a:cubicBezTo>
                  <a:cubicBezTo>
                    <a:pt x="1195" y="3092"/>
                    <a:pt x="1532" y="600"/>
                    <a:pt x="1532" y="600"/>
                  </a:cubicBezTo>
                  <a:cubicBezTo>
                    <a:pt x="1532" y="548"/>
                    <a:pt x="1532" y="522"/>
                    <a:pt x="1532" y="496"/>
                  </a:cubicBezTo>
                  <a:cubicBezTo>
                    <a:pt x="1532" y="236"/>
                    <a:pt x="1325" y="29"/>
                    <a:pt x="1039" y="3"/>
                  </a:cubicBezTo>
                  <a:cubicBezTo>
                    <a:pt x="1023" y="1"/>
                    <a:pt x="1007" y="1"/>
                    <a:pt x="991" y="1"/>
                  </a:cubicBezTo>
                  <a:close/>
                </a:path>
              </a:pathLst>
            </a:custGeom>
            <a:solidFill>
              <a:srgbClr val="FFBF00"/>
            </a:solidFill>
            <a:ln w="5200" cap="flat" cmpd="sng">
              <a:solidFill>
                <a:srgbClr val="490101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" name="Google Shape;956;p16"/>
            <p:cNvSpPr/>
            <p:nvPr/>
          </p:nvSpPr>
          <p:spPr>
            <a:xfrm>
              <a:off x="1456122" y="2881082"/>
              <a:ext cx="110640" cy="273635"/>
            </a:xfrm>
            <a:custGeom>
              <a:avLst/>
              <a:gdLst/>
              <a:ahLst/>
              <a:cxnLst/>
              <a:rect l="l" t="t" r="r" b="b"/>
              <a:pathLst>
                <a:path w="3688" h="9204" extrusionOk="0">
                  <a:moveTo>
                    <a:pt x="562" y="0"/>
                  </a:moveTo>
                  <a:cubicBezTo>
                    <a:pt x="449" y="0"/>
                    <a:pt x="334" y="30"/>
                    <a:pt x="235" y="89"/>
                  </a:cubicBezTo>
                  <a:cubicBezTo>
                    <a:pt x="79" y="219"/>
                    <a:pt x="1" y="375"/>
                    <a:pt x="27" y="557"/>
                  </a:cubicBezTo>
                  <a:cubicBezTo>
                    <a:pt x="27" y="661"/>
                    <a:pt x="53" y="738"/>
                    <a:pt x="131" y="842"/>
                  </a:cubicBezTo>
                  <a:cubicBezTo>
                    <a:pt x="131" y="842"/>
                    <a:pt x="1688" y="2893"/>
                    <a:pt x="1844" y="3101"/>
                  </a:cubicBezTo>
                  <a:cubicBezTo>
                    <a:pt x="1870" y="3361"/>
                    <a:pt x="1922" y="4581"/>
                    <a:pt x="1922" y="4581"/>
                  </a:cubicBezTo>
                  <a:cubicBezTo>
                    <a:pt x="1922" y="4581"/>
                    <a:pt x="2337" y="5463"/>
                    <a:pt x="2389" y="5619"/>
                  </a:cubicBezTo>
                  <a:cubicBezTo>
                    <a:pt x="2415" y="5801"/>
                    <a:pt x="2545" y="8708"/>
                    <a:pt x="2545" y="8708"/>
                  </a:cubicBezTo>
                  <a:cubicBezTo>
                    <a:pt x="2570" y="8979"/>
                    <a:pt x="2805" y="9204"/>
                    <a:pt x="3095" y="9204"/>
                  </a:cubicBezTo>
                  <a:cubicBezTo>
                    <a:pt x="3111" y="9204"/>
                    <a:pt x="3126" y="9203"/>
                    <a:pt x="3142" y="9202"/>
                  </a:cubicBezTo>
                  <a:cubicBezTo>
                    <a:pt x="3428" y="9202"/>
                    <a:pt x="3687" y="8942"/>
                    <a:pt x="3661" y="8656"/>
                  </a:cubicBezTo>
                  <a:lnTo>
                    <a:pt x="3506" y="5385"/>
                  </a:lnTo>
                  <a:cubicBezTo>
                    <a:pt x="3506" y="5385"/>
                    <a:pt x="3090" y="4477"/>
                    <a:pt x="3038" y="4321"/>
                  </a:cubicBezTo>
                  <a:cubicBezTo>
                    <a:pt x="3012" y="4165"/>
                    <a:pt x="2961" y="2737"/>
                    <a:pt x="2961" y="2737"/>
                  </a:cubicBezTo>
                  <a:lnTo>
                    <a:pt x="1013" y="219"/>
                  </a:lnTo>
                  <a:cubicBezTo>
                    <a:pt x="918" y="75"/>
                    <a:pt x="743" y="0"/>
                    <a:pt x="562" y="0"/>
                  </a:cubicBezTo>
                  <a:close/>
                </a:path>
              </a:pathLst>
            </a:custGeom>
            <a:solidFill>
              <a:srgbClr val="FFBF00"/>
            </a:solidFill>
            <a:ln w="5200" cap="flat" cmpd="sng">
              <a:solidFill>
                <a:srgbClr val="490101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" name="Google Shape;957;p16"/>
            <p:cNvSpPr/>
            <p:nvPr/>
          </p:nvSpPr>
          <p:spPr>
            <a:xfrm>
              <a:off x="1006773" y="2878020"/>
              <a:ext cx="130890" cy="278362"/>
            </a:xfrm>
            <a:custGeom>
              <a:avLst/>
              <a:gdLst/>
              <a:ahLst/>
              <a:cxnLst/>
              <a:rect l="l" t="t" r="r" b="b"/>
              <a:pathLst>
                <a:path w="4363" h="9363" extrusionOk="0">
                  <a:moveTo>
                    <a:pt x="3790" y="1"/>
                  </a:moveTo>
                  <a:cubicBezTo>
                    <a:pt x="3612" y="1"/>
                    <a:pt x="3437" y="82"/>
                    <a:pt x="3324" y="244"/>
                  </a:cubicBezTo>
                  <a:lnTo>
                    <a:pt x="1558" y="2763"/>
                  </a:lnTo>
                  <a:cubicBezTo>
                    <a:pt x="1558" y="2763"/>
                    <a:pt x="1377" y="4476"/>
                    <a:pt x="1377" y="4580"/>
                  </a:cubicBezTo>
                  <a:cubicBezTo>
                    <a:pt x="1351" y="4684"/>
                    <a:pt x="27" y="8682"/>
                    <a:pt x="27" y="8682"/>
                  </a:cubicBezTo>
                  <a:cubicBezTo>
                    <a:pt x="1" y="8734"/>
                    <a:pt x="1" y="8811"/>
                    <a:pt x="1" y="8863"/>
                  </a:cubicBezTo>
                  <a:cubicBezTo>
                    <a:pt x="1" y="9071"/>
                    <a:pt x="156" y="9279"/>
                    <a:pt x="390" y="9331"/>
                  </a:cubicBezTo>
                  <a:cubicBezTo>
                    <a:pt x="450" y="9353"/>
                    <a:pt x="512" y="9363"/>
                    <a:pt x="572" y="9363"/>
                  </a:cubicBezTo>
                  <a:cubicBezTo>
                    <a:pt x="798" y="9363"/>
                    <a:pt x="1009" y="9218"/>
                    <a:pt x="1091" y="8993"/>
                  </a:cubicBezTo>
                  <a:lnTo>
                    <a:pt x="2467" y="4788"/>
                  </a:lnTo>
                  <a:cubicBezTo>
                    <a:pt x="2467" y="4788"/>
                    <a:pt x="2623" y="3334"/>
                    <a:pt x="2649" y="3126"/>
                  </a:cubicBezTo>
                  <a:cubicBezTo>
                    <a:pt x="2778" y="2918"/>
                    <a:pt x="4258" y="816"/>
                    <a:pt x="4258" y="816"/>
                  </a:cubicBezTo>
                  <a:cubicBezTo>
                    <a:pt x="4310" y="712"/>
                    <a:pt x="4362" y="608"/>
                    <a:pt x="4336" y="504"/>
                  </a:cubicBezTo>
                  <a:cubicBezTo>
                    <a:pt x="4336" y="322"/>
                    <a:pt x="4258" y="166"/>
                    <a:pt x="4102" y="89"/>
                  </a:cubicBezTo>
                  <a:cubicBezTo>
                    <a:pt x="4005" y="30"/>
                    <a:pt x="3897" y="1"/>
                    <a:pt x="3790" y="1"/>
                  </a:cubicBezTo>
                  <a:close/>
                </a:path>
              </a:pathLst>
            </a:custGeom>
            <a:solidFill>
              <a:srgbClr val="FFBF00"/>
            </a:solidFill>
            <a:ln w="5200" cap="flat" cmpd="sng">
              <a:solidFill>
                <a:srgbClr val="490101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" name="Google Shape;958;p16"/>
            <p:cNvSpPr/>
            <p:nvPr/>
          </p:nvSpPr>
          <p:spPr>
            <a:xfrm>
              <a:off x="970954" y="2817525"/>
              <a:ext cx="78690" cy="283713"/>
            </a:xfrm>
            <a:custGeom>
              <a:avLst/>
              <a:gdLst/>
              <a:ahLst/>
              <a:cxnLst/>
              <a:rect l="l" t="t" r="r" b="b"/>
              <a:pathLst>
                <a:path w="2623" h="9543" extrusionOk="0">
                  <a:moveTo>
                    <a:pt x="1226" y="1"/>
                  </a:moveTo>
                  <a:cubicBezTo>
                    <a:pt x="1173" y="1"/>
                    <a:pt x="1119" y="7"/>
                    <a:pt x="1065" y="21"/>
                  </a:cubicBezTo>
                  <a:cubicBezTo>
                    <a:pt x="805" y="73"/>
                    <a:pt x="649" y="306"/>
                    <a:pt x="675" y="540"/>
                  </a:cubicBezTo>
                  <a:cubicBezTo>
                    <a:pt x="675" y="592"/>
                    <a:pt x="675" y="618"/>
                    <a:pt x="675" y="644"/>
                  </a:cubicBezTo>
                  <a:cubicBezTo>
                    <a:pt x="675" y="644"/>
                    <a:pt x="1376" y="3084"/>
                    <a:pt x="1454" y="3370"/>
                  </a:cubicBezTo>
                  <a:cubicBezTo>
                    <a:pt x="1376" y="3603"/>
                    <a:pt x="987" y="4772"/>
                    <a:pt x="987" y="4772"/>
                  </a:cubicBezTo>
                  <a:cubicBezTo>
                    <a:pt x="987" y="4772"/>
                    <a:pt x="1013" y="5732"/>
                    <a:pt x="1039" y="5914"/>
                  </a:cubicBezTo>
                  <a:cubicBezTo>
                    <a:pt x="987" y="6070"/>
                    <a:pt x="26" y="8847"/>
                    <a:pt x="26" y="8847"/>
                  </a:cubicBezTo>
                  <a:cubicBezTo>
                    <a:pt x="0" y="8925"/>
                    <a:pt x="0" y="8977"/>
                    <a:pt x="0" y="9029"/>
                  </a:cubicBezTo>
                  <a:cubicBezTo>
                    <a:pt x="0" y="9263"/>
                    <a:pt x="156" y="9445"/>
                    <a:pt x="390" y="9522"/>
                  </a:cubicBezTo>
                  <a:cubicBezTo>
                    <a:pt x="440" y="9536"/>
                    <a:pt x="491" y="9543"/>
                    <a:pt x="541" y="9543"/>
                  </a:cubicBezTo>
                  <a:cubicBezTo>
                    <a:pt x="778" y="9543"/>
                    <a:pt x="1005" y="9399"/>
                    <a:pt x="1091" y="9185"/>
                  </a:cubicBezTo>
                  <a:lnTo>
                    <a:pt x="2155" y="6044"/>
                  </a:lnTo>
                  <a:cubicBezTo>
                    <a:pt x="2155" y="6044"/>
                    <a:pt x="2103" y="5057"/>
                    <a:pt x="2103" y="4901"/>
                  </a:cubicBezTo>
                  <a:cubicBezTo>
                    <a:pt x="2155" y="4746"/>
                    <a:pt x="2622" y="3396"/>
                    <a:pt x="2622" y="3396"/>
                  </a:cubicBezTo>
                  <a:lnTo>
                    <a:pt x="1766" y="384"/>
                  </a:lnTo>
                  <a:cubicBezTo>
                    <a:pt x="1701" y="148"/>
                    <a:pt x="1477" y="1"/>
                    <a:pt x="1226" y="1"/>
                  </a:cubicBezTo>
                  <a:close/>
                </a:path>
              </a:pathLst>
            </a:custGeom>
            <a:solidFill>
              <a:srgbClr val="FFBF00"/>
            </a:solidFill>
            <a:ln w="5200" cap="flat" cmpd="sng">
              <a:solidFill>
                <a:srgbClr val="490101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" name="Google Shape;959;p16"/>
            <p:cNvSpPr/>
            <p:nvPr/>
          </p:nvSpPr>
          <p:spPr>
            <a:xfrm>
              <a:off x="1128267" y="2880814"/>
              <a:ext cx="76350" cy="284486"/>
            </a:xfrm>
            <a:custGeom>
              <a:avLst/>
              <a:gdLst/>
              <a:ahLst/>
              <a:cxnLst/>
              <a:rect l="l" t="t" r="r" b="b"/>
              <a:pathLst>
                <a:path w="2545" h="9569" extrusionOk="0">
                  <a:moveTo>
                    <a:pt x="1111" y="1"/>
                  </a:moveTo>
                  <a:cubicBezTo>
                    <a:pt x="1061" y="1"/>
                    <a:pt x="1011" y="7"/>
                    <a:pt x="961" y="21"/>
                  </a:cubicBezTo>
                  <a:cubicBezTo>
                    <a:pt x="701" y="98"/>
                    <a:pt x="546" y="332"/>
                    <a:pt x="546" y="566"/>
                  </a:cubicBezTo>
                  <a:cubicBezTo>
                    <a:pt x="572" y="592"/>
                    <a:pt x="572" y="644"/>
                    <a:pt x="572" y="670"/>
                  </a:cubicBezTo>
                  <a:cubicBezTo>
                    <a:pt x="572" y="670"/>
                    <a:pt x="1299" y="3110"/>
                    <a:pt x="1376" y="3370"/>
                  </a:cubicBezTo>
                  <a:cubicBezTo>
                    <a:pt x="1299" y="3629"/>
                    <a:pt x="935" y="4797"/>
                    <a:pt x="935" y="4797"/>
                  </a:cubicBezTo>
                  <a:cubicBezTo>
                    <a:pt x="935" y="4797"/>
                    <a:pt x="987" y="5758"/>
                    <a:pt x="987" y="5914"/>
                  </a:cubicBezTo>
                  <a:cubicBezTo>
                    <a:pt x="935" y="6095"/>
                    <a:pt x="26" y="8899"/>
                    <a:pt x="26" y="8899"/>
                  </a:cubicBezTo>
                  <a:cubicBezTo>
                    <a:pt x="1" y="8951"/>
                    <a:pt x="1" y="9003"/>
                    <a:pt x="1" y="9055"/>
                  </a:cubicBezTo>
                  <a:cubicBezTo>
                    <a:pt x="26" y="9289"/>
                    <a:pt x="156" y="9470"/>
                    <a:pt x="390" y="9548"/>
                  </a:cubicBezTo>
                  <a:cubicBezTo>
                    <a:pt x="444" y="9562"/>
                    <a:pt x="498" y="9568"/>
                    <a:pt x="551" y="9568"/>
                  </a:cubicBezTo>
                  <a:cubicBezTo>
                    <a:pt x="802" y="9568"/>
                    <a:pt x="1026" y="9421"/>
                    <a:pt x="1091" y="9185"/>
                  </a:cubicBezTo>
                  <a:lnTo>
                    <a:pt x="2129" y="6043"/>
                  </a:lnTo>
                  <a:cubicBezTo>
                    <a:pt x="2129" y="6043"/>
                    <a:pt x="2051" y="5083"/>
                    <a:pt x="2051" y="4901"/>
                  </a:cubicBezTo>
                  <a:cubicBezTo>
                    <a:pt x="2103" y="4745"/>
                    <a:pt x="2545" y="3395"/>
                    <a:pt x="2545" y="3395"/>
                  </a:cubicBezTo>
                  <a:lnTo>
                    <a:pt x="1662" y="384"/>
                  </a:lnTo>
                  <a:cubicBezTo>
                    <a:pt x="1576" y="148"/>
                    <a:pt x="1348" y="1"/>
                    <a:pt x="1111" y="1"/>
                  </a:cubicBezTo>
                  <a:close/>
                </a:path>
              </a:pathLst>
            </a:custGeom>
            <a:solidFill>
              <a:srgbClr val="FFBF00"/>
            </a:solidFill>
            <a:ln w="5200" cap="flat" cmpd="sng">
              <a:solidFill>
                <a:srgbClr val="490101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960;p16"/>
            <p:cNvSpPr/>
            <p:nvPr/>
          </p:nvSpPr>
          <p:spPr>
            <a:xfrm>
              <a:off x="1271571" y="2880636"/>
              <a:ext cx="129300" cy="311065"/>
            </a:xfrm>
            <a:custGeom>
              <a:avLst/>
              <a:gdLst/>
              <a:ahLst/>
              <a:cxnLst/>
              <a:rect l="l" t="t" r="r" b="b"/>
              <a:pathLst>
                <a:path w="4310" h="10463" extrusionOk="0">
                  <a:moveTo>
                    <a:pt x="2207" y="1"/>
                  </a:moveTo>
                  <a:lnTo>
                    <a:pt x="0" y="10437"/>
                  </a:lnTo>
                  <a:lnTo>
                    <a:pt x="390" y="10463"/>
                  </a:lnTo>
                  <a:lnTo>
                    <a:pt x="2051" y="10047"/>
                  </a:lnTo>
                  <a:lnTo>
                    <a:pt x="2596" y="8516"/>
                  </a:lnTo>
                  <a:lnTo>
                    <a:pt x="1376" y="7296"/>
                  </a:lnTo>
                  <a:lnTo>
                    <a:pt x="1921" y="5920"/>
                  </a:lnTo>
                  <a:lnTo>
                    <a:pt x="3765" y="5504"/>
                  </a:lnTo>
                  <a:lnTo>
                    <a:pt x="4310" y="3921"/>
                  </a:lnTo>
                  <a:lnTo>
                    <a:pt x="3168" y="2726"/>
                  </a:lnTo>
                  <a:lnTo>
                    <a:pt x="3687" y="1273"/>
                  </a:lnTo>
                  <a:lnTo>
                    <a:pt x="2700" y="234"/>
                  </a:lnTo>
                  <a:lnTo>
                    <a:pt x="2207" y="1"/>
                  </a:lnTo>
                  <a:close/>
                </a:path>
              </a:pathLst>
            </a:custGeom>
            <a:solidFill>
              <a:srgbClr val="490101"/>
            </a:solidFill>
            <a:ln w="2600" cap="flat" cmpd="sng">
              <a:solidFill>
                <a:srgbClr val="FFFF00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961;p16"/>
            <p:cNvSpPr/>
            <p:nvPr/>
          </p:nvSpPr>
          <p:spPr>
            <a:xfrm>
              <a:off x="1270011" y="2880636"/>
              <a:ext cx="102060" cy="92639"/>
            </a:xfrm>
            <a:custGeom>
              <a:avLst/>
              <a:gdLst/>
              <a:ahLst/>
              <a:cxnLst/>
              <a:rect l="l" t="t" r="r" b="b"/>
              <a:pathLst>
                <a:path w="3402" h="3116" extrusionOk="0">
                  <a:moveTo>
                    <a:pt x="2259" y="1"/>
                  </a:moveTo>
                  <a:lnTo>
                    <a:pt x="572" y="312"/>
                  </a:lnTo>
                  <a:lnTo>
                    <a:pt x="0" y="1870"/>
                  </a:lnTo>
                  <a:lnTo>
                    <a:pt x="1143" y="3116"/>
                  </a:lnTo>
                  <a:lnTo>
                    <a:pt x="2856" y="2778"/>
                  </a:lnTo>
                  <a:lnTo>
                    <a:pt x="3401" y="1221"/>
                  </a:lnTo>
                  <a:lnTo>
                    <a:pt x="2259" y="1"/>
                  </a:lnTo>
                  <a:close/>
                </a:path>
              </a:pathLst>
            </a:custGeom>
            <a:solidFill>
              <a:srgbClr val="FFFF00"/>
            </a:solidFill>
            <a:ln w="2600" cap="flat" cmpd="sng">
              <a:solidFill>
                <a:srgbClr val="490101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Google Shape;962;p16"/>
            <p:cNvSpPr/>
            <p:nvPr/>
          </p:nvSpPr>
          <p:spPr>
            <a:xfrm>
              <a:off x="1288700" y="2961673"/>
              <a:ext cx="102060" cy="92639"/>
            </a:xfrm>
            <a:custGeom>
              <a:avLst/>
              <a:gdLst/>
              <a:ahLst/>
              <a:cxnLst/>
              <a:rect l="l" t="t" r="r" b="b"/>
              <a:pathLst>
                <a:path w="3402" h="3116" extrusionOk="0">
                  <a:moveTo>
                    <a:pt x="2259" y="0"/>
                  </a:moveTo>
                  <a:lnTo>
                    <a:pt x="546" y="338"/>
                  </a:lnTo>
                  <a:lnTo>
                    <a:pt x="0" y="1896"/>
                  </a:lnTo>
                  <a:lnTo>
                    <a:pt x="1143" y="3116"/>
                  </a:lnTo>
                  <a:lnTo>
                    <a:pt x="2830" y="2804"/>
                  </a:lnTo>
                  <a:lnTo>
                    <a:pt x="3401" y="1247"/>
                  </a:lnTo>
                  <a:lnTo>
                    <a:pt x="2259" y="0"/>
                  </a:lnTo>
                  <a:close/>
                </a:path>
              </a:pathLst>
            </a:custGeom>
            <a:solidFill>
              <a:srgbClr val="FFFF00"/>
            </a:solidFill>
            <a:ln w="2600" cap="flat" cmpd="sng">
              <a:solidFill>
                <a:srgbClr val="490101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" name="Google Shape;963;p16"/>
            <p:cNvSpPr/>
            <p:nvPr/>
          </p:nvSpPr>
          <p:spPr>
            <a:xfrm>
              <a:off x="1219373" y="3016461"/>
              <a:ext cx="102840" cy="91895"/>
            </a:xfrm>
            <a:custGeom>
              <a:avLst/>
              <a:gdLst/>
              <a:ahLst/>
              <a:cxnLst/>
              <a:rect l="l" t="t" r="r" b="b"/>
              <a:pathLst>
                <a:path w="3428" h="3091" extrusionOk="0">
                  <a:moveTo>
                    <a:pt x="2285" y="1"/>
                  </a:moveTo>
                  <a:lnTo>
                    <a:pt x="572" y="312"/>
                  </a:lnTo>
                  <a:lnTo>
                    <a:pt x="1" y="1870"/>
                  </a:lnTo>
                  <a:lnTo>
                    <a:pt x="1143" y="3090"/>
                  </a:lnTo>
                  <a:lnTo>
                    <a:pt x="2857" y="2778"/>
                  </a:lnTo>
                  <a:lnTo>
                    <a:pt x="3428" y="1221"/>
                  </a:lnTo>
                  <a:lnTo>
                    <a:pt x="2285" y="1"/>
                  </a:lnTo>
                  <a:close/>
                </a:path>
              </a:pathLst>
            </a:custGeom>
            <a:solidFill>
              <a:srgbClr val="FFFF00"/>
            </a:solidFill>
            <a:ln w="2600" cap="flat" cmpd="sng">
              <a:solidFill>
                <a:srgbClr val="490101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964;p16"/>
            <p:cNvSpPr/>
            <p:nvPr/>
          </p:nvSpPr>
          <p:spPr>
            <a:xfrm>
              <a:off x="1237312" y="3099044"/>
              <a:ext cx="102030" cy="91866"/>
            </a:xfrm>
            <a:custGeom>
              <a:avLst/>
              <a:gdLst/>
              <a:ahLst/>
              <a:cxnLst/>
              <a:rect l="l" t="t" r="r" b="b"/>
              <a:pathLst>
                <a:path w="3401" h="3090" extrusionOk="0">
                  <a:moveTo>
                    <a:pt x="2259" y="0"/>
                  </a:moveTo>
                  <a:lnTo>
                    <a:pt x="571" y="312"/>
                  </a:lnTo>
                  <a:lnTo>
                    <a:pt x="0" y="1870"/>
                  </a:lnTo>
                  <a:lnTo>
                    <a:pt x="1142" y="3090"/>
                  </a:lnTo>
                  <a:lnTo>
                    <a:pt x="2856" y="2778"/>
                  </a:lnTo>
                  <a:lnTo>
                    <a:pt x="3401" y="1221"/>
                  </a:lnTo>
                  <a:lnTo>
                    <a:pt x="2259" y="0"/>
                  </a:lnTo>
                  <a:close/>
                </a:path>
              </a:pathLst>
            </a:custGeom>
            <a:solidFill>
              <a:srgbClr val="FFFF00"/>
            </a:solidFill>
            <a:ln w="2600" cap="flat" cmpd="sng">
              <a:solidFill>
                <a:srgbClr val="490101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965;p16"/>
            <p:cNvSpPr/>
            <p:nvPr/>
          </p:nvSpPr>
          <p:spPr>
            <a:xfrm>
              <a:off x="3633632" y="2384157"/>
              <a:ext cx="145650" cy="129415"/>
            </a:xfrm>
            <a:custGeom>
              <a:avLst/>
              <a:gdLst/>
              <a:ahLst/>
              <a:cxnLst/>
              <a:rect l="l" t="t" r="r" b="b"/>
              <a:pathLst>
                <a:path w="4855" h="4353" extrusionOk="0">
                  <a:moveTo>
                    <a:pt x="2445" y="1"/>
                  </a:moveTo>
                  <a:cubicBezTo>
                    <a:pt x="1259" y="1"/>
                    <a:pt x="253" y="852"/>
                    <a:pt x="130" y="1982"/>
                  </a:cubicBezTo>
                  <a:cubicBezTo>
                    <a:pt x="0" y="3176"/>
                    <a:pt x="935" y="4240"/>
                    <a:pt x="2207" y="4344"/>
                  </a:cubicBezTo>
                  <a:cubicBezTo>
                    <a:pt x="2275" y="4350"/>
                    <a:pt x="2343" y="4353"/>
                    <a:pt x="2410" y="4353"/>
                  </a:cubicBezTo>
                  <a:cubicBezTo>
                    <a:pt x="3596" y="4353"/>
                    <a:pt x="4602" y="3501"/>
                    <a:pt x="4725" y="2371"/>
                  </a:cubicBezTo>
                  <a:cubicBezTo>
                    <a:pt x="4855" y="1177"/>
                    <a:pt x="3920" y="139"/>
                    <a:pt x="2648" y="9"/>
                  </a:cubicBezTo>
                  <a:cubicBezTo>
                    <a:pt x="2580" y="3"/>
                    <a:pt x="2512" y="1"/>
                    <a:pt x="2445" y="1"/>
                  </a:cubicBezTo>
                  <a:close/>
                </a:path>
              </a:pathLst>
            </a:custGeom>
            <a:solidFill>
              <a:srgbClr val="BF1604"/>
            </a:solidFill>
            <a:ln w="4550" cap="flat" cmpd="sng">
              <a:solidFill>
                <a:srgbClr val="000000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966;p16"/>
            <p:cNvSpPr/>
            <p:nvPr/>
          </p:nvSpPr>
          <p:spPr>
            <a:xfrm>
              <a:off x="3501998" y="2381720"/>
              <a:ext cx="144900" cy="128761"/>
            </a:xfrm>
            <a:custGeom>
              <a:avLst/>
              <a:gdLst/>
              <a:ahLst/>
              <a:cxnLst/>
              <a:rect l="l" t="t" r="r" b="b"/>
              <a:pathLst>
                <a:path w="4830" h="4331" extrusionOk="0">
                  <a:moveTo>
                    <a:pt x="2401" y="0"/>
                  </a:moveTo>
                  <a:cubicBezTo>
                    <a:pt x="1231" y="0"/>
                    <a:pt x="228" y="844"/>
                    <a:pt x="131" y="1960"/>
                  </a:cubicBezTo>
                  <a:cubicBezTo>
                    <a:pt x="1" y="3154"/>
                    <a:pt x="935" y="4219"/>
                    <a:pt x="2208" y="4322"/>
                  </a:cubicBezTo>
                  <a:cubicBezTo>
                    <a:pt x="2274" y="4328"/>
                    <a:pt x="2341" y="4331"/>
                    <a:pt x="2407" y="4331"/>
                  </a:cubicBezTo>
                  <a:cubicBezTo>
                    <a:pt x="3573" y="4331"/>
                    <a:pt x="4603" y="3480"/>
                    <a:pt x="4726" y="2349"/>
                  </a:cubicBezTo>
                  <a:cubicBezTo>
                    <a:pt x="4830" y="1155"/>
                    <a:pt x="3921" y="117"/>
                    <a:pt x="2649" y="13"/>
                  </a:cubicBezTo>
                  <a:cubicBezTo>
                    <a:pt x="2565" y="4"/>
                    <a:pt x="2483" y="0"/>
                    <a:pt x="2401" y="0"/>
                  </a:cubicBezTo>
                  <a:close/>
                </a:path>
              </a:pathLst>
            </a:custGeom>
            <a:solidFill>
              <a:srgbClr val="BF1604"/>
            </a:solidFill>
            <a:ln w="4550" cap="flat" cmpd="sng">
              <a:solidFill>
                <a:srgbClr val="000000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967;p16"/>
            <p:cNvSpPr/>
            <p:nvPr/>
          </p:nvSpPr>
          <p:spPr>
            <a:xfrm>
              <a:off x="3381284" y="2370275"/>
              <a:ext cx="145680" cy="128761"/>
            </a:xfrm>
            <a:custGeom>
              <a:avLst/>
              <a:gdLst/>
              <a:ahLst/>
              <a:cxnLst/>
              <a:rect l="l" t="t" r="r" b="b"/>
              <a:pathLst>
                <a:path w="4856" h="4331" extrusionOk="0">
                  <a:moveTo>
                    <a:pt x="2440" y="0"/>
                  </a:moveTo>
                  <a:cubicBezTo>
                    <a:pt x="1257" y="0"/>
                    <a:pt x="253" y="827"/>
                    <a:pt x="131" y="1956"/>
                  </a:cubicBezTo>
                  <a:cubicBezTo>
                    <a:pt x="1" y="3176"/>
                    <a:pt x="936" y="4214"/>
                    <a:pt x="2208" y="4318"/>
                  </a:cubicBezTo>
                  <a:cubicBezTo>
                    <a:pt x="2291" y="4327"/>
                    <a:pt x="2374" y="4331"/>
                    <a:pt x="2456" y="4331"/>
                  </a:cubicBezTo>
                  <a:cubicBezTo>
                    <a:pt x="3622" y="4331"/>
                    <a:pt x="4605" y="3487"/>
                    <a:pt x="4726" y="2371"/>
                  </a:cubicBezTo>
                  <a:cubicBezTo>
                    <a:pt x="4856" y="1177"/>
                    <a:pt x="3921" y="112"/>
                    <a:pt x="2649" y="9"/>
                  </a:cubicBezTo>
                  <a:cubicBezTo>
                    <a:pt x="2579" y="3"/>
                    <a:pt x="2509" y="0"/>
                    <a:pt x="2440" y="0"/>
                  </a:cubicBezTo>
                  <a:close/>
                </a:path>
              </a:pathLst>
            </a:custGeom>
            <a:solidFill>
              <a:srgbClr val="BF1604"/>
            </a:solidFill>
            <a:ln w="4550" cap="flat" cmpd="sng">
              <a:solidFill>
                <a:srgbClr val="000000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968;p16"/>
            <p:cNvSpPr/>
            <p:nvPr/>
          </p:nvSpPr>
          <p:spPr>
            <a:xfrm>
              <a:off x="3262129" y="2342479"/>
              <a:ext cx="148020" cy="132507"/>
            </a:xfrm>
            <a:custGeom>
              <a:avLst/>
              <a:gdLst/>
              <a:ahLst/>
              <a:cxnLst/>
              <a:rect l="l" t="t" r="r" b="b"/>
              <a:pathLst>
                <a:path w="4934" h="4457" extrusionOk="0">
                  <a:moveTo>
                    <a:pt x="2499" y="1"/>
                  </a:moveTo>
                  <a:cubicBezTo>
                    <a:pt x="1286" y="1"/>
                    <a:pt x="254" y="877"/>
                    <a:pt x="131" y="2034"/>
                  </a:cubicBezTo>
                  <a:cubicBezTo>
                    <a:pt x="1" y="3254"/>
                    <a:pt x="962" y="4318"/>
                    <a:pt x="2260" y="4448"/>
                  </a:cubicBezTo>
                  <a:cubicBezTo>
                    <a:pt x="2326" y="4454"/>
                    <a:pt x="2392" y="4456"/>
                    <a:pt x="2458" y="4456"/>
                  </a:cubicBezTo>
                  <a:cubicBezTo>
                    <a:pt x="3651" y="4456"/>
                    <a:pt x="4707" y="3580"/>
                    <a:pt x="4830" y="2423"/>
                  </a:cubicBezTo>
                  <a:cubicBezTo>
                    <a:pt x="4934" y="1203"/>
                    <a:pt x="3999" y="139"/>
                    <a:pt x="2701" y="9"/>
                  </a:cubicBezTo>
                  <a:cubicBezTo>
                    <a:pt x="2633" y="4"/>
                    <a:pt x="2566" y="1"/>
                    <a:pt x="2499" y="1"/>
                  </a:cubicBezTo>
                  <a:close/>
                </a:path>
              </a:pathLst>
            </a:custGeom>
            <a:solidFill>
              <a:srgbClr val="BF1604"/>
            </a:solidFill>
            <a:ln w="4550" cap="flat" cmpd="sng">
              <a:solidFill>
                <a:srgbClr val="000000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16"/>
            <p:cNvSpPr/>
            <p:nvPr/>
          </p:nvSpPr>
          <p:spPr>
            <a:xfrm>
              <a:off x="3149215" y="2322413"/>
              <a:ext cx="148020" cy="131734"/>
            </a:xfrm>
            <a:custGeom>
              <a:avLst/>
              <a:gdLst/>
              <a:ahLst/>
              <a:cxnLst/>
              <a:rect l="l" t="t" r="r" b="b"/>
              <a:pathLst>
                <a:path w="4934" h="4431" extrusionOk="0">
                  <a:moveTo>
                    <a:pt x="2493" y="1"/>
                  </a:moveTo>
                  <a:cubicBezTo>
                    <a:pt x="1283" y="1"/>
                    <a:pt x="253" y="853"/>
                    <a:pt x="130" y="2008"/>
                  </a:cubicBezTo>
                  <a:cubicBezTo>
                    <a:pt x="1" y="3228"/>
                    <a:pt x="961" y="4318"/>
                    <a:pt x="2259" y="4422"/>
                  </a:cubicBezTo>
                  <a:cubicBezTo>
                    <a:pt x="2327" y="4428"/>
                    <a:pt x="2395" y="4431"/>
                    <a:pt x="2463" y="4431"/>
                  </a:cubicBezTo>
                  <a:cubicBezTo>
                    <a:pt x="3654" y="4431"/>
                    <a:pt x="4707" y="3578"/>
                    <a:pt x="4829" y="2423"/>
                  </a:cubicBezTo>
                  <a:cubicBezTo>
                    <a:pt x="4933" y="1203"/>
                    <a:pt x="3999" y="113"/>
                    <a:pt x="2701" y="9"/>
                  </a:cubicBezTo>
                  <a:cubicBezTo>
                    <a:pt x="2631" y="3"/>
                    <a:pt x="2562" y="1"/>
                    <a:pt x="2493" y="1"/>
                  </a:cubicBezTo>
                  <a:close/>
                </a:path>
              </a:pathLst>
            </a:custGeom>
            <a:solidFill>
              <a:srgbClr val="BF1604"/>
            </a:solidFill>
            <a:ln w="4550" cap="flat" cmpd="sng">
              <a:solidFill>
                <a:srgbClr val="000000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16"/>
            <p:cNvSpPr/>
            <p:nvPr/>
          </p:nvSpPr>
          <p:spPr>
            <a:xfrm>
              <a:off x="3020730" y="2310076"/>
              <a:ext cx="148770" cy="132477"/>
            </a:xfrm>
            <a:custGeom>
              <a:avLst/>
              <a:gdLst/>
              <a:ahLst/>
              <a:cxnLst/>
              <a:rect l="l" t="t" r="r" b="b"/>
              <a:pathLst>
                <a:path w="4959" h="4456" extrusionOk="0">
                  <a:moveTo>
                    <a:pt x="2498" y="1"/>
                  </a:moveTo>
                  <a:cubicBezTo>
                    <a:pt x="1285" y="1"/>
                    <a:pt x="253" y="877"/>
                    <a:pt x="130" y="2034"/>
                  </a:cubicBezTo>
                  <a:cubicBezTo>
                    <a:pt x="0" y="3254"/>
                    <a:pt x="961" y="4318"/>
                    <a:pt x="2259" y="4448"/>
                  </a:cubicBezTo>
                  <a:cubicBezTo>
                    <a:pt x="2327" y="4453"/>
                    <a:pt x="2394" y="4456"/>
                    <a:pt x="2461" y="4456"/>
                  </a:cubicBezTo>
                  <a:cubicBezTo>
                    <a:pt x="3673" y="4456"/>
                    <a:pt x="4706" y="3579"/>
                    <a:pt x="4829" y="2423"/>
                  </a:cubicBezTo>
                  <a:cubicBezTo>
                    <a:pt x="4959" y="1203"/>
                    <a:pt x="3998" y="138"/>
                    <a:pt x="2700" y="9"/>
                  </a:cubicBezTo>
                  <a:cubicBezTo>
                    <a:pt x="2632" y="3"/>
                    <a:pt x="2565" y="1"/>
                    <a:pt x="2498" y="1"/>
                  </a:cubicBezTo>
                  <a:close/>
                </a:path>
              </a:pathLst>
            </a:custGeom>
            <a:solidFill>
              <a:srgbClr val="BF1604"/>
            </a:solidFill>
            <a:ln w="4550" cap="flat" cmpd="sng">
              <a:solidFill>
                <a:srgbClr val="000000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16"/>
            <p:cNvSpPr/>
            <p:nvPr/>
          </p:nvSpPr>
          <p:spPr>
            <a:xfrm>
              <a:off x="2894556" y="2308412"/>
              <a:ext cx="149550" cy="133399"/>
            </a:xfrm>
            <a:custGeom>
              <a:avLst/>
              <a:gdLst/>
              <a:ahLst/>
              <a:cxnLst/>
              <a:rect l="l" t="t" r="r" b="b"/>
              <a:pathLst>
                <a:path w="4985" h="4487" extrusionOk="0">
                  <a:moveTo>
                    <a:pt x="2479" y="0"/>
                  </a:moveTo>
                  <a:cubicBezTo>
                    <a:pt x="1283" y="0"/>
                    <a:pt x="252" y="871"/>
                    <a:pt x="130" y="2038"/>
                  </a:cubicBezTo>
                  <a:cubicBezTo>
                    <a:pt x="1" y="3258"/>
                    <a:pt x="961" y="4348"/>
                    <a:pt x="2259" y="4478"/>
                  </a:cubicBezTo>
                  <a:cubicBezTo>
                    <a:pt x="2328" y="4483"/>
                    <a:pt x="2397" y="4486"/>
                    <a:pt x="2465" y="4486"/>
                  </a:cubicBezTo>
                  <a:cubicBezTo>
                    <a:pt x="3702" y="4486"/>
                    <a:pt x="4758" y="3608"/>
                    <a:pt x="4881" y="2427"/>
                  </a:cubicBezTo>
                  <a:cubicBezTo>
                    <a:pt x="4985" y="1207"/>
                    <a:pt x="4050" y="117"/>
                    <a:pt x="2726" y="13"/>
                  </a:cubicBezTo>
                  <a:cubicBezTo>
                    <a:pt x="2643" y="4"/>
                    <a:pt x="2561" y="0"/>
                    <a:pt x="2479" y="0"/>
                  </a:cubicBezTo>
                  <a:close/>
                </a:path>
              </a:pathLst>
            </a:custGeom>
            <a:solidFill>
              <a:srgbClr val="BF1604"/>
            </a:solidFill>
            <a:ln w="4550" cap="flat" cmpd="sng">
              <a:solidFill>
                <a:srgbClr val="000000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16"/>
            <p:cNvSpPr/>
            <p:nvPr/>
          </p:nvSpPr>
          <p:spPr>
            <a:xfrm>
              <a:off x="2526983" y="2384157"/>
              <a:ext cx="151890" cy="134826"/>
            </a:xfrm>
            <a:custGeom>
              <a:avLst/>
              <a:gdLst/>
              <a:ahLst/>
              <a:cxnLst/>
              <a:rect l="l" t="t" r="r" b="b"/>
              <a:pathLst>
                <a:path w="5063" h="4535" extrusionOk="0">
                  <a:moveTo>
                    <a:pt x="2546" y="1"/>
                  </a:moveTo>
                  <a:cubicBezTo>
                    <a:pt x="1309" y="1"/>
                    <a:pt x="253" y="879"/>
                    <a:pt x="130" y="2060"/>
                  </a:cubicBezTo>
                  <a:cubicBezTo>
                    <a:pt x="0" y="3306"/>
                    <a:pt x="961" y="4422"/>
                    <a:pt x="2285" y="4526"/>
                  </a:cubicBezTo>
                  <a:cubicBezTo>
                    <a:pt x="2354" y="4531"/>
                    <a:pt x="2422" y="4534"/>
                    <a:pt x="2491" y="4534"/>
                  </a:cubicBezTo>
                  <a:cubicBezTo>
                    <a:pt x="3730" y="4534"/>
                    <a:pt x="4810" y="3656"/>
                    <a:pt x="4933" y="2475"/>
                  </a:cubicBezTo>
                  <a:cubicBezTo>
                    <a:pt x="5062" y="1229"/>
                    <a:pt x="4076" y="139"/>
                    <a:pt x="2752" y="9"/>
                  </a:cubicBezTo>
                  <a:cubicBezTo>
                    <a:pt x="2683" y="3"/>
                    <a:pt x="2614" y="1"/>
                    <a:pt x="2546" y="1"/>
                  </a:cubicBezTo>
                  <a:close/>
                </a:path>
              </a:pathLst>
            </a:custGeom>
            <a:solidFill>
              <a:srgbClr val="BF1604"/>
            </a:solidFill>
            <a:ln w="4550" cap="flat" cmpd="sng">
              <a:solidFill>
                <a:srgbClr val="000000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16"/>
            <p:cNvSpPr/>
            <p:nvPr/>
          </p:nvSpPr>
          <p:spPr>
            <a:xfrm>
              <a:off x="2406269" y="2415044"/>
              <a:ext cx="151110" cy="134796"/>
            </a:xfrm>
            <a:custGeom>
              <a:avLst/>
              <a:gdLst/>
              <a:ahLst/>
              <a:cxnLst/>
              <a:rect l="l" t="t" r="r" b="b"/>
              <a:pathLst>
                <a:path w="5037" h="4534" extrusionOk="0">
                  <a:moveTo>
                    <a:pt x="2546" y="0"/>
                  </a:moveTo>
                  <a:cubicBezTo>
                    <a:pt x="1309" y="0"/>
                    <a:pt x="253" y="878"/>
                    <a:pt x="130" y="2059"/>
                  </a:cubicBezTo>
                  <a:cubicBezTo>
                    <a:pt x="0" y="3305"/>
                    <a:pt x="961" y="4396"/>
                    <a:pt x="2285" y="4525"/>
                  </a:cubicBezTo>
                  <a:cubicBezTo>
                    <a:pt x="2354" y="4531"/>
                    <a:pt x="2422" y="4534"/>
                    <a:pt x="2491" y="4534"/>
                  </a:cubicBezTo>
                  <a:cubicBezTo>
                    <a:pt x="3728" y="4534"/>
                    <a:pt x="4784" y="3656"/>
                    <a:pt x="4907" y="2475"/>
                  </a:cubicBezTo>
                  <a:cubicBezTo>
                    <a:pt x="5036" y="1228"/>
                    <a:pt x="4076" y="112"/>
                    <a:pt x="2752" y="8"/>
                  </a:cubicBezTo>
                  <a:cubicBezTo>
                    <a:pt x="2683" y="3"/>
                    <a:pt x="2614" y="0"/>
                    <a:pt x="2546" y="0"/>
                  </a:cubicBezTo>
                  <a:close/>
                </a:path>
              </a:pathLst>
            </a:custGeom>
            <a:solidFill>
              <a:srgbClr val="BF1604"/>
            </a:solidFill>
            <a:ln w="4550" cap="flat" cmpd="sng">
              <a:solidFill>
                <a:srgbClr val="000000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16"/>
            <p:cNvSpPr/>
            <p:nvPr/>
          </p:nvSpPr>
          <p:spPr>
            <a:xfrm>
              <a:off x="2278534" y="2439599"/>
              <a:ext cx="151890" cy="134944"/>
            </a:xfrm>
            <a:custGeom>
              <a:avLst/>
              <a:gdLst/>
              <a:ahLst/>
              <a:cxnLst/>
              <a:rect l="l" t="t" r="r" b="b"/>
              <a:pathLst>
                <a:path w="5063" h="4539" extrusionOk="0">
                  <a:moveTo>
                    <a:pt x="2532" y="1"/>
                  </a:moveTo>
                  <a:cubicBezTo>
                    <a:pt x="1310" y="1"/>
                    <a:pt x="252" y="896"/>
                    <a:pt x="130" y="2064"/>
                  </a:cubicBezTo>
                  <a:cubicBezTo>
                    <a:pt x="1" y="3310"/>
                    <a:pt x="987" y="4400"/>
                    <a:pt x="2311" y="4530"/>
                  </a:cubicBezTo>
                  <a:cubicBezTo>
                    <a:pt x="2378" y="4535"/>
                    <a:pt x="2446" y="4538"/>
                    <a:pt x="2512" y="4538"/>
                  </a:cubicBezTo>
                  <a:cubicBezTo>
                    <a:pt x="3751" y="4538"/>
                    <a:pt x="4810" y="3637"/>
                    <a:pt x="4933" y="2479"/>
                  </a:cubicBezTo>
                  <a:cubicBezTo>
                    <a:pt x="5063" y="1233"/>
                    <a:pt x="4076" y="117"/>
                    <a:pt x="2778" y="13"/>
                  </a:cubicBezTo>
                  <a:cubicBezTo>
                    <a:pt x="2696" y="5"/>
                    <a:pt x="2614" y="1"/>
                    <a:pt x="2532" y="1"/>
                  </a:cubicBezTo>
                  <a:close/>
                </a:path>
              </a:pathLst>
            </a:custGeom>
            <a:solidFill>
              <a:srgbClr val="BF1604"/>
            </a:solidFill>
            <a:ln w="4550" cap="flat" cmpd="sng">
              <a:solidFill>
                <a:srgbClr val="000000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16"/>
            <p:cNvSpPr/>
            <p:nvPr/>
          </p:nvSpPr>
          <p:spPr>
            <a:xfrm>
              <a:off x="2167960" y="2447447"/>
              <a:ext cx="153450" cy="136342"/>
            </a:xfrm>
            <a:custGeom>
              <a:avLst/>
              <a:gdLst/>
              <a:ahLst/>
              <a:cxnLst/>
              <a:rect l="l" t="t" r="r" b="b"/>
              <a:pathLst>
                <a:path w="5115" h="4586" extrusionOk="0">
                  <a:moveTo>
                    <a:pt x="2577" y="1"/>
                  </a:moveTo>
                  <a:cubicBezTo>
                    <a:pt x="1335" y="1"/>
                    <a:pt x="253" y="903"/>
                    <a:pt x="130" y="2085"/>
                  </a:cubicBezTo>
                  <a:cubicBezTo>
                    <a:pt x="0" y="3358"/>
                    <a:pt x="987" y="4474"/>
                    <a:pt x="2311" y="4578"/>
                  </a:cubicBezTo>
                  <a:cubicBezTo>
                    <a:pt x="2381" y="4583"/>
                    <a:pt x="2451" y="4586"/>
                    <a:pt x="2520" y="4586"/>
                  </a:cubicBezTo>
                  <a:cubicBezTo>
                    <a:pt x="3782" y="4586"/>
                    <a:pt x="4862" y="3707"/>
                    <a:pt x="4985" y="2501"/>
                  </a:cubicBezTo>
                  <a:cubicBezTo>
                    <a:pt x="5114" y="1255"/>
                    <a:pt x="4128" y="138"/>
                    <a:pt x="2778" y="9"/>
                  </a:cubicBezTo>
                  <a:cubicBezTo>
                    <a:pt x="2711" y="3"/>
                    <a:pt x="2643" y="1"/>
                    <a:pt x="2577" y="1"/>
                  </a:cubicBezTo>
                  <a:close/>
                </a:path>
              </a:pathLst>
            </a:custGeom>
            <a:solidFill>
              <a:srgbClr val="BF1604"/>
            </a:solidFill>
            <a:ln w="4550" cap="flat" cmpd="sng">
              <a:solidFill>
                <a:srgbClr val="000000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976;p16"/>
            <p:cNvSpPr/>
            <p:nvPr/>
          </p:nvSpPr>
          <p:spPr>
            <a:xfrm>
              <a:off x="2035546" y="2436656"/>
              <a:ext cx="155790" cy="138750"/>
            </a:xfrm>
            <a:custGeom>
              <a:avLst/>
              <a:gdLst/>
              <a:ahLst/>
              <a:cxnLst/>
              <a:rect l="l" t="t" r="r" b="b"/>
              <a:pathLst>
                <a:path w="5193" h="4667" extrusionOk="0">
                  <a:moveTo>
                    <a:pt x="2626" y="0"/>
                  </a:moveTo>
                  <a:cubicBezTo>
                    <a:pt x="1359" y="0"/>
                    <a:pt x="254" y="905"/>
                    <a:pt x="131" y="2137"/>
                  </a:cubicBezTo>
                  <a:cubicBezTo>
                    <a:pt x="1" y="3409"/>
                    <a:pt x="987" y="4551"/>
                    <a:pt x="2363" y="4655"/>
                  </a:cubicBezTo>
                  <a:cubicBezTo>
                    <a:pt x="2445" y="4663"/>
                    <a:pt x="2527" y="4667"/>
                    <a:pt x="2608" y="4667"/>
                  </a:cubicBezTo>
                  <a:cubicBezTo>
                    <a:pt x="3858" y="4667"/>
                    <a:pt x="4941" y="3747"/>
                    <a:pt x="5063" y="2552"/>
                  </a:cubicBezTo>
                  <a:cubicBezTo>
                    <a:pt x="5193" y="1280"/>
                    <a:pt x="4206" y="138"/>
                    <a:pt x="2831" y="8"/>
                  </a:cubicBezTo>
                  <a:cubicBezTo>
                    <a:pt x="2762" y="3"/>
                    <a:pt x="2694" y="0"/>
                    <a:pt x="2626" y="0"/>
                  </a:cubicBezTo>
                  <a:close/>
                </a:path>
              </a:pathLst>
            </a:custGeom>
            <a:solidFill>
              <a:srgbClr val="BF1604"/>
            </a:solidFill>
            <a:ln w="4550" cap="flat" cmpd="sng">
              <a:solidFill>
                <a:srgbClr val="000000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16"/>
            <p:cNvSpPr/>
            <p:nvPr/>
          </p:nvSpPr>
          <p:spPr>
            <a:xfrm>
              <a:off x="1902382" y="2411953"/>
              <a:ext cx="155790" cy="138780"/>
            </a:xfrm>
            <a:custGeom>
              <a:avLst/>
              <a:gdLst/>
              <a:ahLst/>
              <a:cxnLst/>
              <a:rect l="l" t="t" r="r" b="b"/>
              <a:pathLst>
                <a:path w="5193" h="4668" extrusionOk="0">
                  <a:moveTo>
                    <a:pt x="2622" y="1"/>
                  </a:moveTo>
                  <a:cubicBezTo>
                    <a:pt x="1336" y="1"/>
                    <a:pt x="254" y="905"/>
                    <a:pt x="130" y="2137"/>
                  </a:cubicBezTo>
                  <a:cubicBezTo>
                    <a:pt x="1" y="3409"/>
                    <a:pt x="987" y="4552"/>
                    <a:pt x="2337" y="4655"/>
                  </a:cubicBezTo>
                  <a:cubicBezTo>
                    <a:pt x="2421" y="4663"/>
                    <a:pt x="2504" y="4667"/>
                    <a:pt x="2586" y="4667"/>
                  </a:cubicBezTo>
                  <a:cubicBezTo>
                    <a:pt x="3857" y="4667"/>
                    <a:pt x="4941" y="3747"/>
                    <a:pt x="5063" y="2553"/>
                  </a:cubicBezTo>
                  <a:cubicBezTo>
                    <a:pt x="5193" y="1255"/>
                    <a:pt x="4180" y="138"/>
                    <a:pt x="2830" y="8"/>
                  </a:cubicBezTo>
                  <a:cubicBezTo>
                    <a:pt x="2760" y="3"/>
                    <a:pt x="2691" y="1"/>
                    <a:pt x="2622" y="1"/>
                  </a:cubicBezTo>
                  <a:close/>
                </a:path>
              </a:pathLst>
            </a:custGeom>
            <a:solidFill>
              <a:srgbClr val="BF1604"/>
            </a:solidFill>
            <a:ln w="4550" cap="flat" cmpd="sng">
              <a:solidFill>
                <a:srgbClr val="000000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16"/>
            <p:cNvSpPr/>
            <p:nvPr/>
          </p:nvSpPr>
          <p:spPr>
            <a:xfrm>
              <a:off x="1771558" y="2390995"/>
              <a:ext cx="157350" cy="139672"/>
            </a:xfrm>
            <a:custGeom>
              <a:avLst/>
              <a:gdLst/>
              <a:ahLst/>
              <a:cxnLst/>
              <a:rect l="l" t="t" r="r" b="b"/>
              <a:pathLst>
                <a:path w="5245" h="4698" extrusionOk="0">
                  <a:moveTo>
                    <a:pt x="2607" y="1"/>
                  </a:moveTo>
                  <a:cubicBezTo>
                    <a:pt x="1336" y="1"/>
                    <a:pt x="252" y="922"/>
                    <a:pt x="130" y="2141"/>
                  </a:cubicBezTo>
                  <a:cubicBezTo>
                    <a:pt x="0" y="3439"/>
                    <a:pt x="1013" y="4582"/>
                    <a:pt x="2388" y="4685"/>
                  </a:cubicBezTo>
                  <a:cubicBezTo>
                    <a:pt x="2472" y="4693"/>
                    <a:pt x="2555" y="4697"/>
                    <a:pt x="2638" y="4697"/>
                  </a:cubicBezTo>
                  <a:cubicBezTo>
                    <a:pt x="3909" y="4697"/>
                    <a:pt x="4992" y="3776"/>
                    <a:pt x="5114" y="2557"/>
                  </a:cubicBezTo>
                  <a:cubicBezTo>
                    <a:pt x="5244" y="1259"/>
                    <a:pt x="4232" y="116"/>
                    <a:pt x="2856" y="12"/>
                  </a:cubicBezTo>
                  <a:cubicBezTo>
                    <a:pt x="2772" y="5"/>
                    <a:pt x="2689" y="1"/>
                    <a:pt x="2607" y="1"/>
                  </a:cubicBezTo>
                  <a:close/>
                </a:path>
              </a:pathLst>
            </a:custGeom>
            <a:solidFill>
              <a:srgbClr val="BF1604"/>
            </a:solidFill>
            <a:ln w="4550" cap="flat" cmpd="sng">
              <a:solidFill>
                <a:srgbClr val="000000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16"/>
            <p:cNvSpPr/>
            <p:nvPr/>
          </p:nvSpPr>
          <p:spPr>
            <a:xfrm>
              <a:off x="1651623" y="2415817"/>
              <a:ext cx="157350" cy="140207"/>
            </a:xfrm>
            <a:custGeom>
              <a:avLst/>
              <a:gdLst/>
              <a:ahLst/>
              <a:cxnLst/>
              <a:rect l="l" t="t" r="r" b="b"/>
              <a:pathLst>
                <a:path w="5245" h="4716" extrusionOk="0">
                  <a:moveTo>
                    <a:pt x="2673" y="0"/>
                  </a:moveTo>
                  <a:cubicBezTo>
                    <a:pt x="1382" y="0"/>
                    <a:pt x="253" y="905"/>
                    <a:pt x="130" y="2137"/>
                  </a:cubicBezTo>
                  <a:cubicBezTo>
                    <a:pt x="0" y="3435"/>
                    <a:pt x="1013" y="4577"/>
                    <a:pt x="2389" y="4707"/>
                  </a:cubicBezTo>
                  <a:cubicBezTo>
                    <a:pt x="2458" y="4712"/>
                    <a:pt x="2528" y="4715"/>
                    <a:pt x="2597" y="4715"/>
                  </a:cubicBezTo>
                  <a:cubicBezTo>
                    <a:pt x="3886" y="4715"/>
                    <a:pt x="4991" y="3810"/>
                    <a:pt x="5114" y="2578"/>
                  </a:cubicBezTo>
                  <a:cubicBezTo>
                    <a:pt x="5244" y="1280"/>
                    <a:pt x="4258" y="138"/>
                    <a:pt x="2882" y="8"/>
                  </a:cubicBezTo>
                  <a:cubicBezTo>
                    <a:pt x="2812" y="3"/>
                    <a:pt x="2742" y="0"/>
                    <a:pt x="2673" y="0"/>
                  </a:cubicBezTo>
                  <a:close/>
                </a:path>
              </a:pathLst>
            </a:custGeom>
            <a:solidFill>
              <a:srgbClr val="BF1604"/>
            </a:solidFill>
            <a:ln w="4550" cap="flat" cmpd="sng">
              <a:solidFill>
                <a:srgbClr val="000000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16"/>
            <p:cNvSpPr/>
            <p:nvPr/>
          </p:nvSpPr>
          <p:spPr>
            <a:xfrm>
              <a:off x="1522329" y="2425865"/>
              <a:ext cx="160470" cy="143269"/>
            </a:xfrm>
            <a:custGeom>
              <a:avLst/>
              <a:gdLst/>
              <a:ahLst/>
              <a:cxnLst/>
              <a:rect l="l" t="t" r="r" b="b"/>
              <a:pathLst>
                <a:path w="5349" h="4819" extrusionOk="0">
                  <a:moveTo>
                    <a:pt x="2701" y="0"/>
                  </a:moveTo>
                  <a:cubicBezTo>
                    <a:pt x="1386" y="0"/>
                    <a:pt x="254" y="930"/>
                    <a:pt x="130" y="2188"/>
                  </a:cubicBezTo>
                  <a:cubicBezTo>
                    <a:pt x="1" y="3512"/>
                    <a:pt x="1013" y="4681"/>
                    <a:pt x="2415" y="4810"/>
                  </a:cubicBezTo>
                  <a:cubicBezTo>
                    <a:pt x="2485" y="4816"/>
                    <a:pt x="2554" y="4818"/>
                    <a:pt x="2622" y="4818"/>
                  </a:cubicBezTo>
                  <a:cubicBezTo>
                    <a:pt x="3940" y="4818"/>
                    <a:pt x="5095" y="3888"/>
                    <a:pt x="5219" y="2630"/>
                  </a:cubicBezTo>
                  <a:cubicBezTo>
                    <a:pt x="5349" y="1306"/>
                    <a:pt x="4310" y="138"/>
                    <a:pt x="2908" y="8"/>
                  </a:cubicBezTo>
                  <a:cubicBezTo>
                    <a:pt x="2839" y="3"/>
                    <a:pt x="2770" y="0"/>
                    <a:pt x="2701" y="0"/>
                  </a:cubicBezTo>
                  <a:close/>
                </a:path>
              </a:pathLst>
            </a:custGeom>
            <a:solidFill>
              <a:srgbClr val="BF1604"/>
            </a:solidFill>
            <a:ln w="4550" cap="flat" cmpd="sng">
              <a:solidFill>
                <a:srgbClr val="000000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16"/>
            <p:cNvSpPr/>
            <p:nvPr/>
          </p:nvSpPr>
          <p:spPr>
            <a:xfrm>
              <a:off x="1389165" y="2487490"/>
              <a:ext cx="160470" cy="142704"/>
            </a:xfrm>
            <a:custGeom>
              <a:avLst/>
              <a:gdLst/>
              <a:ahLst/>
              <a:cxnLst/>
              <a:rect l="l" t="t" r="r" b="b"/>
              <a:pathLst>
                <a:path w="5349" h="4800" extrusionOk="0">
                  <a:moveTo>
                    <a:pt x="2686" y="0"/>
                  </a:moveTo>
                  <a:cubicBezTo>
                    <a:pt x="1385" y="0"/>
                    <a:pt x="252" y="947"/>
                    <a:pt x="130" y="2192"/>
                  </a:cubicBezTo>
                  <a:cubicBezTo>
                    <a:pt x="0" y="3516"/>
                    <a:pt x="1039" y="4685"/>
                    <a:pt x="2441" y="4788"/>
                  </a:cubicBezTo>
                  <a:cubicBezTo>
                    <a:pt x="2524" y="4796"/>
                    <a:pt x="2607" y="4800"/>
                    <a:pt x="2689" y="4800"/>
                  </a:cubicBezTo>
                  <a:cubicBezTo>
                    <a:pt x="3987" y="4800"/>
                    <a:pt x="5096" y="3853"/>
                    <a:pt x="5218" y="2608"/>
                  </a:cubicBezTo>
                  <a:cubicBezTo>
                    <a:pt x="5348" y="1284"/>
                    <a:pt x="4336" y="115"/>
                    <a:pt x="2934" y="12"/>
                  </a:cubicBezTo>
                  <a:cubicBezTo>
                    <a:pt x="2851" y="4"/>
                    <a:pt x="2768" y="0"/>
                    <a:pt x="2686" y="0"/>
                  </a:cubicBezTo>
                  <a:close/>
                </a:path>
              </a:pathLst>
            </a:custGeom>
            <a:solidFill>
              <a:srgbClr val="BF1604"/>
            </a:solidFill>
            <a:ln w="4550" cap="flat" cmpd="sng">
              <a:solidFill>
                <a:srgbClr val="000000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82;p16"/>
            <p:cNvSpPr/>
            <p:nvPr/>
          </p:nvSpPr>
          <p:spPr>
            <a:xfrm>
              <a:off x="1256001" y="2504583"/>
              <a:ext cx="164340" cy="146331"/>
            </a:xfrm>
            <a:custGeom>
              <a:avLst/>
              <a:gdLst/>
              <a:ahLst/>
              <a:cxnLst/>
              <a:rect l="l" t="t" r="r" b="b"/>
              <a:pathLst>
                <a:path w="5478" h="4922" extrusionOk="0">
                  <a:moveTo>
                    <a:pt x="2779" y="0"/>
                  </a:moveTo>
                  <a:cubicBezTo>
                    <a:pt x="1437" y="0"/>
                    <a:pt x="279" y="956"/>
                    <a:pt x="156" y="2240"/>
                  </a:cubicBezTo>
                  <a:cubicBezTo>
                    <a:pt x="0" y="3590"/>
                    <a:pt x="1064" y="4785"/>
                    <a:pt x="2492" y="4914"/>
                  </a:cubicBezTo>
                  <a:cubicBezTo>
                    <a:pt x="2561" y="4919"/>
                    <a:pt x="2630" y="4922"/>
                    <a:pt x="2698" y="4922"/>
                  </a:cubicBezTo>
                  <a:cubicBezTo>
                    <a:pt x="4041" y="4922"/>
                    <a:pt x="5200" y="3966"/>
                    <a:pt x="5348" y="2682"/>
                  </a:cubicBezTo>
                  <a:cubicBezTo>
                    <a:pt x="5478" y="1332"/>
                    <a:pt x="4413" y="138"/>
                    <a:pt x="2986" y="8"/>
                  </a:cubicBezTo>
                  <a:cubicBezTo>
                    <a:pt x="2916" y="3"/>
                    <a:pt x="2848" y="0"/>
                    <a:pt x="2779" y="0"/>
                  </a:cubicBezTo>
                  <a:close/>
                </a:path>
              </a:pathLst>
            </a:custGeom>
            <a:solidFill>
              <a:srgbClr val="BF1604"/>
            </a:solidFill>
            <a:ln w="4550" cap="flat" cmpd="sng">
              <a:solidFill>
                <a:srgbClr val="000000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16"/>
            <p:cNvSpPr/>
            <p:nvPr/>
          </p:nvSpPr>
          <p:spPr>
            <a:xfrm>
              <a:off x="1092449" y="2494417"/>
              <a:ext cx="163590" cy="145826"/>
            </a:xfrm>
            <a:custGeom>
              <a:avLst/>
              <a:gdLst/>
              <a:ahLst/>
              <a:cxnLst/>
              <a:rect l="l" t="t" r="r" b="b"/>
              <a:pathLst>
                <a:path w="5453" h="4905" extrusionOk="0">
                  <a:moveTo>
                    <a:pt x="2729" y="1"/>
                  </a:moveTo>
                  <a:cubicBezTo>
                    <a:pt x="1385" y="1"/>
                    <a:pt x="252" y="949"/>
                    <a:pt x="130" y="2219"/>
                  </a:cubicBezTo>
                  <a:cubicBezTo>
                    <a:pt x="0" y="3569"/>
                    <a:pt x="1039" y="4763"/>
                    <a:pt x="2467" y="4893"/>
                  </a:cubicBezTo>
                  <a:cubicBezTo>
                    <a:pt x="2551" y="4900"/>
                    <a:pt x="2635" y="4904"/>
                    <a:pt x="2718" y="4904"/>
                  </a:cubicBezTo>
                  <a:cubicBezTo>
                    <a:pt x="4064" y="4904"/>
                    <a:pt x="5200" y="3932"/>
                    <a:pt x="5322" y="2660"/>
                  </a:cubicBezTo>
                  <a:cubicBezTo>
                    <a:pt x="5452" y="1310"/>
                    <a:pt x="4414" y="116"/>
                    <a:pt x="2986" y="12"/>
                  </a:cubicBezTo>
                  <a:cubicBezTo>
                    <a:pt x="2900" y="5"/>
                    <a:pt x="2814" y="1"/>
                    <a:pt x="2729" y="1"/>
                  </a:cubicBezTo>
                  <a:close/>
                </a:path>
              </a:pathLst>
            </a:custGeom>
            <a:solidFill>
              <a:srgbClr val="BF1604"/>
            </a:solidFill>
            <a:ln w="4550" cap="flat" cmpd="sng">
              <a:solidFill>
                <a:srgbClr val="000000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16"/>
            <p:cNvSpPr/>
            <p:nvPr/>
          </p:nvSpPr>
          <p:spPr>
            <a:xfrm>
              <a:off x="942906" y="2438083"/>
              <a:ext cx="164370" cy="145707"/>
            </a:xfrm>
            <a:custGeom>
              <a:avLst/>
              <a:gdLst/>
              <a:ahLst/>
              <a:cxnLst/>
              <a:rect l="l" t="t" r="r" b="b"/>
              <a:pathLst>
                <a:path w="5479" h="4901" extrusionOk="0">
                  <a:moveTo>
                    <a:pt x="2734" y="1"/>
                  </a:moveTo>
                  <a:cubicBezTo>
                    <a:pt x="1412" y="1"/>
                    <a:pt x="279" y="949"/>
                    <a:pt x="157" y="2219"/>
                  </a:cubicBezTo>
                  <a:cubicBezTo>
                    <a:pt x="1" y="3569"/>
                    <a:pt x="1065" y="4763"/>
                    <a:pt x="2493" y="4893"/>
                  </a:cubicBezTo>
                  <a:cubicBezTo>
                    <a:pt x="2562" y="4898"/>
                    <a:pt x="2631" y="4900"/>
                    <a:pt x="2699" y="4900"/>
                  </a:cubicBezTo>
                  <a:cubicBezTo>
                    <a:pt x="4041" y="4900"/>
                    <a:pt x="5199" y="3945"/>
                    <a:pt x="5323" y="2660"/>
                  </a:cubicBezTo>
                  <a:cubicBezTo>
                    <a:pt x="5479" y="1310"/>
                    <a:pt x="4414" y="116"/>
                    <a:pt x="2986" y="12"/>
                  </a:cubicBezTo>
                  <a:cubicBezTo>
                    <a:pt x="2902" y="4"/>
                    <a:pt x="2817" y="1"/>
                    <a:pt x="2734" y="1"/>
                  </a:cubicBezTo>
                  <a:close/>
                </a:path>
              </a:pathLst>
            </a:custGeom>
            <a:solidFill>
              <a:srgbClr val="BF1604"/>
            </a:solidFill>
            <a:ln w="4550" cap="flat" cmpd="sng">
              <a:solidFill>
                <a:srgbClr val="000000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16"/>
            <p:cNvSpPr/>
            <p:nvPr/>
          </p:nvSpPr>
          <p:spPr>
            <a:xfrm>
              <a:off x="792612" y="2382641"/>
              <a:ext cx="164370" cy="145707"/>
            </a:xfrm>
            <a:custGeom>
              <a:avLst/>
              <a:gdLst/>
              <a:ahLst/>
              <a:cxnLst/>
              <a:rect l="l" t="t" r="r" b="b"/>
              <a:pathLst>
                <a:path w="5479" h="4901" extrusionOk="0">
                  <a:moveTo>
                    <a:pt x="2780" y="0"/>
                  </a:moveTo>
                  <a:cubicBezTo>
                    <a:pt x="1438" y="0"/>
                    <a:pt x="280" y="956"/>
                    <a:pt x="156" y="2241"/>
                  </a:cubicBezTo>
                  <a:cubicBezTo>
                    <a:pt x="0" y="3591"/>
                    <a:pt x="1065" y="4785"/>
                    <a:pt x="2493" y="4889"/>
                  </a:cubicBezTo>
                  <a:cubicBezTo>
                    <a:pt x="2577" y="4896"/>
                    <a:pt x="2662" y="4900"/>
                    <a:pt x="2745" y="4900"/>
                  </a:cubicBezTo>
                  <a:cubicBezTo>
                    <a:pt x="4067" y="4900"/>
                    <a:pt x="5200" y="3952"/>
                    <a:pt x="5322" y="2682"/>
                  </a:cubicBezTo>
                  <a:cubicBezTo>
                    <a:pt x="5478" y="1332"/>
                    <a:pt x="4414" y="138"/>
                    <a:pt x="2986" y="8"/>
                  </a:cubicBezTo>
                  <a:cubicBezTo>
                    <a:pt x="2917" y="3"/>
                    <a:pt x="2848" y="0"/>
                    <a:pt x="2780" y="0"/>
                  </a:cubicBezTo>
                  <a:close/>
                </a:path>
              </a:pathLst>
            </a:custGeom>
            <a:solidFill>
              <a:srgbClr val="BF1604"/>
            </a:solidFill>
            <a:ln w="4550" cap="flat" cmpd="sng">
              <a:solidFill>
                <a:srgbClr val="000000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986;p16"/>
            <p:cNvSpPr/>
            <p:nvPr/>
          </p:nvSpPr>
          <p:spPr>
            <a:xfrm>
              <a:off x="3793285" y="2465819"/>
              <a:ext cx="145650" cy="128939"/>
            </a:xfrm>
            <a:custGeom>
              <a:avLst/>
              <a:gdLst/>
              <a:ahLst/>
              <a:cxnLst/>
              <a:rect l="l" t="t" r="r" b="b"/>
              <a:pathLst>
                <a:path w="4855" h="4337" extrusionOk="0">
                  <a:moveTo>
                    <a:pt x="2435" y="1"/>
                  </a:moveTo>
                  <a:cubicBezTo>
                    <a:pt x="2351" y="1"/>
                    <a:pt x="2266" y="5"/>
                    <a:pt x="2181" y="14"/>
                  </a:cubicBezTo>
                  <a:cubicBezTo>
                    <a:pt x="909" y="143"/>
                    <a:pt x="0" y="1234"/>
                    <a:pt x="130" y="2428"/>
                  </a:cubicBezTo>
                  <a:cubicBezTo>
                    <a:pt x="251" y="3540"/>
                    <a:pt x="1249" y="4337"/>
                    <a:pt x="2413" y="4337"/>
                  </a:cubicBezTo>
                  <a:cubicBezTo>
                    <a:pt x="2499" y="4337"/>
                    <a:pt x="2586" y="4332"/>
                    <a:pt x="2674" y="4323"/>
                  </a:cubicBezTo>
                  <a:cubicBezTo>
                    <a:pt x="3946" y="4193"/>
                    <a:pt x="4855" y="3103"/>
                    <a:pt x="4725" y="1935"/>
                  </a:cubicBezTo>
                  <a:cubicBezTo>
                    <a:pt x="4580" y="821"/>
                    <a:pt x="3599" y="1"/>
                    <a:pt x="2435" y="1"/>
                  </a:cubicBezTo>
                  <a:close/>
                </a:path>
              </a:pathLst>
            </a:custGeom>
            <a:solidFill>
              <a:srgbClr val="BF1604"/>
            </a:solidFill>
            <a:ln w="4550" cap="flat" cmpd="sng">
              <a:solidFill>
                <a:srgbClr val="000000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Google Shape;987;p16"/>
            <p:cNvSpPr/>
            <p:nvPr/>
          </p:nvSpPr>
          <p:spPr>
            <a:xfrm>
              <a:off x="3884391" y="2359959"/>
              <a:ext cx="316230" cy="412058"/>
            </a:xfrm>
            <a:custGeom>
              <a:avLst/>
              <a:gdLst/>
              <a:ahLst/>
              <a:cxnLst/>
              <a:rect l="l" t="t" r="r" b="b"/>
              <a:pathLst>
                <a:path w="10541" h="13860" extrusionOk="0">
                  <a:moveTo>
                    <a:pt x="5295" y="1"/>
                  </a:moveTo>
                  <a:cubicBezTo>
                    <a:pt x="4404" y="1"/>
                    <a:pt x="3514" y="331"/>
                    <a:pt x="2752" y="1108"/>
                  </a:cubicBezTo>
                  <a:cubicBezTo>
                    <a:pt x="1013" y="2900"/>
                    <a:pt x="1" y="6612"/>
                    <a:pt x="390" y="9000"/>
                  </a:cubicBezTo>
                  <a:cubicBezTo>
                    <a:pt x="809" y="11714"/>
                    <a:pt x="2500" y="13860"/>
                    <a:pt x="4816" y="13860"/>
                  </a:cubicBezTo>
                  <a:cubicBezTo>
                    <a:pt x="5514" y="13860"/>
                    <a:pt x="6269" y="13665"/>
                    <a:pt x="7062" y="13232"/>
                  </a:cubicBezTo>
                  <a:cubicBezTo>
                    <a:pt x="9892" y="11700"/>
                    <a:pt x="10541" y="6664"/>
                    <a:pt x="9944" y="3938"/>
                  </a:cubicBezTo>
                  <a:cubicBezTo>
                    <a:pt x="9471" y="1810"/>
                    <a:pt x="7380" y="1"/>
                    <a:pt x="5295" y="1"/>
                  </a:cubicBezTo>
                  <a:close/>
                </a:path>
              </a:pathLst>
            </a:custGeom>
            <a:solidFill>
              <a:srgbClr val="03596D"/>
            </a:solidFill>
            <a:ln w="3900" cap="flat" cmpd="sng">
              <a:solidFill>
                <a:srgbClr val="000000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988;p16"/>
            <p:cNvSpPr/>
            <p:nvPr/>
          </p:nvSpPr>
          <p:spPr>
            <a:xfrm>
              <a:off x="2611069" y="2287870"/>
              <a:ext cx="384330" cy="386817"/>
            </a:xfrm>
            <a:custGeom>
              <a:avLst/>
              <a:gdLst/>
              <a:ahLst/>
              <a:cxnLst/>
              <a:rect l="l" t="t" r="r" b="b"/>
              <a:pathLst>
                <a:path w="12811" h="13011" extrusionOk="0">
                  <a:moveTo>
                    <a:pt x="6572" y="1"/>
                  </a:moveTo>
                  <a:cubicBezTo>
                    <a:pt x="6536" y="1"/>
                    <a:pt x="6501" y="2"/>
                    <a:pt x="6465" y="3"/>
                  </a:cubicBezTo>
                  <a:cubicBezTo>
                    <a:pt x="1377" y="159"/>
                    <a:pt x="1" y="6545"/>
                    <a:pt x="1688" y="10309"/>
                  </a:cubicBezTo>
                  <a:cubicBezTo>
                    <a:pt x="1870" y="10725"/>
                    <a:pt x="2104" y="11114"/>
                    <a:pt x="2363" y="11477"/>
                  </a:cubicBezTo>
                  <a:cubicBezTo>
                    <a:pt x="3172" y="12559"/>
                    <a:pt x="4359" y="13010"/>
                    <a:pt x="5616" y="13010"/>
                  </a:cubicBezTo>
                  <a:cubicBezTo>
                    <a:pt x="7831" y="13010"/>
                    <a:pt x="10265" y="11611"/>
                    <a:pt x="11242" y="9790"/>
                  </a:cubicBezTo>
                  <a:cubicBezTo>
                    <a:pt x="12811" y="6858"/>
                    <a:pt x="10379" y="1"/>
                    <a:pt x="6572" y="1"/>
                  </a:cubicBezTo>
                  <a:close/>
                </a:path>
              </a:pathLst>
            </a:custGeom>
            <a:solidFill>
              <a:srgbClr val="047391"/>
            </a:solidFill>
            <a:ln w="4550" cap="flat" cmpd="sng">
              <a:solidFill>
                <a:srgbClr val="000000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16"/>
            <p:cNvSpPr/>
            <p:nvPr/>
          </p:nvSpPr>
          <p:spPr>
            <a:xfrm>
              <a:off x="2763732" y="2275593"/>
              <a:ext cx="49860" cy="53276"/>
            </a:xfrm>
            <a:custGeom>
              <a:avLst/>
              <a:gdLst/>
              <a:ahLst/>
              <a:cxnLst/>
              <a:rect l="l" t="t" r="r" b="b"/>
              <a:pathLst>
                <a:path w="1662" h="1792" extrusionOk="0">
                  <a:moveTo>
                    <a:pt x="831" y="0"/>
                  </a:moveTo>
                  <a:cubicBezTo>
                    <a:pt x="364" y="0"/>
                    <a:pt x="0" y="390"/>
                    <a:pt x="0" y="909"/>
                  </a:cubicBezTo>
                  <a:cubicBezTo>
                    <a:pt x="0" y="1402"/>
                    <a:pt x="364" y="1792"/>
                    <a:pt x="831" y="1792"/>
                  </a:cubicBezTo>
                  <a:cubicBezTo>
                    <a:pt x="1298" y="1792"/>
                    <a:pt x="1662" y="1402"/>
                    <a:pt x="1662" y="909"/>
                  </a:cubicBezTo>
                  <a:cubicBezTo>
                    <a:pt x="1662" y="390"/>
                    <a:pt x="1298" y="0"/>
                    <a:pt x="831" y="0"/>
                  </a:cubicBezTo>
                  <a:close/>
                </a:path>
              </a:pathLst>
            </a:custGeom>
            <a:solidFill>
              <a:srgbClr val="047391"/>
            </a:solidFill>
            <a:ln w="4550" cap="flat" cmpd="sng">
              <a:solidFill>
                <a:srgbClr val="000000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16"/>
            <p:cNvSpPr/>
            <p:nvPr/>
          </p:nvSpPr>
          <p:spPr>
            <a:xfrm>
              <a:off x="2757493" y="2227731"/>
              <a:ext cx="49860" cy="54079"/>
            </a:xfrm>
            <a:custGeom>
              <a:avLst/>
              <a:gdLst/>
              <a:ahLst/>
              <a:cxnLst/>
              <a:rect l="l" t="t" r="r" b="b"/>
              <a:pathLst>
                <a:path w="1662" h="1819" extrusionOk="0">
                  <a:moveTo>
                    <a:pt x="831" y="1"/>
                  </a:moveTo>
                  <a:cubicBezTo>
                    <a:pt x="364" y="1"/>
                    <a:pt x="0" y="416"/>
                    <a:pt x="0" y="909"/>
                  </a:cubicBezTo>
                  <a:cubicBezTo>
                    <a:pt x="0" y="1403"/>
                    <a:pt x="364" y="1818"/>
                    <a:pt x="831" y="1818"/>
                  </a:cubicBezTo>
                  <a:cubicBezTo>
                    <a:pt x="1298" y="1818"/>
                    <a:pt x="1662" y="1403"/>
                    <a:pt x="1662" y="909"/>
                  </a:cubicBezTo>
                  <a:cubicBezTo>
                    <a:pt x="1662" y="416"/>
                    <a:pt x="1298" y="1"/>
                    <a:pt x="831" y="1"/>
                  </a:cubicBezTo>
                  <a:close/>
                </a:path>
              </a:pathLst>
            </a:custGeom>
            <a:solidFill>
              <a:srgbClr val="047391"/>
            </a:solidFill>
            <a:ln w="4550" cap="flat" cmpd="sng">
              <a:solidFill>
                <a:srgbClr val="000000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16"/>
            <p:cNvSpPr/>
            <p:nvPr/>
          </p:nvSpPr>
          <p:spPr>
            <a:xfrm>
              <a:off x="2765292" y="2182218"/>
              <a:ext cx="49860" cy="53276"/>
            </a:xfrm>
            <a:custGeom>
              <a:avLst/>
              <a:gdLst/>
              <a:ahLst/>
              <a:cxnLst/>
              <a:rect l="l" t="t" r="r" b="b"/>
              <a:pathLst>
                <a:path w="1662" h="1792" extrusionOk="0">
                  <a:moveTo>
                    <a:pt x="831" y="0"/>
                  </a:moveTo>
                  <a:cubicBezTo>
                    <a:pt x="363" y="0"/>
                    <a:pt x="0" y="390"/>
                    <a:pt x="0" y="909"/>
                  </a:cubicBezTo>
                  <a:cubicBezTo>
                    <a:pt x="0" y="1402"/>
                    <a:pt x="363" y="1791"/>
                    <a:pt x="831" y="1791"/>
                  </a:cubicBezTo>
                  <a:cubicBezTo>
                    <a:pt x="1298" y="1791"/>
                    <a:pt x="1662" y="1402"/>
                    <a:pt x="1662" y="909"/>
                  </a:cubicBezTo>
                  <a:cubicBezTo>
                    <a:pt x="1662" y="390"/>
                    <a:pt x="1298" y="0"/>
                    <a:pt x="831" y="0"/>
                  </a:cubicBezTo>
                  <a:close/>
                </a:path>
              </a:pathLst>
            </a:custGeom>
            <a:solidFill>
              <a:srgbClr val="047391"/>
            </a:solidFill>
            <a:ln w="4550" cap="flat" cmpd="sng">
              <a:solidFill>
                <a:srgbClr val="000000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16"/>
            <p:cNvSpPr/>
            <p:nvPr/>
          </p:nvSpPr>
          <p:spPr>
            <a:xfrm>
              <a:off x="2762172" y="2134357"/>
              <a:ext cx="49860" cy="54049"/>
            </a:xfrm>
            <a:custGeom>
              <a:avLst/>
              <a:gdLst/>
              <a:ahLst/>
              <a:cxnLst/>
              <a:rect l="l" t="t" r="r" b="b"/>
              <a:pathLst>
                <a:path w="1662" h="1818" extrusionOk="0">
                  <a:moveTo>
                    <a:pt x="831" y="1"/>
                  </a:moveTo>
                  <a:cubicBezTo>
                    <a:pt x="364" y="1"/>
                    <a:pt x="0" y="416"/>
                    <a:pt x="0" y="909"/>
                  </a:cubicBezTo>
                  <a:cubicBezTo>
                    <a:pt x="0" y="1402"/>
                    <a:pt x="364" y="1818"/>
                    <a:pt x="831" y="1818"/>
                  </a:cubicBezTo>
                  <a:cubicBezTo>
                    <a:pt x="1298" y="1818"/>
                    <a:pt x="1662" y="1402"/>
                    <a:pt x="1662" y="909"/>
                  </a:cubicBezTo>
                  <a:cubicBezTo>
                    <a:pt x="1662" y="416"/>
                    <a:pt x="1298" y="1"/>
                    <a:pt x="831" y="1"/>
                  </a:cubicBezTo>
                  <a:close/>
                </a:path>
              </a:pathLst>
            </a:custGeom>
            <a:solidFill>
              <a:srgbClr val="047391"/>
            </a:solidFill>
            <a:ln w="4550" cap="flat" cmpd="sng">
              <a:solidFill>
                <a:srgbClr val="000000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993;p16"/>
            <p:cNvSpPr/>
            <p:nvPr/>
          </p:nvSpPr>
          <p:spPr>
            <a:xfrm>
              <a:off x="2727884" y="2102727"/>
              <a:ext cx="50670" cy="53276"/>
            </a:xfrm>
            <a:custGeom>
              <a:avLst/>
              <a:gdLst/>
              <a:ahLst/>
              <a:cxnLst/>
              <a:rect l="l" t="t" r="r" b="b"/>
              <a:pathLst>
                <a:path w="1689" h="1792" extrusionOk="0">
                  <a:moveTo>
                    <a:pt x="832" y="0"/>
                  </a:moveTo>
                  <a:cubicBezTo>
                    <a:pt x="390" y="0"/>
                    <a:pt x="1" y="390"/>
                    <a:pt x="1" y="883"/>
                  </a:cubicBezTo>
                  <a:cubicBezTo>
                    <a:pt x="1" y="1402"/>
                    <a:pt x="390" y="1791"/>
                    <a:pt x="832" y="1791"/>
                  </a:cubicBezTo>
                  <a:cubicBezTo>
                    <a:pt x="1299" y="1791"/>
                    <a:pt x="1688" y="1402"/>
                    <a:pt x="1688" y="883"/>
                  </a:cubicBezTo>
                  <a:cubicBezTo>
                    <a:pt x="1688" y="390"/>
                    <a:pt x="1299" y="0"/>
                    <a:pt x="832" y="0"/>
                  </a:cubicBezTo>
                  <a:close/>
                </a:path>
              </a:pathLst>
            </a:custGeom>
            <a:solidFill>
              <a:srgbClr val="047391"/>
            </a:solidFill>
            <a:ln w="4550" cap="flat" cmpd="sng">
              <a:solidFill>
                <a:srgbClr val="000000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16"/>
            <p:cNvSpPr/>
            <p:nvPr/>
          </p:nvSpPr>
          <p:spPr>
            <a:xfrm>
              <a:off x="2799551" y="2105819"/>
              <a:ext cx="49860" cy="54049"/>
            </a:xfrm>
            <a:custGeom>
              <a:avLst/>
              <a:gdLst/>
              <a:ahLst/>
              <a:cxnLst/>
              <a:rect l="l" t="t" r="r" b="b"/>
              <a:pathLst>
                <a:path w="1662" h="1818" extrusionOk="0">
                  <a:moveTo>
                    <a:pt x="831" y="0"/>
                  </a:moveTo>
                  <a:cubicBezTo>
                    <a:pt x="364" y="0"/>
                    <a:pt x="0" y="415"/>
                    <a:pt x="0" y="909"/>
                  </a:cubicBezTo>
                  <a:cubicBezTo>
                    <a:pt x="0" y="1402"/>
                    <a:pt x="364" y="1817"/>
                    <a:pt x="831" y="1817"/>
                  </a:cubicBezTo>
                  <a:cubicBezTo>
                    <a:pt x="1298" y="1817"/>
                    <a:pt x="1662" y="1402"/>
                    <a:pt x="1662" y="909"/>
                  </a:cubicBezTo>
                  <a:cubicBezTo>
                    <a:pt x="1662" y="415"/>
                    <a:pt x="1298" y="0"/>
                    <a:pt x="831" y="0"/>
                  </a:cubicBezTo>
                  <a:close/>
                </a:path>
              </a:pathLst>
            </a:custGeom>
            <a:solidFill>
              <a:srgbClr val="047391"/>
            </a:solidFill>
            <a:ln w="4550" cap="flat" cmpd="sng">
              <a:solidFill>
                <a:srgbClr val="000000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16"/>
            <p:cNvSpPr/>
            <p:nvPr/>
          </p:nvSpPr>
          <p:spPr>
            <a:xfrm>
              <a:off x="2840049" y="2226958"/>
              <a:ext cx="49860" cy="53306"/>
            </a:xfrm>
            <a:custGeom>
              <a:avLst/>
              <a:gdLst/>
              <a:ahLst/>
              <a:cxnLst/>
              <a:rect l="l" t="t" r="r" b="b"/>
              <a:pathLst>
                <a:path w="1662" h="1793" extrusionOk="0">
                  <a:moveTo>
                    <a:pt x="831" y="1"/>
                  </a:moveTo>
                  <a:cubicBezTo>
                    <a:pt x="364" y="1"/>
                    <a:pt x="0" y="390"/>
                    <a:pt x="0" y="884"/>
                  </a:cubicBezTo>
                  <a:cubicBezTo>
                    <a:pt x="0" y="1377"/>
                    <a:pt x="364" y="1792"/>
                    <a:pt x="831" y="1792"/>
                  </a:cubicBezTo>
                  <a:cubicBezTo>
                    <a:pt x="1298" y="1792"/>
                    <a:pt x="1662" y="1377"/>
                    <a:pt x="1662" y="884"/>
                  </a:cubicBezTo>
                  <a:cubicBezTo>
                    <a:pt x="1662" y="390"/>
                    <a:pt x="1298" y="1"/>
                    <a:pt x="831" y="1"/>
                  </a:cubicBezTo>
                  <a:close/>
                </a:path>
              </a:pathLst>
            </a:custGeom>
            <a:solidFill>
              <a:srgbClr val="047391"/>
            </a:solidFill>
            <a:ln w="4550" cap="flat" cmpd="sng">
              <a:solidFill>
                <a:srgbClr val="000000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16"/>
            <p:cNvSpPr/>
            <p:nvPr/>
          </p:nvSpPr>
          <p:spPr>
            <a:xfrm>
              <a:off x="2828349" y="2076478"/>
              <a:ext cx="50670" cy="53276"/>
            </a:xfrm>
            <a:custGeom>
              <a:avLst/>
              <a:gdLst/>
              <a:ahLst/>
              <a:cxnLst/>
              <a:rect l="l" t="t" r="r" b="b"/>
              <a:pathLst>
                <a:path w="1689" h="1792" extrusionOk="0">
                  <a:moveTo>
                    <a:pt x="832" y="1"/>
                  </a:moveTo>
                  <a:cubicBezTo>
                    <a:pt x="390" y="1"/>
                    <a:pt x="1" y="416"/>
                    <a:pt x="1" y="909"/>
                  </a:cubicBezTo>
                  <a:cubicBezTo>
                    <a:pt x="1" y="1402"/>
                    <a:pt x="390" y="1792"/>
                    <a:pt x="832" y="1792"/>
                  </a:cubicBezTo>
                  <a:cubicBezTo>
                    <a:pt x="1299" y="1792"/>
                    <a:pt x="1688" y="1402"/>
                    <a:pt x="1688" y="909"/>
                  </a:cubicBezTo>
                  <a:cubicBezTo>
                    <a:pt x="1688" y="416"/>
                    <a:pt x="1299" y="1"/>
                    <a:pt x="832" y="1"/>
                  </a:cubicBezTo>
                  <a:close/>
                </a:path>
              </a:pathLst>
            </a:custGeom>
            <a:solidFill>
              <a:srgbClr val="047391"/>
            </a:solidFill>
            <a:ln w="4550" cap="flat" cmpd="sng">
              <a:solidFill>
                <a:srgbClr val="000000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16"/>
            <p:cNvSpPr/>
            <p:nvPr/>
          </p:nvSpPr>
          <p:spPr>
            <a:xfrm>
              <a:off x="2807320" y="2256299"/>
              <a:ext cx="49890" cy="53276"/>
            </a:xfrm>
            <a:custGeom>
              <a:avLst/>
              <a:gdLst/>
              <a:ahLst/>
              <a:cxnLst/>
              <a:rect l="l" t="t" r="r" b="b"/>
              <a:pathLst>
                <a:path w="1663" h="1792" extrusionOk="0">
                  <a:moveTo>
                    <a:pt x="832" y="0"/>
                  </a:moveTo>
                  <a:cubicBezTo>
                    <a:pt x="364" y="0"/>
                    <a:pt x="1" y="416"/>
                    <a:pt x="1" y="909"/>
                  </a:cubicBezTo>
                  <a:cubicBezTo>
                    <a:pt x="1" y="1402"/>
                    <a:pt x="364" y="1792"/>
                    <a:pt x="832" y="1792"/>
                  </a:cubicBezTo>
                  <a:cubicBezTo>
                    <a:pt x="1299" y="1792"/>
                    <a:pt x="1662" y="1402"/>
                    <a:pt x="1662" y="909"/>
                  </a:cubicBezTo>
                  <a:cubicBezTo>
                    <a:pt x="1662" y="416"/>
                    <a:pt x="1299" y="0"/>
                    <a:pt x="832" y="0"/>
                  </a:cubicBezTo>
                  <a:close/>
                </a:path>
              </a:pathLst>
            </a:custGeom>
            <a:solidFill>
              <a:srgbClr val="047391"/>
            </a:solidFill>
            <a:ln w="4550" cap="flat" cmpd="sng">
              <a:solidFill>
                <a:srgbClr val="000000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16"/>
            <p:cNvSpPr/>
            <p:nvPr/>
          </p:nvSpPr>
          <p:spPr>
            <a:xfrm>
              <a:off x="2682736" y="2082661"/>
              <a:ext cx="49860" cy="54049"/>
            </a:xfrm>
            <a:custGeom>
              <a:avLst/>
              <a:gdLst/>
              <a:ahLst/>
              <a:cxnLst/>
              <a:rect l="l" t="t" r="r" b="b"/>
              <a:pathLst>
                <a:path w="1662" h="1818" extrusionOk="0">
                  <a:moveTo>
                    <a:pt x="831" y="0"/>
                  </a:moveTo>
                  <a:cubicBezTo>
                    <a:pt x="364" y="0"/>
                    <a:pt x="0" y="416"/>
                    <a:pt x="0" y="909"/>
                  </a:cubicBezTo>
                  <a:cubicBezTo>
                    <a:pt x="0" y="1402"/>
                    <a:pt x="364" y="1817"/>
                    <a:pt x="831" y="1817"/>
                  </a:cubicBezTo>
                  <a:cubicBezTo>
                    <a:pt x="1298" y="1817"/>
                    <a:pt x="1662" y="1402"/>
                    <a:pt x="1662" y="909"/>
                  </a:cubicBezTo>
                  <a:cubicBezTo>
                    <a:pt x="1662" y="416"/>
                    <a:pt x="1298" y="0"/>
                    <a:pt x="831" y="0"/>
                  </a:cubicBezTo>
                  <a:close/>
                </a:path>
              </a:pathLst>
            </a:custGeom>
            <a:solidFill>
              <a:srgbClr val="047391"/>
            </a:solidFill>
            <a:ln w="4550" cap="flat" cmpd="sng">
              <a:solidFill>
                <a:srgbClr val="000000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16"/>
            <p:cNvSpPr/>
            <p:nvPr/>
          </p:nvSpPr>
          <p:spPr>
            <a:xfrm>
              <a:off x="6867934" y="2615021"/>
              <a:ext cx="130080" cy="116006"/>
            </a:xfrm>
            <a:custGeom>
              <a:avLst/>
              <a:gdLst/>
              <a:ahLst/>
              <a:cxnLst/>
              <a:rect l="l" t="t" r="r" b="b"/>
              <a:pathLst>
                <a:path w="4336" h="3902" extrusionOk="0">
                  <a:moveTo>
                    <a:pt x="2177" y="0"/>
                  </a:moveTo>
                  <a:cubicBezTo>
                    <a:pt x="2127" y="0"/>
                    <a:pt x="2076" y="2"/>
                    <a:pt x="2025" y="5"/>
                  </a:cubicBezTo>
                  <a:cubicBezTo>
                    <a:pt x="883" y="57"/>
                    <a:pt x="0" y="992"/>
                    <a:pt x="78" y="2056"/>
                  </a:cubicBezTo>
                  <a:cubicBezTo>
                    <a:pt x="154" y="3113"/>
                    <a:pt x="1083" y="3902"/>
                    <a:pt x="2180" y="3902"/>
                  </a:cubicBezTo>
                  <a:cubicBezTo>
                    <a:pt x="2215" y="3902"/>
                    <a:pt x="2250" y="3901"/>
                    <a:pt x="2285" y="3899"/>
                  </a:cubicBezTo>
                  <a:cubicBezTo>
                    <a:pt x="3453" y="3821"/>
                    <a:pt x="4336" y="2887"/>
                    <a:pt x="4258" y="1822"/>
                  </a:cubicBezTo>
                  <a:cubicBezTo>
                    <a:pt x="4183" y="804"/>
                    <a:pt x="3278" y="0"/>
                    <a:pt x="2177" y="0"/>
                  </a:cubicBezTo>
                  <a:close/>
                </a:path>
              </a:pathLst>
            </a:custGeom>
            <a:solidFill>
              <a:srgbClr val="AA1004"/>
            </a:solidFill>
            <a:ln w="3900" cap="flat" cmpd="sng">
              <a:solidFill>
                <a:srgbClr val="000000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16"/>
            <p:cNvSpPr/>
            <p:nvPr/>
          </p:nvSpPr>
          <p:spPr>
            <a:xfrm>
              <a:off x="6748780" y="2589842"/>
              <a:ext cx="133980" cy="116244"/>
            </a:xfrm>
            <a:custGeom>
              <a:avLst/>
              <a:gdLst/>
              <a:ahLst/>
              <a:cxnLst/>
              <a:rect l="l" t="t" r="r" b="b"/>
              <a:pathLst>
                <a:path w="4466" h="3910" extrusionOk="0">
                  <a:moveTo>
                    <a:pt x="2219" y="1"/>
                  </a:moveTo>
                  <a:cubicBezTo>
                    <a:pt x="1200" y="1"/>
                    <a:pt x="322" y="712"/>
                    <a:pt x="156" y="1683"/>
                  </a:cubicBezTo>
                  <a:cubicBezTo>
                    <a:pt x="0" y="2747"/>
                    <a:pt x="805" y="3734"/>
                    <a:pt x="1947" y="3890"/>
                  </a:cubicBezTo>
                  <a:cubicBezTo>
                    <a:pt x="2048" y="3903"/>
                    <a:pt x="2148" y="3910"/>
                    <a:pt x="2247" y="3910"/>
                  </a:cubicBezTo>
                  <a:cubicBezTo>
                    <a:pt x="3270" y="3910"/>
                    <a:pt x="4168" y="3198"/>
                    <a:pt x="4310" y="2228"/>
                  </a:cubicBezTo>
                  <a:cubicBezTo>
                    <a:pt x="4466" y="1164"/>
                    <a:pt x="3687" y="177"/>
                    <a:pt x="2518" y="21"/>
                  </a:cubicBezTo>
                  <a:cubicBezTo>
                    <a:pt x="2418" y="8"/>
                    <a:pt x="2318" y="1"/>
                    <a:pt x="2219" y="1"/>
                  </a:cubicBezTo>
                  <a:close/>
                </a:path>
              </a:pathLst>
            </a:custGeom>
            <a:solidFill>
              <a:srgbClr val="AA1004"/>
            </a:solidFill>
            <a:ln w="3900" cap="flat" cmpd="sng">
              <a:solidFill>
                <a:srgbClr val="000000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16"/>
            <p:cNvSpPr/>
            <p:nvPr/>
          </p:nvSpPr>
          <p:spPr>
            <a:xfrm>
              <a:off x="6634305" y="2562820"/>
              <a:ext cx="134760" cy="115501"/>
            </a:xfrm>
            <a:custGeom>
              <a:avLst/>
              <a:gdLst/>
              <a:ahLst/>
              <a:cxnLst/>
              <a:rect l="l" t="t" r="r" b="b"/>
              <a:pathLst>
                <a:path w="4492" h="3885" extrusionOk="0">
                  <a:moveTo>
                    <a:pt x="2236" y="1"/>
                  </a:moveTo>
                  <a:cubicBezTo>
                    <a:pt x="1216" y="1"/>
                    <a:pt x="323" y="690"/>
                    <a:pt x="182" y="1657"/>
                  </a:cubicBezTo>
                  <a:cubicBezTo>
                    <a:pt x="0" y="2722"/>
                    <a:pt x="805" y="3708"/>
                    <a:pt x="1947" y="3864"/>
                  </a:cubicBezTo>
                  <a:cubicBezTo>
                    <a:pt x="2051" y="3878"/>
                    <a:pt x="2154" y="3885"/>
                    <a:pt x="2256" y="3885"/>
                  </a:cubicBezTo>
                  <a:cubicBezTo>
                    <a:pt x="3275" y="3885"/>
                    <a:pt x="4168" y="3196"/>
                    <a:pt x="4310" y="2228"/>
                  </a:cubicBezTo>
                  <a:cubicBezTo>
                    <a:pt x="4491" y="1164"/>
                    <a:pt x="3686" y="178"/>
                    <a:pt x="2544" y="22"/>
                  </a:cubicBezTo>
                  <a:cubicBezTo>
                    <a:pt x="2440" y="8"/>
                    <a:pt x="2337" y="1"/>
                    <a:pt x="2236" y="1"/>
                  </a:cubicBezTo>
                  <a:close/>
                </a:path>
              </a:pathLst>
            </a:custGeom>
            <a:solidFill>
              <a:srgbClr val="AA1004"/>
            </a:solidFill>
            <a:ln w="3900" cap="flat" cmpd="sng">
              <a:solidFill>
                <a:srgbClr val="000000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002;p16"/>
            <p:cNvSpPr/>
            <p:nvPr/>
          </p:nvSpPr>
          <p:spPr>
            <a:xfrm>
              <a:off x="6526040" y="2547391"/>
              <a:ext cx="133980" cy="115501"/>
            </a:xfrm>
            <a:custGeom>
              <a:avLst/>
              <a:gdLst/>
              <a:ahLst/>
              <a:cxnLst/>
              <a:rect l="l" t="t" r="r" b="b"/>
              <a:pathLst>
                <a:path w="4466" h="3885" extrusionOk="0">
                  <a:moveTo>
                    <a:pt x="2236" y="1"/>
                  </a:moveTo>
                  <a:cubicBezTo>
                    <a:pt x="1216" y="1"/>
                    <a:pt x="321" y="689"/>
                    <a:pt x="156" y="1657"/>
                  </a:cubicBezTo>
                  <a:cubicBezTo>
                    <a:pt x="0" y="2721"/>
                    <a:pt x="805" y="3708"/>
                    <a:pt x="1948" y="3864"/>
                  </a:cubicBezTo>
                  <a:cubicBezTo>
                    <a:pt x="2051" y="3878"/>
                    <a:pt x="2154" y="3885"/>
                    <a:pt x="2256" y="3885"/>
                  </a:cubicBezTo>
                  <a:cubicBezTo>
                    <a:pt x="3276" y="3885"/>
                    <a:pt x="4168" y="3196"/>
                    <a:pt x="4310" y="2228"/>
                  </a:cubicBezTo>
                  <a:cubicBezTo>
                    <a:pt x="4466" y="1164"/>
                    <a:pt x="3687" y="177"/>
                    <a:pt x="2545" y="22"/>
                  </a:cubicBezTo>
                  <a:cubicBezTo>
                    <a:pt x="2441" y="7"/>
                    <a:pt x="2338" y="1"/>
                    <a:pt x="2236" y="1"/>
                  </a:cubicBezTo>
                  <a:close/>
                </a:path>
              </a:pathLst>
            </a:custGeom>
            <a:solidFill>
              <a:srgbClr val="AA1004"/>
            </a:solidFill>
            <a:ln w="3900" cap="flat" cmpd="sng">
              <a:solidFill>
                <a:srgbClr val="000000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" name="Google Shape;1003;p16"/>
            <p:cNvSpPr/>
            <p:nvPr/>
          </p:nvSpPr>
          <p:spPr>
            <a:xfrm>
              <a:off x="6419335" y="2517336"/>
              <a:ext cx="137100" cy="118534"/>
            </a:xfrm>
            <a:custGeom>
              <a:avLst/>
              <a:gdLst/>
              <a:ahLst/>
              <a:cxnLst/>
              <a:rect l="l" t="t" r="r" b="b"/>
              <a:pathLst>
                <a:path w="4570" h="3987" extrusionOk="0">
                  <a:moveTo>
                    <a:pt x="2273" y="0"/>
                  </a:moveTo>
                  <a:cubicBezTo>
                    <a:pt x="1226" y="0"/>
                    <a:pt x="323" y="735"/>
                    <a:pt x="157" y="1708"/>
                  </a:cubicBezTo>
                  <a:cubicBezTo>
                    <a:pt x="1" y="2798"/>
                    <a:pt x="806" y="3810"/>
                    <a:pt x="1974" y="3966"/>
                  </a:cubicBezTo>
                  <a:cubicBezTo>
                    <a:pt x="2077" y="3980"/>
                    <a:pt x="2179" y="3986"/>
                    <a:pt x="2280" y="3986"/>
                  </a:cubicBezTo>
                  <a:cubicBezTo>
                    <a:pt x="3327" y="3986"/>
                    <a:pt x="4246" y="3273"/>
                    <a:pt x="4388" y="2279"/>
                  </a:cubicBezTo>
                  <a:cubicBezTo>
                    <a:pt x="4570" y="1188"/>
                    <a:pt x="3765" y="176"/>
                    <a:pt x="2571" y="20"/>
                  </a:cubicBezTo>
                  <a:cubicBezTo>
                    <a:pt x="2471" y="7"/>
                    <a:pt x="2371" y="0"/>
                    <a:pt x="2273" y="0"/>
                  </a:cubicBezTo>
                  <a:close/>
                </a:path>
              </a:pathLst>
            </a:custGeom>
            <a:solidFill>
              <a:srgbClr val="AA1004"/>
            </a:solidFill>
            <a:ln w="3900" cap="flat" cmpd="sng">
              <a:solidFill>
                <a:srgbClr val="000000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" name="Google Shape;1004;p16"/>
            <p:cNvSpPr/>
            <p:nvPr/>
          </p:nvSpPr>
          <p:spPr>
            <a:xfrm>
              <a:off x="6307980" y="2498787"/>
              <a:ext cx="136320" cy="118563"/>
            </a:xfrm>
            <a:custGeom>
              <a:avLst/>
              <a:gdLst/>
              <a:ahLst/>
              <a:cxnLst/>
              <a:rect l="l" t="t" r="r" b="b"/>
              <a:pathLst>
                <a:path w="4544" h="3988" extrusionOk="0">
                  <a:moveTo>
                    <a:pt x="2264" y="1"/>
                  </a:moveTo>
                  <a:cubicBezTo>
                    <a:pt x="1217" y="1"/>
                    <a:pt x="298" y="714"/>
                    <a:pt x="156" y="1708"/>
                  </a:cubicBezTo>
                  <a:cubicBezTo>
                    <a:pt x="0" y="2799"/>
                    <a:pt x="805" y="3811"/>
                    <a:pt x="1974" y="3967"/>
                  </a:cubicBezTo>
                  <a:cubicBezTo>
                    <a:pt x="2076" y="3981"/>
                    <a:pt x="2179" y="3987"/>
                    <a:pt x="2280" y="3987"/>
                  </a:cubicBezTo>
                  <a:cubicBezTo>
                    <a:pt x="3327" y="3987"/>
                    <a:pt x="4246" y="3274"/>
                    <a:pt x="4388" y="2280"/>
                  </a:cubicBezTo>
                  <a:cubicBezTo>
                    <a:pt x="4544" y="1189"/>
                    <a:pt x="3739" y="177"/>
                    <a:pt x="2571" y="21"/>
                  </a:cubicBezTo>
                  <a:cubicBezTo>
                    <a:pt x="2468" y="7"/>
                    <a:pt x="2365" y="1"/>
                    <a:pt x="2264" y="1"/>
                  </a:cubicBezTo>
                  <a:close/>
                </a:path>
              </a:pathLst>
            </a:custGeom>
            <a:solidFill>
              <a:srgbClr val="AA1004"/>
            </a:solidFill>
            <a:ln w="3900" cap="flat" cmpd="sng">
              <a:solidFill>
                <a:srgbClr val="000000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Google Shape;1005;p16"/>
            <p:cNvSpPr/>
            <p:nvPr/>
          </p:nvSpPr>
          <p:spPr>
            <a:xfrm>
              <a:off x="6202055" y="2492603"/>
              <a:ext cx="137100" cy="117790"/>
            </a:xfrm>
            <a:custGeom>
              <a:avLst/>
              <a:gdLst/>
              <a:ahLst/>
              <a:cxnLst/>
              <a:rect l="l" t="t" r="r" b="b"/>
              <a:pathLst>
                <a:path w="4570" h="3962" extrusionOk="0">
                  <a:moveTo>
                    <a:pt x="2290" y="1"/>
                  </a:moveTo>
                  <a:cubicBezTo>
                    <a:pt x="1244" y="1"/>
                    <a:pt x="325" y="715"/>
                    <a:pt x="183" y="1709"/>
                  </a:cubicBezTo>
                  <a:cubicBezTo>
                    <a:pt x="1" y="2773"/>
                    <a:pt x="832" y="3786"/>
                    <a:pt x="2000" y="3941"/>
                  </a:cubicBezTo>
                  <a:cubicBezTo>
                    <a:pt x="2103" y="3955"/>
                    <a:pt x="2205" y="3962"/>
                    <a:pt x="2306" y="3962"/>
                  </a:cubicBezTo>
                  <a:cubicBezTo>
                    <a:pt x="3349" y="3962"/>
                    <a:pt x="4248" y="3248"/>
                    <a:pt x="4414" y="2254"/>
                  </a:cubicBezTo>
                  <a:cubicBezTo>
                    <a:pt x="4570" y="1164"/>
                    <a:pt x="3765" y="177"/>
                    <a:pt x="2597" y="21"/>
                  </a:cubicBezTo>
                  <a:cubicBezTo>
                    <a:pt x="2494" y="8"/>
                    <a:pt x="2392" y="1"/>
                    <a:pt x="2290" y="1"/>
                  </a:cubicBezTo>
                  <a:close/>
                </a:path>
              </a:pathLst>
            </a:custGeom>
            <a:solidFill>
              <a:srgbClr val="AA1004"/>
            </a:solidFill>
            <a:ln w="3900" cap="flat" cmpd="sng">
              <a:solidFill>
                <a:srgbClr val="000000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16"/>
            <p:cNvSpPr/>
            <p:nvPr/>
          </p:nvSpPr>
          <p:spPr>
            <a:xfrm>
              <a:off x="6088360" y="2471021"/>
              <a:ext cx="137880" cy="119306"/>
            </a:xfrm>
            <a:custGeom>
              <a:avLst/>
              <a:gdLst/>
              <a:ahLst/>
              <a:cxnLst/>
              <a:rect l="l" t="t" r="r" b="b"/>
              <a:pathLst>
                <a:path w="4596" h="4013" extrusionOk="0">
                  <a:moveTo>
                    <a:pt x="2290" y="0"/>
                  </a:moveTo>
                  <a:cubicBezTo>
                    <a:pt x="1243" y="0"/>
                    <a:pt x="322" y="714"/>
                    <a:pt x="156" y="1708"/>
                  </a:cubicBezTo>
                  <a:cubicBezTo>
                    <a:pt x="1" y="2824"/>
                    <a:pt x="805" y="3837"/>
                    <a:pt x="2000" y="3992"/>
                  </a:cubicBezTo>
                  <a:cubicBezTo>
                    <a:pt x="2102" y="4006"/>
                    <a:pt x="2205" y="4013"/>
                    <a:pt x="2306" y="4013"/>
                  </a:cubicBezTo>
                  <a:cubicBezTo>
                    <a:pt x="3353" y="4013"/>
                    <a:pt x="4274" y="3297"/>
                    <a:pt x="4440" y="2279"/>
                  </a:cubicBezTo>
                  <a:cubicBezTo>
                    <a:pt x="4596" y="1189"/>
                    <a:pt x="3791" y="176"/>
                    <a:pt x="2597" y="20"/>
                  </a:cubicBezTo>
                  <a:cubicBezTo>
                    <a:pt x="2494" y="7"/>
                    <a:pt x="2391" y="0"/>
                    <a:pt x="2290" y="0"/>
                  </a:cubicBezTo>
                  <a:close/>
                </a:path>
              </a:pathLst>
            </a:custGeom>
            <a:solidFill>
              <a:srgbClr val="AA1004"/>
            </a:solidFill>
            <a:ln w="3900" cap="flat" cmpd="sng">
              <a:solidFill>
                <a:srgbClr val="000000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16"/>
            <p:cNvSpPr/>
            <p:nvPr/>
          </p:nvSpPr>
          <p:spPr>
            <a:xfrm>
              <a:off x="5973885" y="2494922"/>
              <a:ext cx="137880" cy="119336"/>
            </a:xfrm>
            <a:custGeom>
              <a:avLst/>
              <a:gdLst/>
              <a:ahLst/>
              <a:cxnLst/>
              <a:rect l="l" t="t" r="r" b="b"/>
              <a:pathLst>
                <a:path w="4596" h="4014" extrusionOk="0">
                  <a:moveTo>
                    <a:pt x="2290" y="1"/>
                  </a:moveTo>
                  <a:cubicBezTo>
                    <a:pt x="1243" y="1"/>
                    <a:pt x="322" y="714"/>
                    <a:pt x="156" y="1709"/>
                  </a:cubicBezTo>
                  <a:cubicBezTo>
                    <a:pt x="0" y="2825"/>
                    <a:pt x="805" y="3837"/>
                    <a:pt x="1999" y="3993"/>
                  </a:cubicBezTo>
                  <a:cubicBezTo>
                    <a:pt x="2102" y="4007"/>
                    <a:pt x="2204" y="4014"/>
                    <a:pt x="2305" y="4014"/>
                  </a:cubicBezTo>
                  <a:cubicBezTo>
                    <a:pt x="3352" y="4014"/>
                    <a:pt x="4274" y="3298"/>
                    <a:pt x="4440" y="2280"/>
                  </a:cubicBezTo>
                  <a:cubicBezTo>
                    <a:pt x="4595" y="1189"/>
                    <a:pt x="3791" y="177"/>
                    <a:pt x="2596" y="21"/>
                  </a:cubicBezTo>
                  <a:cubicBezTo>
                    <a:pt x="2493" y="7"/>
                    <a:pt x="2391" y="1"/>
                    <a:pt x="2290" y="1"/>
                  </a:cubicBezTo>
                  <a:close/>
                </a:path>
              </a:pathLst>
            </a:custGeom>
            <a:solidFill>
              <a:srgbClr val="AA1004"/>
            </a:solidFill>
            <a:ln w="3900" cap="flat" cmpd="sng">
              <a:solidFill>
                <a:srgbClr val="000000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16"/>
            <p:cNvSpPr/>
            <p:nvPr/>
          </p:nvSpPr>
          <p:spPr>
            <a:xfrm>
              <a:off x="5751925" y="2523312"/>
              <a:ext cx="139440" cy="120466"/>
            </a:xfrm>
            <a:custGeom>
              <a:avLst/>
              <a:gdLst/>
              <a:ahLst/>
              <a:cxnLst/>
              <a:rect l="l" t="t" r="r" b="b"/>
              <a:pathLst>
                <a:path w="4648" h="4052" extrusionOk="0">
                  <a:moveTo>
                    <a:pt x="2282" y="0"/>
                  </a:moveTo>
                  <a:cubicBezTo>
                    <a:pt x="1245" y="0"/>
                    <a:pt x="320" y="733"/>
                    <a:pt x="156" y="1740"/>
                  </a:cubicBezTo>
                  <a:cubicBezTo>
                    <a:pt x="1" y="2856"/>
                    <a:pt x="831" y="3869"/>
                    <a:pt x="2025" y="4025"/>
                  </a:cubicBezTo>
                  <a:cubicBezTo>
                    <a:pt x="2142" y="4042"/>
                    <a:pt x="2258" y="4051"/>
                    <a:pt x="2372" y="4051"/>
                  </a:cubicBezTo>
                  <a:cubicBezTo>
                    <a:pt x="3424" y="4051"/>
                    <a:pt x="4328" y="3319"/>
                    <a:pt x="4492" y="2311"/>
                  </a:cubicBezTo>
                  <a:cubicBezTo>
                    <a:pt x="4647" y="1195"/>
                    <a:pt x="3817" y="183"/>
                    <a:pt x="2623" y="27"/>
                  </a:cubicBezTo>
                  <a:cubicBezTo>
                    <a:pt x="2508" y="9"/>
                    <a:pt x="2395" y="0"/>
                    <a:pt x="2282" y="0"/>
                  </a:cubicBezTo>
                  <a:close/>
                </a:path>
              </a:pathLst>
            </a:custGeom>
            <a:solidFill>
              <a:srgbClr val="AA1004"/>
            </a:solidFill>
            <a:ln w="3900" cap="flat" cmpd="sng">
              <a:solidFill>
                <a:srgbClr val="000000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16"/>
            <p:cNvSpPr/>
            <p:nvPr/>
          </p:nvSpPr>
          <p:spPr>
            <a:xfrm>
              <a:off x="5641351" y="2545102"/>
              <a:ext cx="139440" cy="120852"/>
            </a:xfrm>
            <a:custGeom>
              <a:avLst/>
              <a:gdLst/>
              <a:ahLst/>
              <a:cxnLst/>
              <a:rect l="l" t="t" r="r" b="b"/>
              <a:pathLst>
                <a:path w="4648" h="4065" extrusionOk="0">
                  <a:moveTo>
                    <a:pt x="2318" y="1"/>
                  </a:moveTo>
                  <a:cubicBezTo>
                    <a:pt x="1248" y="1"/>
                    <a:pt x="322" y="739"/>
                    <a:pt x="156" y="1760"/>
                  </a:cubicBezTo>
                  <a:cubicBezTo>
                    <a:pt x="0" y="2850"/>
                    <a:pt x="805" y="3889"/>
                    <a:pt x="1999" y="4045"/>
                  </a:cubicBezTo>
                  <a:cubicBezTo>
                    <a:pt x="2104" y="4058"/>
                    <a:pt x="2209" y="4065"/>
                    <a:pt x="2312" y="4065"/>
                  </a:cubicBezTo>
                  <a:cubicBezTo>
                    <a:pt x="3382" y="4065"/>
                    <a:pt x="4323" y="3349"/>
                    <a:pt x="4465" y="2331"/>
                  </a:cubicBezTo>
                  <a:cubicBezTo>
                    <a:pt x="4647" y="1215"/>
                    <a:pt x="3816" y="176"/>
                    <a:pt x="2622" y="21"/>
                  </a:cubicBezTo>
                  <a:cubicBezTo>
                    <a:pt x="2520" y="7"/>
                    <a:pt x="2418" y="1"/>
                    <a:pt x="2318" y="1"/>
                  </a:cubicBezTo>
                  <a:close/>
                </a:path>
              </a:pathLst>
            </a:custGeom>
            <a:solidFill>
              <a:srgbClr val="AA1004"/>
            </a:solidFill>
            <a:ln w="3900" cap="flat" cmpd="sng">
              <a:solidFill>
                <a:srgbClr val="000000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16"/>
            <p:cNvSpPr/>
            <p:nvPr/>
          </p:nvSpPr>
          <p:spPr>
            <a:xfrm>
              <a:off x="5524506" y="2561898"/>
              <a:ext cx="140220" cy="120466"/>
            </a:xfrm>
            <a:custGeom>
              <a:avLst/>
              <a:gdLst/>
              <a:ahLst/>
              <a:cxnLst/>
              <a:rect l="l" t="t" r="r" b="b"/>
              <a:pathLst>
                <a:path w="4674" h="4052" extrusionOk="0">
                  <a:moveTo>
                    <a:pt x="2302" y="0"/>
                  </a:moveTo>
                  <a:cubicBezTo>
                    <a:pt x="1246" y="0"/>
                    <a:pt x="323" y="733"/>
                    <a:pt x="183" y="1740"/>
                  </a:cubicBezTo>
                  <a:cubicBezTo>
                    <a:pt x="1" y="2857"/>
                    <a:pt x="832" y="3869"/>
                    <a:pt x="2026" y="4025"/>
                  </a:cubicBezTo>
                  <a:cubicBezTo>
                    <a:pt x="2143" y="4042"/>
                    <a:pt x="2258" y="4051"/>
                    <a:pt x="2372" y="4051"/>
                  </a:cubicBezTo>
                  <a:cubicBezTo>
                    <a:pt x="3424" y="4051"/>
                    <a:pt x="4328" y="3319"/>
                    <a:pt x="4492" y="2311"/>
                  </a:cubicBezTo>
                  <a:cubicBezTo>
                    <a:pt x="4674" y="1195"/>
                    <a:pt x="3843" y="183"/>
                    <a:pt x="2649" y="27"/>
                  </a:cubicBezTo>
                  <a:cubicBezTo>
                    <a:pt x="2532" y="9"/>
                    <a:pt x="2416" y="0"/>
                    <a:pt x="2302" y="0"/>
                  </a:cubicBezTo>
                  <a:close/>
                </a:path>
              </a:pathLst>
            </a:custGeom>
            <a:solidFill>
              <a:srgbClr val="AA1004"/>
            </a:solidFill>
            <a:ln w="3900" cap="flat" cmpd="sng">
              <a:solidFill>
                <a:srgbClr val="000000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011;p16"/>
            <p:cNvSpPr/>
            <p:nvPr/>
          </p:nvSpPr>
          <p:spPr>
            <a:xfrm>
              <a:off x="5424070" y="2564395"/>
              <a:ext cx="140970" cy="121804"/>
            </a:xfrm>
            <a:custGeom>
              <a:avLst/>
              <a:gdLst/>
              <a:ahLst/>
              <a:cxnLst/>
              <a:rect l="l" t="t" r="r" b="b"/>
              <a:pathLst>
                <a:path w="4699" h="4097" extrusionOk="0">
                  <a:moveTo>
                    <a:pt x="2343" y="1"/>
                  </a:moveTo>
                  <a:cubicBezTo>
                    <a:pt x="1269" y="1"/>
                    <a:pt x="322" y="739"/>
                    <a:pt x="156" y="1760"/>
                  </a:cubicBezTo>
                  <a:cubicBezTo>
                    <a:pt x="0" y="2876"/>
                    <a:pt x="831" y="3915"/>
                    <a:pt x="2025" y="4071"/>
                  </a:cubicBezTo>
                  <a:cubicBezTo>
                    <a:pt x="2144" y="4088"/>
                    <a:pt x="2262" y="4097"/>
                    <a:pt x="2378" y="4097"/>
                  </a:cubicBezTo>
                  <a:cubicBezTo>
                    <a:pt x="3454" y="4097"/>
                    <a:pt x="4377" y="3362"/>
                    <a:pt x="4517" y="2331"/>
                  </a:cubicBezTo>
                  <a:cubicBezTo>
                    <a:pt x="4699" y="1215"/>
                    <a:pt x="3868" y="176"/>
                    <a:pt x="2648" y="21"/>
                  </a:cubicBezTo>
                  <a:cubicBezTo>
                    <a:pt x="2546" y="7"/>
                    <a:pt x="2444" y="1"/>
                    <a:pt x="2343" y="1"/>
                  </a:cubicBezTo>
                  <a:close/>
                </a:path>
              </a:pathLst>
            </a:custGeom>
            <a:solidFill>
              <a:srgbClr val="AA1004"/>
            </a:solidFill>
            <a:ln w="3900" cap="flat" cmpd="sng">
              <a:solidFill>
                <a:srgbClr val="000000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1012;p16"/>
            <p:cNvSpPr/>
            <p:nvPr/>
          </p:nvSpPr>
          <p:spPr>
            <a:xfrm>
              <a:off x="5304136" y="2548966"/>
              <a:ext cx="144090" cy="124688"/>
            </a:xfrm>
            <a:custGeom>
              <a:avLst/>
              <a:gdLst/>
              <a:ahLst/>
              <a:cxnLst/>
              <a:rect l="l" t="t" r="r" b="b"/>
              <a:pathLst>
                <a:path w="4803" h="4194" extrusionOk="0">
                  <a:moveTo>
                    <a:pt x="2415" y="1"/>
                  </a:moveTo>
                  <a:cubicBezTo>
                    <a:pt x="1317" y="1"/>
                    <a:pt x="348" y="741"/>
                    <a:pt x="182" y="1786"/>
                  </a:cubicBezTo>
                  <a:cubicBezTo>
                    <a:pt x="0" y="2928"/>
                    <a:pt x="857" y="3992"/>
                    <a:pt x="2077" y="4174"/>
                  </a:cubicBezTo>
                  <a:cubicBezTo>
                    <a:pt x="2181" y="4187"/>
                    <a:pt x="2284" y="4193"/>
                    <a:pt x="2386" y="4193"/>
                  </a:cubicBezTo>
                  <a:cubicBezTo>
                    <a:pt x="3507" y="4193"/>
                    <a:pt x="4478" y="3430"/>
                    <a:pt x="4621" y="2383"/>
                  </a:cubicBezTo>
                  <a:cubicBezTo>
                    <a:pt x="4803" y="1241"/>
                    <a:pt x="3946" y="176"/>
                    <a:pt x="2726" y="20"/>
                  </a:cubicBezTo>
                  <a:cubicBezTo>
                    <a:pt x="2622" y="7"/>
                    <a:pt x="2518" y="1"/>
                    <a:pt x="2415" y="1"/>
                  </a:cubicBezTo>
                  <a:close/>
                </a:path>
              </a:pathLst>
            </a:custGeom>
            <a:solidFill>
              <a:srgbClr val="AA1004"/>
            </a:solidFill>
            <a:ln w="3900" cap="flat" cmpd="sng">
              <a:solidFill>
                <a:srgbClr val="000000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013;p16"/>
            <p:cNvSpPr/>
            <p:nvPr/>
          </p:nvSpPr>
          <p:spPr>
            <a:xfrm>
              <a:off x="5184201" y="2521023"/>
              <a:ext cx="144090" cy="124271"/>
            </a:xfrm>
            <a:custGeom>
              <a:avLst/>
              <a:gdLst/>
              <a:ahLst/>
              <a:cxnLst/>
              <a:rect l="l" t="t" r="r" b="b"/>
              <a:pathLst>
                <a:path w="4803" h="4180" extrusionOk="0">
                  <a:moveTo>
                    <a:pt x="2381" y="0"/>
                  </a:moveTo>
                  <a:cubicBezTo>
                    <a:pt x="1297" y="0"/>
                    <a:pt x="346" y="758"/>
                    <a:pt x="182" y="1791"/>
                  </a:cubicBezTo>
                  <a:cubicBezTo>
                    <a:pt x="0" y="2933"/>
                    <a:pt x="857" y="3998"/>
                    <a:pt x="2103" y="4154"/>
                  </a:cubicBezTo>
                  <a:cubicBezTo>
                    <a:pt x="2219" y="4171"/>
                    <a:pt x="2334" y="4179"/>
                    <a:pt x="2448" y="4179"/>
                  </a:cubicBezTo>
                  <a:cubicBezTo>
                    <a:pt x="3532" y="4179"/>
                    <a:pt x="4483" y="3422"/>
                    <a:pt x="4647" y="2388"/>
                  </a:cubicBezTo>
                  <a:cubicBezTo>
                    <a:pt x="4803" y="1246"/>
                    <a:pt x="3946" y="182"/>
                    <a:pt x="2726" y="26"/>
                  </a:cubicBezTo>
                  <a:cubicBezTo>
                    <a:pt x="2610" y="9"/>
                    <a:pt x="2495" y="0"/>
                    <a:pt x="2381" y="0"/>
                  </a:cubicBezTo>
                  <a:close/>
                </a:path>
              </a:pathLst>
            </a:custGeom>
            <a:solidFill>
              <a:srgbClr val="AA1004"/>
            </a:solidFill>
            <a:ln w="3900" cap="flat" cmpd="sng">
              <a:solidFill>
                <a:srgbClr val="000000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16"/>
            <p:cNvSpPr/>
            <p:nvPr/>
          </p:nvSpPr>
          <p:spPr>
            <a:xfrm>
              <a:off x="5067387" y="2510410"/>
              <a:ext cx="145650" cy="125609"/>
            </a:xfrm>
            <a:custGeom>
              <a:avLst/>
              <a:gdLst/>
              <a:ahLst/>
              <a:cxnLst/>
              <a:rect l="l" t="t" r="r" b="b"/>
              <a:pathLst>
                <a:path w="4855" h="4225" extrusionOk="0">
                  <a:moveTo>
                    <a:pt x="2443" y="0"/>
                  </a:moveTo>
                  <a:cubicBezTo>
                    <a:pt x="1322" y="0"/>
                    <a:pt x="348" y="764"/>
                    <a:pt x="182" y="1811"/>
                  </a:cubicBezTo>
                  <a:cubicBezTo>
                    <a:pt x="0" y="2979"/>
                    <a:pt x="857" y="4043"/>
                    <a:pt x="2103" y="4199"/>
                  </a:cubicBezTo>
                  <a:cubicBezTo>
                    <a:pt x="2221" y="4216"/>
                    <a:pt x="2339" y="4225"/>
                    <a:pt x="2454" y="4225"/>
                  </a:cubicBezTo>
                  <a:cubicBezTo>
                    <a:pt x="3557" y="4225"/>
                    <a:pt x="4508" y="3465"/>
                    <a:pt x="4673" y="2408"/>
                  </a:cubicBezTo>
                  <a:cubicBezTo>
                    <a:pt x="4855" y="1266"/>
                    <a:pt x="3972" y="175"/>
                    <a:pt x="2752" y="19"/>
                  </a:cubicBezTo>
                  <a:cubicBezTo>
                    <a:pt x="2648" y="6"/>
                    <a:pt x="2545" y="0"/>
                    <a:pt x="2443" y="0"/>
                  </a:cubicBezTo>
                  <a:close/>
                </a:path>
              </a:pathLst>
            </a:custGeom>
            <a:solidFill>
              <a:srgbClr val="AA1004"/>
            </a:solidFill>
            <a:ln w="3900" cap="flat" cmpd="sng">
              <a:solidFill>
                <a:srgbClr val="000000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Google Shape;1015;p16"/>
            <p:cNvSpPr/>
            <p:nvPr/>
          </p:nvSpPr>
          <p:spPr>
            <a:xfrm>
              <a:off x="4957562" y="2527949"/>
              <a:ext cx="145680" cy="125639"/>
            </a:xfrm>
            <a:custGeom>
              <a:avLst/>
              <a:gdLst/>
              <a:ahLst/>
              <a:cxnLst/>
              <a:rect l="l" t="t" r="r" b="b"/>
              <a:pathLst>
                <a:path w="4856" h="4226" extrusionOk="0">
                  <a:moveTo>
                    <a:pt x="2401" y="1"/>
                  </a:moveTo>
                  <a:cubicBezTo>
                    <a:pt x="1298" y="1"/>
                    <a:pt x="347" y="760"/>
                    <a:pt x="182" y="1818"/>
                  </a:cubicBezTo>
                  <a:cubicBezTo>
                    <a:pt x="1" y="2960"/>
                    <a:pt x="857" y="4050"/>
                    <a:pt x="2103" y="4206"/>
                  </a:cubicBezTo>
                  <a:cubicBezTo>
                    <a:pt x="2210" y="4219"/>
                    <a:pt x="2316" y="4226"/>
                    <a:pt x="2420" y="4226"/>
                  </a:cubicBezTo>
                  <a:cubicBezTo>
                    <a:pt x="3538" y="4226"/>
                    <a:pt x="4507" y="3483"/>
                    <a:pt x="4673" y="2415"/>
                  </a:cubicBezTo>
                  <a:cubicBezTo>
                    <a:pt x="4855" y="1247"/>
                    <a:pt x="3998" y="182"/>
                    <a:pt x="2752" y="27"/>
                  </a:cubicBezTo>
                  <a:cubicBezTo>
                    <a:pt x="2634" y="9"/>
                    <a:pt x="2517" y="1"/>
                    <a:pt x="2401" y="1"/>
                  </a:cubicBezTo>
                  <a:close/>
                </a:path>
              </a:pathLst>
            </a:custGeom>
            <a:solidFill>
              <a:srgbClr val="AA1004"/>
            </a:solidFill>
            <a:ln w="3900" cap="flat" cmpd="sng">
              <a:solidFill>
                <a:srgbClr val="000000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" name="Google Shape;1016;p16"/>
            <p:cNvSpPr/>
            <p:nvPr/>
          </p:nvSpPr>
          <p:spPr>
            <a:xfrm>
              <a:off x="4839967" y="2531249"/>
              <a:ext cx="147990" cy="128493"/>
            </a:xfrm>
            <a:custGeom>
              <a:avLst/>
              <a:gdLst/>
              <a:ahLst/>
              <a:cxnLst/>
              <a:rect l="l" t="t" r="r" b="b"/>
              <a:pathLst>
                <a:path w="4933" h="4322" extrusionOk="0">
                  <a:moveTo>
                    <a:pt x="2489" y="0"/>
                  </a:moveTo>
                  <a:cubicBezTo>
                    <a:pt x="1345" y="0"/>
                    <a:pt x="349" y="766"/>
                    <a:pt x="182" y="1837"/>
                  </a:cubicBezTo>
                  <a:cubicBezTo>
                    <a:pt x="0" y="3031"/>
                    <a:pt x="883" y="4121"/>
                    <a:pt x="2129" y="4303"/>
                  </a:cubicBezTo>
                  <a:cubicBezTo>
                    <a:pt x="2232" y="4316"/>
                    <a:pt x="2335" y="4322"/>
                    <a:pt x="2436" y="4322"/>
                  </a:cubicBezTo>
                  <a:cubicBezTo>
                    <a:pt x="3584" y="4322"/>
                    <a:pt x="4584" y="3533"/>
                    <a:pt x="4751" y="2460"/>
                  </a:cubicBezTo>
                  <a:cubicBezTo>
                    <a:pt x="4933" y="1291"/>
                    <a:pt x="4050" y="201"/>
                    <a:pt x="2804" y="19"/>
                  </a:cubicBezTo>
                  <a:cubicBezTo>
                    <a:pt x="2698" y="6"/>
                    <a:pt x="2593" y="0"/>
                    <a:pt x="2489" y="0"/>
                  </a:cubicBezTo>
                  <a:close/>
                </a:path>
              </a:pathLst>
            </a:custGeom>
            <a:solidFill>
              <a:srgbClr val="AA1004"/>
            </a:solidFill>
            <a:ln w="4550" cap="flat" cmpd="sng">
              <a:solidFill>
                <a:srgbClr val="000000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" name="Google Shape;1017;p16"/>
            <p:cNvSpPr/>
            <p:nvPr/>
          </p:nvSpPr>
          <p:spPr>
            <a:xfrm>
              <a:off x="4706803" y="2570608"/>
              <a:ext cx="147990" cy="128523"/>
            </a:xfrm>
            <a:custGeom>
              <a:avLst/>
              <a:gdLst/>
              <a:ahLst/>
              <a:cxnLst/>
              <a:rect l="l" t="t" r="r" b="b"/>
              <a:pathLst>
                <a:path w="4933" h="4323" extrusionOk="0">
                  <a:moveTo>
                    <a:pt x="2477" y="1"/>
                  </a:moveTo>
                  <a:cubicBezTo>
                    <a:pt x="1349" y="1"/>
                    <a:pt x="349" y="789"/>
                    <a:pt x="182" y="1863"/>
                  </a:cubicBezTo>
                  <a:cubicBezTo>
                    <a:pt x="0" y="3031"/>
                    <a:pt x="857" y="4121"/>
                    <a:pt x="2129" y="4303"/>
                  </a:cubicBezTo>
                  <a:cubicBezTo>
                    <a:pt x="2235" y="4316"/>
                    <a:pt x="2340" y="4322"/>
                    <a:pt x="2444" y="4322"/>
                  </a:cubicBezTo>
                  <a:cubicBezTo>
                    <a:pt x="3588" y="4322"/>
                    <a:pt x="4584" y="3555"/>
                    <a:pt x="4751" y="2460"/>
                  </a:cubicBezTo>
                  <a:cubicBezTo>
                    <a:pt x="4933" y="1291"/>
                    <a:pt x="4050" y="201"/>
                    <a:pt x="2778" y="19"/>
                  </a:cubicBezTo>
                  <a:cubicBezTo>
                    <a:pt x="2677" y="7"/>
                    <a:pt x="2576" y="1"/>
                    <a:pt x="2477" y="1"/>
                  </a:cubicBezTo>
                  <a:close/>
                </a:path>
              </a:pathLst>
            </a:custGeom>
            <a:solidFill>
              <a:srgbClr val="AA1004"/>
            </a:solidFill>
            <a:ln w="4550" cap="flat" cmpd="sng">
              <a:solidFill>
                <a:srgbClr val="000000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" name="Google Shape;1018;p16"/>
            <p:cNvSpPr/>
            <p:nvPr/>
          </p:nvSpPr>
          <p:spPr>
            <a:xfrm>
              <a:off x="4575949" y="2569657"/>
              <a:ext cx="151920" cy="130396"/>
            </a:xfrm>
            <a:custGeom>
              <a:avLst/>
              <a:gdLst/>
              <a:ahLst/>
              <a:cxnLst/>
              <a:rect l="l" t="t" r="r" b="b"/>
              <a:pathLst>
                <a:path w="5064" h="4386" extrusionOk="0">
                  <a:moveTo>
                    <a:pt x="2526" y="0"/>
                  </a:moveTo>
                  <a:cubicBezTo>
                    <a:pt x="1372" y="0"/>
                    <a:pt x="373" y="785"/>
                    <a:pt x="208" y="1869"/>
                  </a:cubicBezTo>
                  <a:cubicBezTo>
                    <a:pt x="1" y="3089"/>
                    <a:pt x="909" y="4205"/>
                    <a:pt x="2207" y="4361"/>
                  </a:cubicBezTo>
                  <a:cubicBezTo>
                    <a:pt x="2325" y="4378"/>
                    <a:pt x="2442" y="4386"/>
                    <a:pt x="2558" y="4386"/>
                  </a:cubicBezTo>
                  <a:cubicBezTo>
                    <a:pt x="3696" y="4386"/>
                    <a:pt x="4716" y="3599"/>
                    <a:pt x="4881" y="2492"/>
                  </a:cubicBezTo>
                  <a:cubicBezTo>
                    <a:pt x="5063" y="1297"/>
                    <a:pt x="4154" y="181"/>
                    <a:pt x="2882" y="25"/>
                  </a:cubicBezTo>
                  <a:cubicBezTo>
                    <a:pt x="2762" y="9"/>
                    <a:pt x="2643" y="0"/>
                    <a:pt x="2526" y="0"/>
                  </a:cubicBezTo>
                  <a:close/>
                </a:path>
              </a:pathLst>
            </a:custGeom>
            <a:solidFill>
              <a:srgbClr val="AA1004"/>
            </a:solidFill>
            <a:ln w="4550" cap="flat" cmpd="sng">
              <a:solidFill>
                <a:srgbClr val="000000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" name="Google Shape;1019;p16"/>
            <p:cNvSpPr/>
            <p:nvPr/>
          </p:nvSpPr>
          <p:spPr>
            <a:xfrm>
              <a:off x="4447465" y="2559609"/>
              <a:ext cx="151110" cy="131020"/>
            </a:xfrm>
            <a:custGeom>
              <a:avLst/>
              <a:gdLst/>
              <a:ahLst/>
              <a:cxnLst/>
              <a:rect l="l" t="t" r="r" b="b"/>
              <a:pathLst>
                <a:path w="5037" h="4407" extrusionOk="0">
                  <a:moveTo>
                    <a:pt x="2500" y="1"/>
                  </a:moveTo>
                  <a:cubicBezTo>
                    <a:pt x="1346" y="1"/>
                    <a:pt x="347" y="788"/>
                    <a:pt x="182" y="1895"/>
                  </a:cubicBezTo>
                  <a:cubicBezTo>
                    <a:pt x="0" y="3089"/>
                    <a:pt x="909" y="4206"/>
                    <a:pt x="2181" y="4387"/>
                  </a:cubicBezTo>
                  <a:cubicBezTo>
                    <a:pt x="2286" y="4400"/>
                    <a:pt x="2391" y="4406"/>
                    <a:pt x="2494" y="4406"/>
                  </a:cubicBezTo>
                  <a:cubicBezTo>
                    <a:pt x="3666" y="4406"/>
                    <a:pt x="4688" y="3616"/>
                    <a:pt x="4855" y="2518"/>
                  </a:cubicBezTo>
                  <a:cubicBezTo>
                    <a:pt x="5037" y="1298"/>
                    <a:pt x="4154" y="182"/>
                    <a:pt x="2856" y="26"/>
                  </a:cubicBezTo>
                  <a:cubicBezTo>
                    <a:pt x="2736" y="9"/>
                    <a:pt x="2617" y="1"/>
                    <a:pt x="2500" y="1"/>
                  </a:cubicBezTo>
                  <a:close/>
                </a:path>
              </a:pathLst>
            </a:custGeom>
            <a:solidFill>
              <a:srgbClr val="AA1004"/>
            </a:solidFill>
            <a:ln w="4550" cap="flat" cmpd="sng">
              <a:solidFill>
                <a:srgbClr val="000000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020;p16"/>
            <p:cNvSpPr/>
            <p:nvPr/>
          </p:nvSpPr>
          <p:spPr>
            <a:xfrm>
              <a:off x="4315051" y="2502502"/>
              <a:ext cx="151140" cy="130426"/>
            </a:xfrm>
            <a:custGeom>
              <a:avLst/>
              <a:gdLst/>
              <a:ahLst/>
              <a:cxnLst/>
              <a:rect l="l" t="t" r="r" b="b"/>
              <a:pathLst>
                <a:path w="5038" h="4387" extrusionOk="0">
                  <a:moveTo>
                    <a:pt x="2500" y="1"/>
                  </a:moveTo>
                  <a:cubicBezTo>
                    <a:pt x="1347" y="1"/>
                    <a:pt x="348" y="788"/>
                    <a:pt x="183" y="1895"/>
                  </a:cubicBezTo>
                  <a:cubicBezTo>
                    <a:pt x="1" y="3089"/>
                    <a:pt x="884" y="4205"/>
                    <a:pt x="2182" y="4361"/>
                  </a:cubicBezTo>
                  <a:cubicBezTo>
                    <a:pt x="2302" y="4378"/>
                    <a:pt x="2421" y="4386"/>
                    <a:pt x="2538" y="4386"/>
                  </a:cubicBezTo>
                  <a:cubicBezTo>
                    <a:pt x="3692" y="4386"/>
                    <a:pt x="4691" y="3602"/>
                    <a:pt x="4856" y="2518"/>
                  </a:cubicBezTo>
                  <a:cubicBezTo>
                    <a:pt x="5037" y="1298"/>
                    <a:pt x="4155" y="208"/>
                    <a:pt x="2857" y="26"/>
                  </a:cubicBezTo>
                  <a:cubicBezTo>
                    <a:pt x="2737" y="9"/>
                    <a:pt x="2618" y="1"/>
                    <a:pt x="2500" y="1"/>
                  </a:cubicBezTo>
                  <a:close/>
                </a:path>
              </a:pathLst>
            </a:custGeom>
            <a:solidFill>
              <a:srgbClr val="AA1004"/>
            </a:solidFill>
            <a:ln w="4550" cap="flat" cmpd="sng">
              <a:solidFill>
                <a:srgbClr val="000000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16"/>
            <p:cNvSpPr/>
            <p:nvPr/>
          </p:nvSpPr>
          <p:spPr>
            <a:xfrm>
              <a:off x="4181887" y="2446347"/>
              <a:ext cx="151110" cy="130990"/>
            </a:xfrm>
            <a:custGeom>
              <a:avLst/>
              <a:gdLst/>
              <a:ahLst/>
              <a:cxnLst/>
              <a:rect l="l" t="t" r="r" b="b"/>
              <a:pathLst>
                <a:path w="5037" h="4406" extrusionOk="0">
                  <a:moveTo>
                    <a:pt x="2543" y="1"/>
                  </a:moveTo>
                  <a:cubicBezTo>
                    <a:pt x="1371" y="1"/>
                    <a:pt x="349" y="791"/>
                    <a:pt x="182" y="1889"/>
                  </a:cubicBezTo>
                  <a:cubicBezTo>
                    <a:pt x="1" y="3109"/>
                    <a:pt x="883" y="4199"/>
                    <a:pt x="2181" y="4381"/>
                  </a:cubicBezTo>
                  <a:cubicBezTo>
                    <a:pt x="2299" y="4398"/>
                    <a:pt x="2416" y="4406"/>
                    <a:pt x="2532" y="4406"/>
                  </a:cubicBezTo>
                  <a:cubicBezTo>
                    <a:pt x="3670" y="4406"/>
                    <a:pt x="4690" y="3619"/>
                    <a:pt x="4855" y="2512"/>
                  </a:cubicBezTo>
                  <a:cubicBezTo>
                    <a:pt x="5037" y="1318"/>
                    <a:pt x="4128" y="201"/>
                    <a:pt x="2856" y="20"/>
                  </a:cubicBezTo>
                  <a:cubicBezTo>
                    <a:pt x="2751" y="7"/>
                    <a:pt x="2647" y="1"/>
                    <a:pt x="2543" y="1"/>
                  </a:cubicBezTo>
                  <a:close/>
                </a:path>
              </a:pathLst>
            </a:custGeom>
            <a:solidFill>
              <a:srgbClr val="AA1004"/>
            </a:solidFill>
            <a:ln w="4550" cap="flat" cmpd="sng">
              <a:solidFill>
                <a:srgbClr val="000000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16"/>
            <p:cNvSpPr/>
            <p:nvPr/>
          </p:nvSpPr>
          <p:spPr>
            <a:xfrm>
              <a:off x="6970740" y="2632055"/>
              <a:ext cx="129300" cy="116036"/>
            </a:xfrm>
            <a:custGeom>
              <a:avLst/>
              <a:gdLst/>
              <a:ahLst/>
              <a:cxnLst/>
              <a:rect l="l" t="t" r="r" b="b"/>
              <a:pathLst>
                <a:path w="4310" h="3903" extrusionOk="0">
                  <a:moveTo>
                    <a:pt x="2130" y="1"/>
                  </a:moveTo>
                  <a:cubicBezTo>
                    <a:pt x="2095" y="1"/>
                    <a:pt x="2060" y="2"/>
                    <a:pt x="2025" y="3"/>
                  </a:cubicBezTo>
                  <a:cubicBezTo>
                    <a:pt x="883" y="81"/>
                    <a:pt x="0" y="990"/>
                    <a:pt x="78" y="2080"/>
                  </a:cubicBezTo>
                  <a:cubicBezTo>
                    <a:pt x="128" y="3098"/>
                    <a:pt x="1056" y="3902"/>
                    <a:pt x="2136" y="3902"/>
                  </a:cubicBezTo>
                  <a:cubicBezTo>
                    <a:pt x="2185" y="3902"/>
                    <a:pt x="2235" y="3901"/>
                    <a:pt x="2285" y="3897"/>
                  </a:cubicBezTo>
                  <a:cubicBezTo>
                    <a:pt x="3427" y="3819"/>
                    <a:pt x="4310" y="2911"/>
                    <a:pt x="4232" y="1820"/>
                  </a:cubicBezTo>
                  <a:cubicBezTo>
                    <a:pt x="4181" y="789"/>
                    <a:pt x="3228" y="1"/>
                    <a:pt x="2130" y="1"/>
                  </a:cubicBezTo>
                  <a:close/>
                </a:path>
              </a:pathLst>
            </a:custGeom>
            <a:solidFill>
              <a:srgbClr val="AA1004"/>
            </a:solidFill>
            <a:ln w="3900" cap="flat" cmpd="sng">
              <a:solidFill>
                <a:srgbClr val="000000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p16"/>
            <p:cNvSpPr/>
            <p:nvPr/>
          </p:nvSpPr>
          <p:spPr>
            <a:xfrm>
              <a:off x="3762117" y="2373842"/>
              <a:ext cx="144900" cy="127512"/>
            </a:xfrm>
            <a:custGeom>
              <a:avLst/>
              <a:gdLst/>
              <a:ahLst/>
              <a:cxnLst/>
              <a:rect l="l" t="t" r="r" b="b"/>
              <a:pathLst>
                <a:path w="4830" h="4289" extrusionOk="0">
                  <a:moveTo>
                    <a:pt x="2454" y="0"/>
                  </a:moveTo>
                  <a:cubicBezTo>
                    <a:pt x="2356" y="0"/>
                    <a:pt x="2256" y="6"/>
                    <a:pt x="2156" y="18"/>
                  </a:cubicBezTo>
                  <a:cubicBezTo>
                    <a:pt x="909" y="148"/>
                    <a:pt x="1" y="1213"/>
                    <a:pt x="131" y="2381"/>
                  </a:cubicBezTo>
                  <a:cubicBezTo>
                    <a:pt x="252" y="3470"/>
                    <a:pt x="1253" y="4289"/>
                    <a:pt x="2420" y="4289"/>
                  </a:cubicBezTo>
                  <a:cubicBezTo>
                    <a:pt x="2504" y="4289"/>
                    <a:pt x="2589" y="4285"/>
                    <a:pt x="2675" y="4276"/>
                  </a:cubicBezTo>
                  <a:cubicBezTo>
                    <a:pt x="3921" y="4120"/>
                    <a:pt x="4829" y="3082"/>
                    <a:pt x="4700" y="1888"/>
                  </a:cubicBezTo>
                  <a:cubicBezTo>
                    <a:pt x="4580" y="812"/>
                    <a:pt x="3602" y="0"/>
                    <a:pt x="2454" y="0"/>
                  </a:cubicBezTo>
                  <a:close/>
                </a:path>
              </a:pathLst>
            </a:custGeom>
            <a:solidFill>
              <a:srgbClr val="AA1004"/>
            </a:solidFill>
            <a:ln w="4550" cap="flat" cmpd="sng">
              <a:solidFill>
                <a:srgbClr val="000000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1024;p16"/>
            <p:cNvSpPr/>
            <p:nvPr/>
          </p:nvSpPr>
          <p:spPr>
            <a:xfrm>
              <a:off x="3632072" y="2352527"/>
              <a:ext cx="144900" cy="127869"/>
            </a:xfrm>
            <a:custGeom>
              <a:avLst/>
              <a:gdLst/>
              <a:ahLst/>
              <a:cxnLst/>
              <a:rect l="l" t="t" r="r" b="b"/>
              <a:pathLst>
                <a:path w="4830" h="4301" extrusionOk="0">
                  <a:moveTo>
                    <a:pt x="2445" y="0"/>
                  </a:moveTo>
                  <a:cubicBezTo>
                    <a:pt x="1259" y="0"/>
                    <a:pt x="253" y="850"/>
                    <a:pt x="130" y="1956"/>
                  </a:cubicBezTo>
                  <a:cubicBezTo>
                    <a:pt x="0" y="3150"/>
                    <a:pt x="935" y="4188"/>
                    <a:pt x="2207" y="4292"/>
                  </a:cubicBezTo>
                  <a:cubicBezTo>
                    <a:pt x="2274" y="4298"/>
                    <a:pt x="2340" y="4300"/>
                    <a:pt x="2407" y="4300"/>
                  </a:cubicBezTo>
                  <a:cubicBezTo>
                    <a:pt x="3573" y="4300"/>
                    <a:pt x="4601" y="3450"/>
                    <a:pt x="4699" y="2345"/>
                  </a:cubicBezTo>
                  <a:cubicBezTo>
                    <a:pt x="4829" y="1151"/>
                    <a:pt x="3894" y="112"/>
                    <a:pt x="2648" y="8"/>
                  </a:cubicBezTo>
                  <a:cubicBezTo>
                    <a:pt x="2580" y="3"/>
                    <a:pt x="2512" y="0"/>
                    <a:pt x="2445" y="0"/>
                  </a:cubicBezTo>
                  <a:close/>
                </a:path>
              </a:pathLst>
            </a:custGeom>
            <a:solidFill>
              <a:srgbClr val="AA1004"/>
            </a:solidFill>
            <a:ln w="4550" cap="flat" cmpd="sng">
              <a:solidFill>
                <a:srgbClr val="000000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1025;p16"/>
            <p:cNvSpPr/>
            <p:nvPr/>
          </p:nvSpPr>
          <p:spPr>
            <a:xfrm>
              <a:off x="3505118" y="2328597"/>
              <a:ext cx="144900" cy="127869"/>
            </a:xfrm>
            <a:custGeom>
              <a:avLst/>
              <a:gdLst/>
              <a:ahLst/>
              <a:cxnLst/>
              <a:rect l="l" t="t" r="r" b="b"/>
              <a:pathLst>
                <a:path w="4830" h="4301" extrusionOk="0">
                  <a:moveTo>
                    <a:pt x="2445" y="0"/>
                  </a:moveTo>
                  <a:cubicBezTo>
                    <a:pt x="1260" y="0"/>
                    <a:pt x="253" y="850"/>
                    <a:pt x="131" y="1956"/>
                  </a:cubicBezTo>
                  <a:cubicBezTo>
                    <a:pt x="1" y="3124"/>
                    <a:pt x="935" y="4188"/>
                    <a:pt x="2207" y="4292"/>
                  </a:cubicBezTo>
                  <a:cubicBezTo>
                    <a:pt x="2274" y="4298"/>
                    <a:pt x="2341" y="4301"/>
                    <a:pt x="2407" y="4301"/>
                  </a:cubicBezTo>
                  <a:cubicBezTo>
                    <a:pt x="3573" y="4301"/>
                    <a:pt x="4603" y="3451"/>
                    <a:pt x="4726" y="2345"/>
                  </a:cubicBezTo>
                  <a:cubicBezTo>
                    <a:pt x="4829" y="1151"/>
                    <a:pt x="3921" y="113"/>
                    <a:pt x="2649" y="9"/>
                  </a:cubicBezTo>
                  <a:cubicBezTo>
                    <a:pt x="2580" y="3"/>
                    <a:pt x="2513" y="0"/>
                    <a:pt x="2445" y="0"/>
                  </a:cubicBezTo>
                  <a:close/>
                </a:path>
              </a:pathLst>
            </a:custGeom>
            <a:solidFill>
              <a:srgbClr val="AA1004"/>
            </a:solidFill>
            <a:ln w="4550" cap="flat" cmpd="sng">
              <a:solidFill>
                <a:srgbClr val="000000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026;p16"/>
            <p:cNvSpPr/>
            <p:nvPr/>
          </p:nvSpPr>
          <p:spPr>
            <a:xfrm>
              <a:off x="3385184" y="2317776"/>
              <a:ext cx="144900" cy="127125"/>
            </a:xfrm>
            <a:custGeom>
              <a:avLst/>
              <a:gdLst/>
              <a:ahLst/>
              <a:cxnLst/>
              <a:rect l="l" t="t" r="r" b="b"/>
              <a:pathLst>
                <a:path w="4830" h="4276" extrusionOk="0">
                  <a:moveTo>
                    <a:pt x="2440" y="1"/>
                  </a:moveTo>
                  <a:cubicBezTo>
                    <a:pt x="1257" y="1"/>
                    <a:pt x="253" y="826"/>
                    <a:pt x="131" y="1930"/>
                  </a:cubicBezTo>
                  <a:cubicBezTo>
                    <a:pt x="1" y="3125"/>
                    <a:pt x="935" y="4163"/>
                    <a:pt x="2207" y="4267"/>
                  </a:cubicBezTo>
                  <a:cubicBezTo>
                    <a:pt x="2276" y="4273"/>
                    <a:pt x="2344" y="4275"/>
                    <a:pt x="2412" y="4275"/>
                  </a:cubicBezTo>
                  <a:cubicBezTo>
                    <a:pt x="3576" y="4275"/>
                    <a:pt x="4602" y="3448"/>
                    <a:pt x="4700" y="2320"/>
                  </a:cubicBezTo>
                  <a:cubicBezTo>
                    <a:pt x="4829" y="1151"/>
                    <a:pt x="3895" y="113"/>
                    <a:pt x="2649" y="9"/>
                  </a:cubicBezTo>
                  <a:cubicBezTo>
                    <a:pt x="2579" y="4"/>
                    <a:pt x="2509" y="1"/>
                    <a:pt x="2440" y="1"/>
                  </a:cubicBezTo>
                  <a:close/>
                </a:path>
              </a:pathLst>
            </a:custGeom>
            <a:solidFill>
              <a:srgbClr val="AA1004"/>
            </a:solidFill>
            <a:ln w="4550" cap="flat" cmpd="sng">
              <a:solidFill>
                <a:srgbClr val="000000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027;p16"/>
            <p:cNvSpPr/>
            <p:nvPr/>
          </p:nvSpPr>
          <p:spPr>
            <a:xfrm>
              <a:off x="3266029" y="2290783"/>
              <a:ext cx="148020" cy="130188"/>
            </a:xfrm>
            <a:custGeom>
              <a:avLst/>
              <a:gdLst/>
              <a:ahLst/>
              <a:cxnLst/>
              <a:rect l="l" t="t" r="r" b="b"/>
              <a:pathLst>
                <a:path w="4934" h="4379" extrusionOk="0">
                  <a:moveTo>
                    <a:pt x="2493" y="0"/>
                  </a:moveTo>
                  <a:cubicBezTo>
                    <a:pt x="1283" y="0"/>
                    <a:pt x="253" y="851"/>
                    <a:pt x="131" y="1982"/>
                  </a:cubicBezTo>
                  <a:cubicBezTo>
                    <a:pt x="1" y="3202"/>
                    <a:pt x="961" y="4266"/>
                    <a:pt x="2259" y="4370"/>
                  </a:cubicBezTo>
                  <a:cubicBezTo>
                    <a:pt x="2328" y="4376"/>
                    <a:pt x="2395" y="4378"/>
                    <a:pt x="2463" y="4378"/>
                  </a:cubicBezTo>
                  <a:cubicBezTo>
                    <a:pt x="3654" y="4378"/>
                    <a:pt x="4707" y="3526"/>
                    <a:pt x="4829" y="2371"/>
                  </a:cubicBezTo>
                  <a:cubicBezTo>
                    <a:pt x="4933" y="1177"/>
                    <a:pt x="3999" y="112"/>
                    <a:pt x="2701" y="9"/>
                  </a:cubicBezTo>
                  <a:cubicBezTo>
                    <a:pt x="2631" y="3"/>
                    <a:pt x="2562" y="0"/>
                    <a:pt x="2493" y="0"/>
                  </a:cubicBezTo>
                  <a:close/>
                </a:path>
              </a:pathLst>
            </a:custGeom>
            <a:solidFill>
              <a:srgbClr val="AA1004"/>
            </a:solidFill>
            <a:ln w="4550" cap="flat" cmpd="sng">
              <a:solidFill>
                <a:srgbClr val="000000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16"/>
            <p:cNvSpPr/>
            <p:nvPr/>
          </p:nvSpPr>
          <p:spPr>
            <a:xfrm>
              <a:off x="3142975" y="2276128"/>
              <a:ext cx="148020" cy="130188"/>
            </a:xfrm>
            <a:custGeom>
              <a:avLst/>
              <a:gdLst/>
              <a:ahLst/>
              <a:cxnLst/>
              <a:rect l="l" t="t" r="r" b="b"/>
              <a:pathLst>
                <a:path w="4934" h="4379" extrusionOk="0">
                  <a:moveTo>
                    <a:pt x="2472" y="0"/>
                  </a:moveTo>
                  <a:cubicBezTo>
                    <a:pt x="1281" y="0"/>
                    <a:pt x="229" y="853"/>
                    <a:pt x="131" y="2007"/>
                  </a:cubicBezTo>
                  <a:cubicBezTo>
                    <a:pt x="1" y="3202"/>
                    <a:pt x="936" y="4266"/>
                    <a:pt x="2234" y="4370"/>
                  </a:cubicBezTo>
                  <a:cubicBezTo>
                    <a:pt x="2303" y="4375"/>
                    <a:pt x="2372" y="4378"/>
                    <a:pt x="2441" y="4378"/>
                  </a:cubicBezTo>
                  <a:cubicBezTo>
                    <a:pt x="3651" y="4378"/>
                    <a:pt x="4681" y="3527"/>
                    <a:pt x="4804" y="2397"/>
                  </a:cubicBezTo>
                  <a:cubicBezTo>
                    <a:pt x="4934" y="1177"/>
                    <a:pt x="3973" y="112"/>
                    <a:pt x="2675" y="8"/>
                  </a:cubicBezTo>
                  <a:cubicBezTo>
                    <a:pt x="2607" y="3"/>
                    <a:pt x="2539" y="0"/>
                    <a:pt x="2472" y="0"/>
                  </a:cubicBezTo>
                  <a:close/>
                </a:path>
              </a:pathLst>
            </a:custGeom>
            <a:solidFill>
              <a:srgbClr val="AA1004"/>
            </a:solidFill>
            <a:ln w="4550" cap="flat" cmpd="sng">
              <a:solidFill>
                <a:srgbClr val="000000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16"/>
            <p:cNvSpPr/>
            <p:nvPr/>
          </p:nvSpPr>
          <p:spPr>
            <a:xfrm>
              <a:off x="3026940" y="2274582"/>
              <a:ext cx="148020" cy="130188"/>
            </a:xfrm>
            <a:custGeom>
              <a:avLst/>
              <a:gdLst/>
              <a:ahLst/>
              <a:cxnLst/>
              <a:rect l="l" t="t" r="r" b="b"/>
              <a:pathLst>
                <a:path w="4934" h="4379" extrusionOk="0">
                  <a:moveTo>
                    <a:pt x="2471" y="0"/>
                  </a:moveTo>
                  <a:cubicBezTo>
                    <a:pt x="1281" y="0"/>
                    <a:pt x="229" y="851"/>
                    <a:pt x="131" y="1981"/>
                  </a:cubicBezTo>
                  <a:cubicBezTo>
                    <a:pt x="1" y="3202"/>
                    <a:pt x="935" y="4240"/>
                    <a:pt x="2233" y="4370"/>
                  </a:cubicBezTo>
                  <a:cubicBezTo>
                    <a:pt x="2303" y="4375"/>
                    <a:pt x="2372" y="4378"/>
                    <a:pt x="2441" y="4378"/>
                  </a:cubicBezTo>
                  <a:cubicBezTo>
                    <a:pt x="3651" y="4378"/>
                    <a:pt x="4681" y="3526"/>
                    <a:pt x="4804" y="2371"/>
                  </a:cubicBezTo>
                  <a:cubicBezTo>
                    <a:pt x="4933" y="1177"/>
                    <a:pt x="3973" y="112"/>
                    <a:pt x="2675" y="8"/>
                  </a:cubicBezTo>
                  <a:cubicBezTo>
                    <a:pt x="2607" y="3"/>
                    <a:pt x="2539" y="0"/>
                    <a:pt x="2471" y="0"/>
                  </a:cubicBezTo>
                  <a:close/>
                </a:path>
              </a:pathLst>
            </a:custGeom>
            <a:solidFill>
              <a:srgbClr val="AA1004"/>
            </a:solidFill>
            <a:ln w="4550" cap="flat" cmpd="sng">
              <a:solidFill>
                <a:srgbClr val="000000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16"/>
            <p:cNvSpPr/>
            <p:nvPr/>
          </p:nvSpPr>
          <p:spPr>
            <a:xfrm>
              <a:off x="2900016" y="2256834"/>
              <a:ext cx="149550" cy="131704"/>
            </a:xfrm>
            <a:custGeom>
              <a:avLst/>
              <a:gdLst/>
              <a:ahLst/>
              <a:cxnLst/>
              <a:rect l="l" t="t" r="r" b="b"/>
              <a:pathLst>
                <a:path w="4985" h="4430" extrusionOk="0">
                  <a:moveTo>
                    <a:pt x="2515" y="0"/>
                  </a:moveTo>
                  <a:cubicBezTo>
                    <a:pt x="1283" y="0"/>
                    <a:pt x="253" y="853"/>
                    <a:pt x="130" y="2007"/>
                  </a:cubicBezTo>
                  <a:cubicBezTo>
                    <a:pt x="0" y="3227"/>
                    <a:pt x="961" y="4292"/>
                    <a:pt x="2259" y="4422"/>
                  </a:cubicBezTo>
                  <a:cubicBezTo>
                    <a:pt x="2327" y="4427"/>
                    <a:pt x="2394" y="4430"/>
                    <a:pt x="2461" y="4430"/>
                  </a:cubicBezTo>
                  <a:cubicBezTo>
                    <a:pt x="3676" y="4430"/>
                    <a:pt x="4732" y="3553"/>
                    <a:pt x="4855" y="2397"/>
                  </a:cubicBezTo>
                  <a:cubicBezTo>
                    <a:pt x="4985" y="1203"/>
                    <a:pt x="4024" y="112"/>
                    <a:pt x="2726" y="8"/>
                  </a:cubicBezTo>
                  <a:cubicBezTo>
                    <a:pt x="2655" y="3"/>
                    <a:pt x="2585" y="0"/>
                    <a:pt x="2515" y="0"/>
                  </a:cubicBezTo>
                  <a:close/>
                </a:path>
              </a:pathLst>
            </a:custGeom>
            <a:solidFill>
              <a:srgbClr val="AA1004"/>
            </a:solidFill>
            <a:ln w="4550" cap="flat" cmpd="sng">
              <a:solidFill>
                <a:srgbClr val="000000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16"/>
            <p:cNvSpPr/>
            <p:nvPr/>
          </p:nvSpPr>
          <p:spPr>
            <a:xfrm>
              <a:off x="2533193" y="2332342"/>
              <a:ext cx="151140" cy="132596"/>
            </a:xfrm>
            <a:custGeom>
              <a:avLst/>
              <a:gdLst/>
              <a:ahLst/>
              <a:cxnLst/>
              <a:rect l="l" t="t" r="r" b="b"/>
              <a:pathLst>
                <a:path w="5038" h="4460" extrusionOk="0">
                  <a:moveTo>
                    <a:pt x="2501" y="0"/>
                  </a:moveTo>
                  <a:cubicBezTo>
                    <a:pt x="1284" y="0"/>
                    <a:pt x="252" y="871"/>
                    <a:pt x="131" y="2037"/>
                  </a:cubicBezTo>
                  <a:cubicBezTo>
                    <a:pt x="1" y="3258"/>
                    <a:pt x="987" y="4348"/>
                    <a:pt x="2285" y="4452"/>
                  </a:cubicBezTo>
                  <a:cubicBezTo>
                    <a:pt x="2354" y="4457"/>
                    <a:pt x="2423" y="4460"/>
                    <a:pt x="2491" y="4460"/>
                  </a:cubicBezTo>
                  <a:cubicBezTo>
                    <a:pt x="3728" y="4460"/>
                    <a:pt x="4784" y="3583"/>
                    <a:pt x="4907" y="2427"/>
                  </a:cubicBezTo>
                  <a:cubicBezTo>
                    <a:pt x="5037" y="1207"/>
                    <a:pt x="4077" y="116"/>
                    <a:pt x="2753" y="12"/>
                  </a:cubicBezTo>
                  <a:cubicBezTo>
                    <a:pt x="2668" y="4"/>
                    <a:pt x="2584" y="0"/>
                    <a:pt x="2501" y="0"/>
                  </a:cubicBezTo>
                  <a:close/>
                </a:path>
              </a:pathLst>
            </a:custGeom>
            <a:solidFill>
              <a:srgbClr val="AA1004"/>
            </a:solidFill>
            <a:ln w="4550" cap="flat" cmpd="sng">
              <a:solidFill>
                <a:srgbClr val="000000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16"/>
            <p:cNvSpPr/>
            <p:nvPr/>
          </p:nvSpPr>
          <p:spPr>
            <a:xfrm>
              <a:off x="2413258" y="2362545"/>
              <a:ext cx="150360" cy="132626"/>
            </a:xfrm>
            <a:custGeom>
              <a:avLst/>
              <a:gdLst/>
              <a:ahLst/>
              <a:cxnLst/>
              <a:rect l="l" t="t" r="r" b="b"/>
              <a:pathLst>
                <a:path w="5012" h="4461" extrusionOk="0">
                  <a:moveTo>
                    <a:pt x="2519" y="1"/>
                  </a:moveTo>
                  <a:cubicBezTo>
                    <a:pt x="1304" y="1"/>
                    <a:pt x="227" y="854"/>
                    <a:pt x="105" y="2034"/>
                  </a:cubicBezTo>
                  <a:cubicBezTo>
                    <a:pt x="1" y="3254"/>
                    <a:pt x="961" y="4344"/>
                    <a:pt x="2285" y="4448"/>
                  </a:cubicBezTo>
                  <a:cubicBezTo>
                    <a:pt x="2368" y="4457"/>
                    <a:pt x="2451" y="4461"/>
                    <a:pt x="2532" y="4461"/>
                  </a:cubicBezTo>
                  <a:cubicBezTo>
                    <a:pt x="3728" y="4461"/>
                    <a:pt x="4760" y="3590"/>
                    <a:pt x="4881" y="2423"/>
                  </a:cubicBezTo>
                  <a:cubicBezTo>
                    <a:pt x="5011" y="1203"/>
                    <a:pt x="4051" y="113"/>
                    <a:pt x="2727" y="9"/>
                  </a:cubicBezTo>
                  <a:cubicBezTo>
                    <a:pt x="2657" y="3"/>
                    <a:pt x="2588" y="1"/>
                    <a:pt x="2519" y="1"/>
                  </a:cubicBezTo>
                  <a:close/>
                </a:path>
              </a:pathLst>
            </a:custGeom>
            <a:solidFill>
              <a:srgbClr val="AA1004"/>
            </a:solidFill>
            <a:ln w="4550" cap="flat" cmpd="sng">
              <a:solidFill>
                <a:srgbClr val="000000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1033;p16"/>
            <p:cNvSpPr/>
            <p:nvPr/>
          </p:nvSpPr>
          <p:spPr>
            <a:xfrm>
              <a:off x="2285554" y="2386476"/>
              <a:ext cx="151110" cy="133280"/>
            </a:xfrm>
            <a:custGeom>
              <a:avLst/>
              <a:gdLst/>
              <a:ahLst/>
              <a:cxnLst/>
              <a:rect l="l" t="t" r="r" b="b"/>
              <a:pathLst>
                <a:path w="5037" h="4483" extrusionOk="0">
                  <a:moveTo>
                    <a:pt x="2550" y="1"/>
                  </a:moveTo>
                  <a:cubicBezTo>
                    <a:pt x="1332" y="1"/>
                    <a:pt x="253" y="877"/>
                    <a:pt x="130" y="2034"/>
                  </a:cubicBezTo>
                  <a:cubicBezTo>
                    <a:pt x="0" y="3280"/>
                    <a:pt x="987" y="4344"/>
                    <a:pt x="2285" y="4474"/>
                  </a:cubicBezTo>
                  <a:cubicBezTo>
                    <a:pt x="2354" y="4479"/>
                    <a:pt x="2423" y="4482"/>
                    <a:pt x="2491" y="4482"/>
                  </a:cubicBezTo>
                  <a:cubicBezTo>
                    <a:pt x="3728" y="4482"/>
                    <a:pt x="4784" y="3605"/>
                    <a:pt x="4907" y="2449"/>
                  </a:cubicBezTo>
                  <a:cubicBezTo>
                    <a:pt x="5037" y="1203"/>
                    <a:pt x="4076" y="113"/>
                    <a:pt x="2752" y="9"/>
                  </a:cubicBezTo>
                  <a:cubicBezTo>
                    <a:pt x="2684" y="3"/>
                    <a:pt x="2617" y="1"/>
                    <a:pt x="2550" y="1"/>
                  </a:cubicBezTo>
                  <a:close/>
                </a:path>
              </a:pathLst>
            </a:custGeom>
            <a:solidFill>
              <a:srgbClr val="AA1004"/>
            </a:solidFill>
            <a:ln w="4550" cap="flat" cmpd="sng">
              <a:solidFill>
                <a:srgbClr val="000000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16"/>
            <p:cNvSpPr/>
            <p:nvPr/>
          </p:nvSpPr>
          <p:spPr>
            <a:xfrm>
              <a:off x="2175729" y="2394859"/>
              <a:ext cx="151920" cy="134142"/>
            </a:xfrm>
            <a:custGeom>
              <a:avLst/>
              <a:gdLst/>
              <a:ahLst/>
              <a:cxnLst/>
              <a:rect l="l" t="t" r="r" b="b"/>
              <a:pathLst>
                <a:path w="5064" h="4512" extrusionOk="0">
                  <a:moveTo>
                    <a:pt x="2528" y="0"/>
                  </a:moveTo>
                  <a:cubicBezTo>
                    <a:pt x="1287" y="0"/>
                    <a:pt x="252" y="895"/>
                    <a:pt x="131" y="2063"/>
                  </a:cubicBezTo>
                  <a:cubicBezTo>
                    <a:pt x="1" y="3283"/>
                    <a:pt x="961" y="4400"/>
                    <a:pt x="2285" y="4504"/>
                  </a:cubicBezTo>
                  <a:cubicBezTo>
                    <a:pt x="2356" y="4509"/>
                    <a:pt x="2426" y="4512"/>
                    <a:pt x="2495" y="4512"/>
                  </a:cubicBezTo>
                  <a:cubicBezTo>
                    <a:pt x="3754" y="4512"/>
                    <a:pt x="4810" y="3634"/>
                    <a:pt x="4933" y="2453"/>
                  </a:cubicBezTo>
                  <a:cubicBezTo>
                    <a:pt x="5063" y="1206"/>
                    <a:pt x="4103" y="116"/>
                    <a:pt x="2779" y="12"/>
                  </a:cubicBezTo>
                  <a:cubicBezTo>
                    <a:pt x="2694" y="4"/>
                    <a:pt x="2611" y="0"/>
                    <a:pt x="2528" y="0"/>
                  </a:cubicBezTo>
                  <a:close/>
                </a:path>
              </a:pathLst>
            </a:custGeom>
            <a:solidFill>
              <a:srgbClr val="AA1004"/>
            </a:solidFill>
            <a:ln w="4550" cap="flat" cmpd="sng">
              <a:solidFill>
                <a:srgbClr val="000000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16"/>
            <p:cNvSpPr/>
            <p:nvPr/>
          </p:nvSpPr>
          <p:spPr>
            <a:xfrm>
              <a:off x="2043345" y="2384157"/>
              <a:ext cx="155790" cy="137115"/>
            </a:xfrm>
            <a:custGeom>
              <a:avLst/>
              <a:gdLst/>
              <a:ahLst/>
              <a:cxnLst/>
              <a:rect l="l" t="t" r="r" b="b"/>
              <a:pathLst>
                <a:path w="5193" h="4612" extrusionOk="0">
                  <a:moveTo>
                    <a:pt x="2625" y="1"/>
                  </a:moveTo>
                  <a:cubicBezTo>
                    <a:pt x="1359" y="1"/>
                    <a:pt x="253" y="903"/>
                    <a:pt x="130" y="2086"/>
                  </a:cubicBezTo>
                  <a:cubicBezTo>
                    <a:pt x="0" y="3358"/>
                    <a:pt x="987" y="4474"/>
                    <a:pt x="2363" y="4604"/>
                  </a:cubicBezTo>
                  <a:cubicBezTo>
                    <a:pt x="2432" y="4609"/>
                    <a:pt x="2500" y="4612"/>
                    <a:pt x="2568" y="4612"/>
                  </a:cubicBezTo>
                  <a:cubicBezTo>
                    <a:pt x="3834" y="4612"/>
                    <a:pt x="4940" y="3708"/>
                    <a:pt x="5063" y="2501"/>
                  </a:cubicBezTo>
                  <a:cubicBezTo>
                    <a:pt x="5193" y="1229"/>
                    <a:pt x="4180" y="113"/>
                    <a:pt x="2830" y="9"/>
                  </a:cubicBezTo>
                  <a:cubicBezTo>
                    <a:pt x="2761" y="4"/>
                    <a:pt x="2693" y="1"/>
                    <a:pt x="2625" y="1"/>
                  </a:cubicBezTo>
                  <a:close/>
                </a:path>
              </a:pathLst>
            </a:custGeom>
            <a:solidFill>
              <a:srgbClr val="AA1004"/>
            </a:solidFill>
            <a:ln w="4550" cap="flat" cmpd="sng">
              <a:solidFill>
                <a:srgbClr val="000000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16"/>
            <p:cNvSpPr/>
            <p:nvPr/>
          </p:nvSpPr>
          <p:spPr>
            <a:xfrm>
              <a:off x="1910181" y="2359484"/>
              <a:ext cx="155790" cy="137115"/>
            </a:xfrm>
            <a:custGeom>
              <a:avLst/>
              <a:gdLst/>
              <a:ahLst/>
              <a:cxnLst/>
              <a:rect l="l" t="t" r="r" b="b"/>
              <a:pathLst>
                <a:path w="5193" h="4612" extrusionOk="0">
                  <a:moveTo>
                    <a:pt x="2625" y="0"/>
                  </a:moveTo>
                  <a:cubicBezTo>
                    <a:pt x="1359" y="0"/>
                    <a:pt x="253" y="904"/>
                    <a:pt x="130" y="2111"/>
                  </a:cubicBezTo>
                  <a:cubicBezTo>
                    <a:pt x="0" y="3357"/>
                    <a:pt x="987" y="4499"/>
                    <a:pt x="2363" y="4603"/>
                  </a:cubicBezTo>
                  <a:cubicBezTo>
                    <a:pt x="2431" y="4608"/>
                    <a:pt x="2500" y="4611"/>
                    <a:pt x="2568" y="4611"/>
                  </a:cubicBezTo>
                  <a:cubicBezTo>
                    <a:pt x="3834" y="4611"/>
                    <a:pt x="4939" y="3709"/>
                    <a:pt x="5062" y="2526"/>
                  </a:cubicBezTo>
                  <a:cubicBezTo>
                    <a:pt x="5192" y="1254"/>
                    <a:pt x="4180" y="138"/>
                    <a:pt x="2830" y="8"/>
                  </a:cubicBezTo>
                  <a:cubicBezTo>
                    <a:pt x="2761" y="3"/>
                    <a:pt x="2693" y="0"/>
                    <a:pt x="2625" y="0"/>
                  </a:cubicBezTo>
                  <a:close/>
                </a:path>
              </a:pathLst>
            </a:custGeom>
            <a:solidFill>
              <a:srgbClr val="AA1004"/>
            </a:solidFill>
            <a:ln w="4550" cap="flat" cmpd="sng">
              <a:solidFill>
                <a:srgbClr val="000000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037;p16"/>
            <p:cNvSpPr/>
            <p:nvPr/>
          </p:nvSpPr>
          <p:spPr>
            <a:xfrm>
              <a:off x="1780887" y="2354073"/>
              <a:ext cx="157350" cy="138661"/>
            </a:xfrm>
            <a:custGeom>
              <a:avLst/>
              <a:gdLst/>
              <a:ahLst/>
              <a:cxnLst/>
              <a:rect l="l" t="t" r="r" b="b"/>
              <a:pathLst>
                <a:path w="5245" h="4664" extrusionOk="0">
                  <a:moveTo>
                    <a:pt x="2648" y="1"/>
                  </a:moveTo>
                  <a:cubicBezTo>
                    <a:pt x="1359" y="1"/>
                    <a:pt x="254" y="905"/>
                    <a:pt x="130" y="2137"/>
                  </a:cubicBezTo>
                  <a:cubicBezTo>
                    <a:pt x="1" y="3409"/>
                    <a:pt x="1013" y="4526"/>
                    <a:pt x="2389" y="4655"/>
                  </a:cubicBezTo>
                  <a:cubicBezTo>
                    <a:pt x="2458" y="4661"/>
                    <a:pt x="2526" y="4663"/>
                    <a:pt x="2594" y="4663"/>
                  </a:cubicBezTo>
                  <a:cubicBezTo>
                    <a:pt x="3860" y="4663"/>
                    <a:pt x="4967" y="3760"/>
                    <a:pt x="5115" y="2553"/>
                  </a:cubicBezTo>
                  <a:cubicBezTo>
                    <a:pt x="5245" y="1254"/>
                    <a:pt x="4232" y="138"/>
                    <a:pt x="2856" y="8"/>
                  </a:cubicBezTo>
                  <a:cubicBezTo>
                    <a:pt x="2786" y="3"/>
                    <a:pt x="2717" y="1"/>
                    <a:pt x="2648" y="1"/>
                  </a:cubicBezTo>
                  <a:close/>
                </a:path>
              </a:pathLst>
            </a:custGeom>
            <a:solidFill>
              <a:srgbClr val="AA1004"/>
            </a:solidFill>
            <a:ln w="4550" cap="flat" cmpd="sng">
              <a:solidFill>
                <a:srgbClr val="000000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" name="Google Shape;1038;p16"/>
            <p:cNvSpPr/>
            <p:nvPr/>
          </p:nvSpPr>
          <p:spPr>
            <a:xfrm>
              <a:off x="1661733" y="2379550"/>
              <a:ext cx="156570" cy="138631"/>
            </a:xfrm>
            <a:custGeom>
              <a:avLst/>
              <a:gdLst/>
              <a:ahLst/>
              <a:cxnLst/>
              <a:rect l="l" t="t" r="r" b="b"/>
              <a:pathLst>
                <a:path w="5219" h="4663" extrusionOk="0">
                  <a:moveTo>
                    <a:pt x="2648" y="0"/>
                  </a:moveTo>
                  <a:cubicBezTo>
                    <a:pt x="1359" y="0"/>
                    <a:pt x="254" y="904"/>
                    <a:pt x="130" y="2111"/>
                  </a:cubicBezTo>
                  <a:cubicBezTo>
                    <a:pt x="1" y="3409"/>
                    <a:pt x="987" y="4525"/>
                    <a:pt x="2363" y="4655"/>
                  </a:cubicBezTo>
                  <a:cubicBezTo>
                    <a:pt x="2433" y="4660"/>
                    <a:pt x="2503" y="4663"/>
                    <a:pt x="2572" y="4663"/>
                  </a:cubicBezTo>
                  <a:cubicBezTo>
                    <a:pt x="3860" y="4663"/>
                    <a:pt x="4966" y="3758"/>
                    <a:pt x="5089" y="2526"/>
                  </a:cubicBezTo>
                  <a:cubicBezTo>
                    <a:pt x="5219" y="1254"/>
                    <a:pt x="4232" y="138"/>
                    <a:pt x="2856" y="8"/>
                  </a:cubicBezTo>
                  <a:cubicBezTo>
                    <a:pt x="2786" y="3"/>
                    <a:pt x="2717" y="0"/>
                    <a:pt x="2648" y="0"/>
                  </a:cubicBezTo>
                  <a:close/>
                </a:path>
              </a:pathLst>
            </a:custGeom>
            <a:solidFill>
              <a:srgbClr val="AA1004"/>
            </a:solidFill>
            <a:ln w="4550" cap="flat" cmpd="sng">
              <a:solidFill>
                <a:srgbClr val="000000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" name="Google Shape;1039;p16"/>
            <p:cNvSpPr/>
            <p:nvPr/>
          </p:nvSpPr>
          <p:spPr>
            <a:xfrm>
              <a:off x="1532469" y="2389449"/>
              <a:ext cx="159690" cy="141099"/>
            </a:xfrm>
            <a:custGeom>
              <a:avLst/>
              <a:gdLst/>
              <a:ahLst/>
              <a:cxnLst/>
              <a:rect l="l" t="t" r="r" b="b"/>
              <a:pathLst>
                <a:path w="5323" h="4746" extrusionOk="0">
                  <a:moveTo>
                    <a:pt x="2654" y="1"/>
                  </a:moveTo>
                  <a:cubicBezTo>
                    <a:pt x="1359" y="1"/>
                    <a:pt x="252" y="924"/>
                    <a:pt x="130" y="2167"/>
                  </a:cubicBezTo>
                  <a:cubicBezTo>
                    <a:pt x="0" y="3465"/>
                    <a:pt x="1013" y="4608"/>
                    <a:pt x="2414" y="4737"/>
                  </a:cubicBezTo>
                  <a:cubicBezTo>
                    <a:pt x="2484" y="4743"/>
                    <a:pt x="2553" y="4745"/>
                    <a:pt x="2622" y="4745"/>
                  </a:cubicBezTo>
                  <a:cubicBezTo>
                    <a:pt x="3937" y="4745"/>
                    <a:pt x="5069" y="3816"/>
                    <a:pt x="5192" y="2583"/>
                  </a:cubicBezTo>
                  <a:cubicBezTo>
                    <a:pt x="5322" y="1285"/>
                    <a:pt x="4310" y="116"/>
                    <a:pt x="2908" y="13"/>
                  </a:cubicBezTo>
                  <a:cubicBezTo>
                    <a:pt x="2823" y="5"/>
                    <a:pt x="2738" y="1"/>
                    <a:pt x="2654" y="1"/>
                  </a:cubicBezTo>
                  <a:close/>
                </a:path>
              </a:pathLst>
            </a:custGeom>
            <a:solidFill>
              <a:srgbClr val="AA1004"/>
            </a:solidFill>
            <a:ln w="4550" cap="flat" cmpd="sng">
              <a:solidFill>
                <a:srgbClr val="000000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Google Shape;1040;p16"/>
            <p:cNvSpPr/>
            <p:nvPr/>
          </p:nvSpPr>
          <p:spPr>
            <a:xfrm>
              <a:off x="1387605" y="2439748"/>
              <a:ext cx="160470" cy="141069"/>
            </a:xfrm>
            <a:custGeom>
              <a:avLst/>
              <a:gdLst/>
              <a:ahLst/>
              <a:cxnLst/>
              <a:rect l="l" t="t" r="r" b="b"/>
              <a:pathLst>
                <a:path w="5349" h="4745" extrusionOk="0">
                  <a:moveTo>
                    <a:pt x="2727" y="0"/>
                  </a:moveTo>
                  <a:cubicBezTo>
                    <a:pt x="1411" y="0"/>
                    <a:pt x="278" y="929"/>
                    <a:pt x="130" y="2163"/>
                  </a:cubicBezTo>
                  <a:cubicBezTo>
                    <a:pt x="0" y="3487"/>
                    <a:pt x="1039" y="4629"/>
                    <a:pt x="2441" y="4733"/>
                  </a:cubicBezTo>
                  <a:cubicBezTo>
                    <a:pt x="2526" y="4741"/>
                    <a:pt x="2611" y="4745"/>
                    <a:pt x="2695" y="4745"/>
                  </a:cubicBezTo>
                  <a:cubicBezTo>
                    <a:pt x="3990" y="4745"/>
                    <a:pt x="5097" y="3823"/>
                    <a:pt x="5219" y="2604"/>
                  </a:cubicBezTo>
                  <a:cubicBezTo>
                    <a:pt x="5348" y="1280"/>
                    <a:pt x="4336" y="138"/>
                    <a:pt x="2934" y="8"/>
                  </a:cubicBezTo>
                  <a:cubicBezTo>
                    <a:pt x="2864" y="3"/>
                    <a:pt x="2795" y="0"/>
                    <a:pt x="2727" y="0"/>
                  </a:cubicBezTo>
                  <a:close/>
                </a:path>
              </a:pathLst>
            </a:custGeom>
            <a:solidFill>
              <a:srgbClr val="AA1004"/>
            </a:solidFill>
            <a:ln w="4550" cap="flat" cmpd="sng">
              <a:solidFill>
                <a:srgbClr val="000000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" name="Google Shape;1041;p16"/>
            <p:cNvSpPr/>
            <p:nvPr/>
          </p:nvSpPr>
          <p:spPr>
            <a:xfrm>
              <a:off x="953825" y="2385614"/>
              <a:ext cx="163590" cy="143477"/>
            </a:xfrm>
            <a:custGeom>
              <a:avLst/>
              <a:gdLst/>
              <a:ahLst/>
              <a:cxnLst/>
              <a:rect l="l" t="t" r="r" b="b"/>
              <a:pathLst>
                <a:path w="5453" h="4826" extrusionOk="0">
                  <a:moveTo>
                    <a:pt x="2733" y="0"/>
                  </a:moveTo>
                  <a:cubicBezTo>
                    <a:pt x="1411" y="0"/>
                    <a:pt x="278" y="947"/>
                    <a:pt x="156" y="2192"/>
                  </a:cubicBezTo>
                  <a:cubicBezTo>
                    <a:pt x="0" y="3542"/>
                    <a:pt x="1065" y="4711"/>
                    <a:pt x="2493" y="4815"/>
                  </a:cubicBezTo>
                  <a:cubicBezTo>
                    <a:pt x="2577" y="4822"/>
                    <a:pt x="2661" y="4826"/>
                    <a:pt x="2745" y="4826"/>
                  </a:cubicBezTo>
                  <a:cubicBezTo>
                    <a:pt x="4064" y="4826"/>
                    <a:pt x="5176" y="3879"/>
                    <a:pt x="5322" y="2634"/>
                  </a:cubicBezTo>
                  <a:cubicBezTo>
                    <a:pt x="5452" y="1310"/>
                    <a:pt x="4414" y="142"/>
                    <a:pt x="2986" y="12"/>
                  </a:cubicBezTo>
                  <a:cubicBezTo>
                    <a:pt x="2901" y="4"/>
                    <a:pt x="2817" y="0"/>
                    <a:pt x="2733" y="0"/>
                  </a:cubicBezTo>
                  <a:close/>
                </a:path>
              </a:pathLst>
            </a:custGeom>
            <a:solidFill>
              <a:srgbClr val="AA1004"/>
            </a:solidFill>
            <a:ln w="4550" cap="flat" cmpd="sng">
              <a:solidFill>
                <a:srgbClr val="000000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" name="Google Shape;1042;p16"/>
            <p:cNvSpPr/>
            <p:nvPr/>
          </p:nvSpPr>
          <p:spPr>
            <a:xfrm>
              <a:off x="845560" y="2440402"/>
              <a:ext cx="162810" cy="143507"/>
            </a:xfrm>
            <a:custGeom>
              <a:avLst/>
              <a:gdLst/>
              <a:ahLst/>
              <a:cxnLst/>
              <a:rect l="l" t="t" r="r" b="b"/>
              <a:pathLst>
                <a:path w="5427" h="4827" extrusionOk="0">
                  <a:moveTo>
                    <a:pt x="2708" y="1"/>
                  </a:moveTo>
                  <a:cubicBezTo>
                    <a:pt x="1385" y="1"/>
                    <a:pt x="253" y="947"/>
                    <a:pt x="131" y="2193"/>
                  </a:cubicBezTo>
                  <a:cubicBezTo>
                    <a:pt x="1" y="3517"/>
                    <a:pt x="1039" y="4711"/>
                    <a:pt x="2467" y="4815"/>
                  </a:cubicBezTo>
                  <a:cubicBezTo>
                    <a:pt x="2552" y="4822"/>
                    <a:pt x="2636" y="4826"/>
                    <a:pt x="2719" y="4826"/>
                  </a:cubicBezTo>
                  <a:cubicBezTo>
                    <a:pt x="4042" y="4826"/>
                    <a:pt x="5175" y="3879"/>
                    <a:pt x="5297" y="2634"/>
                  </a:cubicBezTo>
                  <a:cubicBezTo>
                    <a:pt x="5427" y="1310"/>
                    <a:pt x="4388" y="116"/>
                    <a:pt x="2960" y="12"/>
                  </a:cubicBezTo>
                  <a:cubicBezTo>
                    <a:pt x="2876" y="4"/>
                    <a:pt x="2791" y="1"/>
                    <a:pt x="2708" y="1"/>
                  </a:cubicBezTo>
                  <a:close/>
                </a:path>
              </a:pathLst>
            </a:custGeom>
            <a:solidFill>
              <a:srgbClr val="AA1004"/>
            </a:solidFill>
            <a:ln w="4550" cap="flat" cmpd="sng">
              <a:solidFill>
                <a:srgbClr val="000000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" name="Google Shape;1043;p16"/>
            <p:cNvSpPr/>
            <p:nvPr/>
          </p:nvSpPr>
          <p:spPr>
            <a:xfrm>
              <a:off x="3921769" y="2492038"/>
              <a:ext cx="145680" cy="127423"/>
            </a:xfrm>
            <a:custGeom>
              <a:avLst/>
              <a:gdLst/>
              <a:ahLst/>
              <a:cxnLst/>
              <a:rect l="l" t="t" r="r" b="b"/>
              <a:pathLst>
                <a:path w="4856" h="4286" extrusionOk="0">
                  <a:moveTo>
                    <a:pt x="2443" y="1"/>
                  </a:moveTo>
                  <a:cubicBezTo>
                    <a:pt x="2357" y="1"/>
                    <a:pt x="2269" y="5"/>
                    <a:pt x="2181" y="14"/>
                  </a:cubicBezTo>
                  <a:cubicBezTo>
                    <a:pt x="935" y="144"/>
                    <a:pt x="1" y="1209"/>
                    <a:pt x="157" y="2377"/>
                  </a:cubicBezTo>
                  <a:cubicBezTo>
                    <a:pt x="277" y="3489"/>
                    <a:pt x="1276" y="4285"/>
                    <a:pt x="2418" y="4285"/>
                  </a:cubicBezTo>
                  <a:cubicBezTo>
                    <a:pt x="2503" y="4285"/>
                    <a:pt x="2589" y="4281"/>
                    <a:pt x="2675" y="4272"/>
                  </a:cubicBezTo>
                  <a:cubicBezTo>
                    <a:pt x="3947" y="4142"/>
                    <a:pt x="4855" y="3078"/>
                    <a:pt x="4726" y="1884"/>
                  </a:cubicBezTo>
                  <a:cubicBezTo>
                    <a:pt x="4605" y="796"/>
                    <a:pt x="3607" y="1"/>
                    <a:pt x="2443" y="1"/>
                  </a:cubicBezTo>
                  <a:close/>
                </a:path>
              </a:pathLst>
            </a:custGeom>
            <a:solidFill>
              <a:srgbClr val="AA1004"/>
            </a:solidFill>
            <a:ln w="4550" cap="flat" cmpd="sng">
              <a:solidFill>
                <a:srgbClr val="000000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" name="Google Shape;1044;p16"/>
            <p:cNvSpPr/>
            <p:nvPr/>
          </p:nvSpPr>
          <p:spPr>
            <a:xfrm>
              <a:off x="6748780" y="2619183"/>
              <a:ext cx="134760" cy="117017"/>
            </a:xfrm>
            <a:custGeom>
              <a:avLst/>
              <a:gdLst/>
              <a:ahLst/>
              <a:cxnLst/>
              <a:rect l="l" t="t" r="r" b="b"/>
              <a:pathLst>
                <a:path w="4492" h="3936" extrusionOk="0">
                  <a:moveTo>
                    <a:pt x="2238" y="0"/>
                  </a:moveTo>
                  <a:cubicBezTo>
                    <a:pt x="1195" y="0"/>
                    <a:pt x="298" y="712"/>
                    <a:pt x="156" y="1682"/>
                  </a:cubicBezTo>
                  <a:cubicBezTo>
                    <a:pt x="0" y="2773"/>
                    <a:pt x="805" y="3759"/>
                    <a:pt x="1947" y="3915"/>
                  </a:cubicBezTo>
                  <a:cubicBezTo>
                    <a:pt x="2048" y="3929"/>
                    <a:pt x="2148" y="3935"/>
                    <a:pt x="2247" y="3935"/>
                  </a:cubicBezTo>
                  <a:cubicBezTo>
                    <a:pt x="3270" y="3935"/>
                    <a:pt x="4168" y="3224"/>
                    <a:pt x="4310" y="2253"/>
                  </a:cubicBezTo>
                  <a:cubicBezTo>
                    <a:pt x="4491" y="1163"/>
                    <a:pt x="3687" y="177"/>
                    <a:pt x="2544" y="21"/>
                  </a:cubicBezTo>
                  <a:cubicBezTo>
                    <a:pt x="2441" y="7"/>
                    <a:pt x="2339" y="0"/>
                    <a:pt x="2238" y="0"/>
                  </a:cubicBezTo>
                  <a:close/>
                </a:path>
              </a:pathLst>
            </a:custGeom>
            <a:solidFill>
              <a:srgbClr val="BF1604"/>
            </a:solidFill>
            <a:ln w="3900" cap="flat" cmpd="sng">
              <a:solidFill>
                <a:srgbClr val="000000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" name="Google Shape;1045;p16"/>
            <p:cNvSpPr/>
            <p:nvPr/>
          </p:nvSpPr>
          <p:spPr>
            <a:xfrm>
              <a:off x="6628845" y="2610681"/>
              <a:ext cx="134760" cy="117017"/>
            </a:xfrm>
            <a:custGeom>
              <a:avLst/>
              <a:gdLst/>
              <a:ahLst/>
              <a:cxnLst/>
              <a:rect l="l" t="t" r="r" b="b"/>
              <a:pathLst>
                <a:path w="4492" h="3936" extrusionOk="0">
                  <a:moveTo>
                    <a:pt x="2244" y="1"/>
                  </a:moveTo>
                  <a:cubicBezTo>
                    <a:pt x="1221" y="1"/>
                    <a:pt x="324" y="712"/>
                    <a:pt x="182" y="1683"/>
                  </a:cubicBezTo>
                  <a:cubicBezTo>
                    <a:pt x="0" y="2773"/>
                    <a:pt x="805" y="3760"/>
                    <a:pt x="1947" y="3915"/>
                  </a:cubicBezTo>
                  <a:cubicBezTo>
                    <a:pt x="2048" y="3929"/>
                    <a:pt x="2148" y="3936"/>
                    <a:pt x="2247" y="3936"/>
                  </a:cubicBezTo>
                  <a:cubicBezTo>
                    <a:pt x="3271" y="3936"/>
                    <a:pt x="4170" y="3224"/>
                    <a:pt x="4336" y="2254"/>
                  </a:cubicBezTo>
                  <a:cubicBezTo>
                    <a:pt x="4492" y="1164"/>
                    <a:pt x="3687" y="177"/>
                    <a:pt x="2544" y="21"/>
                  </a:cubicBezTo>
                  <a:cubicBezTo>
                    <a:pt x="2444" y="8"/>
                    <a:pt x="2343" y="1"/>
                    <a:pt x="2244" y="1"/>
                  </a:cubicBezTo>
                  <a:close/>
                </a:path>
              </a:pathLst>
            </a:custGeom>
            <a:solidFill>
              <a:srgbClr val="BF1604"/>
            </a:solidFill>
            <a:ln w="3900" cap="flat" cmpd="sng">
              <a:solidFill>
                <a:srgbClr val="000000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" name="Google Shape;1046;p16"/>
            <p:cNvSpPr/>
            <p:nvPr/>
          </p:nvSpPr>
          <p:spPr>
            <a:xfrm>
              <a:off x="6520580" y="2594479"/>
              <a:ext cx="134010" cy="117790"/>
            </a:xfrm>
            <a:custGeom>
              <a:avLst/>
              <a:gdLst/>
              <a:ahLst/>
              <a:cxnLst/>
              <a:rect l="l" t="t" r="r" b="b"/>
              <a:pathLst>
                <a:path w="4467" h="3962" extrusionOk="0">
                  <a:moveTo>
                    <a:pt x="2219" y="1"/>
                  </a:moveTo>
                  <a:cubicBezTo>
                    <a:pt x="1196" y="1"/>
                    <a:pt x="299" y="714"/>
                    <a:pt x="157" y="1709"/>
                  </a:cubicBezTo>
                  <a:cubicBezTo>
                    <a:pt x="1" y="2773"/>
                    <a:pt x="780" y="3785"/>
                    <a:pt x="1948" y="3941"/>
                  </a:cubicBezTo>
                  <a:cubicBezTo>
                    <a:pt x="2049" y="3955"/>
                    <a:pt x="2149" y="3962"/>
                    <a:pt x="2248" y="3962"/>
                  </a:cubicBezTo>
                  <a:cubicBezTo>
                    <a:pt x="3271" y="3962"/>
                    <a:pt x="4168" y="3248"/>
                    <a:pt x="4310" y="2254"/>
                  </a:cubicBezTo>
                  <a:cubicBezTo>
                    <a:pt x="4466" y="1189"/>
                    <a:pt x="3687" y="177"/>
                    <a:pt x="2519" y="21"/>
                  </a:cubicBezTo>
                  <a:cubicBezTo>
                    <a:pt x="2418" y="7"/>
                    <a:pt x="2318" y="1"/>
                    <a:pt x="2219" y="1"/>
                  </a:cubicBezTo>
                  <a:close/>
                </a:path>
              </a:pathLst>
            </a:custGeom>
            <a:solidFill>
              <a:srgbClr val="BF1604"/>
            </a:solidFill>
            <a:ln w="3900" cap="flat" cmpd="sng">
              <a:solidFill>
                <a:srgbClr val="000000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Google Shape;1047;p16"/>
            <p:cNvSpPr/>
            <p:nvPr/>
          </p:nvSpPr>
          <p:spPr>
            <a:xfrm>
              <a:off x="6413125" y="2565168"/>
              <a:ext cx="137100" cy="119306"/>
            </a:xfrm>
            <a:custGeom>
              <a:avLst/>
              <a:gdLst/>
              <a:ahLst/>
              <a:cxnLst/>
              <a:rect l="l" t="t" r="r" b="b"/>
              <a:pathLst>
                <a:path w="4570" h="4013" extrusionOk="0">
                  <a:moveTo>
                    <a:pt x="2290" y="0"/>
                  </a:moveTo>
                  <a:cubicBezTo>
                    <a:pt x="1243" y="0"/>
                    <a:pt x="322" y="714"/>
                    <a:pt x="156" y="1708"/>
                  </a:cubicBezTo>
                  <a:cubicBezTo>
                    <a:pt x="0" y="2824"/>
                    <a:pt x="805" y="3837"/>
                    <a:pt x="1973" y="3993"/>
                  </a:cubicBezTo>
                  <a:cubicBezTo>
                    <a:pt x="2078" y="4006"/>
                    <a:pt x="2182" y="4013"/>
                    <a:pt x="2285" y="4013"/>
                  </a:cubicBezTo>
                  <a:cubicBezTo>
                    <a:pt x="3348" y="4013"/>
                    <a:pt x="4248" y="3297"/>
                    <a:pt x="4414" y="2279"/>
                  </a:cubicBezTo>
                  <a:cubicBezTo>
                    <a:pt x="4569" y="1189"/>
                    <a:pt x="3764" y="176"/>
                    <a:pt x="2596" y="21"/>
                  </a:cubicBezTo>
                  <a:cubicBezTo>
                    <a:pt x="2493" y="7"/>
                    <a:pt x="2391" y="0"/>
                    <a:pt x="2290" y="0"/>
                  </a:cubicBezTo>
                  <a:close/>
                </a:path>
              </a:pathLst>
            </a:custGeom>
            <a:solidFill>
              <a:srgbClr val="BF1604"/>
            </a:solidFill>
            <a:ln w="3900" cap="flat" cmpd="sng">
              <a:solidFill>
                <a:srgbClr val="000000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" name="Google Shape;1048;p16"/>
            <p:cNvSpPr/>
            <p:nvPr/>
          </p:nvSpPr>
          <p:spPr>
            <a:xfrm>
              <a:off x="6311100" y="2541237"/>
              <a:ext cx="137880" cy="120079"/>
            </a:xfrm>
            <a:custGeom>
              <a:avLst/>
              <a:gdLst/>
              <a:ahLst/>
              <a:cxnLst/>
              <a:rect l="l" t="t" r="r" b="b"/>
              <a:pathLst>
                <a:path w="4596" h="4039" extrusionOk="0">
                  <a:moveTo>
                    <a:pt x="2290" y="0"/>
                  </a:moveTo>
                  <a:cubicBezTo>
                    <a:pt x="1243" y="0"/>
                    <a:pt x="324" y="716"/>
                    <a:pt x="182" y="1734"/>
                  </a:cubicBezTo>
                  <a:cubicBezTo>
                    <a:pt x="0" y="2825"/>
                    <a:pt x="831" y="3863"/>
                    <a:pt x="1999" y="4019"/>
                  </a:cubicBezTo>
                  <a:cubicBezTo>
                    <a:pt x="2100" y="4032"/>
                    <a:pt x="2199" y="4039"/>
                    <a:pt x="2298" y="4039"/>
                  </a:cubicBezTo>
                  <a:cubicBezTo>
                    <a:pt x="3348" y="4039"/>
                    <a:pt x="4271" y="3302"/>
                    <a:pt x="4414" y="2305"/>
                  </a:cubicBezTo>
                  <a:cubicBezTo>
                    <a:pt x="4595" y="1189"/>
                    <a:pt x="3765" y="177"/>
                    <a:pt x="2596" y="21"/>
                  </a:cubicBezTo>
                  <a:cubicBezTo>
                    <a:pt x="2494" y="7"/>
                    <a:pt x="2391" y="0"/>
                    <a:pt x="2290" y="0"/>
                  </a:cubicBezTo>
                  <a:close/>
                </a:path>
              </a:pathLst>
            </a:custGeom>
            <a:solidFill>
              <a:srgbClr val="BF1604"/>
            </a:solidFill>
            <a:ln w="3900" cap="flat" cmpd="sng">
              <a:solidFill>
                <a:srgbClr val="000000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" name="Google Shape;1049;p16"/>
            <p:cNvSpPr/>
            <p:nvPr/>
          </p:nvSpPr>
          <p:spPr>
            <a:xfrm>
              <a:off x="6195845" y="2524858"/>
              <a:ext cx="137100" cy="119515"/>
            </a:xfrm>
            <a:custGeom>
              <a:avLst/>
              <a:gdLst/>
              <a:ahLst/>
              <a:cxnLst/>
              <a:rect l="l" t="t" r="r" b="b"/>
              <a:pathLst>
                <a:path w="4570" h="4020" extrusionOk="0">
                  <a:moveTo>
                    <a:pt x="2250" y="0"/>
                  </a:moveTo>
                  <a:cubicBezTo>
                    <a:pt x="1202" y="0"/>
                    <a:pt x="320" y="730"/>
                    <a:pt x="156" y="1714"/>
                  </a:cubicBezTo>
                  <a:cubicBezTo>
                    <a:pt x="0" y="2830"/>
                    <a:pt x="805" y="3843"/>
                    <a:pt x="1973" y="3999"/>
                  </a:cubicBezTo>
                  <a:cubicBezTo>
                    <a:pt x="2076" y="4012"/>
                    <a:pt x="2178" y="4019"/>
                    <a:pt x="2279" y="4019"/>
                  </a:cubicBezTo>
                  <a:cubicBezTo>
                    <a:pt x="3326" y="4019"/>
                    <a:pt x="4248" y="3303"/>
                    <a:pt x="4413" y="2285"/>
                  </a:cubicBezTo>
                  <a:cubicBezTo>
                    <a:pt x="4569" y="1195"/>
                    <a:pt x="3764" y="182"/>
                    <a:pt x="2596" y="27"/>
                  </a:cubicBezTo>
                  <a:cubicBezTo>
                    <a:pt x="2479" y="9"/>
                    <a:pt x="2364" y="0"/>
                    <a:pt x="2250" y="0"/>
                  </a:cubicBezTo>
                  <a:close/>
                </a:path>
              </a:pathLst>
            </a:custGeom>
            <a:solidFill>
              <a:srgbClr val="BF1604"/>
            </a:solidFill>
            <a:ln w="3900" cap="flat" cmpd="sng">
              <a:solidFill>
                <a:srgbClr val="000000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" name="Google Shape;1050;p16"/>
            <p:cNvSpPr/>
            <p:nvPr/>
          </p:nvSpPr>
          <p:spPr>
            <a:xfrm>
              <a:off x="6080560" y="2517336"/>
              <a:ext cx="139440" cy="120852"/>
            </a:xfrm>
            <a:custGeom>
              <a:avLst/>
              <a:gdLst/>
              <a:ahLst/>
              <a:cxnLst/>
              <a:rect l="l" t="t" r="r" b="b"/>
              <a:pathLst>
                <a:path w="4648" h="4065" extrusionOk="0">
                  <a:moveTo>
                    <a:pt x="2324" y="0"/>
                  </a:moveTo>
                  <a:cubicBezTo>
                    <a:pt x="1271" y="0"/>
                    <a:pt x="325" y="739"/>
                    <a:pt x="183" y="1759"/>
                  </a:cubicBezTo>
                  <a:cubicBezTo>
                    <a:pt x="1" y="2850"/>
                    <a:pt x="832" y="3888"/>
                    <a:pt x="2026" y="4044"/>
                  </a:cubicBezTo>
                  <a:cubicBezTo>
                    <a:pt x="2129" y="4058"/>
                    <a:pt x="2231" y="4064"/>
                    <a:pt x="2332" y="4064"/>
                  </a:cubicBezTo>
                  <a:cubicBezTo>
                    <a:pt x="3379" y="4064"/>
                    <a:pt x="4300" y="3349"/>
                    <a:pt x="4466" y="2331"/>
                  </a:cubicBezTo>
                  <a:cubicBezTo>
                    <a:pt x="4648" y="1214"/>
                    <a:pt x="3817" y="176"/>
                    <a:pt x="2623" y="20"/>
                  </a:cubicBezTo>
                  <a:cubicBezTo>
                    <a:pt x="2523" y="7"/>
                    <a:pt x="2423" y="0"/>
                    <a:pt x="2324" y="0"/>
                  </a:cubicBezTo>
                  <a:close/>
                </a:path>
              </a:pathLst>
            </a:custGeom>
            <a:solidFill>
              <a:srgbClr val="BF1604"/>
            </a:solidFill>
            <a:ln w="3900" cap="flat" cmpd="sng">
              <a:solidFill>
                <a:srgbClr val="000000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" name="Google Shape;1051;p16"/>
            <p:cNvSpPr/>
            <p:nvPr/>
          </p:nvSpPr>
          <p:spPr>
            <a:xfrm>
              <a:off x="5966086" y="2541267"/>
              <a:ext cx="138660" cy="121596"/>
            </a:xfrm>
            <a:custGeom>
              <a:avLst/>
              <a:gdLst/>
              <a:ahLst/>
              <a:cxnLst/>
              <a:rect l="l" t="t" r="r" b="b"/>
              <a:pathLst>
                <a:path w="4622" h="4090" extrusionOk="0">
                  <a:moveTo>
                    <a:pt x="2319" y="0"/>
                  </a:moveTo>
                  <a:cubicBezTo>
                    <a:pt x="1248" y="0"/>
                    <a:pt x="323" y="739"/>
                    <a:pt x="156" y="1759"/>
                  </a:cubicBezTo>
                  <a:cubicBezTo>
                    <a:pt x="1" y="2876"/>
                    <a:pt x="831" y="3914"/>
                    <a:pt x="2000" y="4070"/>
                  </a:cubicBezTo>
                  <a:cubicBezTo>
                    <a:pt x="2102" y="4083"/>
                    <a:pt x="2204" y="4090"/>
                    <a:pt x="2304" y="4090"/>
                  </a:cubicBezTo>
                  <a:cubicBezTo>
                    <a:pt x="3374" y="4090"/>
                    <a:pt x="4300" y="3351"/>
                    <a:pt x="4466" y="2330"/>
                  </a:cubicBezTo>
                  <a:cubicBezTo>
                    <a:pt x="4622" y="1214"/>
                    <a:pt x="3791" y="202"/>
                    <a:pt x="2623" y="20"/>
                  </a:cubicBezTo>
                  <a:cubicBezTo>
                    <a:pt x="2520" y="6"/>
                    <a:pt x="2419" y="0"/>
                    <a:pt x="2319" y="0"/>
                  </a:cubicBezTo>
                  <a:close/>
                </a:path>
              </a:pathLst>
            </a:custGeom>
            <a:solidFill>
              <a:srgbClr val="BF1604"/>
            </a:solidFill>
            <a:ln w="3900" cap="flat" cmpd="sng">
              <a:solidFill>
                <a:srgbClr val="000000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" name="Google Shape;1052;p16"/>
            <p:cNvSpPr/>
            <p:nvPr/>
          </p:nvSpPr>
          <p:spPr>
            <a:xfrm>
              <a:off x="5859411" y="2551077"/>
              <a:ext cx="138660" cy="121061"/>
            </a:xfrm>
            <a:custGeom>
              <a:avLst/>
              <a:gdLst/>
              <a:ahLst/>
              <a:cxnLst/>
              <a:rect l="l" t="t" r="r" b="b"/>
              <a:pathLst>
                <a:path w="4622" h="4072" extrusionOk="0">
                  <a:moveTo>
                    <a:pt x="2276" y="1"/>
                  </a:moveTo>
                  <a:cubicBezTo>
                    <a:pt x="1224" y="1"/>
                    <a:pt x="320" y="733"/>
                    <a:pt x="156" y="1741"/>
                  </a:cubicBezTo>
                  <a:cubicBezTo>
                    <a:pt x="0" y="2857"/>
                    <a:pt x="805" y="3895"/>
                    <a:pt x="1999" y="4051"/>
                  </a:cubicBezTo>
                  <a:cubicBezTo>
                    <a:pt x="2101" y="4065"/>
                    <a:pt x="2203" y="4071"/>
                    <a:pt x="2303" y="4071"/>
                  </a:cubicBezTo>
                  <a:cubicBezTo>
                    <a:pt x="3373" y="4071"/>
                    <a:pt x="4299" y="3333"/>
                    <a:pt x="4465" y="2312"/>
                  </a:cubicBezTo>
                  <a:cubicBezTo>
                    <a:pt x="4621" y="1196"/>
                    <a:pt x="3790" y="183"/>
                    <a:pt x="2622" y="27"/>
                  </a:cubicBezTo>
                  <a:cubicBezTo>
                    <a:pt x="2505" y="10"/>
                    <a:pt x="2390" y="1"/>
                    <a:pt x="2276" y="1"/>
                  </a:cubicBezTo>
                  <a:close/>
                </a:path>
              </a:pathLst>
            </a:custGeom>
            <a:solidFill>
              <a:srgbClr val="BF1604"/>
            </a:solidFill>
            <a:ln w="3900" cap="flat" cmpd="sng">
              <a:solidFill>
                <a:srgbClr val="000000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" name="Google Shape;1053;p16"/>
            <p:cNvSpPr/>
            <p:nvPr/>
          </p:nvSpPr>
          <p:spPr>
            <a:xfrm>
              <a:off x="5743346" y="2570578"/>
              <a:ext cx="140220" cy="122369"/>
            </a:xfrm>
            <a:custGeom>
              <a:avLst/>
              <a:gdLst/>
              <a:ahLst/>
              <a:cxnLst/>
              <a:rect l="l" t="t" r="r" b="b"/>
              <a:pathLst>
                <a:path w="4674" h="4116" extrusionOk="0">
                  <a:moveTo>
                    <a:pt x="2345" y="1"/>
                  </a:moveTo>
                  <a:cubicBezTo>
                    <a:pt x="1275" y="1"/>
                    <a:pt x="349" y="739"/>
                    <a:pt x="183" y="1760"/>
                  </a:cubicBezTo>
                  <a:cubicBezTo>
                    <a:pt x="1" y="2876"/>
                    <a:pt x="832" y="3940"/>
                    <a:pt x="2026" y="4096"/>
                  </a:cubicBezTo>
                  <a:cubicBezTo>
                    <a:pt x="2130" y="4110"/>
                    <a:pt x="2234" y="4116"/>
                    <a:pt x="2336" y="4116"/>
                  </a:cubicBezTo>
                  <a:cubicBezTo>
                    <a:pt x="3426" y="4116"/>
                    <a:pt x="4352" y="3375"/>
                    <a:pt x="4518" y="2331"/>
                  </a:cubicBezTo>
                  <a:cubicBezTo>
                    <a:pt x="4674" y="1215"/>
                    <a:pt x="3843" y="176"/>
                    <a:pt x="2649" y="20"/>
                  </a:cubicBezTo>
                  <a:cubicBezTo>
                    <a:pt x="2547" y="7"/>
                    <a:pt x="2445" y="1"/>
                    <a:pt x="2345" y="1"/>
                  </a:cubicBezTo>
                  <a:close/>
                </a:path>
              </a:pathLst>
            </a:custGeom>
            <a:solidFill>
              <a:srgbClr val="BF1604"/>
            </a:solidFill>
            <a:ln w="3900" cap="flat" cmpd="sng">
              <a:solidFill>
                <a:srgbClr val="000000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054;p16"/>
            <p:cNvSpPr/>
            <p:nvPr/>
          </p:nvSpPr>
          <p:spPr>
            <a:xfrm>
              <a:off x="5632771" y="2592963"/>
              <a:ext cx="140220" cy="122369"/>
            </a:xfrm>
            <a:custGeom>
              <a:avLst/>
              <a:gdLst/>
              <a:ahLst/>
              <a:cxnLst/>
              <a:rect l="l" t="t" r="r" b="b"/>
              <a:pathLst>
                <a:path w="4674" h="4116" extrusionOk="0">
                  <a:moveTo>
                    <a:pt x="2344" y="0"/>
                  </a:moveTo>
                  <a:cubicBezTo>
                    <a:pt x="1270" y="0"/>
                    <a:pt x="322" y="739"/>
                    <a:pt x="156" y="1760"/>
                  </a:cubicBezTo>
                  <a:cubicBezTo>
                    <a:pt x="1" y="2876"/>
                    <a:pt x="831" y="3940"/>
                    <a:pt x="2025" y="4096"/>
                  </a:cubicBezTo>
                  <a:cubicBezTo>
                    <a:pt x="2128" y="4109"/>
                    <a:pt x="2230" y="4116"/>
                    <a:pt x="2330" y="4116"/>
                  </a:cubicBezTo>
                  <a:cubicBezTo>
                    <a:pt x="3404" y="4116"/>
                    <a:pt x="4349" y="3377"/>
                    <a:pt x="4492" y="2357"/>
                  </a:cubicBezTo>
                  <a:cubicBezTo>
                    <a:pt x="4673" y="1214"/>
                    <a:pt x="3843" y="176"/>
                    <a:pt x="2649" y="20"/>
                  </a:cubicBezTo>
                  <a:cubicBezTo>
                    <a:pt x="2546" y="7"/>
                    <a:pt x="2444" y="0"/>
                    <a:pt x="2344" y="0"/>
                  </a:cubicBezTo>
                  <a:close/>
                </a:path>
              </a:pathLst>
            </a:custGeom>
            <a:solidFill>
              <a:srgbClr val="BF1604"/>
            </a:solidFill>
            <a:ln w="3900" cap="flat" cmpd="sng">
              <a:solidFill>
                <a:srgbClr val="000000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Google Shape;1055;p16"/>
            <p:cNvSpPr/>
            <p:nvPr/>
          </p:nvSpPr>
          <p:spPr>
            <a:xfrm>
              <a:off x="5515956" y="2609165"/>
              <a:ext cx="140220" cy="122547"/>
            </a:xfrm>
            <a:custGeom>
              <a:avLst/>
              <a:gdLst/>
              <a:ahLst/>
              <a:cxnLst/>
              <a:rect l="l" t="t" r="r" b="b"/>
              <a:pathLst>
                <a:path w="4674" h="4122" extrusionOk="0">
                  <a:moveTo>
                    <a:pt x="2344" y="1"/>
                  </a:moveTo>
                  <a:cubicBezTo>
                    <a:pt x="1270" y="1"/>
                    <a:pt x="322" y="741"/>
                    <a:pt x="156" y="1786"/>
                  </a:cubicBezTo>
                  <a:cubicBezTo>
                    <a:pt x="0" y="2902"/>
                    <a:pt x="831" y="3940"/>
                    <a:pt x="2025" y="4096"/>
                  </a:cubicBezTo>
                  <a:cubicBezTo>
                    <a:pt x="2139" y="4114"/>
                    <a:pt x="2252" y="4122"/>
                    <a:pt x="2364" y="4122"/>
                  </a:cubicBezTo>
                  <a:cubicBezTo>
                    <a:pt x="3423" y="4122"/>
                    <a:pt x="4351" y="3367"/>
                    <a:pt x="4492" y="2357"/>
                  </a:cubicBezTo>
                  <a:cubicBezTo>
                    <a:pt x="4673" y="1241"/>
                    <a:pt x="3843" y="202"/>
                    <a:pt x="2648" y="20"/>
                  </a:cubicBezTo>
                  <a:cubicBezTo>
                    <a:pt x="2546" y="7"/>
                    <a:pt x="2445" y="1"/>
                    <a:pt x="2344" y="1"/>
                  </a:cubicBezTo>
                  <a:close/>
                </a:path>
              </a:pathLst>
            </a:custGeom>
            <a:solidFill>
              <a:srgbClr val="BF1604"/>
            </a:solidFill>
            <a:ln w="3900" cap="flat" cmpd="sng">
              <a:solidFill>
                <a:srgbClr val="000000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1056;p16"/>
            <p:cNvSpPr/>
            <p:nvPr/>
          </p:nvSpPr>
          <p:spPr>
            <a:xfrm>
              <a:off x="5414711" y="2612256"/>
              <a:ext cx="141780" cy="123320"/>
            </a:xfrm>
            <a:custGeom>
              <a:avLst/>
              <a:gdLst/>
              <a:ahLst/>
              <a:cxnLst/>
              <a:rect l="l" t="t" r="r" b="b"/>
              <a:pathLst>
                <a:path w="4726" h="4148" extrusionOk="0">
                  <a:moveTo>
                    <a:pt x="2370" y="0"/>
                  </a:moveTo>
                  <a:cubicBezTo>
                    <a:pt x="1292" y="0"/>
                    <a:pt x="325" y="741"/>
                    <a:pt x="182" y="1786"/>
                  </a:cubicBezTo>
                  <a:cubicBezTo>
                    <a:pt x="1" y="2928"/>
                    <a:pt x="831" y="3966"/>
                    <a:pt x="2051" y="4122"/>
                  </a:cubicBezTo>
                  <a:cubicBezTo>
                    <a:pt x="2167" y="4139"/>
                    <a:pt x="2282" y="4148"/>
                    <a:pt x="2396" y="4148"/>
                  </a:cubicBezTo>
                  <a:cubicBezTo>
                    <a:pt x="3475" y="4148"/>
                    <a:pt x="4403" y="3390"/>
                    <a:pt x="4544" y="2357"/>
                  </a:cubicBezTo>
                  <a:cubicBezTo>
                    <a:pt x="4725" y="1240"/>
                    <a:pt x="3895" y="176"/>
                    <a:pt x="2674" y="20"/>
                  </a:cubicBezTo>
                  <a:cubicBezTo>
                    <a:pt x="2572" y="7"/>
                    <a:pt x="2470" y="0"/>
                    <a:pt x="2370" y="0"/>
                  </a:cubicBezTo>
                  <a:close/>
                </a:path>
              </a:pathLst>
            </a:custGeom>
            <a:solidFill>
              <a:srgbClr val="BF1604"/>
            </a:solidFill>
            <a:ln w="3900" cap="flat" cmpd="sng">
              <a:solidFill>
                <a:srgbClr val="000000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" name="Google Shape;1057;p16"/>
            <p:cNvSpPr/>
            <p:nvPr/>
          </p:nvSpPr>
          <p:spPr>
            <a:xfrm>
              <a:off x="5294776" y="2596649"/>
              <a:ext cx="144900" cy="125817"/>
            </a:xfrm>
            <a:custGeom>
              <a:avLst/>
              <a:gdLst/>
              <a:ahLst/>
              <a:cxnLst/>
              <a:rect l="l" t="t" r="r" b="b"/>
              <a:pathLst>
                <a:path w="4830" h="4232" extrusionOk="0">
                  <a:moveTo>
                    <a:pt x="2382" y="0"/>
                  </a:moveTo>
                  <a:cubicBezTo>
                    <a:pt x="1298" y="0"/>
                    <a:pt x="347" y="760"/>
                    <a:pt x="182" y="1817"/>
                  </a:cubicBezTo>
                  <a:cubicBezTo>
                    <a:pt x="1" y="2986"/>
                    <a:pt x="857" y="4050"/>
                    <a:pt x="2103" y="4206"/>
                  </a:cubicBezTo>
                  <a:cubicBezTo>
                    <a:pt x="2219" y="4223"/>
                    <a:pt x="2334" y="4231"/>
                    <a:pt x="2448" y="4231"/>
                  </a:cubicBezTo>
                  <a:cubicBezTo>
                    <a:pt x="3532" y="4231"/>
                    <a:pt x="4483" y="3472"/>
                    <a:pt x="4648" y="2414"/>
                  </a:cubicBezTo>
                  <a:cubicBezTo>
                    <a:pt x="4829" y="1246"/>
                    <a:pt x="3973" y="182"/>
                    <a:pt x="2726" y="26"/>
                  </a:cubicBezTo>
                  <a:cubicBezTo>
                    <a:pt x="2611" y="9"/>
                    <a:pt x="2495" y="0"/>
                    <a:pt x="2382" y="0"/>
                  </a:cubicBezTo>
                  <a:close/>
                </a:path>
              </a:pathLst>
            </a:custGeom>
            <a:solidFill>
              <a:srgbClr val="BF1604"/>
            </a:solidFill>
            <a:ln w="3900" cap="flat" cmpd="sng">
              <a:solidFill>
                <a:srgbClr val="000000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" name="Google Shape;1058;p16"/>
            <p:cNvSpPr/>
            <p:nvPr/>
          </p:nvSpPr>
          <p:spPr>
            <a:xfrm>
              <a:off x="5174842" y="2568081"/>
              <a:ext cx="144120" cy="125817"/>
            </a:xfrm>
            <a:custGeom>
              <a:avLst/>
              <a:gdLst/>
              <a:ahLst/>
              <a:cxnLst/>
              <a:rect l="l" t="t" r="r" b="b"/>
              <a:pathLst>
                <a:path w="4804" h="4232" extrusionOk="0">
                  <a:moveTo>
                    <a:pt x="2375" y="1"/>
                  </a:moveTo>
                  <a:cubicBezTo>
                    <a:pt x="1272" y="1"/>
                    <a:pt x="323" y="760"/>
                    <a:pt x="182" y="1818"/>
                  </a:cubicBezTo>
                  <a:cubicBezTo>
                    <a:pt x="1" y="2986"/>
                    <a:pt x="857" y="4050"/>
                    <a:pt x="2077" y="4206"/>
                  </a:cubicBezTo>
                  <a:cubicBezTo>
                    <a:pt x="2196" y="4223"/>
                    <a:pt x="2313" y="4232"/>
                    <a:pt x="2429" y="4232"/>
                  </a:cubicBezTo>
                  <a:cubicBezTo>
                    <a:pt x="3532" y="4232"/>
                    <a:pt x="4483" y="3472"/>
                    <a:pt x="4648" y="2415"/>
                  </a:cubicBezTo>
                  <a:cubicBezTo>
                    <a:pt x="4803" y="1273"/>
                    <a:pt x="3947" y="182"/>
                    <a:pt x="2726" y="26"/>
                  </a:cubicBezTo>
                  <a:cubicBezTo>
                    <a:pt x="2608" y="9"/>
                    <a:pt x="2491" y="1"/>
                    <a:pt x="2375" y="1"/>
                  </a:cubicBezTo>
                  <a:close/>
                </a:path>
              </a:pathLst>
            </a:custGeom>
            <a:solidFill>
              <a:srgbClr val="BF1604"/>
            </a:solidFill>
            <a:ln w="3900" cap="flat" cmpd="sng">
              <a:solidFill>
                <a:srgbClr val="000000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1059;p16"/>
            <p:cNvSpPr/>
            <p:nvPr/>
          </p:nvSpPr>
          <p:spPr>
            <a:xfrm>
              <a:off x="5057247" y="2542813"/>
              <a:ext cx="145680" cy="127750"/>
            </a:xfrm>
            <a:custGeom>
              <a:avLst/>
              <a:gdLst/>
              <a:ahLst/>
              <a:cxnLst/>
              <a:rect l="l" t="t" r="r" b="b"/>
              <a:pathLst>
                <a:path w="4856" h="4297" extrusionOk="0">
                  <a:moveTo>
                    <a:pt x="2444" y="0"/>
                  </a:moveTo>
                  <a:cubicBezTo>
                    <a:pt x="1323" y="0"/>
                    <a:pt x="349" y="766"/>
                    <a:pt x="182" y="1837"/>
                  </a:cubicBezTo>
                  <a:cubicBezTo>
                    <a:pt x="1" y="3005"/>
                    <a:pt x="857" y="4096"/>
                    <a:pt x="2103" y="4277"/>
                  </a:cubicBezTo>
                  <a:cubicBezTo>
                    <a:pt x="2207" y="4290"/>
                    <a:pt x="2310" y="4297"/>
                    <a:pt x="2412" y="4297"/>
                  </a:cubicBezTo>
                  <a:cubicBezTo>
                    <a:pt x="3533" y="4297"/>
                    <a:pt x="4507" y="3531"/>
                    <a:pt x="4673" y="2460"/>
                  </a:cubicBezTo>
                  <a:cubicBezTo>
                    <a:pt x="4855" y="1292"/>
                    <a:pt x="3998" y="201"/>
                    <a:pt x="2752" y="20"/>
                  </a:cubicBezTo>
                  <a:cubicBezTo>
                    <a:pt x="2649" y="7"/>
                    <a:pt x="2546" y="0"/>
                    <a:pt x="2444" y="0"/>
                  </a:cubicBezTo>
                  <a:close/>
                </a:path>
              </a:pathLst>
            </a:custGeom>
            <a:solidFill>
              <a:srgbClr val="BF1604"/>
            </a:solidFill>
            <a:ln w="4550" cap="flat" cmpd="sng">
              <a:solidFill>
                <a:srgbClr val="000000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" name="Google Shape;1060;p16"/>
            <p:cNvSpPr/>
            <p:nvPr/>
          </p:nvSpPr>
          <p:spPr>
            <a:xfrm>
              <a:off x="4947452" y="2560382"/>
              <a:ext cx="145650" cy="127334"/>
            </a:xfrm>
            <a:custGeom>
              <a:avLst/>
              <a:gdLst/>
              <a:ahLst/>
              <a:cxnLst/>
              <a:rect l="l" t="t" r="r" b="b"/>
              <a:pathLst>
                <a:path w="4855" h="4283" extrusionOk="0">
                  <a:moveTo>
                    <a:pt x="2408" y="1"/>
                  </a:moveTo>
                  <a:cubicBezTo>
                    <a:pt x="1298" y="1"/>
                    <a:pt x="323" y="783"/>
                    <a:pt x="182" y="1843"/>
                  </a:cubicBezTo>
                  <a:cubicBezTo>
                    <a:pt x="0" y="3011"/>
                    <a:pt x="857" y="4102"/>
                    <a:pt x="2103" y="4257"/>
                  </a:cubicBezTo>
                  <a:cubicBezTo>
                    <a:pt x="2218" y="4274"/>
                    <a:pt x="2333" y="4282"/>
                    <a:pt x="2446" y="4282"/>
                  </a:cubicBezTo>
                  <a:cubicBezTo>
                    <a:pt x="3552" y="4282"/>
                    <a:pt x="4508" y="3500"/>
                    <a:pt x="4673" y="2440"/>
                  </a:cubicBezTo>
                  <a:cubicBezTo>
                    <a:pt x="4855" y="1272"/>
                    <a:pt x="3998" y="182"/>
                    <a:pt x="2752" y="26"/>
                  </a:cubicBezTo>
                  <a:cubicBezTo>
                    <a:pt x="2636" y="9"/>
                    <a:pt x="2522" y="1"/>
                    <a:pt x="2408" y="1"/>
                  </a:cubicBezTo>
                  <a:close/>
                </a:path>
              </a:pathLst>
            </a:custGeom>
            <a:solidFill>
              <a:srgbClr val="BF1604"/>
            </a:solidFill>
            <a:ln w="4550" cap="flat" cmpd="sng">
              <a:solidFill>
                <a:srgbClr val="000000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" name="Google Shape;1061;p16"/>
            <p:cNvSpPr/>
            <p:nvPr/>
          </p:nvSpPr>
          <p:spPr>
            <a:xfrm>
              <a:off x="4829078" y="2564246"/>
              <a:ext cx="148770" cy="129653"/>
            </a:xfrm>
            <a:custGeom>
              <a:avLst/>
              <a:gdLst/>
              <a:ahLst/>
              <a:cxnLst/>
              <a:rect l="l" t="t" r="r" b="b"/>
              <a:pathLst>
                <a:path w="4959" h="4361" extrusionOk="0">
                  <a:moveTo>
                    <a:pt x="2454" y="1"/>
                  </a:moveTo>
                  <a:cubicBezTo>
                    <a:pt x="1324" y="1"/>
                    <a:pt x="347" y="785"/>
                    <a:pt x="182" y="1869"/>
                  </a:cubicBezTo>
                  <a:cubicBezTo>
                    <a:pt x="0" y="3063"/>
                    <a:pt x="883" y="4179"/>
                    <a:pt x="2155" y="4335"/>
                  </a:cubicBezTo>
                  <a:cubicBezTo>
                    <a:pt x="2272" y="4352"/>
                    <a:pt x="2389" y="4360"/>
                    <a:pt x="2504" y="4360"/>
                  </a:cubicBezTo>
                  <a:cubicBezTo>
                    <a:pt x="3634" y="4360"/>
                    <a:pt x="4612" y="3576"/>
                    <a:pt x="4777" y="2492"/>
                  </a:cubicBezTo>
                  <a:cubicBezTo>
                    <a:pt x="4959" y="1298"/>
                    <a:pt x="4076" y="181"/>
                    <a:pt x="2804" y="26"/>
                  </a:cubicBezTo>
                  <a:cubicBezTo>
                    <a:pt x="2686" y="9"/>
                    <a:pt x="2569" y="1"/>
                    <a:pt x="2454" y="1"/>
                  </a:cubicBezTo>
                  <a:close/>
                </a:path>
              </a:pathLst>
            </a:custGeom>
            <a:solidFill>
              <a:srgbClr val="BF1604"/>
            </a:solidFill>
            <a:ln w="4550" cap="flat" cmpd="sng">
              <a:solidFill>
                <a:srgbClr val="000000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" name="Google Shape;1062;p16"/>
            <p:cNvSpPr/>
            <p:nvPr/>
          </p:nvSpPr>
          <p:spPr>
            <a:xfrm>
              <a:off x="4705243" y="2613832"/>
              <a:ext cx="149550" cy="130217"/>
            </a:xfrm>
            <a:custGeom>
              <a:avLst/>
              <a:gdLst/>
              <a:ahLst/>
              <a:cxnLst/>
              <a:rect l="l" t="t" r="r" b="b"/>
              <a:pathLst>
                <a:path w="4985" h="4380" extrusionOk="0">
                  <a:moveTo>
                    <a:pt x="2523" y="0"/>
                  </a:moveTo>
                  <a:cubicBezTo>
                    <a:pt x="1371" y="0"/>
                    <a:pt x="349" y="791"/>
                    <a:pt x="182" y="1888"/>
                  </a:cubicBezTo>
                  <a:cubicBezTo>
                    <a:pt x="0" y="3083"/>
                    <a:pt x="883" y="4173"/>
                    <a:pt x="2155" y="4355"/>
                  </a:cubicBezTo>
                  <a:cubicBezTo>
                    <a:pt x="2273" y="4371"/>
                    <a:pt x="2390" y="4380"/>
                    <a:pt x="2505" y="4380"/>
                  </a:cubicBezTo>
                  <a:cubicBezTo>
                    <a:pt x="3639" y="4380"/>
                    <a:pt x="4638" y="3595"/>
                    <a:pt x="4803" y="2511"/>
                  </a:cubicBezTo>
                  <a:cubicBezTo>
                    <a:pt x="4985" y="1317"/>
                    <a:pt x="4102" y="201"/>
                    <a:pt x="2830" y="19"/>
                  </a:cubicBezTo>
                  <a:cubicBezTo>
                    <a:pt x="2727" y="7"/>
                    <a:pt x="2624" y="0"/>
                    <a:pt x="2523" y="0"/>
                  </a:cubicBezTo>
                  <a:close/>
                </a:path>
              </a:pathLst>
            </a:custGeom>
            <a:solidFill>
              <a:srgbClr val="BF1604"/>
            </a:solidFill>
            <a:ln w="4550" cap="flat" cmpd="sng">
              <a:solidFill>
                <a:srgbClr val="000000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" name="Google Shape;1063;p16"/>
            <p:cNvSpPr/>
            <p:nvPr/>
          </p:nvSpPr>
          <p:spPr>
            <a:xfrm>
              <a:off x="4583749" y="2623850"/>
              <a:ext cx="151890" cy="132536"/>
            </a:xfrm>
            <a:custGeom>
              <a:avLst/>
              <a:gdLst/>
              <a:ahLst/>
              <a:cxnLst/>
              <a:rect l="l" t="t" r="r" b="b"/>
              <a:pathLst>
                <a:path w="5063" h="4458" extrusionOk="0">
                  <a:moveTo>
                    <a:pt x="2569" y="1"/>
                  </a:moveTo>
                  <a:cubicBezTo>
                    <a:pt x="1397" y="1"/>
                    <a:pt x="373" y="793"/>
                    <a:pt x="182" y="1915"/>
                  </a:cubicBezTo>
                  <a:cubicBezTo>
                    <a:pt x="0" y="3135"/>
                    <a:pt x="909" y="4277"/>
                    <a:pt x="2207" y="4433"/>
                  </a:cubicBezTo>
                  <a:cubicBezTo>
                    <a:pt x="2327" y="4450"/>
                    <a:pt x="2446" y="4458"/>
                    <a:pt x="2563" y="4458"/>
                  </a:cubicBezTo>
                  <a:cubicBezTo>
                    <a:pt x="3717" y="4458"/>
                    <a:pt x="4716" y="3671"/>
                    <a:pt x="4881" y="2564"/>
                  </a:cubicBezTo>
                  <a:cubicBezTo>
                    <a:pt x="5063" y="1344"/>
                    <a:pt x="4180" y="201"/>
                    <a:pt x="2882" y="20"/>
                  </a:cubicBezTo>
                  <a:cubicBezTo>
                    <a:pt x="2777" y="7"/>
                    <a:pt x="2673" y="1"/>
                    <a:pt x="2569" y="1"/>
                  </a:cubicBezTo>
                  <a:close/>
                </a:path>
              </a:pathLst>
            </a:custGeom>
            <a:solidFill>
              <a:srgbClr val="BF1604"/>
            </a:solidFill>
            <a:ln w="4550" cap="flat" cmpd="sng">
              <a:solidFill>
                <a:srgbClr val="000000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" name="Google Shape;1064;p16"/>
            <p:cNvSpPr/>
            <p:nvPr/>
          </p:nvSpPr>
          <p:spPr>
            <a:xfrm>
              <a:off x="4435766" y="2607500"/>
              <a:ext cx="151920" cy="132507"/>
            </a:xfrm>
            <a:custGeom>
              <a:avLst/>
              <a:gdLst/>
              <a:ahLst/>
              <a:cxnLst/>
              <a:rect l="l" t="t" r="r" b="b"/>
              <a:pathLst>
                <a:path w="5064" h="4457" extrusionOk="0">
                  <a:moveTo>
                    <a:pt x="2508" y="0"/>
                  </a:moveTo>
                  <a:cubicBezTo>
                    <a:pt x="1351" y="0"/>
                    <a:pt x="348" y="807"/>
                    <a:pt x="183" y="1894"/>
                  </a:cubicBezTo>
                  <a:cubicBezTo>
                    <a:pt x="1" y="3114"/>
                    <a:pt x="884" y="4256"/>
                    <a:pt x="2182" y="4438"/>
                  </a:cubicBezTo>
                  <a:cubicBezTo>
                    <a:pt x="2287" y="4450"/>
                    <a:pt x="2391" y="4457"/>
                    <a:pt x="2494" y="4457"/>
                  </a:cubicBezTo>
                  <a:cubicBezTo>
                    <a:pt x="3666" y="4457"/>
                    <a:pt x="4688" y="3664"/>
                    <a:pt x="4855" y="2543"/>
                  </a:cubicBezTo>
                  <a:cubicBezTo>
                    <a:pt x="5063" y="1323"/>
                    <a:pt x="4155" y="180"/>
                    <a:pt x="2857" y="24"/>
                  </a:cubicBezTo>
                  <a:cubicBezTo>
                    <a:pt x="2739" y="8"/>
                    <a:pt x="2623" y="0"/>
                    <a:pt x="2508" y="0"/>
                  </a:cubicBezTo>
                  <a:close/>
                </a:path>
              </a:pathLst>
            </a:custGeom>
            <a:solidFill>
              <a:srgbClr val="BF1604"/>
            </a:solidFill>
            <a:ln w="4550" cap="flat" cmpd="sng">
              <a:solidFill>
                <a:srgbClr val="000000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065;p16"/>
            <p:cNvSpPr/>
            <p:nvPr/>
          </p:nvSpPr>
          <p:spPr>
            <a:xfrm>
              <a:off x="4302602" y="2549620"/>
              <a:ext cx="151890" cy="132507"/>
            </a:xfrm>
            <a:custGeom>
              <a:avLst/>
              <a:gdLst/>
              <a:ahLst/>
              <a:cxnLst/>
              <a:rect l="l" t="t" r="r" b="b"/>
              <a:pathLst>
                <a:path w="5063" h="4457" extrusionOk="0">
                  <a:moveTo>
                    <a:pt x="2514" y="0"/>
                  </a:moveTo>
                  <a:cubicBezTo>
                    <a:pt x="1373" y="0"/>
                    <a:pt x="348" y="809"/>
                    <a:pt x="182" y="1920"/>
                  </a:cubicBezTo>
                  <a:cubicBezTo>
                    <a:pt x="1" y="3114"/>
                    <a:pt x="909" y="4256"/>
                    <a:pt x="2207" y="4438"/>
                  </a:cubicBezTo>
                  <a:cubicBezTo>
                    <a:pt x="2310" y="4450"/>
                    <a:pt x="2413" y="4456"/>
                    <a:pt x="2515" y="4456"/>
                  </a:cubicBezTo>
                  <a:cubicBezTo>
                    <a:pt x="3670" y="4456"/>
                    <a:pt x="4714" y="3664"/>
                    <a:pt x="4881" y="2543"/>
                  </a:cubicBezTo>
                  <a:cubicBezTo>
                    <a:pt x="5063" y="1322"/>
                    <a:pt x="4154" y="206"/>
                    <a:pt x="2856" y="24"/>
                  </a:cubicBezTo>
                  <a:cubicBezTo>
                    <a:pt x="2742" y="8"/>
                    <a:pt x="2627" y="0"/>
                    <a:pt x="2514" y="0"/>
                  </a:cubicBezTo>
                  <a:close/>
                </a:path>
              </a:pathLst>
            </a:custGeom>
            <a:solidFill>
              <a:srgbClr val="BF1604"/>
            </a:solidFill>
            <a:ln w="4550" cap="flat" cmpd="sng">
              <a:solidFill>
                <a:srgbClr val="000000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1066;p16"/>
            <p:cNvSpPr/>
            <p:nvPr/>
          </p:nvSpPr>
          <p:spPr>
            <a:xfrm>
              <a:off x="4197457" y="2521052"/>
              <a:ext cx="151140" cy="132507"/>
            </a:xfrm>
            <a:custGeom>
              <a:avLst/>
              <a:gdLst/>
              <a:ahLst/>
              <a:cxnLst/>
              <a:rect l="l" t="t" r="r" b="b"/>
              <a:pathLst>
                <a:path w="5038" h="4457" extrusionOk="0">
                  <a:moveTo>
                    <a:pt x="2509" y="1"/>
                  </a:moveTo>
                  <a:cubicBezTo>
                    <a:pt x="1351" y="1"/>
                    <a:pt x="348" y="810"/>
                    <a:pt x="183" y="1920"/>
                  </a:cubicBezTo>
                  <a:cubicBezTo>
                    <a:pt x="1" y="3140"/>
                    <a:pt x="884" y="4256"/>
                    <a:pt x="2182" y="4438"/>
                  </a:cubicBezTo>
                  <a:cubicBezTo>
                    <a:pt x="2287" y="4451"/>
                    <a:pt x="2391" y="4457"/>
                    <a:pt x="2494" y="4457"/>
                  </a:cubicBezTo>
                  <a:cubicBezTo>
                    <a:pt x="3666" y="4457"/>
                    <a:pt x="4688" y="3664"/>
                    <a:pt x="4856" y="2543"/>
                  </a:cubicBezTo>
                  <a:cubicBezTo>
                    <a:pt x="5037" y="1323"/>
                    <a:pt x="4155" y="207"/>
                    <a:pt x="2857" y="25"/>
                  </a:cubicBezTo>
                  <a:cubicBezTo>
                    <a:pt x="2740" y="8"/>
                    <a:pt x="2623" y="1"/>
                    <a:pt x="2509" y="1"/>
                  </a:cubicBezTo>
                  <a:close/>
                </a:path>
              </a:pathLst>
            </a:custGeom>
            <a:solidFill>
              <a:srgbClr val="BF1604"/>
            </a:solidFill>
            <a:ln w="4550" cap="flat" cmpd="sng">
              <a:solidFill>
                <a:srgbClr val="000000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" name="Google Shape;1067;p16"/>
            <p:cNvSpPr/>
            <p:nvPr/>
          </p:nvSpPr>
          <p:spPr>
            <a:xfrm>
              <a:off x="6895173" y="2642786"/>
              <a:ext cx="130110" cy="116869"/>
            </a:xfrm>
            <a:custGeom>
              <a:avLst/>
              <a:gdLst/>
              <a:ahLst/>
              <a:cxnLst/>
              <a:rect l="l" t="t" r="r" b="b"/>
              <a:pathLst>
                <a:path w="4337" h="3931" extrusionOk="0">
                  <a:moveTo>
                    <a:pt x="2177" y="1"/>
                  </a:moveTo>
                  <a:cubicBezTo>
                    <a:pt x="2127" y="1"/>
                    <a:pt x="2077" y="2"/>
                    <a:pt x="2026" y="6"/>
                  </a:cubicBezTo>
                  <a:cubicBezTo>
                    <a:pt x="884" y="58"/>
                    <a:pt x="1" y="992"/>
                    <a:pt x="79" y="2083"/>
                  </a:cubicBezTo>
                  <a:cubicBezTo>
                    <a:pt x="128" y="3125"/>
                    <a:pt x="1057" y="3931"/>
                    <a:pt x="2137" y="3931"/>
                  </a:cubicBezTo>
                  <a:cubicBezTo>
                    <a:pt x="2186" y="3931"/>
                    <a:pt x="2236" y="3929"/>
                    <a:pt x="2285" y="3926"/>
                  </a:cubicBezTo>
                  <a:cubicBezTo>
                    <a:pt x="3454" y="3874"/>
                    <a:pt x="4336" y="2939"/>
                    <a:pt x="4258" y="1849"/>
                  </a:cubicBezTo>
                  <a:cubicBezTo>
                    <a:pt x="4184" y="806"/>
                    <a:pt x="3278" y="1"/>
                    <a:pt x="2177" y="1"/>
                  </a:cubicBezTo>
                  <a:close/>
                </a:path>
              </a:pathLst>
            </a:custGeom>
            <a:solidFill>
              <a:srgbClr val="BF1604"/>
            </a:solidFill>
            <a:ln w="3900" cap="flat" cmpd="sng">
              <a:solidFill>
                <a:srgbClr val="000000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068;p16"/>
            <p:cNvSpPr/>
            <p:nvPr/>
          </p:nvSpPr>
          <p:spPr>
            <a:xfrm>
              <a:off x="6774459" y="2663952"/>
              <a:ext cx="135570" cy="118563"/>
            </a:xfrm>
            <a:custGeom>
              <a:avLst/>
              <a:gdLst/>
              <a:ahLst/>
              <a:cxnLst/>
              <a:rect l="l" t="t" r="r" b="b"/>
              <a:pathLst>
                <a:path w="4519" h="3988" extrusionOk="0">
                  <a:moveTo>
                    <a:pt x="2245" y="0"/>
                  </a:moveTo>
                  <a:cubicBezTo>
                    <a:pt x="1222" y="0"/>
                    <a:pt x="325" y="714"/>
                    <a:pt x="183" y="1708"/>
                  </a:cubicBezTo>
                  <a:cubicBezTo>
                    <a:pt x="1" y="2798"/>
                    <a:pt x="806" y="3811"/>
                    <a:pt x="1948" y="3967"/>
                  </a:cubicBezTo>
                  <a:cubicBezTo>
                    <a:pt x="2051" y="3980"/>
                    <a:pt x="2153" y="3987"/>
                    <a:pt x="2254" y="3987"/>
                  </a:cubicBezTo>
                  <a:cubicBezTo>
                    <a:pt x="3297" y="3987"/>
                    <a:pt x="4194" y="3273"/>
                    <a:pt x="4336" y="2279"/>
                  </a:cubicBezTo>
                  <a:cubicBezTo>
                    <a:pt x="4518" y="1189"/>
                    <a:pt x="3713" y="176"/>
                    <a:pt x="2545" y="21"/>
                  </a:cubicBezTo>
                  <a:cubicBezTo>
                    <a:pt x="2444" y="7"/>
                    <a:pt x="2344" y="0"/>
                    <a:pt x="2245" y="0"/>
                  </a:cubicBezTo>
                  <a:close/>
                </a:path>
              </a:pathLst>
            </a:custGeom>
            <a:solidFill>
              <a:srgbClr val="BF1604"/>
            </a:solidFill>
            <a:ln w="3900" cap="flat" cmpd="sng">
              <a:solidFill>
                <a:srgbClr val="000000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16"/>
            <p:cNvSpPr/>
            <p:nvPr/>
          </p:nvSpPr>
          <p:spPr>
            <a:xfrm>
              <a:off x="6654554" y="2655450"/>
              <a:ext cx="134760" cy="118563"/>
            </a:xfrm>
            <a:custGeom>
              <a:avLst/>
              <a:gdLst/>
              <a:ahLst/>
              <a:cxnLst/>
              <a:rect l="l" t="t" r="r" b="b"/>
              <a:pathLst>
                <a:path w="4492" h="3988" extrusionOk="0">
                  <a:moveTo>
                    <a:pt x="2244" y="1"/>
                  </a:moveTo>
                  <a:cubicBezTo>
                    <a:pt x="1221" y="1"/>
                    <a:pt x="324" y="714"/>
                    <a:pt x="182" y="1708"/>
                  </a:cubicBezTo>
                  <a:cubicBezTo>
                    <a:pt x="0" y="2799"/>
                    <a:pt x="805" y="3811"/>
                    <a:pt x="1947" y="3967"/>
                  </a:cubicBezTo>
                  <a:cubicBezTo>
                    <a:pt x="2050" y="3981"/>
                    <a:pt x="2152" y="3987"/>
                    <a:pt x="2253" y="3987"/>
                  </a:cubicBezTo>
                  <a:cubicBezTo>
                    <a:pt x="3296" y="3987"/>
                    <a:pt x="4193" y="3274"/>
                    <a:pt x="4335" y="2280"/>
                  </a:cubicBezTo>
                  <a:cubicBezTo>
                    <a:pt x="4491" y="1189"/>
                    <a:pt x="3712" y="177"/>
                    <a:pt x="2544" y="21"/>
                  </a:cubicBezTo>
                  <a:cubicBezTo>
                    <a:pt x="2443" y="7"/>
                    <a:pt x="2343" y="1"/>
                    <a:pt x="2244" y="1"/>
                  </a:cubicBezTo>
                  <a:close/>
                </a:path>
              </a:pathLst>
            </a:custGeom>
            <a:solidFill>
              <a:srgbClr val="BF1604"/>
            </a:solidFill>
            <a:ln w="3900" cap="flat" cmpd="sng">
              <a:solidFill>
                <a:srgbClr val="000000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16"/>
            <p:cNvSpPr/>
            <p:nvPr/>
          </p:nvSpPr>
          <p:spPr>
            <a:xfrm>
              <a:off x="6545509" y="2640022"/>
              <a:ext cx="134760" cy="117790"/>
            </a:xfrm>
            <a:custGeom>
              <a:avLst/>
              <a:gdLst/>
              <a:ahLst/>
              <a:cxnLst/>
              <a:rect l="l" t="t" r="r" b="b"/>
              <a:pathLst>
                <a:path w="4492" h="3962" extrusionOk="0">
                  <a:moveTo>
                    <a:pt x="2245" y="0"/>
                  </a:moveTo>
                  <a:cubicBezTo>
                    <a:pt x="1222" y="0"/>
                    <a:pt x="322" y="714"/>
                    <a:pt x="156" y="1708"/>
                  </a:cubicBezTo>
                  <a:cubicBezTo>
                    <a:pt x="1" y="2799"/>
                    <a:pt x="805" y="3785"/>
                    <a:pt x="1948" y="3941"/>
                  </a:cubicBezTo>
                  <a:cubicBezTo>
                    <a:pt x="2051" y="3955"/>
                    <a:pt x="2153" y="3961"/>
                    <a:pt x="2254" y="3961"/>
                  </a:cubicBezTo>
                  <a:cubicBezTo>
                    <a:pt x="3296" y="3961"/>
                    <a:pt x="4194" y="3248"/>
                    <a:pt x="4336" y="2253"/>
                  </a:cubicBezTo>
                  <a:cubicBezTo>
                    <a:pt x="4492" y="1189"/>
                    <a:pt x="3713" y="177"/>
                    <a:pt x="2545" y="21"/>
                  </a:cubicBezTo>
                  <a:cubicBezTo>
                    <a:pt x="2444" y="7"/>
                    <a:pt x="2344" y="0"/>
                    <a:pt x="2245" y="0"/>
                  </a:cubicBezTo>
                  <a:close/>
                </a:path>
              </a:pathLst>
            </a:custGeom>
            <a:solidFill>
              <a:srgbClr val="BF1604"/>
            </a:solidFill>
            <a:ln w="3900" cap="flat" cmpd="sng">
              <a:solidFill>
                <a:srgbClr val="000000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071;p16"/>
            <p:cNvSpPr/>
            <p:nvPr/>
          </p:nvSpPr>
          <p:spPr>
            <a:xfrm>
              <a:off x="6438024" y="2609908"/>
              <a:ext cx="137880" cy="120882"/>
            </a:xfrm>
            <a:custGeom>
              <a:avLst/>
              <a:gdLst/>
              <a:ahLst/>
              <a:cxnLst/>
              <a:rect l="l" t="t" r="r" b="b"/>
              <a:pathLst>
                <a:path w="4596" h="4066" extrusionOk="0">
                  <a:moveTo>
                    <a:pt x="2291" y="1"/>
                  </a:moveTo>
                  <a:cubicBezTo>
                    <a:pt x="1244" y="1"/>
                    <a:pt x="322" y="717"/>
                    <a:pt x="157" y="1735"/>
                  </a:cubicBezTo>
                  <a:cubicBezTo>
                    <a:pt x="1" y="2851"/>
                    <a:pt x="806" y="3864"/>
                    <a:pt x="2000" y="4045"/>
                  </a:cubicBezTo>
                  <a:cubicBezTo>
                    <a:pt x="2100" y="4059"/>
                    <a:pt x="2200" y="4065"/>
                    <a:pt x="2298" y="4065"/>
                  </a:cubicBezTo>
                  <a:cubicBezTo>
                    <a:pt x="3348" y="4065"/>
                    <a:pt x="4272" y="3327"/>
                    <a:pt x="4414" y="2306"/>
                  </a:cubicBezTo>
                  <a:cubicBezTo>
                    <a:pt x="4596" y="1216"/>
                    <a:pt x="3765" y="177"/>
                    <a:pt x="2597" y="21"/>
                  </a:cubicBezTo>
                  <a:cubicBezTo>
                    <a:pt x="2494" y="8"/>
                    <a:pt x="2392" y="1"/>
                    <a:pt x="2291" y="1"/>
                  </a:cubicBezTo>
                  <a:close/>
                </a:path>
              </a:pathLst>
            </a:custGeom>
            <a:solidFill>
              <a:srgbClr val="BF1604"/>
            </a:solidFill>
            <a:ln w="3900" cap="flat" cmpd="sng">
              <a:solidFill>
                <a:srgbClr val="000000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16"/>
            <p:cNvSpPr/>
            <p:nvPr/>
          </p:nvSpPr>
          <p:spPr>
            <a:xfrm>
              <a:off x="6336029" y="2586007"/>
              <a:ext cx="137880" cy="120852"/>
            </a:xfrm>
            <a:custGeom>
              <a:avLst/>
              <a:gdLst/>
              <a:ahLst/>
              <a:cxnLst/>
              <a:rect l="l" t="t" r="r" b="b"/>
              <a:pathLst>
                <a:path w="4596" h="4065" extrusionOk="0">
                  <a:moveTo>
                    <a:pt x="2290" y="0"/>
                  </a:moveTo>
                  <a:cubicBezTo>
                    <a:pt x="1243" y="0"/>
                    <a:pt x="322" y="716"/>
                    <a:pt x="156" y="1734"/>
                  </a:cubicBezTo>
                  <a:cubicBezTo>
                    <a:pt x="0" y="2850"/>
                    <a:pt x="805" y="3889"/>
                    <a:pt x="1999" y="4044"/>
                  </a:cubicBezTo>
                  <a:cubicBezTo>
                    <a:pt x="2099" y="4058"/>
                    <a:pt x="2199" y="4064"/>
                    <a:pt x="2297" y="4064"/>
                  </a:cubicBezTo>
                  <a:cubicBezTo>
                    <a:pt x="3347" y="4064"/>
                    <a:pt x="4271" y="3326"/>
                    <a:pt x="4413" y="2305"/>
                  </a:cubicBezTo>
                  <a:cubicBezTo>
                    <a:pt x="4595" y="1215"/>
                    <a:pt x="3764" y="176"/>
                    <a:pt x="2596" y="21"/>
                  </a:cubicBezTo>
                  <a:cubicBezTo>
                    <a:pt x="2493" y="7"/>
                    <a:pt x="2391" y="0"/>
                    <a:pt x="2290" y="0"/>
                  </a:cubicBezTo>
                  <a:close/>
                </a:path>
              </a:pathLst>
            </a:custGeom>
            <a:solidFill>
              <a:srgbClr val="BF1604"/>
            </a:solidFill>
            <a:ln w="3900" cap="flat" cmpd="sng">
              <a:solidFill>
                <a:srgbClr val="000000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073;p16"/>
            <p:cNvSpPr/>
            <p:nvPr/>
          </p:nvSpPr>
          <p:spPr>
            <a:xfrm>
              <a:off x="6219964" y="2569033"/>
              <a:ext cx="137880" cy="120852"/>
            </a:xfrm>
            <a:custGeom>
              <a:avLst/>
              <a:gdLst/>
              <a:ahLst/>
              <a:cxnLst/>
              <a:rect l="l" t="t" r="r" b="b"/>
              <a:pathLst>
                <a:path w="4596" h="4065" extrusionOk="0">
                  <a:moveTo>
                    <a:pt x="2299" y="1"/>
                  </a:moveTo>
                  <a:cubicBezTo>
                    <a:pt x="1249" y="1"/>
                    <a:pt x="323" y="739"/>
                    <a:pt x="157" y="1760"/>
                  </a:cubicBezTo>
                  <a:cubicBezTo>
                    <a:pt x="1" y="2876"/>
                    <a:pt x="806" y="3889"/>
                    <a:pt x="1974" y="4044"/>
                  </a:cubicBezTo>
                  <a:cubicBezTo>
                    <a:pt x="2079" y="4058"/>
                    <a:pt x="2183" y="4065"/>
                    <a:pt x="2286" y="4065"/>
                  </a:cubicBezTo>
                  <a:cubicBezTo>
                    <a:pt x="3353" y="4065"/>
                    <a:pt x="4272" y="3349"/>
                    <a:pt x="4414" y="2331"/>
                  </a:cubicBezTo>
                  <a:cubicBezTo>
                    <a:pt x="4596" y="1215"/>
                    <a:pt x="3765" y="202"/>
                    <a:pt x="2597" y="20"/>
                  </a:cubicBezTo>
                  <a:cubicBezTo>
                    <a:pt x="2497" y="7"/>
                    <a:pt x="2397" y="1"/>
                    <a:pt x="2299" y="1"/>
                  </a:cubicBezTo>
                  <a:close/>
                </a:path>
              </a:pathLst>
            </a:custGeom>
            <a:solidFill>
              <a:srgbClr val="BF1604"/>
            </a:solidFill>
            <a:ln w="3900" cap="flat" cmpd="sng">
              <a:solidFill>
                <a:srgbClr val="000000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074;p16"/>
            <p:cNvSpPr/>
            <p:nvPr/>
          </p:nvSpPr>
          <p:spPr>
            <a:xfrm>
              <a:off x="6104709" y="2562076"/>
              <a:ext cx="139440" cy="121625"/>
            </a:xfrm>
            <a:custGeom>
              <a:avLst/>
              <a:gdLst/>
              <a:ahLst/>
              <a:cxnLst/>
              <a:rect l="l" t="t" r="r" b="b"/>
              <a:pathLst>
                <a:path w="4648" h="4091" extrusionOk="0">
                  <a:moveTo>
                    <a:pt x="2319" y="1"/>
                  </a:moveTo>
                  <a:cubicBezTo>
                    <a:pt x="1248" y="1"/>
                    <a:pt x="323" y="739"/>
                    <a:pt x="156" y="1760"/>
                  </a:cubicBezTo>
                  <a:cubicBezTo>
                    <a:pt x="1" y="2876"/>
                    <a:pt x="831" y="3915"/>
                    <a:pt x="2000" y="4071"/>
                  </a:cubicBezTo>
                  <a:cubicBezTo>
                    <a:pt x="2102" y="4084"/>
                    <a:pt x="2204" y="4090"/>
                    <a:pt x="2304" y="4090"/>
                  </a:cubicBezTo>
                  <a:cubicBezTo>
                    <a:pt x="3378" y="4090"/>
                    <a:pt x="4324" y="3352"/>
                    <a:pt x="4466" y="2331"/>
                  </a:cubicBezTo>
                  <a:cubicBezTo>
                    <a:pt x="4648" y="1215"/>
                    <a:pt x="3817" y="177"/>
                    <a:pt x="2623" y="21"/>
                  </a:cubicBezTo>
                  <a:cubicBezTo>
                    <a:pt x="2520" y="7"/>
                    <a:pt x="2419" y="1"/>
                    <a:pt x="2319" y="1"/>
                  </a:cubicBezTo>
                  <a:close/>
                </a:path>
              </a:pathLst>
            </a:custGeom>
            <a:solidFill>
              <a:srgbClr val="BF1604"/>
            </a:solidFill>
            <a:ln w="3900" cap="flat" cmpd="sng">
              <a:solidFill>
                <a:srgbClr val="000000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075;p16"/>
            <p:cNvSpPr/>
            <p:nvPr/>
          </p:nvSpPr>
          <p:spPr>
            <a:xfrm>
              <a:off x="5989455" y="2586007"/>
              <a:ext cx="139440" cy="122398"/>
            </a:xfrm>
            <a:custGeom>
              <a:avLst/>
              <a:gdLst/>
              <a:ahLst/>
              <a:cxnLst/>
              <a:rect l="l" t="t" r="r" b="b"/>
              <a:pathLst>
                <a:path w="4648" h="4117" extrusionOk="0">
                  <a:moveTo>
                    <a:pt x="2318" y="1"/>
                  </a:moveTo>
                  <a:cubicBezTo>
                    <a:pt x="1248" y="1"/>
                    <a:pt x="322" y="739"/>
                    <a:pt x="156" y="1760"/>
                  </a:cubicBezTo>
                  <a:cubicBezTo>
                    <a:pt x="1" y="2902"/>
                    <a:pt x="831" y="3941"/>
                    <a:pt x="2000" y="4096"/>
                  </a:cubicBezTo>
                  <a:cubicBezTo>
                    <a:pt x="2102" y="4110"/>
                    <a:pt x="2204" y="4116"/>
                    <a:pt x="2304" y="4116"/>
                  </a:cubicBezTo>
                  <a:cubicBezTo>
                    <a:pt x="3378" y="4116"/>
                    <a:pt x="4323" y="3378"/>
                    <a:pt x="4466" y="2357"/>
                  </a:cubicBezTo>
                  <a:cubicBezTo>
                    <a:pt x="4648" y="1241"/>
                    <a:pt x="3817" y="202"/>
                    <a:pt x="2623" y="21"/>
                  </a:cubicBezTo>
                  <a:cubicBezTo>
                    <a:pt x="2520" y="7"/>
                    <a:pt x="2419" y="1"/>
                    <a:pt x="2318" y="1"/>
                  </a:cubicBezTo>
                  <a:close/>
                </a:path>
              </a:pathLst>
            </a:custGeom>
            <a:solidFill>
              <a:srgbClr val="BF1604"/>
            </a:solidFill>
            <a:ln w="3900" cap="flat" cmpd="sng">
              <a:solidFill>
                <a:srgbClr val="000000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16"/>
            <p:cNvSpPr/>
            <p:nvPr/>
          </p:nvSpPr>
          <p:spPr>
            <a:xfrm>
              <a:off x="5881970" y="2595847"/>
              <a:ext cx="139440" cy="121804"/>
            </a:xfrm>
            <a:custGeom>
              <a:avLst/>
              <a:gdLst/>
              <a:ahLst/>
              <a:cxnLst/>
              <a:rect l="l" t="t" r="r" b="b"/>
              <a:pathLst>
                <a:path w="4648" h="4097" extrusionOk="0">
                  <a:moveTo>
                    <a:pt x="2303" y="1"/>
                  </a:moveTo>
                  <a:cubicBezTo>
                    <a:pt x="1246" y="1"/>
                    <a:pt x="323" y="736"/>
                    <a:pt x="183" y="1766"/>
                  </a:cubicBezTo>
                  <a:cubicBezTo>
                    <a:pt x="1" y="2883"/>
                    <a:pt x="832" y="3921"/>
                    <a:pt x="2026" y="4077"/>
                  </a:cubicBezTo>
                  <a:cubicBezTo>
                    <a:pt x="2128" y="4090"/>
                    <a:pt x="2230" y="4097"/>
                    <a:pt x="2330" y="4097"/>
                  </a:cubicBezTo>
                  <a:cubicBezTo>
                    <a:pt x="3400" y="4097"/>
                    <a:pt x="4326" y="3358"/>
                    <a:pt x="4492" y="2338"/>
                  </a:cubicBezTo>
                  <a:cubicBezTo>
                    <a:pt x="4648" y="1221"/>
                    <a:pt x="3817" y="183"/>
                    <a:pt x="2649" y="27"/>
                  </a:cubicBezTo>
                  <a:cubicBezTo>
                    <a:pt x="2532" y="9"/>
                    <a:pt x="2417" y="1"/>
                    <a:pt x="2303" y="1"/>
                  </a:cubicBezTo>
                  <a:close/>
                </a:path>
              </a:pathLst>
            </a:custGeom>
            <a:solidFill>
              <a:srgbClr val="BF1604"/>
            </a:solidFill>
            <a:ln w="3900" cap="flat" cmpd="sng">
              <a:solidFill>
                <a:srgbClr val="000000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16"/>
            <p:cNvSpPr/>
            <p:nvPr/>
          </p:nvSpPr>
          <p:spPr>
            <a:xfrm>
              <a:off x="5765935" y="2615348"/>
              <a:ext cx="141000" cy="123142"/>
            </a:xfrm>
            <a:custGeom>
              <a:avLst/>
              <a:gdLst/>
              <a:ahLst/>
              <a:cxnLst/>
              <a:rect l="l" t="t" r="r" b="b"/>
              <a:pathLst>
                <a:path w="4700" h="4142" extrusionOk="0">
                  <a:moveTo>
                    <a:pt x="2365" y="0"/>
                  </a:moveTo>
                  <a:cubicBezTo>
                    <a:pt x="1275" y="0"/>
                    <a:pt x="349" y="741"/>
                    <a:pt x="183" y="1785"/>
                  </a:cubicBezTo>
                  <a:cubicBezTo>
                    <a:pt x="1" y="2902"/>
                    <a:pt x="858" y="3966"/>
                    <a:pt x="2052" y="4122"/>
                  </a:cubicBezTo>
                  <a:cubicBezTo>
                    <a:pt x="2154" y="4135"/>
                    <a:pt x="2256" y="4142"/>
                    <a:pt x="2356" y="4142"/>
                  </a:cubicBezTo>
                  <a:cubicBezTo>
                    <a:pt x="3430" y="4142"/>
                    <a:pt x="4376" y="3401"/>
                    <a:pt x="4518" y="2357"/>
                  </a:cubicBezTo>
                  <a:cubicBezTo>
                    <a:pt x="4700" y="1240"/>
                    <a:pt x="3869" y="176"/>
                    <a:pt x="2675" y="20"/>
                  </a:cubicBezTo>
                  <a:cubicBezTo>
                    <a:pt x="2570" y="7"/>
                    <a:pt x="2467" y="0"/>
                    <a:pt x="2365" y="0"/>
                  </a:cubicBezTo>
                  <a:close/>
                </a:path>
              </a:pathLst>
            </a:custGeom>
            <a:solidFill>
              <a:srgbClr val="BF1604"/>
            </a:solidFill>
            <a:ln w="3900" cap="flat" cmpd="sng">
              <a:solidFill>
                <a:srgbClr val="000000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16"/>
            <p:cNvSpPr/>
            <p:nvPr/>
          </p:nvSpPr>
          <p:spPr>
            <a:xfrm>
              <a:off x="5654580" y="2637733"/>
              <a:ext cx="141000" cy="123320"/>
            </a:xfrm>
            <a:custGeom>
              <a:avLst/>
              <a:gdLst/>
              <a:ahLst/>
              <a:cxnLst/>
              <a:rect l="l" t="t" r="r" b="b"/>
              <a:pathLst>
                <a:path w="4700" h="4148" extrusionOk="0">
                  <a:moveTo>
                    <a:pt x="2344" y="0"/>
                  </a:moveTo>
                  <a:cubicBezTo>
                    <a:pt x="1270" y="0"/>
                    <a:pt x="325" y="741"/>
                    <a:pt x="182" y="1785"/>
                  </a:cubicBezTo>
                  <a:cubicBezTo>
                    <a:pt x="0" y="2928"/>
                    <a:pt x="831" y="3966"/>
                    <a:pt x="2051" y="4122"/>
                  </a:cubicBezTo>
                  <a:cubicBezTo>
                    <a:pt x="2165" y="4139"/>
                    <a:pt x="2278" y="4147"/>
                    <a:pt x="2390" y="4147"/>
                  </a:cubicBezTo>
                  <a:cubicBezTo>
                    <a:pt x="3449" y="4147"/>
                    <a:pt x="4377" y="3392"/>
                    <a:pt x="4518" y="2382"/>
                  </a:cubicBezTo>
                  <a:cubicBezTo>
                    <a:pt x="4699" y="1240"/>
                    <a:pt x="3869" y="202"/>
                    <a:pt x="2648" y="20"/>
                  </a:cubicBezTo>
                  <a:cubicBezTo>
                    <a:pt x="2546" y="7"/>
                    <a:pt x="2445" y="0"/>
                    <a:pt x="2344" y="0"/>
                  </a:cubicBezTo>
                  <a:close/>
                </a:path>
              </a:pathLst>
            </a:custGeom>
            <a:solidFill>
              <a:srgbClr val="BF1604"/>
            </a:solidFill>
            <a:ln w="3900" cap="flat" cmpd="sng">
              <a:solidFill>
                <a:srgbClr val="000000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16"/>
            <p:cNvSpPr/>
            <p:nvPr/>
          </p:nvSpPr>
          <p:spPr>
            <a:xfrm>
              <a:off x="5210660" y="2617667"/>
              <a:ext cx="144900" cy="126977"/>
            </a:xfrm>
            <a:custGeom>
              <a:avLst/>
              <a:gdLst/>
              <a:ahLst/>
              <a:cxnLst/>
              <a:rect l="l" t="t" r="r" b="b"/>
              <a:pathLst>
                <a:path w="4830" h="4271" extrusionOk="0">
                  <a:moveTo>
                    <a:pt x="2424" y="1"/>
                  </a:moveTo>
                  <a:cubicBezTo>
                    <a:pt x="1319" y="1"/>
                    <a:pt x="325" y="766"/>
                    <a:pt x="183" y="1837"/>
                  </a:cubicBezTo>
                  <a:cubicBezTo>
                    <a:pt x="1" y="3005"/>
                    <a:pt x="857" y="4096"/>
                    <a:pt x="2104" y="4252"/>
                  </a:cubicBezTo>
                  <a:cubicBezTo>
                    <a:pt x="2205" y="4265"/>
                    <a:pt x="2306" y="4271"/>
                    <a:pt x="2406" y="4271"/>
                  </a:cubicBezTo>
                  <a:cubicBezTo>
                    <a:pt x="3507" y="4271"/>
                    <a:pt x="4481" y="3505"/>
                    <a:pt x="4648" y="2434"/>
                  </a:cubicBezTo>
                  <a:cubicBezTo>
                    <a:pt x="4829" y="1266"/>
                    <a:pt x="3973" y="202"/>
                    <a:pt x="2727" y="20"/>
                  </a:cubicBezTo>
                  <a:cubicBezTo>
                    <a:pt x="2625" y="7"/>
                    <a:pt x="2524" y="1"/>
                    <a:pt x="2424" y="1"/>
                  </a:cubicBezTo>
                  <a:close/>
                </a:path>
              </a:pathLst>
            </a:custGeom>
            <a:solidFill>
              <a:srgbClr val="BF1604"/>
            </a:solidFill>
            <a:ln w="4550" cap="flat" cmpd="sng">
              <a:solidFill>
                <a:srgbClr val="000000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080;p16"/>
            <p:cNvSpPr/>
            <p:nvPr/>
          </p:nvSpPr>
          <p:spPr>
            <a:xfrm>
              <a:off x="5092286" y="2592190"/>
              <a:ext cx="146460" cy="128553"/>
            </a:xfrm>
            <a:custGeom>
              <a:avLst/>
              <a:gdLst/>
              <a:ahLst/>
              <a:cxnLst/>
              <a:rect l="l" t="t" r="r" b="b"/>
              <a:pathLst>
                <a:path w="4882" h="4324" extrusionOk="0">
                  <a:moveTo>
                    <a:pt x="2470" y="1"/>
                  </a:moveTo>
                  <a:cubicBezTo>
                    <a:pt x="1345" y="1"/>
                    <a:pt x="349" y="769"/>
                    <a:pt x="182" y="1863"/>
                  </a:cubicBezTo>
                  <a:cubicBezTo>
                    <a:pt x="1" y="3032"/>
                    <a:pt x="883" y="4122"/>
                    <a:pt x="2130" y="4304"/>
                  </a:cubicBezTo>
                  <a:cubicBezTo>
                    <a:pt x="2233" y="4317"/>
                    <a:pt x="2336" y="4323"/>
                    <a:pt x="2438" y="4323"/>
                  </a:cubicBezTo>
                  <a:cubicBezTo>
                    <a:pt x="3563" y="4323"/>
                    <a:pt x="4557" y="3555"/>
                    <a:pt x="4700" y="2461"/>
                  </a:cubicBezTo>
                  <a:cubicBezTo>
                    <a:pt x="4881" y="1292"/>
                    <a:pt x="4025" y="202"/>
                    <a:pt x="2779" y="20"/>
                  </a:cubicBezTo>
                  <a:cubicBezTo>
                    <a:pt x="2675" y="7"/>
                    <a:pt x="2572" y="1"/>
                    <a:pt x="2470" y="1"/>
                  </a:cubicBezTo>
                  <a:close/>
                </a:path>
              </a:pathLst>
            </a:custGeom>
            <a:solidFill>
              <a:srgbClr val="BF1604"/>
            </a:solidFill>
            <a:ln w="4550" cap="flat" cmpd="sng">
              <a:solidFill>
                <a:srgbClr val="000000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081;p16"/>
            <p:cNvSpPr/>
            <p:nvPr/>
          </p:nvSpPr>
          <p:spPr>
            <a:xfrm>
              <a:off x="4966921" y="2614575"/>
              <a:ext cx="146430" cy="128523"/>
            </a:xfrm>
            <a:custGeom>
              <a:avLst/>
              <a:gdLst/>
              <a:ahLst/>
              <a:cxnLst/>
              <a:rect l="l" t="t" r="r" b="b"/>
              <a:pathLst>
                <a:path w="4881" h="4323" extrusionOk="0">
                  <a:moveTo>
                    <a:pt x="2469" y="1"/>
                  </a:moveTo>
                  <a:cubicBezTo>
                    <a:pt x="1344" y="1"/>
                    <a:pt x="348" y="768"/>
                    <a:pt x="182" y="1863"/>
                  </a:cubicBezTo>
                  <a:cubicBezTo>
                    <a:pt x="0" y="3032"/>
                    <a:pt x="883" y="4122"/>
                    <a:pt x="2129" y="4304"/>
                  </a:cubicBezTo>
                  <a:cubicBezTo>
                    <a:pt x="2232" y="4317"/>
                    <a:pt x="2336" y="4323"/>
                    <a:pt x="2437" y="4323"/>
                  </a:cubicBezTo>
                  <a:cubicBezTo>
                    <a:pt x="3562" y="4323"/>
                    <a:pt x="4556" y="3555"/>
                    <a:pt x="4699" y="2460"/>
                  </a:cubicBezTo>
                  <a:cubicBezTo>
                    <a:pt x="4881" y="1292"/>
                    <a:pt x="4024" y="202"/>
                    <a:pt x="2778" y="20"/>
                  </a:cubicBezTo>
                  <a:cubicBezTo>
                    <a:pt x="2674" y="7"/>
                    <a:pt x="2571" y="1"/>
                    <a:pt x="2469" y="1"/>
                  </a:cubicBezTo>
                  <a:close/>
                </a:path>
              </a:pathLst>
            </a:custGeom>
            <a:solidFill>
              <a:srgbClr val="BF1604"/>
            </a:solidFill>
            <a:ln w="4550" cap="flat" cmpd="sng">
              <a:solidFill>
                <a:srgbClr val="000000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p16"/>
            <p:cNvSpPr/>
            <p:nvPr/>
          </p:nvSpPr>
          <p:spPr>
            <a:xfrm>
              <a:off x="4848547" y="2603784"/>
              <a:ext cx="149550" cy="130990"/>
            </a:xfrm>
            <a:custGeom>
              <a:avLst/>
              <a:gdLst/>
              <a:ahLst/>
              <a:cxnLst/>
              <a:rect l="l" t="t" r="r" b="b"/>
              <a:pathLst>
                <a:path w="4985" h="4406" extrusionOk="0">
                  <a:moveTo>
                    <a:pt x="2497" y="1"/>
                  </a:moveTo>
                  <a:cubicBezTo>
                    <a:pt x="1349" y="1"/>
                    <a:pt x="349" y="791"/>
                    <a:pt x="182" y="1889"/>
                  </a:cubicBezTo>
                  <a:cubicBezTo>
                    <a:pt x="0" y="3083"/>
                    <a:pt x="883" y="4199"/>
                    <a:pt x="2155" y="4381"/>
                  </a:cubicBezTo>
                  <a:cubicBezTo>
                    <a:pt x="2270" y="4397"/>
                    <a:pt x="2384" y="4405"/>
                    <a:pt x="2497" y="4405"/>
                  </a:cubicBezTo>
                  <a:cubicBezTo>
                    <a:pt x="3634" y="4405"/>
                    <a:pt x="4637" y="3598"/>
                    <a:pt x="4803" y="2512"/>
                  </a:cubicBezTo>
                  <a:cubicBezTo>
                    <a:pt x="4984" y="1318"/>
                    <a:pt x="4102" y="201"/>
                    <a:pt x="2804" y="20"/>
                  </a:cubicBezTo>
                  <a:cubicBezTo>
                    <a:pt x="2701" y="7"/>
                    <a:pt x="2598" y="1"/>
                    <a:pt x="2497" y="1"/>
                  </a:cubicBezTo>
                  <a:close/>
                </a:path>
              </a:pathLst>
            </a:custGeom>
            <a:solidFill>
              <a:srgbClr val="BF1604"/>
            </a:solidFill>
            <a:ln w="4550" cap="flat" cmpd="sng">
              <a:solidFill>
                <a:srgbClr val="000000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16"/>
            <p:cNvSpPr/>
            <p:nvPr/>
          </p:nvSpPr>
          <p:spPr>
            <a:xfrm>
              <a:off x="4719253" y="2668471"/>
              <a:ext cx="150330" cy="130961"/>
            </a:xfrm>
            <a:custGeom>
              <a:avLst/>
              <a:gdLst/>
              <a:ahLst/>
              <a:cxnLst/>
              <a:rect l="l" t="t" r="r" b="b"/>
              <a:pathLst>
                <a:path w="5011" h="4405" extrusionOk="0">
                  <a:moveTo>
                    <a:pt x="2489" y="0"/>
                  </a:moveTo>
                  <a:cubicBezTo>
                    <a:pt x="1355" y="0"/>
                    <a:pt x="374" y="807"/>
                    <a:pt x="208" y="1894"/>
                  </a:cubicBezTo>
                  <a:cubicBezTo>
                    <a:pt x="1" y="3140"/>
                    <a:pt x="468" y="4152"/>
                    <a:pt x="2181" y="4386"/>
                  </a:cubicBezTo>
                  <a:cubicBezTo>
                    <a:pt x="2284" y="4398"/>
                    <a:pt x="2387" y="4405"/>
                    <a:pt x="2488" y="4405"/>
                  </a:cubicBezTo>
                  <a:cubicBezTo>
                    <a:pt x="3636" y="4405"/>
                    <a:pt x="4636" y="3614"/>
                    <a:pt x="4803" y="2517"/>
                  </a:cubicBezTo>
                  <a:cubicBezTo>
                    <a:pt x="5011" y="1322"/>
                    <a:pt x="4102" y="206"/>
                    <a:pt x="2830" y="24"/>
                  </a:cubicBezTo>
                  <a:cubicBezTo>
                    <a:pt x="2715" y="8"/>
                    <a:pt x="2602" y="0"/>
                    <a:pt x="2489" y="0"/>
                  </a:cubicBezTo>
                  <a:close/>
                </a:path>
              </a:pathLst>
            </a:custGeom>
            <a:solidFill>
              <a:srgbClr val="BF1604"/>
            </a:solidFill>
            <a:ln w="4550" cap="flat" cmpd="sng">
              <a:solidFill>
                <a:srgbClr val="000000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16"/>
            <p:cNvSpPr/>
            <p:nvPr/>
          </p:nvSpPr>
          <p:spPr>
            <a:xfrm>
              <a:off x="4583749" y="2662436"/>
              <a:ext cx="151890" cy="133309"/>
            </a:xfrm>
            <a:custGeom>
              <a:avLst/>
              <a:gdLst/>
              <a:ahLst/>
              <a:cxnLst/>
              <a:rect l="l" t="t" r="r" b="b"/>
              <a:pathLst>
                <a:path w="5063" h="4484" extrusionOk="0">
                  <a:moveTo>
                    <a:pt x="2569" y="1"/>
                  </a:moveTo>
                  <a:cubicBezTo>
                    <a:pt x="1393" y="1"/>
                    <a:pt x="349" y="795"/>
                    <a:pt x="182" y="1941"/>
                  </a:cubicBezTo>
                  <a:cubicBezTo>
                    <a:pt x="0" y="3161"/>
                    <a:pt x="909" y="4303"/>
                    <a:pt x="2207" y="4459"/>
                  </a:cubicBezTo>
                  <a:cubicBezTo>
                    <a:pt x="2324" y="4475"/>
                    <a:pt x="2440" y="4483"/>
                    <a:pt x="2555" y="4483"/>
                  </a:cubicBezTo>
                  <a:cubicBezTo>
                    <a:pt x="3712" y="4483"/>
                    <a:pt x="4716" y="3674"/>
                    <a:pt x="4881" y="2564"/>
                  </a:cubicBezTo>
                  <a:cubicBezTo>
                    <a:pt x="5063" y="1344"/>
                    <a:pt x="4180" y="201"/>
                    <a:pt x="2882" y="20"/>
                  </a:cubicBezTo>
                  <a:cubicBezTo>
                    <a:pt x="2777" y="7"/>
                    <a:pt x="2673" y="1"/>
                    <a:pt x="2569" y="1"/>
                  </a:cubicBezTo>
                  <a:close/>
                </a:path>
              </a:pathLst>
            </a:custGeom>
            <a:solidFill>
              <a:srgbClr val="BF1604"/>
            </a:solidFill>
            <a:ln w="4550" cap="flat" cmpd="sng">
              <a:solidFill>
                <a:srgbClr val="000000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p16"/>
            <p:cNvSpPr/>
            <p:nvPr/>
          </p:nvSpPr>
          <p:spPr>
            <a:xfrm>
              <a:off x="4453675" y="2652240"/>
              <a:ext cx="152700" cy="133458"/>
            </a:xfrm>
            <a:custGeom>
              <a:avLst/>
              <a:gdLst/>
              <a:ahLst/>
              <a:cxnLst/>
              <a:rect l="l" t="t" r="r" b="b"/>
              <a:pathLst>
                <a:path w="5090" h="4489" extrusionOk="0">
                  <a:moveTo>
                    <a:pt x="2535" y="1"/>
                  </a:moveTo>
                  <a:cubicBezTo>
                    <a:pt x="1373" y="1"/>
                    <a:pt x="348" y="812"/>
                    <a:pt x="183" y="1946"/>
                  </a:cubicBezTo>
                  <a:cubicBezTo>
                    <a:pt x="1" y="3166"/>
                    <a:pt x="910" y="4309"/>
                    <a:pt x="2208" y="4464"/>
                  </a:cubicBezTo>
                  <a:cubicBezTo>
                    <a:pt x="2325" y="4481"/>
                    <a:pt x="2441" y="4489"/>
                    <a:pt x="2555" y="4489"/>
                  </a:cubicBezTo>
                  <a:cubicBezTo>
                    <a:pt x="3713" y="4489"/>
                    <a:pt x="4716" y="3680"/>
                    <a:pt x="4882" y="2569"/>
                  </a:cubicBezTo>
                  <a:cubicBezTo>
                    <a:pt x="5089" y="1349"/>
                    <a:pt x="4181" y="207"/>
                    <a:pt x="2883" y="25"/>
                  </a:cubicBezTo>
                  <a:cubicBezTo>
                    <a:pt x="2766" y="9"/>
                    <a:pt x="2649" y="1"/>
                    <a:pt x="2535" y="1"/>
                  </a:cubicBezTo>
                  <a:close/>
                </a:path>
              </a:pathLst>
            </a:custGeom>
            <a:solidFill>
              <a:srgbClr val="BF1604"/>
            </a:solidFill>
            <a:ln w="4550" cap="flat" cmpd="sng">
              <a:solidFill>
                <a:srgbClr val="000000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p16"/>
            <p:cNvSpPr/>
            <p:nvPr/>
          </p:nvSpPr>
          <p:spPr>
            <a:xfrm>
              <a:off x="4304162" y="2620015"/>
              <a:ext cx="151890" cy="133280"/>
            </a:xfrm>
            <a:custGeom>
              <a:avLst/>
              <a:gdLst/>
              <a:ahLst/>
              <a:cxnLst/>
              <a:rect l="l" t="t" r="r" b="b"/>
              <a:pathLst>
                <a:path w="5063" h="4483" extrusionOk="0">
                  <a:moveTo>
                    <a:pt x="2569" y="0"/>
                  </a:moveTo>
                  <a:cubicBezTo>
                    <a:pt x="1394" y="0"/>
                    <a:pt x="349" y="795"/>
                    <a:pt x="182" y="1940"/>
                  </a:cubicBezTo>
                  <a:cubicBezTo>
                    <a:pt x="0" y="3160"/>
                    <a:pt x="909" y="4302"/>
                    <a:pt x="2207" y="4458"/>
                  </a:cubicBezTo>
                  <a:cubicBezTo>
                    <a:pt x="2324" y="4475"/>
                    <a:pt x="2440" y="4482"/>
                    <a:pt x="2555" y="4482"/>
                  </a:cubicBezTo>
                  <a:cubicBezTo>
                    <a:pt x="3712" y="4482"/>
                    <a:pt x="4716" y="3673"/>
                    <a:pt x="4881" y="2563"/>
                  </a:cubicBezTo>
                  <a:cubicBezTo>
                    <a:pt x="5063" y="1343"/>
                    <a:pt x="4180" y="201"/>
                    <a:pt x="2882" y="19"/>
                  </a:cubicBezTo>
                  <a:cubicBezTo>
                    <a:pt x="2777" y="6"/>
                    <a:pt x="2673" y="0"/>
                    <a:pt x="2569" y="0"/>
                  </a:cubicBezTo>
                  <a:close/>
                </a:path>
              </a:pathLst>
            </a:custGeom>
            <a:solidFill>
              <a:srgbClr val="BF1604"/>
            </a:solidFill>
            <a:ln w="4550" cap="flat" cmpd="sng">
              <a:solidFill>
                <a:srgbClr val="000000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16"/>
            <p:cNvSpPr/>
            <p:nvPr/>
          </p:nvSpPr>
          <p:spPr>
            <a:xfrm>
              <a:off x="4104791" y="2520279"/>
              <a:ext cx="151890" cy="133458"/>
            </a:xfrm>
            <a:custGeom>
              <a:avLst/>
              <a:gdLst/>
              <a:ahLst/>
              <a:cxnLst/>
              <a:rect l="l" t="t" r="r" b="b"/>
              <a:pathLst>
                <a:path w="5063" h="4489" extrusionOk="0">
                  <a:moveTo>
                    <a:pt x="2508" y="1"/>
                  </a:moveTo>
                  <a:cubicBezTo>
                    <a:pt x="1351" y="1"/>
                    <a:pt x="348" y="810"/>
                    <a:pt x="182" y="1920"/>
                  </a:cubicBezTo>
                  <a:cubicBezTo>
                    <a:pt x="1" y="3140"/>
                    <a:pt x="883" y="4282"/>
                    <a:pt x="2181" y="4464"/>
                  </a:cubicBezTo>
                  <a:cubicBezTo>
                    <a:pt x="2298" y="4481"/>
                    <a:pt x="2415" y="4489"/>
                    <a:pt x="2530" y="4489"/>
                  </a:cubicBezTo>
                  <a:cubicBezTo>
                    <a:pt x="3691" y="4489"/>
                    <a:pt x="4716" y="3679"/>
                    <a:pt x="4881" y="2569"/>
                  </a:cubicBezTo>
                  <a:cubicBezTo>
                    <a:pt x="5063" y="1323"/>
                    <a:pt x="4154" y="207"/>
                    <a:pt x="2856" y="25"/>
                  </a:cubicBezTo>
                  <a:cubicBezTo>
                    <a:pt x="2739" y="9"/>
                    <a:pt x="2623" y="1"/>
                    <a:pt x="2508" y="1"/>
                  </a:cubicBezTo>
                  <a:close/>
                </a:path>
              </a:pathLst>
            </a:custGeom>
            <a:solidFill>
              <a:srgbClr val="BF1604"/>
            </a:solidFill>
            <a:ln w="4550" cap="flat" cmpd="sng">
              <a:solidFill>
                <a:srgbClr val="000000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1088;p16"/>
            <p:cNvSpPr/>
            <p:nvPr/>
          </p:nvSpPr>
          <p:spPr>
            <a:xfrm>
              <a:off x="4011345" y="2534341"/>
              <a:ext cx="151890" cy="133280"/>
            </a:xfrm>
            <a:custGeom>
              <a:avLst/>
              <a:gdLst/>
              <a:ahLst/>
              <a:cxnLst/>
              <a:rect l="l" t="t" r="r" b="b"/>
              <a:pathLst>
                <a:path w="5063" h="4483" extrusionOk="0">
                  <a:moveTo>
                    <a:pt x="2569" y="0"/>
                  </a:moveTo>
                  <a:cubicBezTo>
                    <a:pt x="1393" y="0"/>
                    <a:pt x="349" y="795"/>
                    <a:pt x="182" y="1940"/>
                  </a:cubicBezTo>
                  <a:cubicBezTo>
                    <a:pt x="0" y="3160"/>
                    <a:pt x="909" y="4303"/>
                    <a:pt x="2207" y="4458"/>
                  </a:cubicBezTo>
                  <a:cubicBezTo>
                    <a:pt x="2324" y="4475"/>
                    <a:pt x="2440" y="4483"/>
                    <a:pt x="2555" y="4483"/>
                  </a:cubicBezTo>
                  <a:cubicBezTo>
                    <a:pt x="3712" y="4483"/>
                    <a:pt x="4716" y="3674"/>
                    <a:pt x="4881" y="2563"/>
                  </a:cubicBezTo>
                  <a:cubicBezTo>
                    <a:pt x="5063" y="1343"/>
                    <a:pt x="4180" y="201"/>
                    <a:pt x="2882" y="19"/>
                  </a:cubicBezTo>
                  <a:cubicBezTo>
                    <a:pt x="2777" y="7"/>
                    <a:pt x="2673" y="0"/>
                    <a:pt x="2569" y="0"/>
                  </a:cubicBezTo>
                  <a:close/>
                </a:path>
              </a:pathLst>
            </a:custGeom>
            <a:solidFill>
              <a:srgbClr val="BF1604"/>
            </a:solidFill>
            <a:ln w="4550" cap="flat" cmpd="sng">
              <a:solidFill>
                <a:srgbClr val="000000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" name="Google Shape;1089;p16"/>
            <p:cNvSpPr/>
            <p:nvPr/>
          </p:nvSpPr>
          <p:spPr>
            <a:xfrm>
              <a:off x="4572049" y="2742492"/>
              <a:ext cx="49890" cy="53276"/>
            </a:xfrm>
            <a:custGeom>
              <a:avLst/>
              <a:gdLst/>
              <a:ahLst/>
              <a:cxnLst/>
              <a:rect l="l" t="t" r="r" b="b"/>
              <a:pathLst>
                <a:path w="1663" h="1792" extrusionOk="0">
                  <a:moveTo>
                    <a:pt x="832" y="1"/>
                  </a:moveTo>
                  <a:cubicBezTo>
                    <a:pt x="364" y="1"/>
                    <a:pt x="1" y="390"/>
                    <a:pt x="1" y="883"/>
                  </a:cubicBezTo>
                  <a:cubicBezTo>
                    <a:pt x="1" y="1403"/>
                    <a:pt x="364" y="1792"/>
                    <a:pt x="832" y="1792"/>
                  </a:cubicBezTo>
                  <a:cubicBezTo>
                    <a:pt x="1299" y="1792"/>
                    <a:pt x="1662" y="1403"/>
                    <a:pt x="1662" y="883"/>
                  </a:cubicBezTo>
                  <a:cubicBezTo>
                    <a:pt x="1662" y="390"/>
                    <a:pt x="1299" y="1"/>
                    <a:pt x="832" y="1"/>
                  </a:cubicBezTo>
                  <a:close/>
                </a:path>
              </a:pathLst>
            </a:custGeom>
            <a:solidFill>
              <a:srgbClr val="7DFF00"/>
            </a:solidFill>
            <a:ln w="3900" cap="flat" cmpd="sng">
              <a:solidFill>
                <a:srgbClr val="0F4000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" name="Google Shape;1090;p16"/>
            <p:cNvSpPr/>
            <p:nvPr/>
          </p:nvSpPr>
          <p:spPr>
            <a:xfrm>
              <a:off x="4565840" y="2694661"/>
              <a:ext cx="50640" cy="54049"/>
            </a:xfrm>
            <a:custGeom>
              <a:avLst/>
              <a:gdLst/>
              <a:ahLst/>
              <a:cxnLst/>
              <a:rect l="l" t="t" r="r" b="b"/>
              <a:pathLst>
                <a:path w="1688" h="1818" extrusionOk="0">
                  <a:moveTo>
                    <a:pt x="831" y="0"/>
                  </a:moveTo>
                  <a:cubicBezTo>
                    <a:pt x="364" y="0"/>
                    <a:pt x="0" y="415"/>
                    <a:pt x="0" y="909"/>
                  </a:cubicBezTo>
                  <a:cubicBezTo>
                    <a:pt x="0" y="1402"/>
                    <a:pt x="364" y="1817"/>
                    <a:pt x="831" y="1817"/>
                  </a:cubicBezTo>
                  <a:cubicBezTo>
                    <a:pt x="1298" y="1817"/>
                    <a:pt x="1688" y="1402"/>
                    <a:pt x="1688" y="909"/>
                  </a:cubicBezTo>
                  <a:cubicBezTo>
                    <a:pt x="1688" y="415"/>
                    <a:pt x="1298" y="0"/>
                    <a:pt x="831" y="0"/>
                  </a:cubicBezTo>
                  <a:close/>
                </a:path>
              </a:pathLst>
            </a:custGeom>
            <a:solidFill>
              <a:srgbClr val="7DFF00"/>
            </a:solidFill>
            <a:ln w="3900" cap="flat" cmpd="sng">
              <a:solidFill>
                <a:srgbClr val="0F4000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" name="Google Shape;1091;p16"/>
            <p:cNvSpPr/>
            <p:nvPr/>
          </p:nvSpPr>
          <p:spPr>
            <a:xfrm>
              <a:off x="4573609" y="2649118"/>
              <a:ext cx="49890" cy="53276"/>
            </a:xfrm>
            <a:custGeom>
              <a:avLst/>
              <a:gdLst/>
              <a:ahLst/>
              <a:cxnLst/>
              <a:rect l="l" t="t" r="r" b="b"/>
              <a:pathLst>
                <a:path w="1663" h="1792" extrusionOk="0">
                  <a:moveTo>
                    <a:pt x="832" y="0"/>
                  </a:moveTo>
                  <a:cubicBezTo>
                    <a:pt x="364" y="0"/>
                    <a:pt x="1" y="390"/>
                    <a:pt x="1" y="883"/>
                  </a:cubicBezTo>
                  <a:cubicBezTo>
                    <a:pt x="1" y="1402"/>
                    <a:pt x="364" y="1792"/>
                    <a:pt x="832" y="1792"/>
                  </a:cubicBezTo>
                  <a:cubicBezTo>
                    <a:pt x="1299" y="1792"/>
                    <a:pt x="1662" y="1402"/>
                    <a:pt x="1662" y="883"/>
                  </a:cubicBezTo>
                  <a:cubicBezTo>
                    <a:pt x="1662" y="390"/>
                    <a:pt x="1299" y="0"/>
                    <a:pt x="832" y="0"/>
                  </a:cubicBezTo>
                  <a:close/>
                </a:path>
              </a:pathLst>
            </a:custGeom>
            <a:solidFill>
              <a:srgbClr val="7DFF00"/>
            </a:solidFill>
            <a:ln w="3900" cap="flat" cmpd="sng">
              <a:solidFill>
                <a:srgbClr val="0F4000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" name="Google Shape;1092;p16"/>
            <p:cNvSpPr/>
            <p:nvPr/>
          </p:nvSpPr>
          <p:spPr>
            <a:xfrm>
              <a:off x="4570520" y="2601257"/>
              <a:ext cx="49860" cy="54079"/>
            </a:xfrm>
            <a:custGeom>
              <a:avLst/>
              <a:gdLst/>
              <a:ahLst/>
              <a:cxnLst/>
              <a:rect l="l" t="t" r="r" b="b"/>
              <a:pathLst>
                <a:path w="1662" h="1819" extrusionOk="0">
                  <a:moveTo>
                    <a:pt x="831" y="1"/>
                  </a:moveTo>
                  <a:cubicBezTo>
                    <a:pt x="363" y="1"/>
                    <a:pt x="0" y="416"/>
                    <a:pt x="0" y="909"/>
                  </a:cubicBezTo>
                  <a:cubicBezTo>
                    <a:pt x="0" y="1403"/>
                    <a:pt x="363" y="1818"/>
                    <a:pt x="831" y="1818"/>
                  </a:cubicBezTo>
                  <a:cubicBezTo>
                    <a:pt x="1298" y="1818"/>
                    <a:pt x="1662" y="1403"/>
                    <a:pt x="1662" y="909"/>
                  </a:cubicBezTo>
                  <a:cubicBezTo>
                    <a:pt x="1662" y="416"/>
                    <a:pt x="1298" y="1"/>
                    <a:pt x="831" y="1"/>
                  </a:cubicBezTo>
                  <a:close/>
                </a:path>
              </a:pathLst>
            </a:custGeom>
            <a:solidFill>
              <a:srgbClr val="7DFF00"/>
            </a:solidFill>
            <a:ln w="3900" cap="flat" cmpd="sng">
              <a:solidFill>
                <a:srgbClr val="0F4000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" name="Google Shape;1093;p16"/>
            <p:cNvSpPr/>
            <p:nvPr/>
          </p:nvSpPr>
          <p:spPr>
            <a:xfrm>
              <a:off x="4536231" y="2569627"/>
              <a:ext cx="50670" cy="53276"/>
            </a:xfrm>
            <a:custGeom>
              <a:avLst/>
              <a:gdLst/>
              <a:ahLst/>
              <a:cxnLst/>
              <a:rect l="l" t="t" r="r" b="b"/>
              <a:pathLst>
                <a:path w="1689" h="1792" extrusionOk="0">
                  <a:moveTo>
                    <a:pt x="857" y="0"/>
                  </a:moveTo>
                  <a:cubicBezTo>
                    <a:pt x="390" y="0"/>
                    <a:pt x="1" y="390"/>
                    <a:pt x="1" y="883"/>
                  </a:cubicBezTo>
                  <a:cubicBezTo>
                    <a:pt x="1" y="1376"/>
                    <a:pt x="390" y="1792"/>
                    <a:pt x="857" y="1792"/>
                  </a:cubicBezTo>
                  <a:cubicBezTo>
                    <a:pt x="1299" y="1792"/>
                    <a:pt x="1688" y="1376"/>
                    <a:pt x="1688" y="883"/>
                  </a:cubicBezTo>
                  <a:cubicBezTo>
                    <a:pt x="1688" y="390"/>
                    <a:pt x="1299" y="0"/>
                    <a:pt x="857" y="0"/>
                  </a:cubicBezTo>
                  <a:close/>
                </a:path>
              </a:pathLst>
            </a:custGeom>
            <a:solidFill>
              <a:srgbClr val="7DFF00"/>
            </a:solidFill>
            <a:ln w="3900" cap="flat" cmpd="sng">
              <a:solidFill>
                <a:srgbClr val="0F4000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" name="Google Shape;1094;p16"/>
            <p:cNvSpPr/>
            <p:nvPr/>
          </p:nvSpPr>
          <p:spPr>
            <a:xfrm>
              <a:off x="4607898" y="2572719"/>
              <a:ext cx="49860" cy="53276"/>
            </a:xfrm>
            <a:custGeom>
              <a:avLst/>
              <a:gdLst/>
              <a:ahLst/>
              <a:cxnLst/>
              <a:rect l="l" t="t" r="r" b="b"/>
              <a:pathLst>
                <a:path w="1662" h="1792" extrusionOk="0">
                  <a:moveTo>
                    <a:pt x="831" y="0"/>
                  </a:moveTo>
                  <a:cubicBezTo>
                    <a:pt x="364" y="0"/>
                    <a:pt x="0" y="416"/>
                    <a:pt x="0" y="909"/>
                  </a:cubicBezTo>
                  <a:cubicBezTo>
                    <a:pt x="0" y="1402"/>
                    <a:pt x="364" y="1792"/>
                    <a:pt x="831" y="1792"/>
                  </a:cubicBezTo>
                  <a:cubicBezTo>
                    <a:pt x="1298" y="1792"/>
                    <a:pt x="1662" y="1402"/>
                    <a:pt x="1662" y="909"/>
                  </a:cubicBezTo>
                  <a:cubicBezTo>
                    <a:pt x="1662" y="416"/>
                    <a:pt x="1298" y="0"/>
                    <a:pt x="831" y="0"/>
                  </a:cubicBezTo>
                  <a:close/>
                </a:path>
              </a:pathLst>
            </a:custGeom>
            <a:solidFill>
              <a:srgbClr val="7DFF00"/>
            </a:solidFill>
            <a:ln w="3900" cap="flat" cmpd="sng">
              <a:solidFill>
                <a:srgbClr val="0F4000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" name="Google Shape;1095;p16"/>
            <p:cNvSpPr/>
            <p:nvPr/>
          </p:nvSpPr>
          <p:spPr>
            <a:xfrm>
              <a:off x="4511332" y="2525630"/>
              <a:ext cx="49860" cy="53276"/>
            </a:xfrm>
            <a:custGeom>
              <a:avLst/>
              <a:gdLst/>
              <a:ahLst/>
              <a:cxnLst/>
              <a:rect l="l" t="t" r="r" b="b"/>
              <a:pathLst>
                <a:path w="1662" h="1792" extrusionOk="0">
                  <a:moveTo>
                    <a:pt x="831" y="1"/>
                  </a:moveTo>
                  <a:cubicBezTo>
                    <a:pt x="363" y="1"/>
                    <a:pt x="0" y="390"/>
                    <a:pt x="0" y="883"/>
                  </a:cubicBezTo>
                  <a:cubicBezTo>
                    <a:pt x="0" y="1403"/>
                    <a:pt x="363" y="1792"/>
                    <a:pt x="831" y="1792"/>
                  </a:cubicBezTo>
                  <a:cubicBezTo>
                    <a:pt x="1298" y="1792"/>
                    <a:pt x="1662" y="1403"/>
                    <a:pt x="1662" y="883"/>
                  </a:cubicBezTo>
                  <a:cubicBezTo>
                    <a:pt x="1662" y="390"/>
                    <a:pt x="1298" y="1"/>
                    <a:pt x="831" y="1"/>
                  </a:cubicBezTo>
                  <a:close/>
                </a:path>
              </a:pathLst>
            </a:custGeom>
            <a:solidFill>
              <a:srgbClr val="7DFF00"/>
            </a:solidFill>
            <a:ln w="3900" cap="flat" cmpd="sng">
              <a:solidFill>
                <a:srgbClr val="0F4000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" name="Google Shape;1096;p16"/>
            <p:cNvSpPr/>
            <p:nvPr/>
          </p:nvSpPr>
          <p:spPr>
            <a:xfrm>
              <a:off x="4636697" y="2543378"/>
              <a:ext cx="50670" cy="53306"/>
            </a:xfrm>
            <a:custGeom>
              <a:avLst/>
              <a:gdLst/>
              <a:ahLst/>
              <a:cxnLst/>
              <a:rect l="l" t="t" r="r" b="b"/>
              <a:pathLst>
                <a:path w="1689" h="1793" extrusionOk="0">
                  <a:moveTo>
                    <a:pt x="857" y="1"/>
                  </a:moveTo>
                  <a:cubicBezTo>
                    <a:pt x="390" y="1"/>
                    <a:pt x="1" y="390"/>
                    <a:pt x="1" y="909"/>
                  </a:cubicBezTo>
                  <a:cubicBezTo>
                    <a:pt x="1" y="1403"/>
                    <a:pt x="390" y="1792"/>
                    <a:pt x="857" y="1792"/>
                  </a:cubicBezTo>
                  <a:cubicBezTo>
                    <a:pt x="1299" y="1792"/>
                    <a:pt x="1688" y="1403"/>
                    <a:pt x="1688" y="909"/>
                  </a:cubicBezTo>
                  <a:cubicBezTo>
                    <a:pt x="1688" y="390"/>
                    <a:pt x="1299" y="1"/>
                    <a:pt x="857" y="1"/>
                  </a:cubicBezTo>
                  <a:close/>
                </a:path>
              </a:pathLst>
            </a:custGeom>
            <a:solidFill>
              <a:srgbClr val="7DFF00"/>
            </a:solidFill>
            <a:ln w="3900" cap="flat" cmpd="sng">
              <a:solidFill>
                <a:srgbClr val="0F4000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" name="Google Shape;1097;p16"/>
            <p:cNvSpPr/>
            <p:nvPr/>
          </p:nvSpPr>
          <p:spPr>
            <a:xfrm>
              <a:off x="4477044" y="2491682"/>
              <a:ext cx="50670" cy="54049"/>
            </a:xfrm>
            <a:custGeom>
              <a:avLst/>
              <a:gdLst/>
              <a:ahLst/>
              <a:cxnLst/>
              <a:rect l="l" t="t" r="r" b="b"/>
              <a:pathLst>
                <a:path w="1689" h="1818" extrusionOk="0">
                  <a:moveTo>
                    <a:pt x="857" y="0"/>
                  </a:moveTo>
                  <a:cubicBezTo>
                    <a:pt x="390" y="0"/>
                    <a:pt x="1" y="416"/>
                    <a:pt x="1" y="909"/>
                  </a:cubicBezTo>
                  <a:cubicBezTo>
                    <a:pt x="1" y="1402"/>
                    <a:pt x="390" y="1818"/>
                    <a:pt x="857" y="1818"/>
                  </a:cubicBezTo>
                  <a:cubicBezTo>
                    <a:pt x="1299" y="1818"/>
                    <a:pt x="1688" y="1402"/>
                    <a:pt x="1688" y="909"/>
                  </a:cubicBezTo>
                  <a:cubicBezTo>
                    <a:pt x="1688" y="416"/>
                    <a:pt x="1299" y="0"/>
                    <a:pt x="857" y="0"/>
                  </a:cubicBezTo>
                  <a:close/>
                </a:path>
              </a:pathLst>
            </a:custGeom>
            <a:solidFill>
              <a:srgbClr val="7DFF00"/>
            </a:solidFill>
            <a:ln w="3900" cap="flat" cmpd="sng">
              <a:solidFill>
                <a:srgbClr val="0F4000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" name="Google Shape;1098;p16"/>
            <p:cNvSpPr/>
            <p:nvPr/>
          </p:nvSpPr>
          <p:spPr>
            <a:xfrm>
              <a:off x="4677195" y="2523312"/>
              <a:ext cx="49890" cy="54079"/>
            </a:xfrm>
            <a:custGeom>
              <a:avLst/>
              <a:gdLst/>
              <a:ahLst/>
              <a:cxnLst/>
              <a:rect l="l" t="t" r="r" b="b"/>
              <a:pathLst>
                <a:path w="1663" h="1819" extrusionOk="0">
                  <a:moveTo>
                    <a:pt x="831" y="1"/>
                  </a:moveTo>
                  <a:cubicBezTo>
                    <a:pt x="364" y="1"/>
                    <a:pt x="1" y="416"/>
                    <a:pt x="1" y="909"/>
                  </a:cubicBezTo>
                  <a:cubicBezTo>
                    <a:pt x="1" y="1403"/>
                    <a:pt x="364" y="1818"/>
                    <a:pt x="831" y="1818"/>
                  </a:cubicBezTo>
                  <a:cubicBezTo>
                    <a:pt x="1299" y="1818"/>
                    <a:pt x="1662" y="1403"/>
                    <a:pt x="1662" y="909"/>
                  </a:cubicBezTo>
                  <a:cubicBezTo>
                    <a:pt x="1662" y="416"/>
                    <a:pt x="1299" y="1"/>
                    <a:pt x="831" y="1"/>
                  </a:cubicBezTo>
                  <a:close/>
                </a:path>
              </a:pathLst>
            </a:custGeom>
            <a:solidFill>
              <a:srgbClr val="7DFF00"/>
            </a:solidFill>
            <a:ln w="3900" cap="flat" cmpd="sng">
              <a:solidFill>
                <a:srgbClr val="0F4000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" name="Google Shape;1099;p16"/>
            <p:cNvSpPr/>
            <p:nvPr/>
          </p:nvSpPr>
          <p:spPr>
            <a:xfrm>
              <a:off x="3664771" y="2432791"/>
              <a:ext cx="145680" cy="130188"/>
            </a:xfrm>
            <a:custGeom>
              <a:avLst/>
              <a:gdLst/>
              <a:ahLst/>
              <a:cxnLst/>
              <a:rect l="l" t="t" r="r" b="b"/>
              <a:pathLst>
                <a:path w="4856" h="4379" extrusionOk="0">
                  <a:moveTo>
                    <a:pt x="2445" y="0"/>
                  </a:moveTo>
                  <a:cubicBezTo>
                    <a:pt x="1257" y="0"/>
                    <a:pt x="229" y="851"/>
                    <a:pt x="130" y="1981"/>
                  </a:cubicBezTo>
                  <a:cubicBezTo>
                    <a:pt x="1" y="3202"/>
                    <a:pt x="935" y="4266"/>
                    <a:pt x="2207" y="4370"/>
                  </a:cubicBezTo>
                  <a:cubicBezTo>
                    <a:pt x="2276" y="4375"/>
                    <a:pt x="2343" y="4378"/>
                    <a:pt x="2411" y="4378"/>
                  </a:cubicBezTo>
                  <a:cubicBezTo>
                    <a:pt x="3599" y="4378"/>
                    <a:pt x="4627" y="3527"/>
                    <a:pt x="4726" y="2397"/>
                  </a:cubicBezTo>
                  <a:cubicBezTo>
                    <a:pt x="4855" y="1177"/>
                    <a:pt x="3921" y="112"/>
                    <a:pt x="2649" y="8"/>
                  </a:cubicBezTo>
                  <a:cubicBezTo>
                    <a:pt x="2580" y="3"/>
                    <a:pt x="2513" y="0"/>
                    <a:pt x="2445" y="0"/>
                  </a:cubicBezTo>
                  <a:close/>
                </a:path>
              </a:pathLst>
            </a:custGeom>
            <a:solidFill>
              <a:srgbClr val="BF1604"/>
            </a:solidFill>
            <a:ln w="4550" cap="flat" cmpd="sng">
              <a:solidFill>
                <a:srgbClr val="000000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" name="Google Shape;1100;p16"/>
            <p:cNvSpPr/>
            <p:nvPr/>
          </p:nvSpPr>
          <p:spPr>
            <a:xfrm>
              <a:off x="3532387" y="2429700"/>
              <a:ext cx="145680" cy="130188"/>
            </a:xfrm>
            <a:custGeom>
              <a:avLst/>
              <a:gdLst/>
              <a:ahLst/>
              <a:cxnLst/>
              <a:rect l="l" t="t" r="r" b="b"/>
              <a:pathLst>
                <a:path w="4856" h="4379" extrusionOk="0">
                  <a:moveTo>
                    <a:pt x="2445" y="0"/>
                  </a:moveTo>
                  <a:cubicBezTo>
                    <a:pt x="1259" y="0"/>
                    <a:pt x="253" y="851"/>
                    <a:pt x="130" y="1982"/>
                  </a:cubicBezTo>
                  <a:cubicBezTo>
                    <a:pt x="0" y="3202"/>
                    <a:pt x="935" y="4266"/>
                    <a:pt x="2207" y="4370"/>
                  </a:cubicBezTo>
                  <a:cubicBezTo>
                    <a:pt x="2275" y="4376"/>
                    <a:pt x="2343" y="4378"/>
                    <a:pt x="2410" y="4378"/>
                  </a:cubicBezTo>
                  <a:cubicBezTo>
                    <a:pt x="3599" y="4378"/>
                    <a:pt x="4627" y="3527"/>
                    <a:pt x="4725" y="2397"/>
                  </a:cubicBezTo>
                  <a:cubicBezTo>
                    <a:pt x="4855" y="1177"/>
                    <a:pt x="3920" y="112"/>
                    <a:pt x="2648" y="9"/>
                  </a:cubicBezTo>
                  <a:cubicBezTo>
                    <a:pt x="2580" y="3"/>
                    <a:pt x="2512" y="0"/>
                    <a:pt x="2445" y="0"/>
                  </a:cubicBezTo>
                  <a:close/>
                </a:path>
              </a:pathLst>
            </a:custGeom>
            <a:solidFill>
              <a:srgbClr val="BF1604"/>
            </a:solidFill>
            <a:ln w="4550" cap="flat" cmpd="sng">
              <a:solidFill>
                <a:srgbClr val="000000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" name="Google Shape;1101;p16"/>
            <p:cNvSpPr/>
            <p:nvPr/>
          </p:nvSpPr>
          <p:spPr>
            <a:xfrm>
              <a:off x="3411673" y="2418106"/>
              <a:ext cx="145680" cy="130188"/>
            </a:xfrm>
            <a:custGeom>
              <a:avLst/>
              <a:gdLst/>
              <a:ahLst/>
              <a:cxnLst/>
              <a:rect l="l" t="t" r="r" b="b"/>
              <a:pathLst>
                <a:path w="4856" h="4379" extrusionOk="0">
                  <a:moveTo>
                    <a:pt x="2445" y="1"/>
                  </a:moveTo>
                  <a:cubicBezTo>
                    <a:pt x="1259" y="1"/>
                    <a:pt x="253" y="852"/>
                    <a:pt x="130" y="1982"/>
                  </a:cubicBezTo>
                  <a:cubicBezTo>
                    <a:pt x="0" y="3202"/>
                    <a:pt x="935" y="4267"/>
                    <a:pt x="2207" y="4371"/>
                  </a:cubicBezTo>
                  <a:cubicBezTo>
                    <a:pt x="2275" y="4376"/>
                    <a:pt x="2343" y="4379"/>
                    <a:pt x="2410" y="4379"/>
                  </a:cubicBezTo>
                  <a:cubicBezTo>
                    <a:pt x="3599" y="4379"/>
                    <a:pt x="4627" y="3528"/>
                    <a:pt x="4725" y="2398"/>
                  </a:cubicBezTo>
                  <a:cubicBezTo>
                    <a:pt x="4855" y="1177"/>
                    <a:pt x="3921" y="113"/>
                    <a:pt x="2648" y="9"/>
                  </a:cubicBezTo>
                  <a:cubicBezTo>
                    <a:pt x="2580" y="4"/>
                    <a:pt x="2512" y="1"/>
                    <a:pt x="2445" y="1"/>
                  </a:cubicBezTo>
                  <a:close/>
                </a:path>
              </a:pathLst>
            </a:custGeom>
            <a:solidFill>
              <a:srgbClr val="BF1604"/>
            </a:solidFill>
            <a:ln w="4550" cap="flat" cmpd="sng">
              <a:solidFill>
                <a:srgbClr val="000000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" name="Google Shape;1102;p16"/>
            <p:cNvSpPr/>
            <p:nvPr/>
          </p:nvSpPr>
          <p:spPr>
            <a:xfrm>
              <a:off x="3291738" y="2390995"/>
              <a:ext cx="148770" cy="132596"/>
            </a:xfrm>
            <a:custGeom>
              <a:avLst/>
              <a:gdLst/>
              <a:ahLst/>
              <a:cxnLst/>
              <a:rect l="l" t="t" r="r" b="b"/>
              <a:pathLst>
                <a:path w="4959" h="4460" extrusionOk="0">
                  <a:moveTo>
                    <a:pt x="2475" y="0"/>
                  </a:moveTo>
                  <a:cubicBezTo>
                    <a:pt x="1261" y="0"/>
                    <a:pt x="252" y="871"/>
                    <a:pt x="130" y="2037"/>
                  </a:cubicBezTo>
                  <a:cubicBezTo>
                    <a:pt x="0" y="3258"/>
                    <a:pt x="961" y="4348"/>
                    <a:pt x="2259" y="4452"/>
                  </a:cubicBezTo>
                  <a:cubicBezTo>
                    <a:pt x="2327" y="4457"/>
                    <a:pt x="2394" y="4460"/>
                    <a:pt x="2461" y="4460"/>
                  </a:cubicBezTo>
                  <a:cubicBezTo>
                    <a:pt x="3676" y="4460"/>
                    <a:pt x="4732" y="3583"/>
                    <a:pt x="4855" y="2427"/>
                  </a:cubicBezTo>
                  <a:cubicBezTo>
                    <a:pt x="4959" y="1207"/>
                    <a:pt x="4024" y="116"/>
                    <a:pt x="2726" y="12"/>
                  </a:cubicBezTo>
                  <a:cubicBezTo>
                    <a:pt x="2642" y="4"/>
                    <a:pt x="2558" y="0"/>
                    <a:pt x="2475" y="0"/>
                  </a:cubicBezTo>
                  <a:close/>
                </a:path>
              </a:pathLst>
            </a:custGeom>
            <a:solidFill>
              <a:srgbClr val="BF1604"/>
            </a:solidFill>
            <a:ln w="4550" cap="flat" cmpd="sng">
              <a:solidFill>
                <a:srgbClr val="000000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" name="Google Shape;1103;p16"/>
            <p:cNvSpPr/>
            <p:nvPr/>
          </p:nvSpPr>
          <p:spPr>
            <a:xfrm>
              <a:off x="3178823" y="2370275"/>
              <a:ext cx="148770" cy="132507"/>
            </a:xfrm>
            <a:custGeom>
              <a:avLst/>
              <a:gdLst/>
              <a:ahLst/>
              <a:cxnLst/>
              <a:rect l="l" t="t" r="r" b="b"/>
              <a:pathLst>
                <a:path w="4959" h="4457" extrusionOk="0">
                  <a:moveTo>
                    <a:pt x="2493" y="0"/>
                  </a:moveTo>
                  <a:cubicBezTo>
                    <a:pt x="1280" y="0"/>
                    <a:pt x="228" y="854"/>
                    <a:pt x="130" y="2033"/>
                  </a:cubicBezTo>
                  <a:cubicBezTo>
                    <a:pt x="0" y="3254"/>
                    <a:pt x="935" y="4344"/>
                    <a:pt x="2259" y="4448"/>
                  </a:cubicBezTo>
                  <a:cubicBezTo>
                    <a:pt x="2328" y="4453"/>
                    <a:pt x="2397" y="4456"/>
                    <a:pt x="2466" y="4456"/>
                  </a:cubicBezTo>
                  <a:cubicBezTo>
                    <a:pt x="3676" y="4456"/>
                    <a:pt x="4706" y="3602"/>
                    <a:pt x="4829" y="2423"/>
                  </a:cubicBezTo>
                  <a:cubicBezTo>
                    <a:pt x="4959" y="1203"/>
                    <a:pt x="3998" y="112"/>
                    <a:pt x="2700" y="9"/>
                  </a:cubicBezTo>
                  <a:cubicBezTo>
                    <a:pt x="2631" y="3"/>
                    <a:pt x="2561" y="0"/>
                    <a:pt x="2493" y="0"/>
                  </a:cubicBezTo>
                  <a:close/>
                </a:path>
              </a:pathLst>
            </a:custGeom>
            <a:solidFill>
              <a:srgbClr val="BF1604"/>
            </a:solidFill>
            <a:ln w="4550" cap="flat" cmpd="sng">
              <a:solidFill>
                <a:srgbClr val="000000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" name="Google Shape;1104;p16"/>
            <p:cNvSpPr/>
            <p:nvPr/>
          </p:nvSpPr>
          <p:spPr>
            <a:xfrm>
              <a:off x="3050309" y="2357938"/>
              <a:ext cx="148800" cy="133250"/>
            </a:xfrm>
            <a:custGeom>
              <a:avLst/>
              <a:gdLst/>
              <a:ahLst/>
              <a:cxnLst/>
              <a:rect l="l" t="t" r="r" b="b"/>
              <a:pathLst>
                <a:path w="4960" h="4482" extrusionOk="0">
                  <a:moveTo>
                    <a:pt x="2498" y="0"/>
                  </a:moveTo>
                  <a:cubicBezTo>
                    <a:pt x="1283" y="0"/>
                    <a:pt x="228" y="877"/>
                    <a:pt x="104" y="2033"/>
                  </a:cubicBezTo>
                  <a:cubicBezTo>
                    <a:pt x="1" y="3253"/>
                    <a:pt x="935" y="4344"/>
                    <a:pt x="2233" y="4473"/>
                  </a:cubicBezTo>
                  <a:cubicBezTo>
                    <a:pt x="2302" y="4479"/>
                    <a:pt x="2371" y="4482"/>
                    <a:pt x="2439" y="4482"/>
                  </a:cubicBezTo>
                  <a:cubicBezTo>
                    <a:pt x="3674" y="4482"/>
                    <a:pt x="4706" y="3605"/>
                    <a:pt x="4829" y="2448"/>
                  </a:cubicBezTo>
                  <a:cubicBezTo>
                    <a:pt x="4959" y="1202"/>
                    <a:pt x="3999" y="112"/>
                    <a:pt x="2701" y="8"/>
                  </a:cubicBezTo>
                  <a:cubicBezTo>
                    <a:pt x="2633" y="3"/>
                    <a:pt x="2565" y="0"/>
                    <a:pt x="2498" y="0"/>
                  </a:cubicBezTo>
                  <a:close/>
                </a:path>
              </a:pathLst>
            </a:custGeom>
            <a:solidFill>
              <a:srgbClr val="BF1604"/>
            </a:solidFill>
            <a:ln w="4550" cap="flat" cmpd="sng">
              <a:solidFill>
                <a:srgbClr val="000000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" name="Google Shape;1105;p16"/>
            <p:cNvSpPr/>
            <p:nvPr/>
          </p:nvSpPr>
          <p:spPr>
            <a:xfrm>
              <a:off x="2923385" y="2355619"/>
              <a:ext cx="150330" cy="134796"/>
            </a:xfrm>
            <a:custGeom>
              <a:avLst/>
              <a:gdLst/>
              <a:ahLst/>
              <a:cxnLst/>
              <a:rect l="l" t="t" r="r" b="b"/>
              <a:pathLst>
                <a:path w="5011" h="4534" extrusionOk="0">
                  <a:moveTo>
                    <a:pt x="2520" y="0"/>
                  </a:moveTo>
                  <a:cubicBezTo>
                    <a:pt x="1283" y="0"/>
                    <a:pt x="228" y="878"/>
                    <a:pt x="130" y="2059"/>
                  </a:cubicBezTo>
                  <a:cubicBezTo>
                    <a:pt x="0" y="3305"/>
                    <a:pt x="961" y="4396"/>
                    <a:pt x="2259" y="4525"/>
                  </a:cubicBezTo>
                  <a:cubicBezTo>
                    <a:pt x="2328" y="4531"/>
                    <a:pt x="2396" y="4534"/>
                    <a:pt x="2465" y="4534"/>
                  </a:cubicBezTo>
                  <a:cubicBezTo>
                    <a:pt x="3702" y="4534"/>
                    <a:pt x="4758" y="3656"/>
                    <a:pt x="4881" y="2475"/>
                  </a:cubicBezTo>
                  <a:cubicBezTo>
                    <a:pt x="5010" y="1228"/>
                    <a:pt x="4050" y="138"/>
                    <a:pt x="2726" y="8"/>
                  </a:cubicBezTo>
                  <a:cubicBezTo>
                    <a:pt x="2657" y="3"/>
                    <a:pt x="2588" y="0"/>
                    <a:pt x="2520" y="0"/>
                  </a:cubicBezTo>
                  <a:close/>
                </a:path>
              </a:pathLst>
            </a:custGeom>
            <a:solidFill>
              <a:srgbClr val="BF1604"/>
            </a:solidFill>
            <a:ln w="4550" cap="flat" cmpd="sng">
              <a:solidFill>
                <a:srgbClr val="000000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" name="Google Shape;1106;p16"/>
            <p:cNvSpPr/>
            <p:nvPr/>
          </p:nvSpPr>
          <p:spPr>
            <a:xfrm>
              <a:off x="2554222" y="2432673"/>
              <a:ext cx="151890" cy="135688"/>
            </a:xfrm>
            <a:custGeom>
              <a:avLst/>
              <a:gdLst/>
              <a:ahLst/>
              <a:cxnLst/>
              <a:rect l="l" t="t" r="r" b="b"/>
              <a:pathLst>
                <a:path w="5063" h="4564" extrusionOk="0">
                  <a:moveTo>
                    <a:pt x="2533" y="0"/>
                  </a:moveTo>
                  <a:cubicBezTo>
                    <a:pt x="1310" y="0"/>
                    <a:pt x="252" y="895"/>
                    <a:pt x="130" y="2063"/>
                  </a:cubicBezTo>
                  <a:cubicBezTo>
                    <a:pt x="1" y="3335"/>
                    <a:pt x="987" y="4426"/>
                    <a:pt x="2311" y="4556"/>
                  </a:cubicBezTo>
                  <a:cubicBezTo>
                    <a:pt x="2380" y="4561"/>
                    <a:pt x="2449" y="4564"/>
                    <a:pt x="2517" y="4564"/>
                  </a:cubicBezTo>
                  <a:cubicBezTo>
                    <a:pt x="3754" y="4564"/>
                    <a:pt x="4810" y="3684"/>
                    <a:pt x="4933" y="2479"/>
                  </a:cubicBezTo>
                  <a:cubicBezTo>
                    <a:pt x="5063" y="1233"/>
                    <a:pt x="4102" y="116"/>
                    <a:pt x="2778" y="12"/>
                  </a:cubicBezTo>
                  <a:cubicBezTo>
                    <a:pt x="2696" y="4"/>
                    <a:pt x="2614" y="0"/>
                    <a:pt x="2533" y="0"/>
                  </a:cubicBezTo>
                  <a:close/>
                </a:path>
              </a:pathLst>
            </a:custGeom>
            <a:solidFill>
              <a:srgbClr val="BF1604"/>
            </a:solidFill>
            <a:ln w="4550" cap="flat" cmpd="sng">
              <a:solidFill>
                <a:srgbClr val="000000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" name="Google Shape;1107;p16"/>
            <p:cNvSpPr/>
            <p:nvPr/>
          </p:nvSpPr>
          <p:spPr>
            <a:xfrm>
              <a:off x="2432727" y="2463530"/>
              <a:ext cx="151920" cy="135688"/>
            </a:xfrm>
            <a:custGeom>
              <a:avLst/>
              <a:gdLst/>
              <a:ahLst/>
              <a:cxnLst/>
              <a:rect l="l" t="t" r="r" b="b"/>
              <a:pathLst>
                <a:path w="5064" h="4564" extrusionOk="0">
                  <a:moveTo>
                    <a:pt x="2533" y="1"/>
                  </a:moveTo>
                  <a:cubicBezTo>
                    <a:pt x="1310" y="1"/>
                    <a:pt x="252" y="895"/>
                    <a:pt x="131" y="2064"/>
                  </a:cubicBezTo>
                  <a:cubicBezTo>
                    <a:pt x="1" y="3336"/>
                    <a:pt x="987" y="4426"/>
                    <a:pt x="2311" y="4556"/>
                  </a:cubicBezTo>
                  <a:cubicBezTo>
                    <a:pt x="2379" y="4561"/>
                    <a:pt x="2446" y="4564"/>
                    <a:pt x="2512" y="4564"/>
                  </a:cubicBezTo>
                  <a:cubicBezTo>
                    <a:pt x="3754" y="4564"/>
                    <a:pt x="4836" y="3662"/>
                    <a:pt x="4959" y="2479"/>
                  </a:cubicBezTo>
                  <a:cubicBezTo>
                    <a:pt x="5063" y="1233"/>
                    <a:pt x="4103" y="117"/>
                    <a:pt x="2779" y="13"/>
                  </a:cubicBezTo>
                  <a:cubicBezTo>
                    <a:pt x="2696" y="5"/>
                    <a:pt x="2614" y="1"/>
                    <a:pt x="2533" y="1"/>
                  </a:cubicBezTo>
                  <a:close/>
                </a:path>
              </a:pathLst>
            </a:custGeom>
            <a:solidFill>
              <a:srgbClr val="BF1604"/>
            </a:solidFill>
            <a:ln w="4550" cap="flat" cmpd="sng">
              <a:solidFill>
                <a:srgbClr val="000000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" name="Google Shape;1108;p16"/>
            <p:cNvSpPr/>
            <p:nvPr/>
          </p:nvSpPr>
          <p:spPr>
            <a:xfrm>
              <a:off x="2305023" y="2488233"/>
              <a:ext cx="151890" cy="135688"/>
            </a:xfrm>
            <a:custGeom>
              <a:avLst/>
              <a:gdLst/>
              <a:ahLst/>
              <a:cxnLst/>
              <a:rect l="l" t="t" r="r" b="b"/>
              <a:pathLst>
                <a:path w="5063" h="4564" extrusionOk="0">
                  <a:moveTo>
                    <a:pt x="2532" y="1"/>
                  </a:moveTo>
                  <a:cubicBezTo>
                    <a:pt x="1309" y="1"/>
                    <a:pt x="252" y="895"/>
                    <a:pt x="130" y="2063"/>
                  </a:cubicBezTo>
                  <a:cubicBezTo>
                    <a:pt x="0" y="3310"/>
                    <a:pt x="987" y="4426"/>
                    <a:pt x="2311" y="4556"/>
                  </a:cubicBezTo>
                  <a:cubicBezTo>
                    <a:pt x="2378" y="4561"/>
                    <a:pt x="2445" y="4564"/>
                    <a:pt x="2512" y="4564"/>
                  </a:cubicBezTo>
                  <a:cubicBezTo>
                    <a:pt x="3753" y="4564"/>
                    <a:pt x="4834" y="3661"/>
                    <a:pt x="4933" y="2479"/>
                  </a:cubicBezTo>
                  <a:cubicBezTo>
                    <a:pt x="5063" y="1233"/>
                    <a:pt x="4102" y="116"/>
                    <a:pt x="2778" y="13"/>
                  </a:cubicBezTo>
                  <a:cubicBezTo>
                    <a:pt x="2695" y="4"/>
                    <a:pt x="2613" y="1"/>
                    <a:pt x="2532" y="1"/>
                  </a:cubicBezTo>
                  <a:close/>
                </a:path>
              </a:pathLst>
            </a:custGeom>
            <a:solidFill>
              <a:srgbClr val="BF1604"/>
            </a:solidFill>
            <a:ln w="4550" cap="flat" cmpd="sng">
              <a:solidFill>
                <a:srgbClr val="000000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" name="Google Shape;1109;p16"/>
            <p:cNvSpPr/>
            <p:nvPr/>
          </p:nvSpPr>
          <p:spPr>
            <a:xfrm>
              <a:off x="2194418" y="2496081"/>
              <a:ext cx="153480" cy="137115"/>
            </a:xfrm>
            <a:custGeom>
              <a:avLst/>
              <a:gdLst/>
              <a:ahLst/>
              <a:cxnLst/>
              <a:rect l="l" t="t" r="r" b="b"/>
              <a:pathLst>
                <a:path w="5116" h="4612" extrusionOk="0">
                  <a:moveTo>
                    <a:pt x="2574" y="0"/>
                  </a:moveTo>
                  <a:cubicBezTo>
                    <a:pt x="1312" y="0"/>
                    <a:pt x="254" y="904"/>
                    <a:pt x="131" y="2111"/>
                  </a:cubicBezTo>
                  <a:cubicBezTo>
                    <a:pt x="1" y="3357"/>
                    <a:pt x="961" y="4499"/>
                    <a:pt x="2311" y="4603"/>
                  </a:cubicBezTo>
                  <a:cubicBezTo>
                    <a:pt x="2382" y="4609"/>
                    <a:pt x="2452" y="4611"/>
                    <a:pt x="2521" y="4611"/>
                  </a:cubicBezTo>
                  <a:cubicBezTo>
                    <a:pt x="3783" y="4611"/>
                    <a:pt x="4862" y="3732"/>
                    <a:pt x="4985" y="2526"/>
                  </a:cubicBezTo>
                  <a:cubicBezTo>
                    <a:pt x="5115" y="1254"/>
                    <a:pt x="4129" y="138"/>
                    <a:pt x="2779" y="8"/>
                  </a:cubicBezTo>
                  <a:cubicBezTo>
                    <a:pt x="2710" y="3"/>
                    <a:pt x="2642" y="0"/>
                    <a:pt x="2574" y="0"/>
                  </a:cubicBezTo>
                  <a:close/>
                </a:path>
              </a:pathLst>
            </a:custGeom>
            <a:solidFill>
              <a:srgbClr val="BF1604"/>
            </a:solidFill>
            <a:ln w="4550" cap="flat" cmpd="sng">
              <a:solidFill>
                <a:srgbClr val="000000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" name="Google Shape;1110;p16"/>
            <p:cNvSpPr/>
            <p:nvPr/>
          </p:nvSpPr>
          <p:spPr>
            <a:xfrm>
              <a:off x="2072144" y="2484517"/>
              <a:ext cx="156600" cy="140177"/>
            </a:xfrm>
            <a:custGeom>
              <a:avLst/>
              <a:gdLst/>
              <a:ahLst/>
              <a:cxnLst/>
              <a:rect l="l" t="t" r="r" b="b"/>
              <a:pathLst>
                <a:path w="5220" h="4715" extrusionOk="0">
                  <a:moveTo>
                    <a:pt x="2653" y="0"/>
                  </a:moveTo>
                  <a:cubicBezTo>
                    <a:pt x="1362" y="0"/>
                    <a:pt x="254" y="928"/>
                    <a:pt x="131" y="2137"/>
                  </a:cubicBezTo>
                  <a:cubicBezTo>
                    <a:pt x="1" y="3435"/>
                    <a:pt x="1013" y="4577"/>
                    <a:pt x="2363" y="4707"/>
                  </a:cubicBezTo>
                  <a:cubicBezTo>
                    <a:pt x="2432" y="4712"/>
                    <a:pt x="2500" y="4714"/>
                    <a:pt x="2567" y="4714"/>
                  </a:cubicBezTo>
                  <a:cubicBezTo>
                    <a:pt x="3858" y="4714"/>
                    <a:pt x="4966" y="3787"/>
                    <a:pt x="5089" y="2578"/>
                  </a:cubicBezTo>
                  <a:cubicBezTo>
                    <a:pt x="5219" y="1280"/>
                    <a:pt x="4233" y="138"/>
                    <a:pt x="2857" y="8"/>
                  </a:cubicBezTo>
                  <a:cubicBezTo>
                    <a:pt x="2788" y="3"/>
                    <a:pt x="2720" y="0"/>
                    <a:pt x="2653" y="0"/>
                  </a:cubicBezTo>
                  <a:close/>
                </a:path>
              </a:pathLst>
            </a:custGeom>
            <a:solidFill>
              <a:srgbClr val="BF1604"/>
            </a:solidFill>
            <a:ln w="4550" cap="flat" cmpd="sng">
              <a:solidFill>
                <a:srgbClr val="000000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" name="Google Shape;1111;p16"/>
            <p:cNvSpPr/>
            <p:nvPr/>
          </p:nvSpPr>
          <p:spPr>
            <a:xfrm>
              <a:off x="1944440" y="2464451"/>
              <a:ext cx="156570" cy="140177"/>
            </a:xfrm>
            <a:custGeom>
              <a:avLst/>
              <a:gdLst/>
              <a:ahLst/>
              <a:cxnLst/>
              <a:rect l="l" t="t" r="r" b="b"/>
              <a:pathLst>
                <a:path w="5219" h="4715" extrusionOk="0">
                  <a:moveTo>
                    <a:pt x="2630" y="0"/>
                  </a:moveTo>
                  <a:cubicBezTo>
                    <a:pt x="1362" y="0"/>
                    <a:pt x="254" y="928"/>
                    <a:pt x="130" y="2137"/>
                  </a:cubicBezTo>
                  <a:cubicBezTo>
                    <a:pt x="0" y="3435"/>
                    <a:pt x="987" y="4577"/>
                    <a:pt x="2363" y="4707"/>
                  </a:cubicBezTo>
                  <a:cubicBezTo>
                    <a:pt x="2431" y="4712"/>
                    <a:pt x="2499" y="4714"/>
                    <a:pt x="2566" y="4714"/>
                  </a:cubicBezTo>
                  <a:cubicBezTo>
                    <a:pt x="3855" y="4714"/>
                    <a:pt x="4939" y="3787"/>
                    <a:pt x="5063" y="2578"/>
                  </a:cubicBezTo>
                  <a:cubicBezTo>
                    <a:pt x="5218" y="1280"/>
                    <a:pt x="4206" y="138"/>
                    <a:pt x="2830" y="8"/>
                  </a:cubicBezTo>
                  <a:cubicBezTo>
                    <a:pt x="2763" y="3"/>
                    <a:pt x="2696" y="0"/>
                    <a:pt x="2630" y="0"/>
                  </a:cubicBezTo>
                  <a:close/>
                </a:path>
              </a:pathLst>
            </a:custGeom>
            <a:solidFill>
              <a:srgbClr val="BF1604"/>
            </a:solidFill>
            <a:ln w="4550" cap="flat" cmpd="sng">
              <a:solidFill>
                <a:srgbClr val="000000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" name="Google Shape;1112;p16"/>
            <p:cNvSpPr/>
            <p:nvPr/>
          </p:nvSpPr>
          <p:spPr>
            <a:xfrm>
              <a:off x="1813586" y="2443493"/>
              <a:ext cx="157380" cy="141069"/>
            </a:xfrm>
            <a:custGeom>
              <a:avLst/>
              <a:gdLst/>
              <a:ahLst/>
              <a:cxnLst/>
              <a:rect l="l" t="t" r="r" b="b"/>
              <a:pathLst>
                <a:path w="5246" h="4745" extrusionOk="0">
                  <a:moveTo>
                    <a:pt x="2608" y="0"/>
                  </a:moveTo>
                  <a:cubicBezTo>
                    <a:pt x="1336" y="0"/>
                    <a:pt x="253" y="921"/>
                    <a:pt x="131" y="2141"/>
                  </a:cubicBezTo>
                  <a:cubicBezTo>
                    <a:pt x="1" y="3465"/>
                    <a:pt x="987" y="4607"/>
                    <a:pt x="2389" y="4737"/>
                  </a:cubicBezTo>
                  <a:cubicBezTo>
                    <a:pt x="2458" y="4742"/>
                    <a:pt x="2526" y="4744"/>
                    <a:pt x="2593" y="4744"/>
                  </a:cubicBezTo>
                  <a:cubicBezTo>
                    <a:pt x="3884" y="4744"/>
                    <a:pt x="4992" y="3816"/>
                    <a:pt x="5115" y="2582"/>
                  </a:cubicBezTo>
                  <a:cubicBezTo>
                    <a:pt x="5245" y="1284"/>
                    <a:pt x="4233" y="116"/>
                    <a:pt x="2857" y="12"/>
                  </a:cubicBezTo>
                  <a:cubicBezTo>
                    <a:pt x="2773" y="4"/>
                    <a:pt x="2690" y="0"/>
                    <a:pt x="2608" y="0"/>
                  </a:cubicBezTo>
                  <a:close/>
                </a:path>
              </a:pathLst>
            </a:custGeom>
            <a:solidFill>
              <a:srgbClr val="BF1604"/>
            </a:solidFill>
            <a:ln w="4550" cap="flat" cmpd="sng">
              <a:solidFill>
                <a:srgbClr val="000000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" name="Google Shape;1113;p16"/>
            <p:cNvSpPr/>
            <p:nvPr/>
          </p:nvSpPr>
          <p:spPr>
            <a:xfrm>
              <a:off x="1676522" y="2474351"/>
              <a:ext cx="158130" cy="141069"/>
            </a:xfrm>
            <a:custGeom>
              <a:avLst/>
              <a:gdLst/>
              <a:ahLst/>
              <a:cxnLst/>
              <a:rect l="l" t="t" r="r" b="b"/>
              <a:pathLst>
                <a:path w="5271" h="4745" extrusionOk="0">
                  <a:moveTo>
                    <a:pt x="2633" y="1"/>
                  </a:moveTo>
                  <a:cubicBezTo>
                    <a:pt x="1359" y="1"/>
                    <a:pt x="253" y="922"/>
                    <a:pt x="131" y="2141"/>
                  </a:cubicBezTo>
                  <a:cubicBezTo>
                    <a:pt x="1" y="3465"/>
                    <a:pt x="1013" y="4607"/>
                    <a:pt x="2389" y="4737"/>
                  </a:cubicBezTo>
                  <a:cubicBezTo>
                    <a:pt x="2458" y="4742"/>
                    <a:pt x="2526" y="4745"/>
                    <a:pt x="2593" y="4745"/>
                  </a:cubicBezTo>
                  <a:cubicBezTo>
                    <a:pt x="3886" y="4745"/>
                    <a:pt x="5018" y="3816"/>
                    <a:pt x="5141" y="2582"/>
                  </a:cubicBezTo>
                  <a:cubicBezTo>
                    <a:pt x="5271" y="1284"/>
                    <a:pt x="4258" y="116"/>
                    <a:pt x="2883" y="12"/>
                  </a:cubicBezTo>
                  <a:cubicBezTo>
                    <a:pt x="2799" y="4"/>
                    <a:pt x="2716" y="1"/>
                    <a:pt x="2633" y="1"/>
                  </a:cubicBezTo>
                  <a:close/>
                </a:path>
              </a:pathLst>
            </a:custGeom>
            <a:solidFill>
              <a:srgbClr val="BF1604"/>
            </a:solidFill>
            <a:ln w="4550" cap="flat" cmpd="sng">
              <a:solidFill>
                <a:srgbClr val="000000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" name="Google Shape;1114;p16"/>
            <p:cNvSpPr/>
            <p:nvPr/>
          </p:nvSpPr>
          <p:spPr>
            <a:xfrm>
              <a:off x="1545698" y="2468316"/>
              <a:ext cx="161250" cy="144131"/>
            </a:xfrm>
            <a:custGeom>
              <a:avLst/>
              <a:gdLst/>
              <a:ahLst/>
              <a:cxnLst/>
              <a:rect l="l" t="t" r="r" b="b"/>
              <a:pathLst>
                <a:path w="5375" h="4848" extrusionOk="0">
                  <a:moveTo>
                    <a:pt x="2731" y="0"/>
                  </a:moveTo>
                  <a:cubicBezTo>
                    <a:pt x="1412" y="0"/>
                    <a:pt x="254" y="954"/>
                    <a:pt x="130" y="2214"/>
                  </a:cubicBezTo>
                  <a:cubicBezTo>
                    <a:pt x="0" y="3538"/>
                    <a:pt x="1039" y="4706"/>
                    <a:pt x="2441" y="4836"/>
                  </a:cubicBezTo>
                  <a:cubicBezTo>
                    <a:pt x="2524" y="4844"/>
                    <a:pt x="2607" y="4848"/>
                    <a:pt x="2689" y="4848"/>
                  </a:cubicBezTo>
                  <a:cubicBezTo>
                    <a:pt x="3990" y="4848"/>
                    <a:pt x="5122" y="3901"/>
                    <a:pt x="5245" y="2656"/>
                  </a:cubicBezTo>
                  <a:cubicBezTo>
                    <a:pt x="5374" y="1306"/>
                    <a:pt x="4336" y="137"/>
                    <a:pt x="2934" y="8"/>
                  </a:cubicBezTo>
                  <a:cubicBezTo>
                    <a:pt x="2866" y="3"/>
                    <a:pt x="2799" y="0"/>
                    <a:pt x="2731" y="0"/>
                  </a:cubicBezTo>
                  <a:close/>
                </a:path>
              </a:pathLst>
            </a:custGeom>
            <a:solidFill>
              <a:srgbClr val="BF1604"/>
            </a:solidFill>
            <a:ln w="4550" cap="flat" cmpd="sng">
              <a:solidFill>
                <a:srgbClr val="000000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" name="Google Shape;1115;p16"/>
            <p:cNvSpPr/>
            <p:nvPr/>
          </p:nvSpPr>
          <p:spPr>
            <a:xfrm>
              <a:off x="1407854" y="2546261"/>
              <a:ext cx="161250" cy="144131"/>
            </a:xfrm>
            <a:custGeom>
              <a:avLst/>
              <a:gdLst/>
              <a:ahLst/>
              <a:cxnLst/>
              <a:rect l="l" t="t" r="r" b="b"/>
              <a:pathLst>
                <a:path w="5375" h="4848" extrusionOk="0">
                  <a:moveTo>
                    <a:pt x="2731" y="0"/>
                  </a:moveTo>
                  <a:cubicBezTo>
                    <a:pt x="1412" y="0"/>
                    <a:pt x="254" y="954"/>
                    <a:pt x="130" y="2214"/>
                  </a:cubicBezTo>
                  <a:cubicBezTo>
                    <a:pt x="0" y="3616"/>
                    <a:pt x="546" y="4681"/>
                    <a:pt x="2441" y="4836"/>
                  </a:cubicBezTo>
                  <a:cubicBezTo>
                    <a:pt x="2524" y="4844"/>
                    <a:pt x="2607" y="4848"/>
                    <a:pt x="2689" y="4848"/>
                  </a:cubicBezTo>
                  <a:cubicBezTo>
                    <a:pt x="3990" y="4848"/>
                    <a:pt x="5122" y="3901"/>
                    <a:pt x="5244" y="2656"/>
                  </a:cubicBezTo>
                  <a:cubicBezTo>
                    <a:pt x="5374" y="1306"/>
                    <a:pt x="4336" y="137"/>
                    <a:pt x="2934" y="8"/>
                  </a:cubicBezTo>
                  <a:cubicBezTo>
                    <a:pt x="2866" y="3"/>
                    <a:pt x="2799" y="0"/>
                    <a:pt x="2731" y="0"/>
                  </a:cubicBezTo>
                  <a:close/>
                </a:path>
              </a:pathLst>
            </a:custGeom>
            <a:solidFill>
              <a:srgbClr val="BF1604"/>
            </a:solidFill>
            <a:ln w="4550" cap="flat" cmpd="sng">
              <a:solidFill>
                <a:srgbClr val="000000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" name="Google Shape;1116;p16"/>
            <p:cNvSpPr/>
            <p:nvPr/>
          </p:nvSpPr>
          <p:spPr>
            <a:xfrm>
              <a:off x="1258311" y="2546915"/>
              <a:ext cx="164370" cy="147223"/>
            </a:xfrm>
            <a:custGeom>
              <a:avLst/>
              <a:gdLst/>
              <a:ahLst/>
              <a:cxnLst/>
              <a:rect l="l" t="t" r="r" b="b"/>
              <a:pathLst>
                <a:path w="5479" h="4952" extrusionOk="0">
                  <a:moveTo>
                    <a:pt x="2735" y="0"/>
                  </a:moveTo>
                  <a:cubicBezTo>
                    <a:pt x="1389" y="0"/>
                    <a:pt x="253" y="973"/>
                    <a:pt x="131" y="2244"/>
                  </a:cubicBezTo>
                  <a:cubicBezTo>
                    <a:pt x="1" y="3620"/>
                    <a:pt x="1039" y="4814"/>
                    <a:pt x="2467" y="4944"/>
                  </a:cubicBezTo>
                  <a:cubicBezTo>
                    <a:pt x="2538" y="4949"/>
                    <a:pt x="2608" y="4952"/>
                    <a:pt x="2677" y="4952"/>
                  </a:cubicBezTo>
                  <a:cubicBezTo>
                    <a:pt x="4041" y="4952"/>
                    <a:pt x="5199" y="3996"/>
                    <a:pt x="5323" y="2711"/>
                  </a:cubicBezTo>
                  <a:cubicBezTo>
                    <a:pt x="5479" y="1336"/>
                    <a:pt x="4414" y="141"/>
                    <a:pt x="2986" y="12"/>
                  </a:cubicBezTo>
                  <a:cubicBezTo>
                    <a:pt x="2902" y="4"/>
                    <a:pt x="2818" y="0"/>
                    <a:pt x="2735" y="0"/>
                  </a:cubicBezTo>
                  <a:close/>
                </a:path>
              </a:pathLst>
            </a:custGeom>
            <a:solidFill>
              <a:srgbClr val="BF1604"/>
            </a:solidFill>
            <a:ln w="5200" cap="flat" cmpd="sng">
              <a:solidFill>
                <a:srgbClr val="000000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" name="Google Shape;1117;p16"/>
            <p:cNvSpPr/>
            <p:nvPr/>
          </p:nvSpPr>
          <p:spPr>
            <a:xfrm>
              <a:off x="1115038" y="2543051"/>
              <a:ext cx="164340" cy="146569"/>
            </a:xfrm>
            <a:custGeom>
              <a:avLst/>
              <a:gdLst/>
              <a:ahLst/>
              <a:cxnLst/>
              <a:rect l="l" t="t" r="r" b="b"/>
              <a:pathLst>
                <a:path w="5478" h="4930" extrusionOk="0">
                  <a:moveTo>
                    <a:pt x="2735" y="1"/>
                  </a:moveTo>
                  <a:cubicBezTo>
                    <a:pt x="1388" y="1"/>
                    <a:pt x="252" y="973"/>
                    <a:pt x="130" y="2244"/>
                  </a:cubicBezTo>
                  <a:cubicBezTo>
                    <a:pt x="0" y="3594"/>
                    <a:pt x="1039" y="4814"/>
                    <a:pt x="2466" y="4918"/>
                  </a:cubicBezTo>
                  <a:cubicBezTo>
                    <a:pt x="2551" y="4926"/>
                    <a:pt x="2634" y="4930"/>
                    <a:pt x="2717" y="4930"/>
                  </a:cubicBezTo>
                  <a:cubicBezTo>
                    <a:pt x="4064" y="4930"/>
                    <a:pt x="5200" y="3957"/>
                    <a:pt x="5322" y="2686"/>
                  </a:cubicBezTo>
                  <a:cubicBezTo>
                    <a:pt x="5478" y="1336"/>
                    <a:pt x="4414" y="142"/>
                    <a:pt x="2986" y="12"/>
                  </a:cubicBezTo>
                  <a:cubicBezTo>
                    <a:pt x="2901" y="4"/>
                    <a:pt x="2818" y="1"/>
                    <a:pt x="2735" y="1"/>
                  </a:cubicBezTo>
                  <a:close/>
                </a:path>
              </a:pathLst>
            </a:custGeom>
            <a:solidFill>
              <a:srgbClr val="BF1604"/>
            </a:solidFill>
            <a:ln w="5200" cap="flat" cmpd="sng">
              <a:solidFill>
                <a:srgbClr val="000000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1118;p16"/>
            <p:cNvSpPr/>
            <p:nvPr/>
          </p:nvSpPr>
          <p:spPr>
            <a:xfrm>
              <a:off x="948365" y="2515256"/>
              <a:ext cx="164370" cy="146599"/>
            </a:xfrm>
            <a:custGeom>
              <a:avLst/>
              <a:gdLst/>
              <a:ahLst/>
              <a:cxnLst/>
              <a:rect l="l" t="t" r="r" b="b"/>
              <a:pathLst>
                <a:path w="5479" h="4931" extrusionOk="0">
                  <a:moveTo>
                    <a:pt x="2761" y="1"/>
                  </a:moveTo>
                  <a:cubicBezTo>
                    <a:pt x="1414" y="1"/>
                    <a:pt x="279" y="973"/>
                    <a:pt x="156" y="2245"/>
                  </a:cubicBezTo>
                  <a:cubicBezTo>
                    <a:pt x="1" y="3621"/>
                    <a:pt x="1065" y="4815"/>
                    <a:pt x="2493" y="4919"/>
                  </a:cubicBezTo>
                  <a:cubicBezTo>
                    <a:pt x="2579" y="4926"/>
                    <a:pt x="2665" y="4930"/>
                    <a:pt x="2749" y="4930"/>
                  </a:cubicBezTo>
                  <a:cubicBezTo>
                    <a:pt x="4093" y="4930"/>
                    <a:pt x="5226" y="3980"/>
                    <a:pt x="5348" y="2686"/>
                  </a:cubicBezTo>
                  <a:cubicBezTo>
                    <a:pt x="5478" y="1336"/>
                    <a:pt x="4440" y="142"/>
                    <a:pt x="3012" y="12"/>
                  </a:cubicBezTo>
                  <a:cubicBezTo>
                    <a:pt x="2928" y="5"/>
                    <a:pt x="2844" y="1"/>
                    <a:pt x="2761" y="1"/>
                  </a:cubicBezTo>
                  <a:close/>
                </a:path>
              </a:pathLst>
            </a:custGeom>
            <a:solidFill>
              <a:srgbClr val="BF1604"/>
            </a:solidFill>
            <a:ln w="5200" cap="flat" cmpd="sng">
              <a:solidFill>
                <a:srgbClr val="000000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" name="Google Shape;1119;p16"/>
            <p:cNvSpPr/>
            <p:nvPr/>
          </p:nvSpPr>
          <p:spPr>
            <a:xfrm>
              <a:off x="759134" y="2485944"/>
              <a:ext cx="164340" cy="146450"/>
            </a:xfrm>
            <a:custGeom>
              <a:avLst/>
              <a:gdLst/>
              <a:ahLst/>
              <a:cxnLst/>
              <a:rect l="l" t="t" r="r" b="b"/>
              <a:pathLst>
                <a:path w="5478" h="4926" extrusionOk="0">
                  <a:moveTo>
                    <a:pt x="2733" y="0"/>
                  </a:moveTo>
                  <a:cubicBezTo>
                    <a:pt x="1408" y="0"/>
                    <a:pt x="252" y="950"/>
                    <a:pt x="130" y="2244"/>
                  </a:cubicBezTo>
                  <a:cubicBezTo>
                    <a:pt x="0" y="3594"/>
                    <a:pt x="1039" y="4788"/>
                    <a:pt x="2492" y="4918"/>
                  </a:cubicBezTo>
                  <a:cubicBezTo>
                    <a:pt x="2561" y="4923"/>
                    <a:pt x="2630" y="4926"/>
                    <a:pt x="2698" y="4926"/>
                  </a:cubicBezTo>
                  <a:cubicBezTo>
                    <a:pt x="4041" y="4926"/>
                    <a:pt x="5199" y="3970"/>
                    <a:pt x="5322" y="2686"/>
                  </a:cubicBezTo>
                  <a:cubicBezTo>
                    <a:pt x="5478" y="1310"/>
                    <a:pt x="4413" y="116"/>
                    <a:pt x="2986" y="12"/>
                  </a:cubicBezTo>
                  <a:cubicBezTo>
                    <a:pt x="2901" y="4"/>
                    <a:pt x="2817" y="0"/>
                    <a:pt x="2733" y="0"/>
                  </a:cubicBezTo>
                  <a:close/>
                </a:path>
              </a:pathLst>
            </a:custGeom>
            <a:solidFill>
              <a:srgbClr val="BF1604"/>
            </a:solidFill>
            <a:ln w="5200" cap="flat" cmpd="sng">
              <a:solidFill>
                <a:srgbClr val="000000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" name="Google Shape;1120;p16"/>
            <p:cNvSpPr/>
            <p:nvPr/>
          </p:nvSpPr>
          <p:spPr>
            <a:xfrm>
              <a:off x="658669" y="2394889"/>
              <a:ext cx="164340" cy="146569"/>
            </a:xfrm>
            <a:custGeom>
              <a:avLst/>
              <a:gdLst/>
              <a:ahLst/>
              <a:cxnLst/>
              <a:rect l="l" t="t" r="r" b="b"/>
              <a:pathLst>
                <a:path w="5478" h="4930" extrusionOk="0">
                  <a:moveTo>
                    <a:pt x="2739" y="0"/>
                  </a:moveTo>
                  <a:cubicBezTo>
                    <a:pt x="1414" y="0"/>
                    <a:pt x="277" y="972"/>
                    <a:pt x="130" y="2244"/>
                  </a:cubicBezTo>
                  <a:cubicBezTo>
                    <a:pt x="0" y="3594"/>
                    <a:pt x="1065" y="4788"/>
                    <a:pt x="2492" y="4918"/>
                  </a:cubicBezTo>
                  <a:cubicBezTo>
                    <a:pt x="2575" y="4925"/>
                    <a:pt x="2658" y="4929"/>
                    <a:pt x="2739" y="4929"/>
                  </a:cubicBezTo>
                  <a:cubicBezTo>
                    <a:pt x="4064" y="4929"/>
                    <a:pt x="5201" y="3957"/>
                    <a:pt x="5348" y="2685"/>
                  </a:cubicBezTo>
                  <a:cubicBezTo>
                    <a:pt x="5478" y="1335"/>
                    <a:pt x="4414" y="141"/>
                    <a:pt x="2986" y="11"/>
                  </a:cubicBezTo>
                  <a:cubicBezTo>
                    <a:pt x="2903" y="4"/>
                    <a:pt x="2821" y="0"/>
                    <a:pt x="2739" y="0"/>
                  </a:cubicBezTo>
                  <a:close/>
                </a:path>
              </a:pathLst>
            </a:custGeom>
            <a:solidFill>
              <a:srgbClr val="BF1604"/>
            </a:solidFill>
            <a:ln w="5200" cap="flat" cmpd="sng">
              <a:solidFill>
                <a:srgbClr val="000000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1121;p16"/>
            <p:cNvSpPr/>
            <p:nvPr/>
          </p:nvSpPr>
          <p:spPr>
            <a:xfrm>
              <a:off x="3857902" y="2517545"/>
              <a:ext cx="146460" cy="129831"/>
            </a:xfrm>
            <a:custGeom>
              <a:avLst/>
              <a:gdLst/>
              <a:ahLst/>
              <a:cxnLst/>
              <a:rect l="l" t="t" r="r" b="b"/>
              <a:pathLst>
                <a:path w="4882" h="4367" extrusionOk="0">
                  <a:moveTo>
                    <a:pt x="2462" y="0"/>
                  </a:moveTo>
                  <a:cubicBezTo>
                    <a:pt x="2378" y="0"/>
                    <a:pt x="2293" y="4"/>
                    <a:pt x="2208" y="13"/>
                  </a:cubicBezTo>
                  <a:cubicBezTo>
                    <a:pt x="936" y="143"/>
                    <a:pt x="1" y="1233"/>
                    <a:pt x="157" y="2427"/>
                  </a:cubicBezTo>
                  <a:cubicBezTo>
                    <a:pt x="276" y="3551"/>
                    <a:pt x="1255" y="4367"/>
                    <a:pt x="2403" y="4367"/>
                  </a:cubicBezTo>
                  <a:cubicBezTo>
                    <a:pt x="2501" y="4367"/>
                    <a:pt x="2600" y="4361"/>
                    <a:pt x="2701" y="4349"/>
                  </a:cubicBezTo>
                  <a:cubicBezTo>
                    <a:pt x="3973" y="4219"/>
                    <a:pt x="4882" y="3128"/>
                    <a:pt x="4752" y="1934"/>
                  </a:cubicBezTo>
                  <a:cubicBezTo>
                    <a:pt x="4631" y="820"/>
                    <a:pt x="3629" y="0"/>
                    <a:pt x="2462" y="0"/>
                  </a:cubicBezTo>
                  <a:close/>
                </a:path>
              </a:pathLst>
            </a:custGeom>
            <a:solidFill>
              <a:srgbClr val="BF1604"/>
            </a:solidFill>
            <a:ln w="4550" cap="flat" cmpd="sng">
              <a:solidFill>
                <a:srgbClr val="000000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" name="Google Shape;1122;p16"/>
            <p:cNvSpPr/>
            <p:nvPr/>
          </p:nvSpPr>
          <p:spPr>
            <a:xfrm>
              <a:off x="3593134" y="2487431"/>
              <a:ext cx="145650" cy="129563"/>
            </a:xfrm>
            <a:custGeom>
              <a:avLst/>
              <a:gdLst/>
              <a:ahLst/>
              <a:cxnLst/>
              <a:rect l="l" t="t" r="r" b="b"/>
              <a:pathLst>
                <a:path w="4855" h="4358" extrusionOk="0">
                  <a:moveTo>
                    <a:pt x="2400" y="1"/>
                  </a:moveTo>
                  <a:cubicBezTo>
                    <a:pt x="1231" y="1"/>
                    <a:pt x="227" y="846"/>
                    <a:pt x="130" y="1987"/>
                  </a:cubicBezTo>
                  <a:cubicBezTo>
                    <a:pt x="0" y="3181"/>
                    <a:pt x="935" y="4245"/>
                    <a:pt x="2207" y="4349"/>
                  </a:cubicBezTo>
                  <a:cubicBezTo>
                    <a:pt x="2275" y="4355"/>
                    <a:pt x="2343" y="4357"/>
                    <a:pt x="2410" y="4357"/>
                  </a:cubicBezTo>
                  <a:cubicBezTo>
                    <a:pt x="3596" y="4357"/>
                    <a:pt x="4602" y="3506"/>
                    <a:pt x="4725" y="2376"/>
                  </a:cubicBezTo>
                  <a:cubicBezTo>
                    <a:pt x="4855" y="1182"/>
                    <a:pt x="3920" y="117"/>
                    <a:pt x="2648" y="14"/>
                  </a:cubicBezTo>
                  <a:cubicBezTo>
                    <a:pt x="2565" y="5"/>
                    <a:pt x="2482" y="1"/>
                    <a:pt x="2400" y="1"/>
                  </a:cubicBezTo>
                  <a:close/>
                </a:path>
              </a:pathLst>
            </a:custGeom>
            <a:solidFill>
              <a:srgbClr val="E02905"/>
            </a:solidFill>
            <a:ln w="4550" cap="flat" cmpd="sng">
              <a:solidFill>
                <a:srgbClr val="000000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" name="Google Shape;1123;p16"/>
            <p:cNvSpPr/>
            <p:nvPr/>
          </p:nvSpPr>
          <p:spPr>
            <a:xfrm>
              <a:off x="3472420" y="2475867"/>
              <a:ext cx="145680" cy="129653"/>
            </a:xfrm>
            <a:custGeom>
              <a:avLst/>
              <a:gdLst/>
              <a:ahLst/>
              <a:cxnLst/>
              <a:rect l="l" t="t" r="r" b="b"/>
              <a:pathLst>
                <a:path w="4856" h="4361" extrusionOk="0">
                  <a:moveTo>
                    <a:pt x="2400" y="1"/>
                  </a:moveTo>
                  <a:cubicBezTo>
                    <a:pt x="1231" y="1"/>
                    <a:pt x="227" y="846"/>
                    <a:pt x="130" y="1986"/>
                  </a:cubicBezTo>
                  <a:cubicBezTo>
                    <a:pt x="0" y="3180"/>
                    <a:pt x="935" y="4245"/>
                    <a:pt x="2207" y="4349"/>
                  </a:cubicBezTo>
                  <a:cubicBezTo>
                    <a:pt x="2288" y="4357"/>
                    <a:pt x="2369" y="4361"/>
                    <a:pt x="2449" y="4361"/>
                  </a:cubicBezTo>
                  <a:cubicBezTo>
                    <a:pt x="3618" y="4361"/>
                    <a:pt x="4604" y="3493"/>
                    <a:pt x="4725" y="2376"/>
                  </a:cubicBezTo>
                  <a:cubicBezTo>
                    <a:pt x="4855" y="1181"/>
                    <a:pt x="3920" y="117"/>
                    <a:pt x="2648" y="13"/>
                  </a:cubicBezTo>
                  <a:cubicBezTo>
                    <a:pt x="2565" y="5"/>
                    <a:pt x="2482" y="1"/>
                    <a:pt x="2400" y="1"/>
                  </a:cubicBezTo>
                  <a:close/>
                </a:path>
              </a:pathLst>
            </a:custGeom>
            <a:solidFill>
              <a:srgbClr val="E02905"/>
            </a:solidFill>
            <a:ln w="4550" cap="flat" cmpd="sng">
              <a:solidFill>
                <a:srgbClr val="000000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1124;p16"/>
            <p:cNvSpPr/>
            <p:nvPr/>
          </p:nvSpPr>
          <p:spPr>
            <a:xfrm>
              <a:off x="3352485" y="2448220"/>
              <a:ext cx="148770" cy="132626"/>
            </a:xfrm>
            <a:custGeom>
              <a:avLst/>
              <a:gdLst/>
              <a:ahLst/>
              <a:cxnLst/>
              <a:rect l="l" t="t" r="r" b="b"/>
              <a:pathLst>
                <a:path w="4959" h="4461" extrusionOk="0">
                  <a:moveTo>
                    <a:pt x="2498" y="1"/>
                  </a:moveTo>
                  <a:cubicBezTo>
                    <a:pt x="1286" y="1"/>
                    <a:pt x="253" y="877"/>
                    <a:pt x="130" y="2034"/>
                  </a:cubicBezTo>
                  <a:cubicBezTo>
                    <a:pt x="0" y="3254"/>
                    <a:pt x="961" y="4344"/>
                    <a:pt x="2259" y="4448"/>
                  </a:cubicBezTo>
                  <a:cubicBezTo>
                    <a:pt x="2342" y="4456"/>
                    <a:pt x="2424" y="4460"/>
                    <a:pt x="2506" y="4460"/>
                  </a:cubicBezTo>
                  <a:cubicBezTo>
                    <a:pt x="3699" y="4460"/>
                    <a:pt x="4708" y="3589"/>
                    <a:pt x="4829" y="2423"/>
                  </a:cubicBezTo>
                  <a:cubicBezTo>
                    <a:pt x="4959" y="1203"/>
                    <a:pt x="3998" y="112"/>
                    <a:pt x="2700" y="9"/>
                  </a:cubicBezTo>
                  <a:cubicBezTo>
                    <a:pt x="2633" y="3"/>
                    <a:pt x="2565" y="1"/>
                    <a:pt x="2498" y="1"/>
                  </a:cubicBezTo>
                  <a:close/>
                </a:path>
              </a:pathLst>
            </a:custGeom>
            <a:solidFill>
              <a:srgbClr val="E02905"/>
            </a:solidFill>
            <a:ln w="4550" cap="flat" cmpd="sng">
              <a:solidFill>
                <a:srgbClr val="000000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" name="Google Shape;1125;p16"/>
            <p:cNvSpPr/>
            <p:nvPr/>
          </p:nvSpPr>
          <p:spPr>
            <a:xfrm>
              <a:off x="3238791" y="2427381"/>
              <a:ext cx="149550" cy="132626"/>
            </a:xfrm>
            <a:custGeom>
              <a:avLst/>
              <a:gdLst/>
              <a:ahLst/>
              <a:cxnLst/>
              <a:rect l="l" t="t" r="r" b="b"/>
              <a:pathLst>
                <a:path w="4985" h="4461" extrusionOk="0">
                  <a:moveTo>
                    <a:pt x="2524" y="1"/>
                  </a:moveTo>
                  <a:cubicBezTo>
                    <a:pt x="1309" y="1"/>
                    <a:pt x="253" y="877"/>
                    <a:pt x="130" y="2034"/>
                  </a:cubicBezTo>
                  <a:cubicBezTo>
                    <a:pt x="0" y="3254"/>
                    <a:pt x="961" y="4344"/>
                    <a:pt x="2259" y="4448"/>
                  </a:cubicBezTo>
                  <a:cubicBezTo>
                    <a:pt x="2342" y="4456"/>
                    <a:pt x="2424" y="4460"/>
                    <a:pt x="2506" y="4460"/>
                  </a:cubicBezTo>
                  <a:cubicBezTo>
                    <a:pt x="3702" y="4460"/>
                    <a:pt x="4733" y="3591"/>
                    <a:pt x="4855" y="2449"/>
                  </a:cubicBezTo>
                  <a:cubicBezTo>
                    <a:pt x="4985" y="1203"/>
                    <a:pt x="4024" y="112"/>
                    <a:pt x="2726" y="9"/>
                  </a:cubicBezTo>
                  <a:cubicBezTo>
                    <a:pt x="2658" y="3"/>
                    <a:pt x="2591" y="1"/>
                    <a:pt x="2524" y="1"/>
                  </a:cubicBezTo>
                  <a:close/>
                </a:path>
              </a:pathLst>
            </a:custGeom>
            <a:solidFill>
              <a:srgbClr val="E02905"/>
            </a:solidFill>
            <a:ln w="4550" cap="flat" cmpd="sng">
              <a:solidFill>
                <a:srgbClr val="000000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" name="Google Shape;1126;p16"/>
            <p:cNvSpPr/>
            <p:nvPr/>
          </p:nvSpPr>
          <p:spPr>
            <a:xfrm>
              <a:off x="3110276" y="2415668"/>
              <a:ext cx="148800" cy="132626"/>
            </a:xfrm>
            <a:custGeom>
              <a:avLst/>
              <a:gdLst/>
              <a:ahLst/>
              <a:cxnLst/>
              <a:rect l="l" t="t" r="r" b="b"/>
              <a:pathLst>
                <a:path w="4960" h="4461" extrusionOk="0">
                  <a:moveTo>
                    <a:pt x="2479" y="1"/>
                  </a:moveTo>
                  <a:cubicBezTo>
                    <a:pt x="1283" y="1"/>
                    <a:pt x="252" y="870"/>
                    <a:pt x="130" y="2012"/>
                  </a:cubicBezTo>
                  <a:cubicBezTo>
                    <a:pt x="1" y="3258"/>
                    <a:pt x="961" y="4349"/>
                    <a:pt x="2259" y="4453"/>
                  </a:cubicBezTo>
                  <a:cubicBezTo>
                    <a:pt x="2327" y="4458"/>
                    <a:pt x="2394" y="4461"/>
                    <a:pt x="2461" y="4461"/>
                  </a:cubicBezTo>
                  <a:cubicBezTo>
                    <a:pt x="3676" y="4461"/>
                    <a:pt x="4732" y="3584"/>
                    <a:pt x="4855" y="2428"/>
                  </a:cubicBezTo>
                  <a:cubicBezTo>
                    <a:pt x="4959" y="1207"/>
                    <a:pt x="4025" y="117"/>
                    <a:pt x="2727" y="13"/>
                  </a:cubicBezTo>
                  <a:cubicBezTo>
                    <a:pt x="2644" y="5"/>
                    <a:pt x="2561" y="1"/>
                    <a:pt x="2479" y="1"/>
                  </a:cubicBezTo>
                  <a:close/>
                </a:path>
              </a:pathLst>
            </a:custGeom>
            <a:solidFill>
              <a:srgbClr val="E02905"/>
            </a:solidFill>
            <a:ln w="4550" cap="flat" cmpd="sng">
              <a:solidFill>
                <a:srgbClr val="000000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" name="Google Shape;1127;p16"/>
            <p:cNvSpPr/>
            <p:nvPr/>
          </p:nvSpPr>
          <p:spPr>
            <a:xfrm>
              <a:off x="2983352" y="2413379"/>
              <a:ext cx="150330" cy="134142"/>
            </a:xfrm>
            <a:custGeom>
              <a:avLst/>
              <a:gdLst/>
              <a:ahLst/>
              <a:cxnLst/>
              <a:rect l="l" t="t" r="r" b="b"/>
              <a:pathLst>
                <a:path w="5011" h="4512" extrusionOk="0">
                  <a:moveTo>
                    <a:pt x="2506" y="0"/>
                  </a:moveTo>
                  <a:cubicBezTo>
                    <a:pt x="1286" y="0"/>
                    <a:pt x="252" y="895"/>
                    <a:pt x="130" y="2063"/>
                  </a:cubicBezTo>
                  <a:cubicBezTo>
                    <a:pt x="0" y="3283"/>
                    <a:pt x="961" y="4400"/>
                    <a:pt x="2285" y="4504"/>
                  </a:cubicBezTo>
                  <a:cubicBezTo>
                    <a:pt x="2354" y="4509"/>
                    <a:pt x="2422" y="4512"/>
                    <a:pt x="2490" y="4512"/>
                  </a:cubicBezTo>
                  <a:cubicBezTo>
                    <a:pt x="3728" y="4512"/>
                    <a:pt x="4784" y="3634"/>
                    <a:pt x="4907" y="2453"/>
                  </a:cubicBezTo>
                  <a:cubicBezTo>
                    <a:pt x="5010" y="1207"/>
                    <a:pt x="4050" y="116"/>
                    <a:pt x="2752" y="12"/>
                  </a:cubicBezTo>
                  <a:cubicBezTo>
                    <a:pt x="2669" y="4"/>
                    <a:pt x="2587" y="0"/>
                    <a:pt x="2506" y="0"/>
                  </a:cubicBezTo>
                  <a:close/>
                </a:path>
              </a:pathLst>
            </a:custGeom>
            <a:solidFill>
              <a:srgbClr val="E02905"/>
            </a:solidFill>
            <a:ln w="4550" cap="flat" cmpd="sng">
              <a:solidFill>
                <a:srgbClr val="000000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" name="Google Shape;1128;p16"/>
            <p:cNvSpPr/>
            <p:nvPr/>
          </p:nvSpPr>
          <p:spPr>
            <a:xfrm>
              <a:off x="2856398" y="2409634"/>
              <a:ext cx="150330" cy="134142"/>
            </a:xfrm>
            <a:custGeom>
              <a:avLst/>
              <a:gdLst/>
              <a:ahLst/>
              <a:cxnLst/>
              <a:rect l="l" t="t" r="r" b="b"/>
              <a:pathLst>
                <a:path w="5011" h="4512" extrusionOk="0">
                  <a:moveTo>
                    <a:pt x="2546" y="0"/>
                  </a:moveTo>
                  <a:cubicBezTo>
                    <a:pt x="1309" y="0"/>
                    <a:pt x="253" y="878"/>
                    <a:pt x="130" y="2059"/>
                  </a:cubicBezTo>
                  <a:cubicBezTo>
                    <a:pt x="0" y="3306"/>
                    <a:pt x="961" y="4396"/>
                    <a:pt x="2285" y="4500"/>
                  </a:cubicBezTo>
                  <a:cubicBezTo>
                    <a:pt x="2368" y="4508"/>
                    <a:pt x="2450" y="4512"/>
                    <a:pt x="2531" y="4512"/>
                  </a:cubicBezTo>
                  <a:cubicBezTo>
                    <a:pt x="3751" y="4512"/>
                    <a:pt x="4784" y="3619"/>
                    <a:pt x="4881" y="2475"/>
                  </a:cubicBezTo>
                  <a:cubicBezTo>
                    <a:pt x="5011" y="1229"/>
                    <a:pt x="4050" y="138"/>
                    <a:pt x="2752" y="9"/>
                  </a:cubicBezTo>
                  <a:cubicBezTo>
                    <a:pt x="2683" y="3"/>
                    <a:pt x="2614" y="0"/>
                    <a:pt x="2546" y="0"/>
                  </a:cubicBezTo>
                  <a:close/>
                </a:path>
              </a:pathLst>
            </a:custGeom>
            <a:solidFill>
              <a:srgbClr val="E02905"/>
            </a:solidFill>
            <a:ln w="4550" cap="flat" cmpd="sng">
              <a:solidFill>
                <a:srgbClr val="000000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" name="Google Shape;1129;p16"/>
            <p:cNvSpPr/>
            <p:nvPr/>
          </p:nvSpPr>
          <p:spPr>
            <a:xfrm>
              <a:off x="2739583" y="2436507"/>
              <a:ext cx="151110" cy="134171"/>
            </a:xfrm>
            <a:custGeom>
              <a:avLst/>
              <a:gdLst/>
              <a:ahLst/>
              <a:cxnLst/>
              <a:rect l="l" t="t" r="r" b="b"/>
              <a:pathLst>
                <a:path w="5037" h="4513" extrusionOk="0">
                  <a:moveTo>
                    <a:pt x="2501" y="1"/>
                  </a:moveTo>
                  <a:cubicBezTo>
                    <a:pt x="1283" y="1"/>
                    <a:pt x="252" y="872"/>
                    <a:pt x="130" y="2038"/>
                  </a:cubicBezTo>
                  <a:cubicBezTo>
                    <a:pt x="0" y="3284"/>
                    <a:pt x="987" y="4375"/>
                    <a:pt x="2285" y="4504"/>
                  </a:cubicBezTo>
                  <a:cubicBezTo>
                    <a:pt x="2354" y="4510"/>
                    <a:pt x="2423" y="4512"/>
                    <a:pt x="2491" y="4512"/>
                  </a:cubicBezTo>
                  <a:cubicBezTo>
                    <a:pt x="3728" y="4512"/>
                    <a:pt x="4784" y="3635"/>
                    <a:pt x="4907" y="2453"/>
                  </a:cubicBezTo>
                  <a:cubicBezTo>
                    <a:pt x="5037" y="1207"/>
                    <a:pt x="4050" y="117"/>
                    <a:pt x="2752" y="13"/>
                  </a:cubicBezTo>
                  <a:cubicBezTo>
                    <a:pt x="2668" y="5"/>
                    <a:pt x="2584" y="1"/>
                    <a:pt x="2501" y="1"/>
                  </a:cubicBezTo>
                  <a:close/>
                </a:path>
              </a:pathLst>
            </a:custGeom>
            <a:solidFill>
              <a:srgbClr val="E02905"/>
            </a:solidFill>
            <a:ln w="4550" cap="flat" cmpd="sng">
              <a:solidFill>
                <a:srgbClr val="000000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" name="Google Shape;1130;p16"/>
            <p:cNvSpPr/>
            <p:nvPr/>
          </p:nvSpPr>
          <p:spPr>
            <a:xfrm>
              <a:off x="2614189" y="2469059"/>
              <a:ext cx="151890" cy="135569"/>
            </a:xfrm>
            <a:custGeom>
              <a:avLst/>
              <a:gdLst/>
              <a:ahLst/>
              <a:cxnLst/>
              <a:rect l="l" t="t" r="r" b="b"/>
              <a:pathLst>
                <a:path w="5063" h="4560" extrusionOk="0">
                  <a:moveTo>
                    <a:pt x="2547" y="0"/>
                  </a:moveTo>
                  <a:cubicBezTo>
                    <a:pt x="1307" y="0"/>
                    <a:pt x="229" y="880"/>
                    <a:pt x="130" y="2085"/>
                  </a:cubicBezTo>
                  <a:cubicBezTo>
                    <a:pt x="1" y="3332"/>
                    <a:pt x="961" y="4448"/>
                    <a:pt x="2285" y="4552"/>
                  </a:cubicBezTo>
                  <a:cubicBezTo>
                    <a:pt x="2354" y="4557"/>
                    <a:pt x="2423" y="4560"/>
                    <a:pt x="2491" y="4560"/>
                  </a:cubicBezTo>
                  <a:cubicBezTo>
                    <a:pt x="3731" y="4560"/>
                    <a:pt x="4810" y="3682"/>
                    <a:pt x="4933" y="2501"/>
                  </a:cubicBezTo>
                  <a:cubicBezTo>
                    <a:pt x="5063" y="1229"/>
                    <a:pt x="4076" y="138"/>
                    <a:pt x="2752" y="9"/>
                  </a:cubicBezTo>
                  <a:cubicBezTo>
                    <a:pt x="2683" y="3"/>
                    <a:pt x="2615" y="0"/>
                    <a:pt x="2547" y="0"/>
                  </a:cubicBezTo>
                  <a:close/>
                </a:path>
              </a:pathLst>
            </a:custGeom>
            <a:solidFill>
              <a:srgbClr val="E02905"/>
            </a:solidFill>
            <a:ln w="4550" cap="flat" cmpd="sng">
              <a:solidFill>
                <a:srgbClr val="000000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" name="Google Shape;1131;p16"/>
            <p:cNvSpPr/>
            <p:nvPr/>
          </p:nvSpPr>
          <p:spPr>
            <a:xfrm>
              <a:off x="2492695" y="2510618"/>
              <a:ext cx="152700" cy="135034"/>
            </a:xfrm>
            <a:custGeom>
              <a:avLst/>
              <a:gdLst/>
              <a:ahLst/>
              <a:cxnLst/>
              <a:rect l="l" t="t" r="r" b="b"/>
              <a:pathLst>
                <a:path w="5090" h="4542" extrusionOk="0">
                  <a:moveTo>
                    <a:pt x="2533" y="0"/>
                  </a:moveTo>
                  <a:cubicBezTo>
                    <a:pt x="1310" y="0"/>
                    <a:pt x="252" y="895"/>
                    <a:pt x="131" y="2063"/>
                  </a:cubicBezTo>
                  <a:cubicBezTo>
                    <a:pt x="1" y="3309"/>
                    <a:pt x="987" y="4426"/>
                    <a:pt x="2311" y="4530"/>
                  </a:cubicBezTo>
                  <a:cubicBezTo>
                    <a:pt x="2394" y="4538"/>
                    <a:pt x="2476" y="4542"/>
                    <a:pt x="2557" y="4542"/>
                  </a:cubicBezTo>
                  <a:cubicBezTo>
                    <a:pt x="3780" y="4542"/>
                    <a:pt x="4838" y="3647"/>
                    <a:pt x="4959" y="2479"/>
                  </a:cubicBezTo>
                  <a:cubicBezTo>
                    <a:pt x="5089" y="1233"/>
                    <a:pt x="4103" y="116"/>
                    <a:pt x="2779" y="12"/>
                  </a:cubicBezTo>
                  <a:cubicBezTo>
                    <a:pt x="2696" y="4"/>
                    <a:pt x="2614" y="0"/>
                    <a:pt x="2533" y="0"/>
                  </a:cubicBezTo>
                  <a:close/>
                </a:path>
              </a:pathLst>
            </a:custGeom>
            <a:solidFill>
              <a:srgbClr val="E02905"/>
            </a:solidFill>
            <a:ln w="4550" cap="flat" cmpd="sng">
              <a:solidFill>
                <a:srgbClr val="000000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" name="Google Shape;1132;p16"/>
            <p:cNvSpPr/>
            <p:nvPr/>
          </p:nvSpPr>
          <p:spPr>
            <a:xfrm>
              <a:off x="2376660" y="2534549"/>
              <a:ext cx="151890" cy="135688"/>
            </a:xfrm>
            <a:custGeom>
              <a:avLst/>
              <a:gdLst/>
              <a:ahLst/>
              <a:cxnLst/>
              <a:rect l="l" t="t" r="r" b="b"/>
              <a:pathLst>
                <a:path w="5063" h="4564" extrusionOk="0">
                  <a:moveTo>
                    <a:pt x="2507" y="0"/>
                  </a:moveTo>
                  <a:cubicBezTo>
                    <a:pt x="1287" y="0"/>
                    <a:pt x="252" y="895"/>
                    <a:pt x="130" y="2063"/>
                  </a:cubicBezTo>
                  <a:cubicBezTo>
                    <a:pt x="1" y="3335"/>
                    <a:pt x="961" y="4426"/>
                    <a:pt x="2285" y="4555"/>
                  </a:cubicBezTo>
                  <a:cubicBezTo>
                    <a:pt x="2353" y="4561"/>
                    <a:pt x="2420" y="4563"/>
                    <a:pt x="2486" y="4563"/>
                  </a:cubicBezTo>
                  <a:cubicBezTo>
                    <a:pt x="3728" y="4563"/>
                    <a:pt x="4810" y="3661"/>
                    <a:pt x="4933" y="2478"/>
                  </a:cubicBezTo>
                  <a:cubicBezTo>
                    <a:pt x="5063" y="1232"/>
                    <a:pt x="4076" y="116"/>
                    <a:pt x="2752" y="12"/>
                  </a:cubicBezTo>
                  <a:cubicBezTo>
                    <a:pt x="2670" y="4"/>
                    <a:pt x="2588" y="0"/>
                    <a:pt x="2507" y="0"/>
                  </a:cubicBezTo>
                  <a:close/>
                </a:path>
              </a:pathLst>
            </a:custGeom>
            <a:solidFill>
              <a:srgbClr val="E02905"/>
            </a:solidFill>
            <a:ln w="4550" cap="flat" cmpd="sng">
              <a:solidFill>
                <a:srgbClr val="000000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" name="Google Shape;1133;p16"/>
            <p:cNvSpPr/>
            <p:nvPr/>
          </p:nvSpPr>
          <p:spPr>
            <a:xfrm>
              <a:off x="2254386" y="2553842"/>
              <a:ext cx="153480" cy="136580"/>
            </a:xfrm>
            <a:custGeom>
              <a:avLst/>
              <a:gdLst/>
              <a:ahLst/>
              <a:cxnLst/>
              <a:rect l="l" t="t" r="r" b="b"/>
              <a:pathLst>
                <a:path w="5116" h="4594" extrusionOk="0">
                  <a:moveTo>
                    <a:pt x="2554" y="0"/>
                  </a:moveTo>
                  <a:cubicBezTo>
                    <a:pt x="1310" y="0"/>
                    <a:pt x="252" y="896"/>
                    <a:pt x="131" y="2089"/>
                  </a:cubicBezTo>
                  <a:cubicBezTo>
                    <a:pt x="1" y="3361"/>
                    <a:pt x="987" y="4477"/>
                    <a:pt x="2337" y="4581"/>
                  </a:cubicBezTo>
                  <a:cubicBezTo>
                    <a:pt x="2420" y="4589"/>
                    <a:pt x="2502" y="4593"/>
                    <a:pt x="2583" y="4593"/>
                  </a:cubicBezTo>
                  <a:cubicBezTo>
                    <a:pt x="3806" y="4593"/>
                    <a:pt x="4864" y="3697"/>
                    <a:pt x="4985" y="2504"/>
                  </a:cubicBezTo>
                  <a:cubicBezTo>
                    <a:pt x="5115" y="1232"/>
                    <a:pt x="4129" y="116"/>
                    <a:pt x="2805" y="12"/>
                  </a:cubicBezTo>
                  <a:cubicBezTo>
                    <a:pt x="2720" y="4"/>
                    <a:pt x="2637" y="0"/>
                    <a:pt x="2554" y="0"/>
                  </a:cubicBezTo>
                  <a:close/>
                </a:path>
              </a:pathLst>
            </a:custGeom>
            <a:solidFill>
              <a:srgbClr val="E02905"/>
            </a:solidFill>
            <a:ln w="4550" cap="flat" cmpd="sng">
              <a:solidFill>
                <a:srgbClr val="000000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" name="Google Shape;1134;p16"/>
            <p:cNvSpPr/>
            <p:nvPr/>
          </p:nvSpPr>
          <p:spPr>
            <a:xfrm>
              <a:off x="2122002" y="2542397"/>
              <a:ext cx="156570" cy="140177"/>
            </a:xfrm>
            <a:custGeom>
              <a:avLst/>
              <a:gdLst/>
              <a:ahLst/>
              <a:cxnLst/>
              <a:rect l="l" t="t" r="r" b="b"/>
              <a:pathLst>
                <a:path w="5219" h="4715" extrusionOk="0">
                  <a:moveTo>
                    <a:pt x="2630" y="0"/>
                  </a:moveTo>
                  <a:cubicBezTo>
                    <a:pt x="1362" y="0"/>
                    <a:pt x="254" y="928"/>
                    <a:pt x="130" y="2137"/>
                  </a:cubicBezTo>
                  <a:cubicBezTo>
                    <a:pt x="0" y="3435"/>
                    <a:pt x="987" y="4577"/>
                    <a:pt x="2363" y="4707"/>
                  </a:cubicBezTo>
                  <a:cubicBezTo>
                    <a:pt x="2433" y="4712"/>
                    <a:pt x="2502" y="4715"/>
                    <a:pt x="2571" y="4715"/>
                  </a:cubicBezTo>
                  <a:cubicBezTo>
                    <a:pt x="3857" y="4715"/>
                    <a:pt x="4940" y="3810"/>
                    <a:pt x="5063" y="2578"/>
                  </a:cubicBezTo>
                  <a:cubicBezTo>
                    <a:pt x="5219" y="1280"/>
                    <a:pt x="4206" y="138"/>
                    <a:pt x="2830" y="8"/>
                  </a:cubicBezTo>
                  <a:cubicBezTo>
                    <a:pt x="2763" y="3"/>
                    <a:pt x="2696" y="0"/>
                    <a:pt x="2630" y="0"/>
                  </a:cubicBezTo>
                  <a:close/>
                </a:path>
              </a:pathLst>
            </a:custGeom>
            <a:solidFill>
              <a:srgbClr val="E02905"/>
            </a:solidFill>
            <a:ln w="4550" cap="flat" cmpd="sng">
              <a:solidFill>
                <a:srgbClr val="000000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" name="Google Shape;1135;p16"/>
            <p:cNvSpPr/>
            <p:nvPr/>
          </p:nvSpPr>
          <p:spPr>
            <a:xfrm>
              <a:off x="1987278" y="2517693"/>
              <a:ext cx="156570" cy="139523"/>
            </a:xfrm>
            <a:custGeom>
              <a:avLst/>
              <a:gdLst/>
              <a:ahLst/>
              <a:cxnLst/>
              <a:rect l="l" t="t" r="r" b="b"/>
              <a:pathLst>
                <a:path w="5219" h="4693" extrusionOk="0">
                  <a:moveTo>
                    <a:pt x="2648" y="0"/>
                  </a:moveTo>
                  <a:cubicBezTo>
                    <a:pt x="1361" y="0"/>
                    <a:pt x="279" y="905"/>
                    <a:pt x="156" y="2137"/>
                  </a:cubicBezTo>
                  <a:cubicBezTo>
                    <a:pt x="0" y="3435"/>
                    <a:pt x="1013" y="4577"/>
                    <a:pt x="2389" y="4681"/>
                  </a:cubicBezTo>
                  <a:cubicBezTo>
                    <a:pt x="2471" y="4689"/>
                    <a:pt x="2552" y="4693"/>
                    <a:pt x="2633" y="4693"/>
                  </a:cubicBezTo>
                  <a:cubicBezTo>
                    <a:pt x="3883" y="4693"/>
                    <a:pt x="4967" y="3771"/>
                    <a:pt x="5089" y="2552"/>
                  </a:cubicBezTo>
                  <a:cubicBezTo>
                    <a:pt x="5218" y="1280"/>
                    <a:pt x="4232" y="138"/>
                    <a:pt x="2856" y="8"/>
                  </a:cubicBezTo>
                  <a:cubicBezTo>
                    <a:pt x="2786" y="3"/>
                    <a:pt x="2716" y="0"/>
                    <a:pt x="2648" y="0"/>
                  </a:cubicBezTo>
                  <a:close/>
                </a:path>
              </a:pathLst>
            </a:custGeom>
            <a:solidFill>
              <a:srgbClr val="E02905"/>
            </a:solidFill>
            <a:ln w="4550" cap="flat" cmpd="sng">
              <a:solidFill>
                <a:srgbClr val="000000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" name="Google Shape;1136;p16"/>
            <p:cNvSpPr/>
            <p:nvPr/>
          </p:nvSpPr>
          <p:spPr>
            <a:xfrm>
              <a:off x="1856424" y="2496081"/>
              <a:ext cx="158130" cy="141069"/>
            </a:xfrm>
            <a:custGeom>
              <a:avLst/>
              <a:gdLst/>
              <a:ahLst/>
              <a:cxnLst/>
              <a:rect l="l" t="t" r="r" b="b"/>
              <a:pathLst>
                <a:path w="5271" h="4745" extrusionOk="0">
                  <a:moveTo>
                    <a:pt x="2679" y="0"/>
                  </a:moveTo>
                  <a:cubicBezTo>
                    <a:pt x="1388" y="0"/>
                    <a:pt x="279" y="929"/>
                    <a:pt x="131" y="2163"/>
                  </a:cubicBezTo>
                  <a:cubicBezTo>
                    <a:pt x="1" y="3461"/>
                    <a:pt x="1013" y="4629"/>
                    <a:pt x="2415" y="4733"/>
                  </a:cubicBezTo>
                  <a:cubicBezTo>
                    <a:pt x="2499" y="4741"/>
                    <a:pt x="2582" y="4745"/>
                    <a:pt x="2664" y="4745"/>
                  </a:cubicBezTo>
                  <a:cubicBezTo>
                    <a:pt x="3935" y="4745"/>
                    <a:pt x="5019" y="3823"/>
                    <a:pt x="5141" y="2604"/>
                  </a:cubicBezTo>
                  <a:cubicBezTo>
                    <a:pt x="5271" y="1280"/>
                    <a:pt x="4258" y="138"/>
                    <a:pt x="2882" y="8"/>
                  </a:cubicBezTo>
                  <a:cubicBezTo>
                    <a:pt x="2814" y="3"/>
                    <a:pt x="2746" y="0"/>
                    <a:pt x="2679" y="0"/>
                  </a:cubicBezTo>
                  <a:close/>
                </a:path>
              </a:pathLst>
            </a:custGeom>
            <a:solidFill>
              <a:srgbClr val="E02905"/>
            </a:solidFill>
            <a:ln w="4550" cap="flat" cmpd="sng">
              <a:solidFill>
                <a:srgbClr val="000000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" name="Google Shape;1137;p16"/>
            <p:cNvSpPr/>
            <p:nvPr/>
          </p:nvSpPr>
          <p:spPr>
            <a:xfrm>
              <a:off x="1734929" y="2484517"/>
              <a:ext cx="158130" cy="141069"/>
            </a:xfrm>
            <a:custGeom>
              <a:avLst/>
              <a:gdLst/>
              <a:ahLst/>
              <a:cxnLst/>
              <a:rect l="l" t="t" r="r" b="b"/>
              <a:pathLst>
                <a:path w="5271" h="4745" extrusionOk="0">
                  <a:moveTo>
                    <a:pt x="2675" y="0"/>
                  </a:moveTo>
                  <a:cubicBezTo>
                    <a:pt x="1362" y="0"/>
                    <a:pt x="254" y="929"/>
                    <a:pt x="131" y="2162"/>
                  </a:cubicBezTo>
                  <a:cubicBezTo>
                    <a:pt x="1" y="3461"/>
                    <a:pt x="1013" y="4629"/>
                    <a:pt x="2389" y="4733"/>
                  </a:cubicBezTo>
                  <a:cubicBezTo>
                    <a:pt x="2473" y="4740"/>
                    <a:pt x="2556" y="4744"/>
                    <a:pt x="2638" y="4744"/>
                  </a:cubicBezTo>
                  <a:cubicBezTo>
                    <a:pt x="3910" y="4744"/>
                    <a:pt x="4995" y="3823"/>
                    <a:pt x="5141" y="2604"/>
                  </a:cubicBezTo>
                  <a:cubicBezTo>
                    <a:pt x="5271" y="1280"/>
                    <a:pt x="4259" y="138"/>
                    <a:pt x="2883" y="8"/>
                  </a:cubicBezTo>
                  <a:cubicBezTo>
                    <a:pt x="2813" y="3"/>
                    <a:pt x="2744" y="0"/>
                    <a:pt x="2675" y="0"/>
                  </a:cubicBezTo>
                  <a:close/>
                </a:path>
              </a:pathLst>
            </a:custGeom>
            <a:solidFill>
              <a:srgbClr val="E02905"/>
            </a:solidFill>
            <a:ln w="4550" cap="flat" cmpd="sng">
              <a:solidFill>
                <a:srgbClr val="000000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" name="Google Shape;1138;p16"/>
            <p:cNvSpPr/>
            <p:nvPr/>
          </p:nvSpPr>
          <p:spPr>
            <a:xfrm>
              <a:off x="1583076" y="2506099"/>
              <a:ext cx="161250" cy="144161"/>
            </a:xfrm>
            <a:custGeom>
              <a:avLst/>
              <a:gdLst/>
              <a:ahLst/>
              <a:cxnLst/>
              <a:rect l="l" t="t" r="r" b="b"/>
              <a:pathLst>
                <a:path w="5375" h="4849" extrusionOk="0">
                  <a:moveTo>
                    <a:pt x="2723" y="1"/>
                  </a:moveTo>
                  <a:cubicBezTo>
                    <a:pt x="1386" y="1"/>
                    <a:pt x="254" y="932"/>
                    <a:pt x="130" y="2215"/>
                  </a:cubicBezTo>
                  <a:cubicBezTo>
                    <a:pt x="1" y="3539"/>
                    <a:pt x="1039" y="4708"/>
                    <a:pt x="2441" y="4837"/>
                  </a:cubicBezTo>
                  <a:cubicBezTo>
                    <a:pt x="2524" y="4845"/>
                    <a:pt x="2607" y="4849"/>
                    <a:pt x="2689" y="4849"/>
                  </a:cubicBezTo>
                  <a:cubicBezTo>
                    <a:pt x="3987" y="4849"/>
                    <a:pt x="5098" y="3901"/>
                    <a:pt x="5245" y="2631"/>
                  </a:cubicBezTo>
                  <a:cubicBezTo>
                    <a:pt x="5374" y="1307"/>
                    <a:pt x="4336" y="138"/>
                    <a:pt x="2934" y="9"/>
                  </a:cubicBezTo>
                  <a:cubicBezTo>
                    <a:pt x="2863" y="4"/>
                    <a:pt x="2793" y="1"/>
                    <a:pt x="2723" y="1"/>
                  </a:cubicBezTo>
                  <a:close/>
                </a:path>
              </a:pathLst>
            </a:custGeom>
            <a:solidFill>
              <a:srgbClr val="E02905"/>
            </a:solidFill>
            <a:ln w="4550" cap="flat" cmpd="sng">
              <a:solidFill>
                <a:srgbClr val="000000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" name="Google Shape;1139;p16"/>
            <p:cNvSpPr/>
            <p:nvPr/>
          </p:nvSpPr>
          <p:spPr>
            <a:xfrm>
              <a:off x="1446013" y="2564782"/>
              <a:ext cx="161250" cy="144131"/>
            </a:xfrm>
            <a:custGeom>
              <a:avLst/>
              <a:gdLst/>
              <a:ahLst/>
              <a:cxnLst/>
              <a:rect l="l" t="t" r="r" b="b"/>
              <a:pathLst>
                <a:path w="5375" h="4848" extrusionOk="0">
                  <a:moveTo>
                    <a:pt x="2731" y="0"/>
                  </a:moveTo>
                  <a:cubicBezTo>
                    <a:pt x="1412" y="0"/>
                    <a:pt x="254" y="954"/>
                    <a:pt x="130" y="2214"/>
                  </a:cubicBezTo>
                  <a:cubicBezTo>
                    <a:pt x="1" y="3538"/>
                    <a:pt x="1039" y="4707"/>
                    <a:pt x="2441" y="4836"/>
                  </a:cubicBezTo>
                  <a:cubicBezTo>
                    <a:pt x="2524" y="4844"/>
                    <a:pt x="2607" y="4848"/>
                    <a:pt x="2689" y="4848"/>
                  </a:cubicBezTo>
                  <a:cubicBezTo>
                    <a:pt x="3990" y="4848"/>
                    <a:pt x="5122" y="3901"/>
                    <a:pt x="5245" y="2656"/>
                  </a:cubicBezTo>
                  <a:cubicBezTo>
                    <a:pt x="5374" y="1306"/>
                    <a:pt x="4336" y="137"/>
                    <a:pt x="2934" y="8"/>
                  </a:cubicBezTo>
                  <a:cubicBezTo>
                    <a:pt x="2866" y="3"/>
                    <a:pt x="2799" y="0"/>
                    <a:pt x="2731" y="0"/>
                  </a:cubicBezTo>
                  <a:close/>
                </a:path>
              </a:pathLst>
            </a:custGeom>
            <a:solidFill>
              <a:srgbClr val="E02905"/>
            </a:solidFill>
            <a:ln w="4550" cap="flat" cmpd="sng">
              <a:solidFill>
                <a:srgbClr val="000000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" name="Google Shape;1140;p16"/>
            <p:cNvSpPr/>
            <p:nvPr/>
          </p:nvSpPr>
          <p:spPr>
            <a:xfrm>
              <a:off x="1273130" y="2585620"/>
              <a:ext cx="164340" cy="147223"/>
            </a:xfrm>
            <a:custGeom>
              <a:avLst/>
              <a:gdLst/>
              <a:ahLst/>
              <a:cxnLst/>
              <a:rect l="l" t="t" r="r" b="b"/>
              <a:pathLst>
                <a:path w="5478" h="4952" extrusionOk="0">
                  <a:moveTo>
                    <a:pt x="2779" y="0"/>
                  </a:moveTo>
                  <a:cubicBezTo>
                    <a:pt x="1435" y="0"/>
                    <a:pt x="254" y="956"/>
                    <a:pt x="130" y="2240"/>
                  </a:cubicBezTo>
                  <a:cubicBezTo>
                    <a:pt x="0" y="3616"/>
                    <a:pt x="1039" y="4810"/>
                    <a:pt x="2492" y="4940"/>
                  </a:cubicBezTo>
                  <a:cubicBezTo>
                    <a:pt x="2575" y="4948"/>
                    <a:pt x="2658" y="4951"/>
                    <a:pt x="2739" y="4951"/>
                  </a:cubicBezTo>
                  <a:cubicBezTo>
                    <a:pt x="4064" y="4951"/>
                    <a:pt x="5201" y="3979"/>
                    <a:pt x="5348" y="2708"/>
                  </a:cubicBezTo>
                  <a:cubicBezTo>
                    <a:pt x="5478" y="1332"/>
                    <a:pt x="4414" y="137"/>
                    <a:pt x="2986" y="8"/>
                  </a:cubicBezTo>
                  <a:cubicBezTo>
                    <a:pt x="2917" y="3"/>
                    <a:pt x="2848" y="0"/>
                    <a:pt x="2779" y="0"/>
                  </a:cubicBezTo>
                  <a:close/>
                </a:path>
              </a:pathLst>
            </a:custGeom>
            <a:solidFill>
              <a:srgbClr val="E02905"/>
            </a:solidFill>
            <a:ln w="5200" cap="flat" cmpd="sng">
              <a:solidFill>
                <a:srgbClr val="000000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" name="Google Shape;1141;p16"/>
            <p:cNvSpPr/>
            <p:nvPr/>
          </p:nvSpPr>
          <p:spPr>
            <a:xfrm>
              <a:off x="1079969" y="2589366"/>
              <a:ext cx="164370" cy="146569"/>
            </a:xfrm>
            <a:custGeom>
              <a:avLst/>
              <a:gdLst/>
              <a:ahLst/>
              <a:cxnLst/>
              <a:rect l="l" t="t" r="r" b="b"/>
              <a:pathLst>
                <a:path w="5479" h="4930" extrusionOk="0">
                  <a:moveTo>
                    <a:pt x="2739" y="0"/>
                  </a:moveTo>
                  <a:cubicBezTo>
                    <a:pt x="1412" y="0"/>
                    <a:pt x="253" y="972"/>
                    <a:pt x="131" y="2244"/>
                  </a:cubicBezTo>
                  <a:cubicBezTo>
                    <a:pt x="1" y="3594"/>
                    <a:pt x="1039" y="4814"/>
                    <a:pt x="2493" y="4918"/>
                  </a:cubicBezTo>
                  <a:cubicBezTo>
                    <a:pt x="2578" y="4926"/>
                    <a:pt x="2662" y="4929"/>
                    <a:pt x="2745" y="4929"/>
                  </a:cubicBezTo>
                  <a:cubicBezTo>
                    <a:pt x="4068" y="4929"/>
                    <a:pt x="5202" y="3980"/>
                    <a:pt x="5349" y="2685"/>
                  </a:cubicBezTo>
                  <a:cubicBezTo>
                    <a:pt x="5479" y="1335"/>
                    <a:pt x="4414" y="141"/>
                    <a:pt x="2986" y="11"/>
                  </a:cubicBezTo>
                  <a:cubicBezTo>
                    <a:pt x="2904" y="4"/>
                    <a:pt x="2821" y="0"/>
                    <a:pt x="2739" y="0"/>
                  </a:cubicBezTo>
                  <a:close/>
                </a:path>
              </a:pathLst>
            </a:custGeom>
            <a:solidFill>
              <a:srgbClr val="E02905"/>
            </a:solidFill>
            <a:ln w="5200" cap="flat" cmpd="sng">
              <a:solidFill>
                <a:srgbClr val="000000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" name="Google Shape;1142;p16"/>
            <p:cNvSpPr/>
            <p:nvPr/>
          </p:nvSpPr>
          <p:spPr>
            <a:xfrm>
              <a:off x="944466" y="2573908"/>
              <a:ext cx="163590" cy="146569"/>
            </a:xfrm>
            <a:custGeom>
              <a:avLst/>
              <a:gdLst/>
              <a:ahLst/>
              <a:cxnLst/>
              <a:rect l="l" t="t" r="r" b="b"/>
              <a:pathLst>
                <a:path w="5453" h="4930" extrusionOk="0">
                  <a:moveTo>
                    <a:pt x="2730" y="1"/>
                  </a:moveTo>
                  <a:cubicBezTo>
                    <a:pt x="1386" y="1"/>
                    <a:pt x="253" y="950"/>
                    <a:pt x="131" y="2245"/>
                  </a:cubicBezTo>
                  <a:cubicBezTo>
                    <a:pt x="1" y="3595"/>
                    <a:pt x="1039" y="4789"/>
                    <a:pt x="2467" y="4919"/>
                  </a:cubicBezTo>
                  <a:cubicBezTo>
                    <a:pt x="2551" y="4926"/>
                    <a:pt x="2635" y="4930"/>
                    <a:pt x="2718" y="4930"/>
                  </a:cubicBezTo>
                  <a:cubicBezTo>
                    <a:pt x="4065" y="4930"/>
                    <a:pt x="5200" y="3958"/>
                    <a:pt x="5323" y="2686"/>
                  </a:cubicBezTo>
                  <a:cubicBezTo>
                    <a:pt x="5453" y="1336"/>
                    <a:pt x="4414" y="116"/>
                    <a:pt x="2986" y="12"/>
                  </a:cubicBezTo>
                  <a:cubicBezTo>
                    <a:pt x="2900" y="4"/>
                    <a:pt x="2815" y="1"/>
                    <a:pt x="2730" y="1"/>
                  </a:cubicBezTo>
                  <a:close/>
                </a:path>
              </a:pathLst>
            </a:custGeom>
            <a:solidFill>
              <a:srgbClr val="E02905"/>
            </a:solidFill>
            <a:ln w="5200" cap="flat" cmpd="sng">
              <a:solidFill>
                <a:srgbClr val="000000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" name="Google Shape;1143;p16"/>
            <p:cNvSpPr/>
            <p:nvPr/>
          </p:nvSpPr>
          <p:spPr>
            <a:xfrm>
              <a:off x="724846" y="2560798"/>
              <a:ext cx="164370" cy="146569"/>
            </a:xfrm>
            <a:custGeom>
              <a:avLst/>
              <a:gdLst/>
              <a:ahLst/>
              <a:cxnLst/>
              <a:rect l="l" t="t" r="r" b="b"/>
              <a:pathLst>
                <a:path w="5479" h="4930" extrusionOk="0">
                  <a:moveTo>
                    <a:pt x="2740" y="1"/>
                  </a:moveTo>
                  <a:cubicBezTo>
                    <a:pt x="1415" y="1"/>
                    <a:pt x="279" y="973"/>
                    <a:pt x="157" y="2244"/>
                  </a:cubicBezTo>
                  <a:cubicBezTo>
                    <a:pt x="1" y="3594"/>
                    <a:pt x="1065" y="4789"/>
                    <a:pt x="2493" y="4918"/>
                  </a:cubicBezTo>
                  <a:cubicBezTo>
                    <a:pt x="2576" y="4926"/>
                    <a:pt x="2658" y="4930"/>
                    <a:pt x="2740" y="4930"/>
                  </a:cubicBezTo>
                  <a:cubicBezTo>
                    <a:pt x="4065" y="4930"/>
                    <a:pt x="5202" y="3957"/>
                    <a:pt x="5349" y="2686"/>
                  </a:cubicBezTo>
                  <a:cubicBezTo>
                    <a:pt x="5479" y="1336"/>
                    <a:pt x="4440" y="142"/>
                    <a:pt x="2986" y="12"/>
                  </a:cubicBezTo>
                  <a:cubicBezTo>
                    <a:pt x="2904" y="4"/>
                    <a:pt x="2821" y="1"/>
                    <a:pt x="2740" y="1"/>
                  </a:cubicBezTo>
                  <a:close/>
                </a:path>
              </a:pathLst>
            </a:custGeom>
            <a:solidFill>
              <a:srgbClr val="E02905"/>
            </a:solidFill>
            <a:ln w="5200" cap="flat" cmpd="sng">
              <a:solidFill>
                <a:srgbClr val="000000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" name="Google Shape;1144;p16"/>
            <p:cNvSpPr/>
            <p:nvPr/>
          </p:nvSpPr>
          <p:spPr>
            <a:xfrm>
              <a:off x="604911" y="2497508"/>
              <a:ext cx="164370" cy="146569"/>
            </a:xfrm>
            <a:custGeom>
              <a:avLst/>
              <a:gdLst/>
              <a:ahLst/>
              <a:cxnLst/>
              <a:rect l="l" t="t" r="r" b="b"/>
              <a:pathLst>
                <a:path w="5479" h="4930" extrusionOk="0">
                  <a:moveTo>
                    <a:pt x="2739" y="1"/>
                  </a:moveTo>
                  <a:cubicBezTo>
                    <a:pt x="1412" y="1"/>
                    <a:pt x="253" y="973"/>
                    <a:pt x="131" y="2245"/>
                  </a:cubicBezTo>
                  <a:cubicBezTo>
                    <a:pt x="1" y="3595"/>
                    <a:pt x="1039" y="4789"/>
                    <a:pt x="2493" y="4919"/>
                  </a:cubicBezTo>
                  <a:cubicBezTo>
                    <a:pt x="2576" y="4926"/>
                    <a:pt x="2658" y="4930"/>
                    <a:pt x="2740" y="4930"/>
                  </a:cubicBezTo>
                  <a:cubicBezTo>
                    <a:pt x="4065" y="4930"/>
                    <a:pt x="5201" y="3958"/>
                    <a:pt x="5323" y="2686"/>
                  </a:cubicBezTo>
                  <a:cubicBezTo>
                    <a:pt x="5479" y="1336"/>
                    <a:pt x="4414" y="142"/>
                    <a:pt x="2986" y="12"/>
                  </a:cubicBezTo>
                  <a:cubicBezTo>
                    <a:pt x="2904" y="5"/>
                    <a:pt x="2821" y="1"/>
                    <a:pt x="2739" y="1"/>
                  </a:cubicBezTo>
                  <a:close/>
                </a:path>
              </a:pathLst>
            </a:custGeom>
            <a:solidFill>
              <a:srgbClr val="E02905"/>
            </a:solidFill>
            <a:ln w="5200" cap="flat" cmpd="sng">
              <a:solidFill>
                <a:srgbClr val="000000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" name="Google Shape;1145;p16"/>
            <p:cNvSpPr/>
            <p:nvPr/>
          </p:nvSpPr>
          <p:spPr>
            <a:xfrm>
              <a:off x="362732" y="2611840"/>
              <a:ext cx="164340" cy="147134"/>
            </a:xfrm>
            <a:custGeom>
              <a:avLst/>
              <a:gdLst/>
              <a:ahLst/>
              <a:cxnLst/>
              <a:rect l="l" t="t" r="r" b="b"/>
              <a:pathLst>
                <a:path w="5478" h="4949" extrusionOk="0">
                  <a:moveTo>
                    <a:pt x="2779" y="1"/>
                  </a:moveTo>
                  <a:cubicBezTo>
                    <a:pt x="1437" y="1"/>
                    <a:pt x="279" y="956"/>
                    <a:pt x="156" y="2241"/>
                  </a:cubicBezTo>
                  <a:cubicBezTo>
                    <a:pt x="0" y="3617"/>
                    <a:pt x="1064" y="4811"/>
                    <a:pt x="2492" y="4941"/>
                  </a:cubicBezTo>
                  <a:cubicBezTo>
                    <a:pt x="2561" y="4946"/>
                    <a:pt x="2630" y="4948"/>
                    <a:pt x="2698" y="4948"/>
                  </a:cubicBezTo>
                  <a:cubicBezTo>
                    <a:pt x="4041" y="4948"/>
                    <a:pt x="5200" y="3993"/>
                    <a:pt x="5348" y="2708"/>
                  </a:cubicBezTo>
                  <a:cubicBezTo>
                    <a:pt x="5478" y="1332"/>
                    <a:pt x="4439" y="138"/>
                    <a:pt x="2986" y="8"/>
                  </a:cubicBezTo>
                  <a:cubicBezTo>
                    <a:pt x="2916" y="3"/>
                    <a:pt x="2848" y="1"/>
                    <a:pt x="2779" y="1"/>
                  </a:cubicBezTo>
                  <a:close/>
                </a:path>
              </a:pathLst>
            </a:custGeom>
            <a:solidFill>
              <a:srgbClr val="E02905"/>
            </a:solidFill>
            <a:ln w="5200" cap="flat" cmpd="sng">
              <a:solidFill>
                <a:srgbClr val="000000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" name="Google Shape;1146;p16"/>
            <p:cNvSpPr/>
            <p:nvPr/>
          </p:nvSpPr>
          <p:spPr>
            <a:xfrm>
              <a:off x="3725518" y="2500689"/>
              <a:ext cx="145680" cy="130188"/>
            </a:xfrm>
            <a:custGeom>
              <a:avLst/>
              <a:gdLst/>
              <a:ahLst/>
              <a:cxnLst/>
              <a:rect l="l" t="t" r="r" b="b"/>
              <a:pathLst>
                <a:path w="4856" h="4379" extrusionOk="0">
                  <a:moveTo>
                    <a:pt x="2445" y="1"/>
                  </a:moveTo>
                  <a:cubicBezTo>
                    <a:pt x="1260" y="1"/>
                    <a:pt x="253" y="852"/>
                    <a:pt x="130" y="1982"/>
                  </a:cubicBezTo>
                  <a:cubicBezTo>
                    <a:pt x="1" y="3202"/>
                    <a:pt x="935" y="4266"/>
                    <a:pt x="2207" y="4370"/>
                  </a:cubicBezTo>
                  <a:cubicBezTo>
                    <a:pt x="2275" y="4376"/>
                    <a:pt x="2343" y="4379"/>
                    <a:pt x="2411" y="4379"/>
                  </a:cubicBezTo>
                  <a:cubicBezTo>
                    <a:pt x="3599" y="4379"/>
                    <a:pt x="4629" y="3527"/>
                    <a:pt x="4751" y="2397"/>
                  </a:cubicBezTo>
                  <a:cubicBezTo>
                    <a:pt x="4855" y="1177"/>
                    <a:pt x="3947" y="113"/>
                    <a:pt x="2649" y="9"/>
                  </a:cubicBezTo>
                  <a:cubicBezTo>
                    <a:pt x="2580" y="3"/>
                    <a:pt x="2513" y="1"/>
                    <a:pt x="2445" y="1"/>
                  </a:cubicBezTo>
                  <a:close/>
                </a:path>
              </a:pathLst>
            </a:custGeom>
            <a:solidFill>
              <a:srgbClr val="E02905"/>
            </a:solidFill>
            <a:ln w="4550" cap="flat" cmpd="sng">
              <a:solidFill>
                <a:srgbClr val="000000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" name="Google Shape;1147;p16"/>
            <p:cNvSpPr/>
            <p:nvPr/>
          </p:nvSpPr>
          <p:spPr>
            <a:xfrm>
              <a:off x="4063513" y="2792762"/>
              <a:ext cx="65460" cy="258324"/>
            </a:xfrm>
            <a:custGeom>
              <a:avLst/>
              <a:gdLst/>
              <a:ahLst/>
              <a:cxnLst/>
              <a:rect l="l" t="t" r="r" b="b"/>
              <a:pathLst>
                <a:path w="2182" h="8689" extrusionOk="0">
                  <a:moveTo>
                    <a:pt x="802" y="1"/>
                  </a:moveTo>
                  <a:cubicBezTo>
                    <a:pt x="752" y="1"/>
                    <a:pt x="700" y="8"/>
                    <a:pt x="650" y="23"/>
                  </a:cubicBezTo>
                  <a:cubicBezTo>
                    <a:pt x="416" y="75"/>
                    <a:pt x="260" y="309"/>
                    <a:pt x="286" y="516"/>
                  </a:cubicBezTo>
                  <a:cubicBezTo>
                    <a:pt x="286" y="542"/>
                    <a:pt x="312" y="594"/>
                    <a:pt x="312" y="620"/>
                  </a:cubicBezTo>
                  <a:cubicBezTo>
                    <a:pt x="312" y="620"/>
                    <a:pt x="1039" y="2827"/>
                    <a:pt x="1117" y="3060"/>
                  </a:cubicBezTo>
                  <a:cubicBezTo>
                    <a:pt x="1065" y="3268"/>
                    <a:pt x="727" y="4333"/>
                    <a:pt x="727" y="4333"/>
                  </a:cubicBezTo>
                  <a:cubicBezTo>
                    <a:pt x="727" y="4333"/>
                    <a:pt x="805" y="5241"/>
                    <a:pt x="831" y="5371"/>
                  </a:cubicBezTo>
                  <a:cubicBezTo>
                    <a:pt x="779" y="5527"/>
                    <a:pt x="27" y="8097"/>
                    <a:pt x="27" y="8097"/>
                  </a:cubicBezTo>
                  <a:cubicBezTo>
                    <a:pt x="1" y="8149"/>
                    <a:pt x="1" y="8201"/>
                    <a:pt x="1" y="8253"/>
                  </a:cubicBezTo>
                  <a:cubicBezTo>
                    <a:pt x="27" y="8460"/>
                    <a:pt x="156" y="8616"/>
                    <a:pt x="390" y="8668"/>
                  </a:cubicBezTo>
                  <a:cubicBezTo>
                    <a:pt x="435" y="8682"/>
                    <a:pt x="482" y="8688"/>
                    <a:pt x="528" y="8688"/>
                  </a:cubicBezTo>
                  <a:cubicBezTo>
                    <a:pt x="743" y="8688"/>
                    <a:pt x="949" y="8545"/>
                    <a:pt x="1013" y="8330"/>
                  </a:cubicBezTo>
                  <a:lnTo>
                    <a:pt x="1844" y="5475"/>
                  </a:lnTo>
                  <a:cubicBezTo>
                    <a:pt x="1844" y="5475"/>
                    <a:pt x="1766" y="4592"/>
                    <a:pt x="1766" y="4436"/>
                  </a:cubicBezTo>
                  <a:cubicBezTo>
                    <a:pt x="1818" y="4281"/>
                    <a:pt x="2181" y="3034"/>
                    <a:pt x="2181" y="3034"/>
                  </a:cubicBezTo>
                  <a:lnTo>
                    <a:pt x="1273" y="335"/>
                  </a:lnTo>
                  <a:cubicBezTo>
                    <a:pt x="1210" y="125"/>
                    <a:pt x="1012" y="1"/>
                    <a:pt x="802" y="1"/>
                  </a:cubicBezTo>
                  <a:close/>
                </a:path>
              </a:pathLst>
            </a:custGeom>
            <a:solidFill>
              <a:srgbClr val="FFBF00"/>
            </a:solidFill>
            <a:ln w="5200" cap="flat" cmpd="sng">
              <a:solidFill>
                <a:srgbClr val="490101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" name="Google Shape;1148;p16"/>
            <p:cNvSpPr/>
            <p:nvPr/>
          </p:nvSpPr>
          <p:spPr>
            <a:xfrm>
              <a:off x="5226230" y="2539127"/>
              <a:ext cx="439290" cy="608633"/>
            </a:xfrm>
            <a:custGeom>
              <a:avLst/>
              <a:gdLst/>
              <a:ahLst/>
              <a:cxnLst/>
              <a:rect l="l" t="t" r="r" b="b"/>
              <a:pathLst>
                <a:path w="14643" h="20472" extrusionOk="0">
                  <a:moveTo>
                    <a:pt x="6892" y="1"/>
                  </a:moveTo>
                  <a:cubicBezTo>
                    <a:pt x="5946" y="1"/>
                    <a:pt x="5038" y="285"/>
                    <a:pt x="4285" y="949"/>
                  </a:cubicBezTo>
                  <a:cubicBezTo>
                    <a:pt x="1" y="4739"/>
                    <a:pt x="1585" y="8789"/>
                    <a:pt x="2441" y="13721"/>
                  </a:cubicBezTo>
                  <a:cubicBezTo>
                    <a:pt x="2727" y="15383"/>
                    <a:pt x="3532" y="17070"/>
                    <a:pt x="2909" y="18732"/>
                  </a:cubicBezTo>
                  <a:cubicBezTo>
                    <a:pt x="3921" y="18784"/>
                    <a:pt x="4804" y="19173"/>
                    <a:pt x="5531" y="19952"/>
                  </a:cubicBezTo>
                  <a:cubicBezTo>
                    <a:pt x="5834" y="19477"/>
                    <a:pt x="6303" y="19289"/>
                    <a:pt x="6806" y="19289"/>
                  </a:cubicBezTo>
                  <a:cubicBezTo>
                    <a:pt x="7596" y="19289"/>
                    <a:pt x="8472" y="19750"/>
                    <a:pt x="8931" y="20289"/>
                  </a:cubicBezTo>
                  <a:cubicBezTo>
                    <a:pt x="9115" y="19767"/>
                    <a:pt x="9572" y="19580"/>
                    <a:pt x="10117" y="19580"/>
                  </a:cubicBezTo>
                  <a:cubicBezTo>
                    <a:pt x="11034" y="19580"/>
                    <a:pt x="12200" y="20113"/>
                    <a:pt x="12722" y="20471"/>
                  </a:cubicBezTo>
                  <a:cubicBezTo>
                    <a:pt x="13630" y="19510"/>
                    <a:pt x="14643" y="19147"/>
                    <a:pt x="14513" y="17771"/>
                  </a:cubicBezTo>
                  <a:cubicBezTo>
                    <a:pt x="14279" y="15383"/>
                    <a:pt x="14176" y="12994"/>
                    <a:pt x="13916" y="10606"/>
                  </a:cubicBezTo>
                  <a:cubicBezTo>
                    <a:pt x="13708" y="8607"/>
                    <a:pt x="13812" y="6426"/>
                    <a:pt x="13189" y="4505"/>
                  </a:cubicBezTo>
                  <a:cubicBezTo>
                    <a:pt x="12408" y="2162"/>
                    <a:pt x="9502" y="1"/>
                    <a:pt x="6892" y="1"/>
                  </a:cubicBezTo>
                  <a:close/>
                </a:path>
              </a:pathLst>
            </a:custGeom>
            <a:solidFill>
              <a:srgbClr val="03596D"/>
            </a:solidFill>
            <a:ln w="4550" cap="flat" cmpd="sng">
              <a:solidFill>
                <a:srgbClr val="000000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" name="Google Shape;1149;p16"/>
            <p:cNvSpPr/>
            <p:nvPr/>
          </p:nvSpPr>
          <p:spPr>
            <a:xfrm>
              <a:off x="5459109" y="2949812"/>
              <a:ext cx="78690" cy="256867"/>
            </a:xfrm>
            <a:custGeom>
              <a:avLst/>
              <a:gdLst/>
              <a:ahLst/>
              <a:cxnLst/>
              <a:rect l="l" t="t" r="r" b="b"/>
              <a:pathLst>
                <a:path w="2623" h="8640" extrusionOk="0">
                  <a:moveTo>
                    <a:pt x="1485" y="0"/>
                  </a:moveTo>
                  <a:cubicBezTo>
                    <a:pt x="1450" y="0"/>
                    <a:pt x="1413" y="3"/>
                    <a:pt x="1376" y="10"/>
                  </a:cubicBezTo>
                  <a:cubicBezTo>
                    <a:pt x="1143" y="62"/>
                    <a:pt x="987" y="270"/>
                    <a:pt x="987" y="477"/>
                  </a:cubicBezTo>
                  <a:cubicBezTo>
                    <a:pt x="987" y="503"/>
                    <a:pt x="987" y="555"/>
                    <a:pt x="987" y="581"/>
                  </a:cubicBezTo>
                  <a:cubicBezTo>
                    <a:pt x="987" y="581"/>
                    <a:pt x="1506" y="2840"/>
                    <a:pt x="1584" y="3073"/>
                  </a:cubicBezTo>
                  <a:cubicBezTo>
                    <a:pt x="1480" y="3281"/>
                    <a:pt x="1091" y="4320"/>
                    <a:pt x="1091" y="4320"/>
                  </a:cubicBezTo>
                  <a:cubicBezTo>
                    <a:pt x="1091" y="4320"/>
                    <a:pt x="1091" y="5202"/>
                    <a:pt x="1091" y="5358"/>
                  </a:cubicBezTo>
                  <a:cubicBezTo>
                    <a:pt x="1013" y="5514"/>
                    <a:pt x="26" y="8006"/>
                    <a:pt x="26" y="8006"/>
                  </a:cubicBezTo>
                  <a:cubicBezTo>
                    <a:pt x="0" y="8058"/>
                    <a:pt x="0" y="8110"/>
                    <a:pt x="0" y="8162"/>
                  </a:cubicBezTo>
                  <a:cubicBezTo>
                    <a:pt x="0" y="8369"/>
                    <a:pt x="130" y="8551"/>
                    <a:pt x="338" y="8603"/>
                  </a:cubicBezTo>
                  <a:cubicBezTo>
                    <a:pt x="400" y="8628"/>
                    <a:pt x="463" y="8639"/>
                    <a:pt x="525" y="8639"/>
                  </a:cubicBezTo>
                  <a:cubicBezTo>
                    <a:pt x="723" y="8639"/>
                    <a:pt x="908" y="8522"/>
                    <a:pt x="987" y="8343"/>
                  </a:cubicBezTo>
                  <a:lnTo>
                    <a:pt x="2103" y="5540"/>
                  </a:lnTo>
                  <a:cubicBezTo>
                    <a:pt x="2103" y="5540"/>
                    <a:pt x="2103" y="4657"/>
                    <a:pt x="2103" y="4501"/>
                  </a:cubicBezTo>
                  <a:cubicBezTo>
                    <a:pt x="2155" y="4346"/>
                    <a:pt x="2622" y="3151"/>
                    <a:pt x="2622" y="3151"/>
                  </a:cubicBezTo>
                  <a:lnTo>
                    <a:pt x="1973" y="374"/>
                  </a:lnTo>
                  <a:cubicBezTo>
                    <a:pt x="1928" y="147"/>
                    <a:pt x="1725" y="0"/>
                    <a:pt x="1485" y="0"/>
                  </a:cubicBezTo>
                  <a:close/>
                </a:path>
              </a:pathLst>
            </a:custGeom>
            <a:solidFill>
              <a:srgbClr val="FFBF00"/>
            </a:solidFill>
            <a:ln w="5200" cap="flat" cmpd="sng">
              <a:solidFill>
                <a:srgbClr val="490101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" name="Google Shape;1150;p16"/>
            <p:cNvSpPr/>
            <p:nvPr/>
          </p:nvSpPr>
          <p:spPr>
            <a:xfrm>
              <a:off x="5303356" y="2931738"/>
              <a:ext cx="52200" cy="266916"/>
            </a:xfrm>
            <a:custGeom>
              <a:avLst/>
              <a:gdLst/>
              <a:ahLst/>
              <a:cxnLst/>
              <a:rect l="l" t="t" r="r" b="b"/>
              <a:pathLst>
                <a:path w="1740" h="8978" extrusionOk="0">
                  <a:moveTo>
                    <a:pt x="1227" y="1"/>
                  </a:moveTo>
                  <a:cubicBezTo>
                    <a:pt x="998" y="1"/>
                    <a:pt x="796" y="144"/>
                    <a:pt x="753" y="358"/>
                  </a:cubicBezTo>
                  <a:lnTo>
                    <a:pt x="0" y="3006"/>
                  </a:lnTo>
                  <a:cubicBezTo>
                    <a:pt x="0" y="3006"/>
                    <a:pt x="364" y="4512"/>
                    <a:pt x="390" y="4616"/>
                  </a:cubicBezTo>
                  <a:cubicBezTo>
                    <a:pt x="390" y="4694"/>
                    <a:pt x="493" y="8510"/>
                    <a:pt x="493" y="8510"/>
                  </a:cubicBezTo>
                  <a:cubicBezTo>
                    <a:pt x="493" y="8770"/>
                    <a:pt x="727" y="8977"/>
                    <a:pt x="1013" y="8977"/>
                  </a:cubicBezTo>
                  <a:cubicBezTo>
                    <a:pt x="1272" y="8977"/>
                    <a:pt x="1506" y="8770"/>
                    <a:pt x="1506" y="8510"/>
                  </a:cubicBezTo>
                  <a:cubicBezTo>
                    <a:pt x="1506" y="8510"/>
                    <a:pt x="1402" y="4486"/>
                    <a:pt x="1402" y="4486"/>
                  </a:cubicBezTo>
                  <a:cubicBezTo>
                    <a:pt x="1402" y="4486"/>
                    <a:pt x="1090" y="3214"/>
                    <a:pt x="1039" y="3006"/>
                  </a:cubicBezTo>
                  <a:cubicBezTo>
                    <a:pt x="1090" y="2799"/>
                    <a:pt x="1714" y="592"/>
                    <a:pt x="1714" y="592"/>
                  </a:cubicBezTo>
                  <a:cubicBezTo>
                    <a:pt x="1739" y="566"/>
                    <a:pt x="1739" y="514"/>
                    <a:pt x="1739" y="462"/>
                  </a:cubicBezTo>
                  <a:cubicBezTo>
                    <a:pt x="1739" y="255"/>
                    <a:pt x="1584" y="73"/>
                    <a:pt x="1376" y="21"/>
                  </a:cubicBezTo>
                  <a:cubicBezTo>
                    <a:pt x="1326" y="7"/>
                    <a:pt x="1276" y="1"/>
                    <a:pt x="1227" y="1"/>
                  </a:cubicBezTo>
                  <a:close/>
                </a:path>
              </a:pathLst>
            </a:custGeom>
            <a:solidFill>
              <a:srgbClr val="FFBF00"/>
            </a:solidFill>
            <a:ln w="5200" cap="flat" cmpd="sng">
              <a:solidFill>
                <a:srgbClr val="490101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" name="Google Shape;1151;p16"/>
            <p:cNvSpPr/>
            <p:nvPr/>
          </p:nvSpPr>
          <p:spPr>
            <a:xfrm>
              <a:off x="5414711" y="2950466"/>
              <a:ext cx="74010" cy="263705"/>
            </a:xfrm>
            <a:custGeom>
              <a:avLst/>
              <a:gdLst/>
              <a:ahLst/>
              <a:cxnLst/>
              <a:rect l="l" t="t" r="r" b="b"/>
              <a:pathLst>
                <a:path w="2467" h="8870" extrusionOk="0">
                  <a:moveTo>
                    <a:pt x="1952" y="0"/>
                  </a:moveTo>
                  <a:cubicBezTo>
                    <a:pt x="1758" y="0"/>
                    <a:pt x="1577" y="107"/>
                    <a:pt x="1480" y="300"/>
                  </a:cubicBezTo>
                  <a:lnTo>
                    <a:pt x="364" y="2818"/>
                  </a:lnTo>
                  <a:cubicBezTo>
                    <a:pt x="364" y="2818"/>
                    <a:pt x="494" y="4375"/>
                    <a:pt x="494" y="4453"/>
                  </a:cubicBezTo>
                  <a:cubicBezTo>
                    <a:pt x="494" y="4557"/>
                    <a:pt x="1" y="8347"/>
                    <a:pt x="1" y="8347"/>
                  </a:cubicBezTo>
                  <a:cubicBezTo>
                    <a:pt x="1" y="8347"/>
                    <a:pt x="1" y="8373"/>
                    <a:pt x="1" y="8399"/>
                  </a:cubicBezTo>
                  <a:cubicBezTo>
                    <a:pt x="1" y="8633"/>
                    <a:pt x="182" y="8841"/>
                    <a:pt x="442" y="8867"/>
                  </a:cubicBezTo>
                  <a:cubicBezTo>
                    <a:pt x="460" y="8868"/>
                    <a:pt x="478" y="8869"/>
                    <a:pt x="496" y="8869"/>
                  </a:cubicBezTo>
                  <a:cubicBezTo>
                    <a:pt x="760" y="8869"/>
                    <a:pt x="989" y="8694"/>
                    <a:pt x="1013" y="8451"/>
                  </a:cubicBezTo>
                  <a:lnTo>
                    <a:pt x="1506" y="4479"/>
                  </a:lnTo>
                  <a:cubicBezTo>
                    <a:pt x="1506" y="4479"/>
                    <a:pt x="1402" y="3181"/>
                    <a:pt x="1376" y="2974"/>
                  </a:cubicBezTo>
                  <a:cubicBezTo>
                    <a:pt x="1480" y="2766"/>
                    <a:pt x="2415" y="663"/>
                    <a:pt x="2415" y="663"/>
                  </a:cubicBezTo>
                  <a:cubicBezTo>
                    <a:pt x="2441" y="611"/>
                    <a:pt x="2467" y="533"/>
                    <a:pt x="2467" y="481"/>
                  </a:cubicBezTo>
                  <a:cubicBezTo>
                    <a:pt x="2467" y="300"/>
                    <a:pt x="2337" y="118"/>
                    <a:pt x="2155" y="40"/>
                  </a:cubicBezTo>
                  <a:cubicBezTo>
                    <a:pt x="2088" y="13"/>
                    <a:pt x="2019" y="0"/>
                    <a:pt x="1952" y="0"/>
                  </a:cubicBezTo>
                  <a:close/>
                </a:path>
              </a:pathLst>
            </a:custGeom>
            <a:solidFill>
              <a:srgbClr val="FFBF00"/>
            </a:solidFill>
            <a:ln w="5200" cap="flat" cmpd="sng">
              <a:solidFill>
                <a:srgbClr val="490101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" name="Google Shape;1152;p16"/>
            <p:cNvSpPr/>
            <p:nvPr/>
          </p:nvSpPr>
          <p:spPr>
            <a:xfrm>
              <a:off x="5358643" y="2942737"/>
              <a:ext cx="66990" cy="257729"/>
            </a:xfrm>
            <a:custGeom>
              <a:avLst/>
              <a:gdLst/>
              <a:ahLst/>
              <a:cxnLst/>
              <a:rect l="l" t="t" r="r" b="b"/>
              <a:pathLst>
                <a:path w="2233" h="8669" extrusionOk="0">
                  <a:moveTo>
                    <a:pt x="507" y="0"/>
                  </a:moveTo>
                  <a:cubicBezTo>
                    <a:pt x="440" y="0"/>
                    <a:pt x="373" y="13"/>
                    <a:pt x="312" y="40"/>
                  </a:cubicBezTo>
                  <a:cubicBezTo>
                    <a:pt x="104" y="118"/>
                    <a:pt x="0" y="300"/>
                    <a:pt x="0" y="482"/>
                  </a:cubicBezTo>
                  <a:cubicBezTo>
                    <a:pt x="0" y="560"/>
                    <a:pt x="26" y="612"/>
                    <a:pt x="52" y="689"/>
                  </a:cubicBezTo>
                  <a:cubicBezTo>
                    <a:pt x="52" y="689"/>
                    <a:pt x="1065" y="2766"/>
                    <a:pt x="1169" y="3000"/>
                  </a:cubicBezTo>
                  <a:cubicBezTo>
                    <a:pt x="1143" y="3234"/>
                    <a:pt x="961" y="4324"/>
                    <a:pt x="961" y="4324"/>
                  </a:cubicBezTo>
                  <a:cubicBezTo>
                    <a:pt x="961" y="4324"/>
                    <a:pt x="1169" y="5207"/>
                    <a:pt x="1195" y="5336"/>
                  </a:cubicBezTo>
                  <a:cubicBezTo>
                    <a:pt x="1169" y="5492"/>
                    <a:pt x="753" y="8114"/>
                    <a:pt x="753" y="8114"/>
                  </a:cubicBezTo>
                  <a:cubicBezTo>
                    <a:pt x="753" y="8140"/>
                    <a:pt x="753" y="8166"/>
                    <a:pt x="753" y="8192"/>
                  </a:cubicBezTo>
                  <a:cubicBezTo>
                    <a:pt x="753" y="8426"/>
                    <a:pt x="935" y="8633"/>
                    <a:pt x="1195" y="8659"/>
                  </a:cubicBezTo>
                  <a:cubicBezTo>
                    <a:pt x="1225" y="8665"/>
                    <a:pt x="1255" y="8668"/>
                    <a:pt x="1284" y="8668"/>
                  </a:cubicBezTo>
                  <a:cubicBezTo>
                    <a:pt x="1511" y="8668"/>
                    <a:pt x="1720" y="8500"/>
                    <a:pt x="1766" y="8270"/>
                  </a:cubicBezTo>
                  <a:lnTo>
                    <a:pt x="2233" y="5310"/>
                  </a:lnTo>
                  <a:cubicBezTo>
                    <a:pt x="2233" y="5310"/>
                    <a:pt x="2025" y="4428"/>
                    <a:pt x="1999" y="4298"/>
                  </a:cubicBezTo>
                  <a:cubicBezTo>
                    <a:pt x="2025" y="4142"/>
                    <a:pt x="2233" y="2870"/>
                    <a:pt x="2233" y="2870"/>
                  </a:cubicBezTo>
                  <a:lnTo>
                    <a:pt x="961" y="274"/>
                  </a:lnTo>
                  <a:cubicBezTo>
                    <a:pt x="884" y="102"/>
                    <a:pt x="695" y="0"/>
                    <a:pt x="507" y="0"/>
                  </a:cubicBezTo>
                  <a:close/>
                </a:path>
              </a:pathLst>
            </a:custGeom>
            <a:solidFill>
              <a:srgbClr val="FFBF00"/>
            </a:solidFill>
            <a:ln w="5200" cap="flat" cmpd="sng">
              <a:solidFill>
                <a:srgbClr val="490101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" name="Google Shape;1153;p16"/>
            <p:cNvSpPr/>
            <p:nvPr/>
          </p:nvSpPr>
          <p:spPr>
            <a:xfrm>
              <a:off x="6706722" y="2710238"/>
              <a:ext cx="135540" cy="118563"/>
            </a:xfrm>
            <a:custGeom>
              <a:avLst/>
              <a:gdLst/>
              <a:ahLst/>
              <a:cxnLst/>
              <a:rect l="l" t="t" r="r" b="b"/>
              <a:pathLst>
                <a:path w="4518" h="3988" extrusionOk="0">
                  <a:moveTo>
                    <a:pt x="2265" y="1"/>
                  </a:moveTo>
                  <a:cubicBezTo>
                    <a:pt x="1222" y="1"/>
                    <a:pt x="324" y="714"/>
                    <a:pt x="182" y="1709"/>
                  </a:cubicBezTo>
                  <a:cubicBezTo>
                    <a:pt x="0" y="2799"/>
                    <a:pt x="805" y="3812"/>
                    <a:pt x="1973" y="3967"/>
                  </a:cubicBezTo>
                  <a:cubicBezTo>
                    <a:pt x="2074" y="3981"/>
                    <a:pt x="2174" y="3988"/>
                    <a:pt x="2273" y="3988"/>
                  </a:cubicBezTo>
                  <a:cubicBezTo>
                    <a:pt x="3296" y="3988"/>
                    <a:pt x="4194" y="3274"/>
                    <a:pt x="4336" y="2280"/>
                  </a:cubicBezTo>
                  <a:cubicBezTo>
                    <a:pt x="4518" y="1189"/>
                    <a:pt x="3713" y="177"/>
                    <a:pt x="2571" y="21"/>
                  </a:cubicBezTo>
                  <a:cubicBezTo>
                    <a:pt x="2468" y="8"/>
                    <a:pt x="2365" y="1"/>
                    <a:pt x="2265" y="1"/>
                  </a:cubicBezTo>
                  <a:close/>
                </a:path>
              </a:pathLst>
            </a:custGeom>
            <a:solidFill>
              <a:srgbClr val="E02905"/>
            </a:solidFill>
            <a:ln w="3900" cap="flat" cmpd="sng">
              <a:solidFill>
                <a:srgbClr val="000000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" name="Google Shape;1154;p16"/>
            <p:cNvSpPr/>
            <p:nvPr/>
          </p:nvSpPr>
          <p:spPr>
            <a:xfrm>
              <a:off x="6597677" y="2694810"/>
              <a:ext cx="135570" cy="117790"/>
            </a:xfrm>
            <a:custGeom>
              <a:avLst/>
              <a:gdLst/>
              <a:ahLst/>
              <a:cxnLst/>
              <a:rect l="l" t="t" r="r" b="b"/>
              <a:pathLst>
                <a:path w="4519" h="3962" extrusionOk="0">
                  <a:moveTo>
                    <a:pt x="2245" y="1"/>
                  </a:moveTo>
                  <a:cubicBezTo>
                    <a:pt x="1222" y="1"/>
                    <a:pt x="325" y="714"/>
                    <a:pt x="183" y="1708"/>
                  </a:cubicBezTo>
                  <a:cubicBezTo>
                    <a:pt x="1" y="2799"/>
                    <a:pt x="806" y="3785"/>
                    <a:pt x="1948" y="3941"/>
                  </a:cubicBezTo>
                  <a:cubicBezTo>
                    <a:pt x="2051" y="3955"/>
                    <a:pt x="2153" y="3962"/>
                    <a:pt x="2254" y="3962"/>
                  </a:cubicBezTo>
                  <a:cubicBezTo>
                    <a:pt x="3297" y="3962"/>
                    <a:pt x="4194" y="3248"/>
                    <a:pt x="4336" y="2254"/>
                  </a:cubicBezTo>
                  <a:cubicBezTo>
                    <a:pt x="4518" y="1189"/>
                    <a:pt x="3713" y="177"/>
                    <a:pt x="2545" y="21"/>
                  </a:cubicBezTo>
                  <a:cubicBezTo>
                    <a:pt x="2444" y="7"/>
                    <a:pt x="2344" y="1"/>
                    <a:pt x="2245" y="1"/>
                  </a:cubicBezTo>
                  <a:close/>
                </a:path>
              </a:pathLst>
            </a:custGeom>
            <a:solidFill>
              <a:srgbClr val="E02905"/>
            </a:solidFill>
            <a:ln w="3900" cap="flat" cmpd="sng">
              <a:solidFill>
                <a:srgbClr val="000000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" name="Google Shape;1155;p16"/>
            <p:cNvSpPr/>
            <p:nvPr/>
          </p:nvSpPr>
          <p:spPr>
            <a:xfrm>
              <a:off x="6490222" y="2664725"/>
              <a:ext cx="137880" cy="120852"/>
            </a:xfrm>
            <a:custGeom>
              <a:avLst/>
              <a:gdLst/>
              <a:ahLst/>
              <a:cxnLst/>
              <a:rect l="l" t="t" r="r" b="b"/>
              <a:pathLst>
                <a:path w="4596" h="4065" extrusionOk="0">
                  <a:moveTo>
                    <a:pt x="2290" y="0"/>
                  </a:moveTo>
                  <a:cubicBezTo>
                    <a:pt x="1243" y="0"/>
                    <a:pt x="324" y="716"/>
                    <a:pt x="182" y="1734"/>
                  </a:cubicBezTo>
                  <a:cubicBezTo>
                    <a:pt x="0" y="2850"/>
                    <a:pt x="831" y="3863"/>
                    <a:pt x="1999" y="4044"/>
                  </a:cubicBezTo>
                  <a:cubicBezTo>
                    <a:pt x="2099" y="4058"/>
                    <a:pt x="2199" y="4064"/>
                    <a:pt x="2297" y="4064"/>
                  </a:cubicBezTo>
                  <a:cubicBezTo>
                    <a:pt x="3348" y="4064"/>
                    <a:pt x="4273" y="3326"/>
                    <a:pt x="4440" y="2305"/>
                  </a:cubicBezTo>
                  <a:cubicBezTo>
                    <a:pt x="4595" y="1189"/>
                    <a:pt x="3791" y="176"/>
                    <a:pt x="2596" y="21"/>
                  </a:cubicBezTo>
                  <a:cubicBezTo>
                    <a:pt x="2494" y="7"/>
                    <a:pt x="2391" y="0"/>
                    <a:pt x="2290" y="0"/>
                  </a:cubicBezTo>
                  <a:close/>
                </a:path>
              </a:pathLst>
            </a:custGeom>
            <a:solidFill>
              <a:srgbClr val="E02905"/>
            </a:solidFill>
            <a:ln w="3900" cap="flat" cmpd="sng">
              <a:solidFill>
                <a:srgbClr val="000000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" name="Google Shape;1156;p16"/>
            <p:cNvSpPr/>
            <p:nvPr/>
          </p:nvSpPr>
          <p:spPr>
            <a:xfrm>
              <a:off x="6388196" y="2640795"/>
              <a:ext cx="137880" cy="120852"/>
            </a:xfrm>
            <a:custGeom>
              <a:avLst/>
              <a:gdLst/>
              <a:ahLst/>
              <a:cxnLst/>
              <a:rect l="l" t="t" r="r" b="b"/>
              <a:pathLst>
                <a:path w="4596" h="4065" extrusionOk="0">
                  <a:moveTo>
                    <a:pt x="2290" y="0"/>
                  </a:moveTo>
                  <a:cubicBezTo>
                    <a:pt x="1244" y="0"/>
                    <a:pt x="324" y="716"/>
                    <a:pt x="182" y="1734"/>
                  </a:cubicBezTo>
                  <a:cubicBezTo>
                    <a:pt x="0" y="2850"/>
                    <a:pt x="831" y="3889"/>
                    <a:pt x="1999" y="4045"/>
                  </a:cubicBezTo>
                  <a:cubicBezTo>
                    <a:pt x="2100" y="4058"/>
                    <a:pt x="2199" y="4065"/>
                    <a:pt x="2297" y="4065"/>
                  </a:cubicBezTo>
                  <a:cubicBezTo>
                    <a:pt x="3348" y="4065"/>
                    <a:pt x="4274" y="3326"/>
                    <a:pt x="4440" y="2305"/>
                  </a:cubicBezTo>
                  <a:cubicBezTo>
                    <a:pt x="4595" y="1215"/>
                    <a:pt x="3791" y="177"/>
                    <a:pt x="2597" y="21"/>
                  </a:cubicBezTo>
                  <a:cubicBezTo>
                    <a:pt x="2494" y="7"/>
                    <a:pt x="2391" y="0"/>
                    <a:pt x="2290" y="0"/>
                  </a:cubicBezTo>
                  <a:close/>
                </a:path>
              </a:pathLst>
            </a:custGeom>
            <a:solidFill>
              <a:srgbClr val="E02905"/>
            </a:solidFill>
            <a:ln w="3900" cap="flat" cmpd="sng">
              <a:solidFill>
                <a:srgbClr val="000000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" name="Google Shape;1157;p16"/>
            <p:cNvSpPr/>
            <p:nvPr/>
          </p:nvSpPr>
          <p:spPr>
            <a:xfrm>
              <a:off x="6272162" y="2623820"/>
              <a:ext cx="137880" cy="120852"/>
            </a:xfrm>
            <a:custGeom>
              <a:avLst/>
              <a:gdLst/>
              <a:ahLst/>
              <a:cxnLst/>
              <a:rect l="l" t="t" r="r" b="b"/>
              <a:pathLst>
                <a:path w="4596" h="4065" extrusionOk="0">
                  <a:moveTo>
                    <a:pt x="2298" y="1"/>
                  </a:moveTo>
                  <a:cubicBezTo>
                    <a:pt x="1248" y="1"/>
                    <a:pt x="322" y="739"/>
                    <a:pt x="156" y="1760"/>
                  </a:cubicBezTo>
                  <a:cubicBezTo>
                    <a:pt x="0" y="2850"/>
                    <a:pt x="805" y="3889"/>
                    <a:pt x="1999" y="4045"/>
                  </a:cubicBezTo>
                  <a:cubicBezTo>
                    <a:pt x="2102" y="4058"/>
                    <a:pt x="2204" y="4065"/>
                    <a:pt x="2305" y="4065"/>
                  </a:cubicBezTo>
                  <a:cubicBezTo>
                    <a:pt x="3352" y="4065"/>
                    <a:pt x="4272" y="3349"/>
                    <a:pt x="4414" y="2331"/>
                  </a:cubicBezTo>
                  <a:cubicBezTo>
                    <a:pt x="4595" y="1215"/>
                    <a:pt x="3765" y="176"/>
                    <a:pt x="2596" y="21"/>
                  </a:cubicBezTo>
                  <a:cubicBezTo>
                    <a:pt x="2496" y="7"/>
                    <a:pt x="2397" y="1"/>
                    <a:pt x="2298" y="1"/>
                  </a:cubicBezTo>
                  <a:close/>
                </a:path>
              </a:pathLst>
            </a:custGeom>
            <a:solidFill>
              <a:srgbClr val="E02905"/>
            </a:solidFill>
            <a:ln w="3900" cap="flat" cmpd="sng">
              <a:solidFill>
                <a:srgbClr val="000000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" name="Google Shape;1158;p16"/>
            <p:cNvSpPr/>
            <p:nvPr/>
          </p:nvSpPr>
          <p:spPr>
            <a:xfrm>
              <a:off x="6156907" y="2616894"/>
              <a:ext cx="139440" cy="121596"/>
            </a:xfrm>
            <a:custGeom>
              <a:avLst/>
              <a:gdLst/>
              <a:ahLst/>
              <a:cxnLst/>
              <a:rect l="l" t="t" r="r" b="b"/>
              <a:pathLst>
                <a:path w="4648" h="4090" extrusionOk="0">
                  <a:moveTo>
                    <a:pt x="2324" y="0"/>
                  </a:moveTo>
                  <a:cubicBezTo>
                    <a:pt x="1270" y="0"/>
                    <a:pt x="324" y="739"/>
                    <a:pt x="182" y="1759"/>
                  </a:cubicBezTo>
                  <a:cubicBezTo>
                    <a:pt x="0" y="2876"/>
                    <a:pt x="831" y="3914"/>
                    <a:pt x="2025" y="4070"/>
                  </a:cubicBezTo>
                  <a:cubicBezTo>
                    <a:pt x="2125" y="4083"/>
                    <a:pt x="2225" y="4090"/>
                    <a:pt x="2324" y="4090"/>
                  </a:cubicBezTo>
                  <a:cubicBezTo>
                    <a:pt x="3378" y="4090"/>
                    <a:pt x="4323" y="3351"/>
                    <a:pt x="4465" y="2330"/>
                  </a:cubicBezTo>
                  <a:cubicBezTo>
                    <a:pt x="4647" y="1214"/>
                    <a:pt x="3816" y="176"/>
                    <a:pt x="2622" y="20"/>
                  </a:cubicBezTo>
                  <a:cubicBezTo>
                    <a:pt x="2522" y="7"/>
                    <a:pt x="2422" y="0"/>
                    <a:pt x="2324" y="0"/>
                  </a:cubicBezTo>
                  <a:close/>
                </a:path>
              </a:pathLst>
            </a:custGeom>
            <a:solidFill>
              <a:srgbClr val="E02905"/>
            </a:solidFill>
            <a:ln w="3900" cap="flat" cmpd="sng">
              <a:solidFill>
                <a:srgbClr val="000000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" name="Google Shape;1159;p16"/>
            <p:cNvSpPr/>
            <p:nvPr/>
          </p:nvSpPr>
          <p:spPr>
            <a:xfrm>
              <a:off x="6041622" y="2607619"/>
              <a:ext cx="139440" cy="122398"/>
            </a:xfrm>
            <a:custGeom>
              <a:avLst/>
              <a:gdLst/>
              <a:ahLst/>
              <a:cxnLst/>
              <a:rect l="l" t="t" r="r" b="b"/>
              <a:pathLst>
                <a:path w="4648" h="4117" extrusionOk="0">
                  <a:moveTo>
                    <a:pt x="2324" y="1"/>
                  </a:moveTo>
                  <a:cubicBezTo>
                    <a:pt x="1270" y="1"/>
                    <a:pt x="325" y="739"/>
                    <a:pt x="183" y="1760"/>
                  </a:cubicBezTo>
                  <a:cubicBezTo>
                    <a:pt x="1" y="2902"/>
                    <a:pt x="832" y="3941"/>
                    <a:pt x="2026" y="4096"/>
                  </a:cubicBezTo>
                  <a:cubicBezTo>
                    <a:pt x="2126" y="4110"/>
                    <a:pt x="2226" y="4116"/>
                    <a:pt x="2324" y="4116"/>
                  </a:cubicBezTo>
                  <a:cubicBezTo>
                    <a:pt x="3378" y="4116"/>
                    <a:pt x="4324" y="3378"/>
                    <a:pt x="4466" y="2357"/>
                  </a:cubicBezTo>
                  <a:cubicBezTo>
                    <a:pt x="4648" y="1241"/>
                    <a:pt x="3817" y="176"/>
                    <a:pt x="2623" y="20"/>
                  </a:cubicBezTo>
                  <a:cubicBezTo>
                    <a:pt x="2523" y="7"/>
                    <a:pt x="2423" y="1"/>
                    <a:pt x="2324" y="1"/>
                  </a:cubicBezTo>
                  <a:close/>
                </a:path>
              </a:pathLst>
            </a:custGeom>
            <a:solidFill>
              <a:srgbClr val="E02905"/>
            </a:solidFill>
            <a:ln w="3900" cap="flat" cmpd="sng">
              <a:solidFill>
                <a:srgbClr val="000000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1160;p16"/>
            <p:cNvSpPr/>
            <p:nvPr/>
          </p:nvSpPr>
          <p:spPr>
            <a:xfrm>
              <a:off x="5934947" y="2626912"/>
              <a:ext cx="138660" cy="121625"/>
            </a:xfrm>
            <a:custGeom>
              <a:avLst/>
              <a:gdLst/>
              <a:ahLst/>
              <a:cxnLst/>
              <a:rect l="l" t="t" r="r" b="b"/>
              <a:pathLst>
                <a:path w="4622" h="4091" extrusionOk="0">
                  <a:moveTo>
                    <a:pt x="2318" y="1"/>
                  </a:moveTo>
                  <a:cubicBezTo>
                    <a:pt x="1248" y="1"/>
                    <a:pt x="322" y="739"/>
                    <a:pt x="156" y="1760"/>
                  </a:cubicBezTo>
                  <a:cubicBezTo>
                    <a:pt x="0" y="2876"/>
                    <a:pt x="805" y="3915"/>
                    <a:pt x="1999" y="4070"/>
                  </a:cubicBezTo>
                  <a:cubicBezTo>
                    <a:pt x="2102" y="4084"/>
                    <a:pt x="2203" y="4090"/>
                    <a:pt x="2303" y="4090"/>
                  </a:cubicBezTo>
                  <a:cubicBezTo>
                    <a:pt x="3374" y="4090"/>
                    <a:pt x="4299" y="3352"/>
                    <a:pt x="4466" y="2331"/>
                  </a:cubicBezTo>
                  <a:cubicBezTo>
                    <a:pt x="4621" y="1215"/>
                    <a:pt x="3817" y="176"/>
                    <a:pt x="2622" y="20"/>
                  </a:cubicBezTo>
                  <a:cubicBezTo>
                    <a:pt x="2520" y="7"/>
                    <a:pt x="2418" y="1"/>
                    <a:pt x="2318" y="1"/>
                  </a:cubicBezTo>
                  <a:close/>
                </a:path>
              </a:pathLst>
            </a:custGeom>
            <a:solidFill>
              <a:srgbClr val="E02905"/>
            </a:solidFill>
            <a:ln w="3900" cap="flat" cmpd="sng">
              <a:solidFill>
                <a:srgbClr val="000000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1161;p16"/>
            <p:cNvSpPr/>
            <p:nvPr/>
          </p:nvSpPr>
          <p:spPr>
            <a:xfrm>
              <a:off x="5818912" y="2650843"/>
              <a:ext cx="140220" cy="123320"/>
            </a:xfrm>
            <a:custGeom>
              <a:avLst/>
              <a:gdLst/>
              <a:ahLst/>
              <a:cxnLst/>
              <a:rect l="l" t="t" r="r" b="b"/>
              <a:pathLst>
                <a:path w="4674" h="4148" extrusionOk="0">
                  <a:moveTo>
                    <a:pt x="2344" y="0"/>
                  </a:moveTo>
                  <a:cubicBezTo>
                    <a:pt x="1270" y="0"/>
                    <a:pt x="322" y="741"/>
                    <a:pt x="156" y="1786"/>
                  </a:cubicBezTo>
                  <a:cubicBezTo>
                    <a:pt x="0" y="2928"/>
                    <a:pt x="831" y="3966"/>
                    <a:pt x="2025" y="4122"/>
                  </a:cubicBezTo>
                  <a:cubicBezTo>
                    <a:pt x="2139" y="4139"/>
                    <a:pt x="2252" y="4148"/>
                    <a:pt x="2363" y="4148"/>
                  </a:cubicBezTo>
                  <a:cubicBezTo>
                    <a:pt x="3423" y="4148"/>
                    <a:pt x="4353" y="3393"/>
                    <a:pt x="4517" y="2383"/>
                  </a:cubicBezTo>
                  <a:cubicBezTo>
                    <a:pt x="4673" y="1240"/>
                    <a:pt x="3842" y="202"/>
                    <a:pt x="2648" y="20"/>
                  </a:cubicBezTo>
                  <a:cubicBezTo>
                    <a:pt x="2546" y="7"/>
                    <a:pt x="2444" y="0"/>
                    <a:pt x="2344" y="0"/>
                  </a:cubicBezTo>
                  <a:close/>
                </a:path>
              </a:pathLst>
            </a:custGeom>
            <a:solidFill>
              <a:srgbClr val="E02905"/>
            </a:solidFill>
            <a:ln w="3900" cap="flat" cmpd="sng">
              <a:solidFill>
                <a:srgbClr val="000000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1162;p16"/>
            <p:cNvSpPr/>
            <p:nvPr/>
          </p:nvSpPr>
          <p:spPr>
            <a:xfrm>
              <a:off x="5706748" y="2683246"/>
              <a:ext cx="141000" cy="123171"/>
            </a:xfrm>
            <a:custGeom>
              <a:avLst/>
              <a:gdLst/>
              <a:ahLst/>
              <a:cxnLst/>
              <a:rect l="l" t="t" r="r" b="b"/>
              <a:pathLst>
                <a:path w="4700" h="4143" extrusionOk="0">
                  <a:moveTo>
                    <a:pt x="2365" y="1"/>
                  </a:moveTo>
                  <a:cubicBezTo>
                    <a:pt x="1275" y="1"/>
                    <a:pt x="349" y="741"/>
                    <a:pt x="183" y="1786"/>
                  </a:cubicBezTo>
                  <a:cubicBezTo>
                    <a:pt x="1" y="2902"/>
                    <a:pt x="857" y="3967"/>
                    <a:pt x="2052" y="4122"/>
                  </a:cubicBezTo>
                  <a:cubicBezTo>
                    <a:pt x="2154" y="4136"/>
                    <a:pt x="2255" y="4142"/>
                    <a:pt x="2356" y="4142"/>
                  </a:cubicBezTo>
                  <a:cubicBezTo>
                    <a:pt x="3430" y="4142"/>
                    <a:pt x="4376" y="3402"/>
                    <a:pt x="4518" y="2357"/>
                  </a:cubicBezTo>
                  <a:cubicBezTo>
                    <a:pt x="4700" y="1241"/>
                    <a:pt x="3869" y="176"/>
                    <a:pt x="2675" y="21"/>
                  </a:cubicBezTo>
                  <a:cubicBezTo>
                    <a:pt x="2570" y="7"/>
                    <a:pt x="2467" y="1"/>
                    <a:pt x="2365" y="1"/>
                  </a:cubicBezTo>
                  <a:close/>
                </a:path>
              </a:pathLst>
            </a:custGeom>
            <a:solidFill>
              <a:srgbClr val="E02905"/>
            </a:solidFill>
            <a:ln w="3900" cap="flat" cmpd="sng">
              <a:solidFill>
                <a:srgbClr val="000000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1163;p16"/>
            <p:cNvSpPr/>
            <p:nvPr/>
          </p:nvSpPr>
          <p:spPr>
            <a:xfrm>
              <a:off x="5580603" y="2666866"/>
              <a:ext cx="141000" cy="123350"/>
            </a:xfrm>
            <a:custGeom>
              <a:avLst/>
              <a:gdLst/>
              <a:ahLst/>
              <a:cxnLst/>
              <a:rect l="l" t="t" r="r" b="b"/>
              <a:pathLst>
                <a:path w="4700" h="4149" extrusionOk="0">
                  <a:moveTo>
                    <a:pt x="2310" y="1"/>
                  </a:moveTo>
                  <a:cubicBezTo>
                    <a:pt x="1250" y="1"/>
                    <a:pt x="323" y="756"/>
                    <a:pt x="182" y="1766"/>
                  </a:cubicBezTo>
                  <a:cubicBezTo>
                    <a:pt x="0" y="2908"/>
                    <a:pt x="831" y="3947"/>
                    <a:pt x="2025" y="4128"/>
                  </a:cubicBezTo>
                  <a:cubicBezTo>
                    <a:pt x="2127" y="4142"/>
                    <a:pt x="2229" y="4148"/>
                    <a:pt x="2329" y="4148"/>
                  </a:cubicBezTo>
                  <a:cubicBezTo>
                    <a:pt x="3403" y="4148"/>
                    <a:pt x="4351" y="3407"/>
                    <a:pt x="4517" y="2363"/>
                  </a:cubicBezTo>
                  <a:cubicBezTo>
                    <a:pt x="4699" y="1221"/>
                    <a:pt x="3842" y="182"/>
                    <a:pt x="2648" y="26"/>
                  </a:cubicBezTo>
                  <a:cubicBezTo>
                    <a:pt x="2534" y="9"/>
                    <a:pt x="2421" y="1"/>
                    <a:pt x="2310" y="1"/>
                  </a:cubicBezTo>
                  <a:close/>
                </a:path>
              </a:pathLst>
            </a:custGeom>
            <a:solidFill>
              <a:srgbClr val="E02905"/>
            </a:solidFill>
            <a:ln w="3900" cap="flat" cmpd="sng">
              <a:solidFill>
                <a:srgbClr val="000000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1164;p16"/>
            <p:cNvSpPr/>
            <p:nvPr/>
          </p:nvSpPr>
          <p:spPr>
            <a:xfrm>
              <a:off x="5129664" y="2642370"/>
              <a:ext cx="146460" cy="128523"/>
            </a:xfrm>
            <a:custGeom>
              <a:avLst/>
              <a:gdLst/>
              <a:ahLst/>
              <a:cxnLst/>
              <a:rect l="l" t="t" r="r" b="b"/>
              <a:pathLst>
                <a:path w="4882" h="4323" extrusionOk="0">
                  <a:moveTo>
                    <a:pt x="2465" y="0"/>
                  </a:moveTo>
                  <a:cubicBezTo>
                    <a:pt x="1323" y="0"/>
                    <a:pt x="349" y="768"/>
                    <a:pt x="183" y="1863"/>
                  </a:cubicBezTo>
                  <a:cubicBezTo>
                    <a:pt x="1" y="3031"/>
                    <a:pt x="858" y="4121"/>
                    <a:pt x="2130" y="4303"/>
                  </a:cubicBezTo>
                  <a:cubicBezTo>
                    <a:pt x="2233" y="4316"/>
                    <a:pt x="2336" y="4322"/>
                    <a:pt x="2438" y="4322"/>
                  </a:cubicBezTo>
                  <a:cubicBezTo>
                    <a:pt x="3559" y="4322"/>
                    <a:pt x="4533" y="3555"/>
                    <a:pt x="4700" y="2460"/>
                  </a:cubicBezTo>
                  <a:cubicBezTo>
                    <a:pt x="4881" y="1292"/>
                    <a:pt x="4025" y="201"/>
                    <a:pt x="2779" y="20"/>
                  </a:cubicBezTo>
                  <a:cubicBezTo>
                    <a:pt x="2673" y="7"/>
                    <a:pt x="2568" y="0"/>
                    <a:pt x="2465" y="0"/>
                  </a:cubicBezTo>
                  <a:close/>
                </a:path>
              </a:pathLst>
            </a:custGeom>
            <a:solidFill>
              <a:srgbClr val="E02905"/>
            </a:solidFill>
            <a:ln w="4550" cap="flat" cmpd="sng">
              <a:solidFill>
                <a:srgbClr val="000000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" name="Google Shape;1165;p16"/>
            <p:cNvSpPr/>
            <p:nvPr/>
          </p:nvSpPr>
          <p:spPr>
            <a:xfrm>
              <a:off x="5019089" y="2626763"/>
              <a:ext cx="147240" cy="128107"/>
            </a:xfrm>
            <a:custGeom>
              <a:avLst/>
              <a:gdLst/>
              <a:ahLst/>
              <a:cxnLst/>
              <a:rect l="l" t="t" r="r" b="b"/>
              <a:pathLst>
                <a:path w="4908" h="4309" extrusionOk="0">
                  <a:moveTo>
                    <a:pt x="2435" y="1"/>
                  </a:moveTo>
                  <a:cubicBezTo>
                    <a:pt x="1324" y="1"/>
                    <a:pt x="347" y="783"/>
                    <a:pt x="182" y="1843"/>
                  </a:cubicBezTo>
                  <a:cubicBezTo>
                    <a:pt x="0" y="3037"/>
                    <a:pt x="883" y="4127"/>
                    <a:pt x="2129" y="4283"/>
                  </a:cubicBezTo>
                  <a:cubicBezTo>
                    <a:pt x="2245" y="4300"/>
                    <a:pt x="2359" y="4308"/>
                    <a:pt x="2473" y="4308"/>
                  </a:cubicBezTo>
                  <a:cubicBezTo>
                    <a:pt x="3583" y="4308"/>
                    <a:pt x="4560" y="3526"/>
                    <a:pt x="4725" y="2466"/>
                  </a:cubicBezTo>
                  <a:cubicBezTo>
                    <a:pt x="4907" y="1272"/>
                    <a:pt x="4024" y="181"/>
                    <a:pt x="2778" y="25"/>
                  </a:cubicBezTo>
                  <a:cubicBezTo>
                    <a:pt x="2663" y="9"/>
                    <a:pt x="2548" y="1"/>
                    <a:pt x="2435" y="1"/>
                  </a:cubicBezTo>
                  <a:close/>
                </a:path>
              </a:pathLst>
            </a:custGeom>
            <a:solidFill>
              <a:srgbClr val="E02905"/>
            </a:solidFill>
            <a:ln w="4550" cap="flat" cmpd="sng">
              <a:solidFill>
                <a:srgbClr val="000000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" name="Google Shape;1166;p16"/>
            <p:cNvSpPr/>
            <p:nvPr/>
          </p:nvSpPr>
          <p:spPr>
            <a:xfrm>
              <a:off x="4880465" y="2639873"/>
              <a:ext cx="149550" cy="130426"/>
            </a:xfrm>
            <a:custGeom>
              <a:avLst/>
              <a:gdLst/>
              <a:ahLst/>
              <a:cxnLst/>
              <a:rect l="l" t="t" r="r" b="b"/>
              <a:pathLst>
                <a:path w="4985" h="4387" extrusionOk="0">
                  <a:moveTo>
                    <a:pt x="2480" y="1"/>
                  </a:moveTo>
                  <a:cubicBezTo>
                    <a:pt x="1346" y="1"/>
                    <a:pt x="347" y="785"/>
                    <a:pt x="182" y="1869"/>
                  </a:cubicBezTo>
                  <a:cubicBezTo>
                    <a:pt x="0" y="3089"/>
                    <a:pt x="883" y="4205"/>
                    <a:pt x="2155" y="4361"/>
                  </a:cubicBezTo>
                  <a:cubicBezTo>
                    <a:pt x="2273" y="4378"/>
                    <a:pt x="2390" y="4386"/>
                    <a:pt x="2505" y="4386"/>
                  </a:cubicBezTo>
                  <a:cubicBezTo>
                    <a:pt x="3639" y="4386"/>
                    <a:pt x="4638" y="3600"/>
                    <a:pt x="4803" y="2492"/>
                  </a:cubicBezTo>
                  <a:cubicBezTo>
                    <a:pt x="4985" y="1298"/>
                    <a:pt x="4102" y="182"/>
                    <a:pt x="2830" y="26"/>
                  </a:cubicBezTo>
                  <a:cubicBezTo>
                    <a:pt x="2712" y="9"/>
                    <a:pt x="2596" y="1"/>
                    <a:pt x="2480" y="1"/>
                  </a:cubicBezTo>
                  <a:close/>
                </a:path>
              </a:pathLst>
            </a:custGeom>
            <a:solidFill>
              <a:srgbClr val="E02905"/>
            </a:solidFill>
            <a:ln w="4550" cap="flat" cmpd="sng">
              <a:solidFill>
                <a:srgbClr val="000000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1167;p16"/>
            <p:cNvSpPr/>
            <p:nvPr/>
          </p:nvSpPr>
          <p:spPr>
            <a:xfrm>
              <a:off x="4753511" y="2686991"/>
              <a:ext cx="149580" cy="130961"/>
            </a:xfrm>
            <a:custGeom>
              <a:avLst/>
              <a:gdLst/>
              <a:ahLst/>
              <a:cxnLst/>
              <a:rect l="l" t="t" r="r" b="b"/>
              <a:pathLst>
                <a:path w="4986" h="4405" extrusionOk="0">
                  <a:moveTo>
                    <a:pt x="2489" y="0"/>
                  </a:moveTo>
                  <a:cubicBezTo>
                    <a:pt x="1351" y="0"/>
                    <a:pt x="348" y="807"/>
                    <a:pt x="183" y="1894"/>
                  </a:cubicBezTo>
                  <a:cubicBezTo>
                    <a:pt x="1" y="3088"/>
                    <a:pt x="883" y="4204"/>
                    <a:pt x="2156" y="4386"/>
                  </a:cubicBezTo>
                  <a:cubicBezTo>
                    <a:pt x="2259" y="4398"/>
                    <a:pt x="2361" y="4405"/>
                    <a:pt x="2463" y="4405"/>
                  </a:cubicBezTo>
                  <a:cubicBezTo>
                    <a:pt x="3615" y="4405"/>
                    <a:pt x="4637" y="3614"/>
                    <a:pt x="4804" y="2517"/>
                  </a:cubicBezTo>
                  <a:cubicBezTo>
                    <a:pt x="4985" y="1322"/>
                    <a:pt x="4103" y="206"/>
                    <a:pt x="2831" y="24"/>
                  </a:cubicBezTo>
                  <a:cubicBezTo>
                    <a:pt x="2716" y="8"/>
                    <a:pt x="2602" y="0"/>
                    <a:pt x="2489" y="0"/>
                  </a:cubicBezTo>
                  <a:close/>
                </a:path>
              </a:pathLst>
            </a:custGeom>
            <a:solidFill>
              <a:srgbClr val="E02905"/>
            </a:solidFill>
            <a:ln w="4550" cap="flat" cmpd="sng">
              <a:solidFill>
                <a:srgbClr val="000000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1168;p16"/>
            <p:cNvSpPr/>
            <p:nvPr/>
          </p:nvSpPr>
          <p:spPr>
            <a:xfrm>
              <a:off x="4595418" y="2698555"/>
              <a:ext cx="152700" cy="133458"/>
            </a:xfrm>
            <a:custGeom>
              <a:avLst/>
              <a:gdLst/>
              <a:ahLst/>
              <a:cxnLst/>
              <a:rect l="l" t="t" r="r" b="b"/>
              <a:pathLst>
                <a:path w="5090" h="4489" extrusionOk="0">
                  <a:moveTo>
                    <a:pt x="2534" y="1"/>
                  </a:moveTo>
                  <a:cubicBezTo>
                    <a:pt x="1373" y="1"/>
                    <a:pt x="348" y="810"/>
                    <a:pt x="183" y="1920"/>
                  </a:cubicBezTo>
                  <a:cubicBezTo>
                    <a:pt x="1" y="3140"/>
                    <a:pt x="909" y="4282"/>
                    <a:pt x="2207" y="4464"/>
                  </a:cubicBezTo>
                  <a:cubicBezTo>
                    <a:pt x="2324" y="4480"/>
                    <a:pt x="2440" y="4488"/>
                    <a:pt x="2555" y="4488"/>
                  </a:cubicBezTo>
                  <a:cubicBezTo>
                    <a:pt x="3712" y="4488"/>
                    <a:pt x="4716" y="3677"/>
                    <a:pt x="4881" y="2543"/>
                  </a:cubicBezTo>
                  <a:cubicBezTo>
                    <a:pt x="5089" y="1323"/>
                    <a:pt x="4180" y="181"/>
                    <a:pt x="2882" y="25"/>
                  </a:cubicBezTo>
                  <a:cubicBezTo>
                    <a:pt x="2765" y="8"/>
                    <a:pt x="2649" y="1"/>
                    <a:pt x="2534" y="1"/>
                  </a:cubicBezTo>
                  <a:close/>
                </a:path>
              </a:pathLst>
            </a:custGeom>
            <a:solidFill>
              <a:srgbClr val="E02905"/>
            </a:solidFill>
            <a:ln w="4550" cap="flat" cmpd="sng">
              <a:solidFill>
                <a:srgbClr val="000000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" name="Google Shape;1169;p16"/>
            <p:cNvSpPr/>
            <p:nvPr/>
          </p:nvSpPr>
          <p:spPr>
            <a:xfrm>
              <a:off x="4420196" y="2693145"/>
              <a:ext cx="151890" cy="133458"/>
            </a:xfrm>
            <a:custGeom>
              <a:avLst/>
              <a:gdLst/>
              <a:ahLst/>
              <a:cxnLst/>
              <a:rect l="l" t="t" r="r" b="b"/>
              <a:pathLst>
                <a:path w="5063" h="4489" extrusionOk="0">
                  <a:moveTo>
                    <a:pt x="2508" y="1"/>
                  </a:moveTo>
                  <a:cubicBezTo>
                    <a:pt x="1351" y="1"/>
                    <a:pt x="348" y="810"/>
                    <a:pt x="182" y="1920"/>
                  </a:cubicBezTo>
                  <a:cubicBezTo>
                    <a:pt x="1" y="3140"/>
                    <a:pt x="883" y="4283"/>
                    <a:pt x="2181" y="4464"/>
                  </a:cubicBezTo>
                  <a:cubicBezTo>
                    <a:pt x="2298" y="4481"/>
                    <a:pt x="2415" y="4489"/>
                    <a:pt x="2530" y="4489"/>
                  </a:cubicBezTo>
                  <a:cubicBezTo>
                    <a:pt x="3691" y="4489"/>
                    <a:pt x="4716" y="3679"/>
                    <a:pt x="4881" y="2569"/>
                  </a:cubicBezTo>
                  <a:cubicBezTo>
                    <a:pt x="5063" y="1323"/>
                    <a:pt x="4154" y="207"/>
                    <a:pt x="2856" y="25"/>
                  </a:cubicBezTo>
                  <a:cubicBezTo>
                    <a:pt x="2739" y="9"/>
                    <a:pt x="2623" y="1"/>
                    <a:pt x="2508" y="1"/>
                  </a:cubicBezTo>
                  <a:close/>
                </a:path>
              </a:pathLst>
            </a:custGeom>
            <a:solidFill>
              <a:srgbClr val="E02905"/>
            </a:solidFill>
            <a:ln w="4550" cap="flat" cmpd="sng">
              <a:solidFill>
                <a:srgbClr val="000000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" name="Google Shape;1170;p16"/>
            <p:cNvSpPr/>
            <p:nvPr/>
          </p:nvSpPr>
          <p:spPr>
            <a:xfrm>
              <a:off x="4297142" y="2673079"/>
              <a:ext cx="152700" cy="133280"/>
            </a:xfrm>
            <a:custGeom>
              <a:avLst/>
              <a:gdLst/>
              <a:ahLst/>
              <a:cxnLst/>
              <a:rect l="l" t="t" r="r" b="b"/>
              <a:pathLst>
                <a:path w="5090" h="4483" extrusionOk="0">
                  <a:moveTo>
                    <a:pt x="2535" y="1"/>
                  </a:moveTo>
                  <a:cubicBezTo>
                    <a:pt x="1377" y="1"/>
                    <a:pt x="372" y="810"/>
                    <a:pt x="183" y="1920"/>
                  </a:cubicBezTo>
                  <a:cubicBezTo>
                    <a:pt x="1" y="3140"/>
                    <a:pt x="909" y="4283"/>
                    <a:pt x="2207" y="4464"/>
                  </a:cubicBezTo>
                  <a:cubicBezTo>
                    <a:pt x="2310" y="4477"/>
                    <a:pt x="2412" y="4483"/>
                    <a:pt x="2512" y="4483"/>
                  </a:cubicBezTo>
                  <a:cubicBezTo>
                    <a:pt x="3688" y="4483"/>
                    <a:pt x="4716" y="3667"/>
                    <a:pt x="4907" y="2543"/>
                  </a:cubicBezTo>
                  <a:cubicBezTo>
                    <a:pt x="5089" y="1323"/>
                    <a:pt x="4181" y="181"/>
                    <a:pt x="2882" y="25"/>
                  </a:cubicBezTo>
                  <a:cubicBezTo>
                    <a:pt x="2765" y="9"/>
                    <a:pt x="2649" y="1"/>
                    <a:pt x="2535" y="1"/>
                  </a:cubicBezTo>
                  <a:close/>
                </a:path>
              </a:pathLst>
            </a:custGeom>
            <a:solidFill>
              <a:srgbClr val="E02905"/>
            </a:solidFill>
            <a:ln w="4550" cap="flat" cmpd="sng">
              <a:solidFill>
                <a:srgbClr val="000000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" name="Google Shape;1171;p16"/>
            <p:cNvSpPr/>
            <p:nvPr/>
          </p:nvSpPr>
          <p:spPr>
            <a:xfrm>
              <a:off x="4177208" y="2582796"/>
              <a:ext cx="152700" cy="133280"/>
            </a:xfrm>
            <a:custGeom>
              <a:avLst/>
              <a:gdLst/>
              <a:ahLst/>
              <a:cxnLst/>
              <a:rect l="l" t="t" r="r" b="b"/>
              <a:pathLst>
                <a:path w="5090" h="4483" extrusionOk="0">
                  <a:moveTo>
                    <a:pt x="2535" y="0"/>
                  </a:moveTo>
                  <a:cubicBezTo>
                    <a:pt x="1377" y="0"/>
                    <a:pt x="374" y="810"/>
                    <a:pt x="209" y="1920"/>
                  </a:cubicBezTo>
                  <a:cubicBezTo>
                    <a:pt x="1" y="3140"/>
                    <a:pt x="909" y="4282"/>
                    <a:pt x="2208" y="4464"/>
                  </a:cubicBezTo>
                  <a:cubicBezTo>
                    <a:pt x="2312" y="4477"/>
                    <a:pt x="2417" y="4483"/>
                    <a:pt x="2520" y="4483"/>
                  </a:cubicBezTo>
                  <a:cubicBezTo>
                    <a:pt x="3696" y="4483"/>
                    <a:pt x="4740" y="3688"/>
                    <a:pt x="4907" y="2543"/>
                  </a:cubicBezTo>
                  <a:cubicBezTo>
                    <a:pt x="5089" y="1323"/>
                    <a:pt x="4181" y="180"/>
                    <a:pt x="2883" y="25"/>
                  </a:cubicBezTo>
                  <a:cubicBezTo>
                    <a:pt x="2766" y="8"/>
                    <a:pt x="2649" y="0"/>
                    <a:pt x="2535" y="0"/>
                  </a:cubicBezTo>
                  <a:close/>
                </a:path>
              </a:pathLst>
            </a:custGeom>
            <a:solidFill>
              <a:srgbClr val="E02905"/>
            </a:solidFill>
            <a:ln w="4550" cap="flat" cmpd="sng">
              <a:solidFill>
                <a:srgbClr val="000000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" name="Google Shape;1172;p16"/>
            <p:cNvSpPr/>
            <p:nvPr/>
          </p:nvSpPr>
          <p:spPr>
            <a:xfrm>
              <a:off x="4082982" y="2602090"/>
              <a:ext cx="151890" cy="133458"/>
            </a:xfrm>
            <a:custGeom>
              <a:avLst/>
              <a:gdLst/>
              <a:ahLst/>
              <a:cxnLst/>
              <a:rect l="l" t="t" r="r" b="b"/>
              <a:pathLst>
                <a:path w="5063" h="4489" extrusionOk="0">
                  <a:moveTo>
                    <a:pt x="2508" y="0"/>
                  </a:moveTo>
                  <a:cubicBezTo>
                    <a:pt x="1351" y="0"/>
                    <a:pt x="348" y="810"/>
                    <a:pt x="182" y="1920"/>
                  </a:cubicBezTo>
                  <a:cubicBezTo>
                    <a:pt x="1" y="3166"/>
                    <a:pt x="883" y="4282"/>
                    <a:pt x="2181" y="4464"/>
                  </a:cubicBezTo>
                  <a:cubicBezTo>
                    <a:pt x="2301" y="4480"/>
                    <a:pt x="2419" y="4488"/>
                    <a:pt x="2536" y="4488"/>
                  </a:cubicBezTo>
                  <a:cubicBezTo>
                    <a:pt x="3712" y="4488"/>
                    <a:pt x="4716" y="3679"/>
                    <a:pt x="4881" y="2569"/>
                  </a:cubicBezTo>
                  <a:cubicBezTo>
                    <a:pt x="5063" y="1349"/>
                    <a:pt x="4154" y="206"/>
                    <a:pt x="2856" y="25"/>
                  </a:cubicBezTo>
                  <a:cubicBezTo>
                    <a:pt x="2739" y="8"/>
                    <a:pt x="2623" y="0"/>
                    <a:pt x="2508" y="0"/>
                  </a:cubicBezTo>
                  <a:close/>
                </a:path>
              </a:pathLst>
            </a:custGeom>
            <a:solidFill>
              <a:srgbClr val="E02905"/>
            </a:solidFill>
            <a:ln w="4550" cap="flat" cmpd="sng">
              <a:solidFill>
                <a:srgbClr val="000000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1173;p16"/>
            <p:cNvSpPr/>
            <p:nvPr/>
          </p:nvSpPr>
          <p:spPr>
            <a:xfrm>
              <a:off x="6826656" y="2728758"/>
              <a:ext cx="135540" cy="117790"/>
            </a:xfrm>
            <a:custGeom>
              <a:avLst/>
              <a:gdLst/>
              <a:ahLst/>
              <a:cxnLst/>
              <a:rect l="l" t="t" r="r" b="b"/>
              <a:pathLst>
                <a:path w="4518" h="3962" extrusionOk="0">
                  <a:moveTo>
                    <a:pt x="2264" y="1"/>
                  </a:moveTo>
                  <a:cubicBezTo>
                    <a:pt x="1222" y="1"/>
                    <a:pt x="324" y="715"/>
                    <a:pt x="182" y="1709"/>
                  </a:cubicBezTo>
                  <a:cubicBezTo>
                    <a:pt x="0" y="2799"/>
                    <a:pt x="805" y="3786"/>
                    <a:pt x="1973" y="3941"/>
                  </a:cubicBezTo>
                  <a:cubicBezTo>
                    <a:pt x="2074" y="3955"/>
                    <a:pt x="2174" y="3962"/>
                    <a:pt x="2273" y="3962"/>
                  </a:cubicBezTo>
                  <a:cubicBezTo>
                    <a:pt x="3296" y="3962"/>
                    <a:pt x="4194" y="3248"/>
                    <a:pt x="4336" y="2254"/>
                  </a:cubicBezTo>
                  <a:cubicBezTo>
                    <a:pt x="4518" y="1190"/>
                    <a:pt x="3713" y="177"/>
                    <a:pt x="2570" y="21"/>
                  </a:cubicBezTo>
                  <a:cubicBezTo>
                    <a:pt x="2467" y="8"/>
                    <a:pt x="2365" y="1"/>
                    <a:pt x="2264" y="1"/>
                  </a:cubicBezTo>
                  <a:close/>
                </a:path>
              </a:pathLst>
            </a:custGeom>
            <a:solidFill>
              <a:srgbClr val="E02905"/>
            </a:solidFill>
            <a:ln w="3900" cap="flat" cmpd="sng">
              <a:solidFill>
                <a:srgbClr val="000000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174;p16"/>
            <p:cNvSpPr/>
            <p:nvPr/>
          </p:nvSpPr>
          <p:spPr>
            <a:xfrm>
              <a:off x="6663104" y="2758099"/>
              <a:ext cx="134760" cy="118563"/>
            </a:xfrm>
            <a:custGeom>
              <a:avLst/>
              <a:gdLst/>
              <a:ahLst/>
              <a:cxnLst/>
              <a:rect l="l" t="t" r="r" b="b"/>
              <a:pathLst>
                <a:path w="4492" h="3988" extrusionOk="0">
                  <a:moveTo>
                    <a:pt x="2245" y="0"/>
                  </a:moveTo>
                  <a:cubicBezTo>
                    <a:pt x="1222" y="0"/>
                    <a:pt x="322" y="714"/>
                    <a:pt x="156" y="1708"/>
                  </a:cubicBezTo>
                  <a:cubicBezTo>
                    <a:pt x="1" y="2799"/>
                    <a:pt x="805" y="3811"/>
                    <a:pt x="1948" y="3967"/>
                  </a:cubicBezTo>
                  <a:cubicBezTo>
                    <a:pt x="2051" y="3981"/>
                    <a:pt x="2153" y="3987"/>
                    <a:pt x="2254" y="3987"/>
                  </a:cubicBezTo>
                  <a:cubicBezTo>
                    <a:pt x="3296" y="3987"/>
                    <a:pt x="4194" y="3274"/>
                    <a:pt x="4336" y="2279"/>
                  </a:cubicBezTo>
                  <a:cubicBezTo>
                    <a:pt x="4492" y="1189"/>
                    <a:pt x="3713" y="177"/>
                    <a:pt x="2545" y="21"/>
                  </a:cubicBezTo>
                  <a:cubicBezTo>
                    <a:pt x="2444" y="7"/>
                    <a:pt x="2344" y="0"/>
                    <a:pt x="2245" y="0"/>
                  </a:cubicBezTo>
                  <a:close/>
                </a:path>
              </a:pathLst>
            </a:custGeom>
            <a:solidFill>
              <a:srgbClr val="E02905"/>
            </a:solidFill>
            <a:ln w="3900" cap="flat" cmpd="sng">
              <a:solidFill>
                <a:srgbClr val="000000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1175;p16"/>
            <p:cNvSpPr/>
            <p:nvPr/>
          </p:nvSpPr>
          <p:spPr>
            <a:xfrm>
              <a:off x="6548629" y="2730304"/>
              <a:ext cx="134760" cy="118563"/>
            </a:xfrm>
            <a:custGeom>
              <a:avLst/>
              <a:gdLst/>
              <a:ahLst/>
              <a:cxnLst/>
              <a:rect l="l" t="t" r="r" b="b"/>
              <a:pathLst>
                <a:path w="4492" h="3988" extrusionOk="0">
                  <a:moveTo>
                    <a:pt x="2244" y="1"/>
                  </a:moveTo>
                  <a:cubicBezTo>
                    <a:pt x="1217" y="1"/>
                    <a:pt x="298" y="714"/>
                    <a:pt x="156" y="1709"/>
                  </a:cubicBezTo>
                  <a:cubicBezTo>
                    <a:pt x="0" y="2799"/>
                    <a:pt x="805" y="3811"/>
                    <a:pt x="1947" y="3967"/>
                  </a:cubicBezTo>
                  <a:cubicBezTo>
                    <a:pt x="2048" y="3981"/>
                    <a:pt x="2148" y="3988"/>
                    <a:pt x="2247" y="3988"/>
                  </a:cubicBezTo>
                  <a:cubicBezTo>
                    <a:pt x="3270" y="3988"/>
                    <a:pt x="4170" y="3274"/>
                    <a:pt x="4336" y="2280"/>
                  </a:cubicBezTo>
                  <a:cubicBezTo>
                    <a:pt x="4492" y="1189"/>
                    <a:pt x="3687" y="177"/>
                    <a:pt x="2545" y="21"/>
                  </a:cubicBezTo>
                  <a:cubicBezTo>
                    <a:pt x="2444" y="7"/>
                    <a:pt x="2344" y="1"/>
                    <a:pt x="2244" y="1"/>
                  </a:cubicBezTo>
                  <a:close/>
                </a:path>
              </a:pathLst>
            </a:custGeom>
            <a:solidFill>
              <a:srgbClr val="E02905"/>
            </a:solidFill>
            <a:ln w="3900" cap="flat" cmpd="sng">
              <a:solidFill>
                <a:srgbClr val="000000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1176;p16"/>
            <p:cNvSpPr/>
            <p:nvPr/>
          </p:nvSpPr>
          <p:spPr>
            <a:xfrm>
              <a:off x="6439584" y="2714876"/>
              <a:ext cx="134790" cy="117790"/>
            </a:xfrm>
            <a:custGeom>
              <a:avLst/>
              <a:gdLst/>
              <a:ahLst/>
              <a:cxnLst/>
              <a:rect l="l" t="t" r="r" b="b"/>
              <a:pathLst>
                <a:path w="4493" h="3962" extrusionOk="0">
                  <a:moveTo>
                    <a:pt x="2239" y="1"/>
                  </a:moveTo>
                  <a:cubicBezTo>
                    <a:pt x="1196" y="1"/>
                    <a:pt x="299" y="714"/>
                    <a:pt x="157" y="1708"/>
                  </a:cubicBezTo>
                  <a:cubicBezTo>
                    <a:pt x="1" y="2799"/>
                    <a:pt x="780" y="3785"/>
                    <a:pt x="1948" y="3941"/>
                  </a:cubicBezTo>
                  <a:cubicBezTo>
                    <a:pt x="2049" y="3955"/>
                    <a:pt x="2149" y="3961"/>
                    <a:pt x="2248" y="3961"/>
                  </a:cubicBezTo>
                  <a:cubicBezTo>
                    <a:pt x="3271" y="3961"/>
                    <a:pt x="4171" y="3248"/>
                    <a:pt x="4336" y="2254"/>
                  </a:cubicBezTo>
                  <a:cubicBezTo>
                    <a:pt x="4492" y="1189"/>
                    <a:pt x="3687" y="177"/>
                    <a:pt x="2545" y="21"/>
                  </a:cubicBezTo>
                  <a:cubicBezTo>
                    <a:pt x="2442" y="7"/>
                    <a:pt x="2340" y="1"/>
                    <a:pt x="2239" y="1"/>
                  </a:cubicBezTo>
                  <a:close/>
                </a:path>
              </a:pathLst>
            </a:custGeom>
            <a:solidFill>
              <a:srgbClr val="E02905"/>
            </a:solidFill>
            <a:ln w="3900" cap="flat" cmpd="sng">
              <a:solidFill>
                <a:srgbClr val="000000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16"/>
            <p:cNvSpPr/>
            <p:nvPr/>
          </p:nvSpPr>
          <p:spPr>
            <a:xfrm>
              <a:off x="6331349" y="2684791"/>
              <a:ext cx="137880" cy="120852"/>
            </a:xfrm>
            <a:custGeom>
              <a:avLst/>
              <a:gdLst/>
              <a:ahLst/>
              <a:cxnLst/>
              <a:rect l="l" t="t" r="r" b="b"/>
              <a:pathLst>
                <a:path w="4596" h="4065" extrusionOk="0">
                  <a:moveTo>
                    <a:pt x="2310" y="0"/>
                  </a:moveTo>
                  <a:cubicBezTo>
                    <a:pt x="1243" y="0"/>
                    <a:pt x="324" y="716"/>
                    <a:pt x="182" y="1734"/>
                  </a:cubicBezTo>
                  <a:cubicBezTo>
                    <a:pt x="0" y="2850"/>
                    <a:pt x="831" y="3863"/>
                    <a:pt x="1999" y="4044"/>
                  </a:cubicBezTo>
                  <a:cubicBezTo>
                    <a:pt x="2099" y="4058"/>
                    <a:pt x="2199" y="4064"/>
                    <a:pt x="2297" y="4064"/>
                  </a:cubicBezTo>
                  <a:cubicBezTo>
                    <a:pt x="3348" y="4064"/>
                    <a:pt x="4273" y="3326"/>
                    <a:pt x="4440" y="2305"/>
                  </a:cubicBezTo>
                  <a:cubicBezTo>
                    <a:pt x="4595" y="1215"/>
                    <a:pt x="3791" y="176"/>
                    <a:pt x="2622" y="21"/>
                  </a:cubicBezTo>
                  <a:cubicBezTo>
                    <a:pt x="2517" y="7"/>
                    <a:pt x="2413" y="0"/>
                    <a:pt x="2310" y="0"/>
                  </a:cubicBezTo>
                  <a:close/>
                </a:path>
              </a:pathLst>
            </a:custGeom>
            <a:solidFill>
              <a:srgbClr val="E02905"/>
            </a:solidFill>
            <a:ln w="3900" cap="flat" cmpd="sng">
              <a:solidFill>
                <a:srgbClr val="000000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178;p16"/>
            <p:cNvSpPr/>
            <p:nvPr/>
          </p:nvSpPr>
          <p:spPr>
            <a:xfrm>
              <a:off x="6219184" y="2665498"/>
              <a:ext cx="137880" cy="120852"/>
            </a:xfrm>
            <a:custGeom>
              <a:avLst/>
              <a:gdLst/>
              <a:ahLst/>
              <a:cxnLst/>
              <a:rect l="l" t="t" r="r" b="b"/>
              <a:pathLst>
                <a:path w="4596" h="4065" extrusionOk="0">
                  <a:moveTo>
                    <a:pt x="2299" y="1"/>
                  </a:moveTo>
                  <a:cubicBezTo>
                    <a:pt x="1249" y="1"/>
                    <a:pt x="325" y="739"/>
                    <a:pt x="183" y="1760"/>
                  </a:cubicBezTo>
                  <a:cubicBezTo>
                    <a:pt x="1" y="2850"/>
                    <a:pt x="832" y="3889"/>
                    <a:pt x="2000" y="4044"/>
                  </a:cubicBezTo>
                  <a:cubicBezTo>
                    <a:pt x="2100" y="4058"/>
                    <a:pt x="2200" y="4064"/>
                    <a:pt x="2298" y="4064"/>
                  </a:cubicBezTo>
                  <a:cubicBezTo>
                    <a:pt x="3349" y="4064"/>
                    <a:pt x="4274" y="3328"/>
                    <a:pt x="4440" y="2331"/>
                  </a:cubicBezTo>
                  <a:cubicBezTo>
                    <a:pt x="4596" y="1215"/>
                    <a:pt x="3791" y="176"/>
                    <a:pt x="2597" y="21"/>
                  </a:cubicBezTo>
                  <a:cubicBezTo>
                    <a:pt x="2497" y="7"/>
                    <a:pt x="2397" y="1"/>
                    <a:pt x="2299" y="1"/>
                  </a:cubicBezTo>
                  <a:close/>
                </a:path>
              </a:pathLst>
            </a:custGeom>
            <a:solidFill>
              <a:srgbClr val="E02905"/>
            </a:solidFill>
            <a:ln w="3900" cap="flat" cmpd="sng">
              <a:solidFill>
                <a:srgbClr val="000000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1179;p16"/>
            <p:cNvSpPr/>
            <p:nvPr/>
          </p:nvSpPr>
          <p:spPr>
            <a:xfrm>
              <a:off x="6113289" y="2658572"/>
              <a:ext cx="137880" cy="120823"/>
            </a:xfrm>
            <a:custGeom>
              <a:avLst/>
              <a:gdLst/>
              <a:ahLst/>
              <a:cxnLst/>
              <a:rect l="l" t="t" r="r" b="b"/>
              <a:pathLst>
                <a:path w="4596" h="4064" extrusionOk="0">
                  <a:moveTo>
                    <a:pt x="2298" y="0"/>
                  </a:moveTo>
                  <a:cubicBezTo>
                    <a:pt x="1248" y="0"/>
                    <a:pt x="324" y="739"/>
                    <a:pt x="182" y="1759"/>
                  </a:cubicBezTo>
                  <a:cubicBezTo>
                    <a:pt x="0" y="2850"/>
                    <a:pt x="831" y="3888"/>
                    <a:pt x="1999" y="4044"/>
                  </a:cubicBezTo>
                  <a:cubicBezTo>
                    <a:pt x="2099" y="4057"/>
                    <a:pt x="2199" y="4064"/>
                    <a:pt x="2298" y="4064"/>
                  </a:cubicBezTo>
                  <a:cubicBezTo>
                    <a:pt x="3348" y="4064"/>
                    <a:pt x="4273" y="3327"/>
                    <a:pt x="4440" y="2330"/>
                  </a:cubicBezTo>
                  <a:cubicBezTo>
                    <a:pt x="4595" y="1214"/>
                    <a:pt x="3791" y="176"/>
                    <a:pt x="2596" y="20"/>
                  </a:cubicBezTo>
                  <a:cubicBezTo>
                    <a:pt x="2496" y="7"/>
                    <a:pt x="2397" y="0"/>
                    <a:pt x="2298" y="0"/>
                  </a:cubicBezTo>
                  <a:close/>
                </a:path>
              </a:pathLst>
            </a:custGeom>
            <a:solidFill>
              <a:srgbClr val="E02905"/>
            </a:solidFill>
            <a:ln w="3900" cap="flat" cmpd="sng">
              <a:solidFill>
                <a:srgbClr val="000000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180;p16"/>
            <p:cNvSpPr/>
            <p:nvPr/>
          </p:nvSpPr>
          <p:spPr>
            <a:xfrm>
              <a:off x="6013603" y="2650843"/>
              <a:ext cx="139440" cy="122369"/>
            </a:xfrm>
            <a:custGeom>
              <a:avLst/>
              <a:gdLst/>
              <a:ahLst/>
              <a:cxnLst/>
              <a:rect l="l" t="t" r="r" b="b"/>
              <a:pathLst>
                <a:path w="4648" h="4116" extrusionOk="0">
                  <a:moveTo>
                    <a:pt x="2318" y="0"/>
                  </a:moveTo>
                  <a:cubicBezTo>
                    <a:pt x="1248" y="0"/>
                    <a:pt x="322" y="739"/>
                    <a:pt x="156" y="1760"/>
                  </a:cubicBezTo>
                  <a:cubicBezTo>
                    <a:pt x="0" y="2876"/>
                    <a:pt x="831" y="3914"/>
                    <a:pt x="1999" y="4096"/>
                  </a:cubicBezTo>
                  <a:cubicBezTo>
                    <a:pt x="2102" y="4109"/>
                    <a:pt x="2203" y="4116"/>
                    <a:pt x="2304" y="4116"/>
                  </a:cubicBezTo>
                  <a:cubicBezTo>
                    <a:pt x="3378" y="4116"/>
                    <a:pt x="4323" y="3377"/>
                    <a:pt x="4466" y="2357"/>
                  </a:cubicBezTo>
                  <a:cubicBezTo>
                    <a:pt x="4647" y="1214"/>
                    <a:pt x="3817" y="176"/>
                    <a:pt x="2622" y="20"/>
                  </a:cubicBezTo>
                  <a:cubicBezTo>
                    <a:pt x="2520" y="7"/>
                    <a:pt x="2418" y="0"/>
                    <a:pt x="2318" y="0"/>
                  </a:cubicBezTo>
                  <a:close/>
                </a:path>
              </a:pathLst>
            </a:custGeom>
            <a:solidFill>
              <a:srgbClr val="E02905"/>
            </a:solidFill>
            <a:ln w="3900" cap="flat" cmpd="sng">
              <a:solidFill>
                <a:srgbClr val="000000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181;p16"/>
            <p:cNvSpPr/>
            <p:nvPr/>
          </p:nvSpPr>
          <p:spPr>
            <a:xfrm>
              <a:off x="5918598" y="2660861"/>
              <a:ext cx="139440" cy="122398"/>
            </a:xfrm>
            <a:custGeom>
              <a:avLst/>
              <a:gdLst/>
              <a:ahLst/>
              <a:cxnLst/>
              <a:rect l="l" t="t" r="r" b="b"/>
              <a:pathLst>
                <a:path w="4648" h="4117" extrusionOk="0">
                  <a:moveTo>
                    <a:pt x="2318" y="1"/>
                  </a:moveTo>
                  <a:cubicBezTo>
                    <a:pt x="1248" y="1"/>
                    <a:pt x="324" y="739"/>
                    <a:pt x="182" y="1760"/>
                  </a:cubicBezTo>
                  <a:cubicBezTo>
                    <a:pt x="0" y="2902"/>
                    <a:pt x="831" y="3941"/>
                    <a:pt x="2025" y="4097"/>
                  </a:cubicBezTo>
                  <a:cubicBezTo>
                    <a:pt x="2125" y="4110"/>
                    <a:pt x="2225" y="4116"/>
                    <a:pt x="2324" y="4116"/>
                  </a:cubicBezTo>
                  <a:cubicBezTo>
                    <a:pt x="3378" y="4116"/>
                    <a:pt x="4323" y="3378"/>
                    <a:pt x="4465" y="2357"/>
                  </a:cubicBezTo>
                  <a:cubicBezTo>
                    <a:pt x="4647" y="1241"/>
                    <a:pt x="3816" y="202"/>
                    <a:pt x="2622" y="21"/>
                  </a:cubicBezTo>
                  <a:cubicBezTo>
                    <a:pt x="2520" y="7"/>
                    <a:pt x="2418" y="1"/>
                    <a:pt x="2318" y="1"/>
                  </a:cubicBezTo>
                  <a:close/>
                </a:path>
              </a:pathLst>
            </a:custGeom>
            <a:solidFill>
              <a:srgbClr val="E02905"/>
            </a:solidFill>
            <a:ln w="3900" cap="flat" cmpd="sng">
              <a:solidFill>
                <a:srgbClr val="000000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182;p16"/>
            <p:cNvSpPr/>
            <p:nvPr/>
          </p:nvSpPr>
          <p:spPr>
            <a:xfrm>
              <a:off x="5801003" y="2680154"/>
              <a:ext cx="139410" cy="121804"/>
            </a:xfrm>
            <a:custGeom>
              <a:avLst/>
              <a:gdLst/>
              <a:ahLst/>
              <a:cxnLst/>
              <a:rect l="l" t="t" r="r" b="b"/>
              <a:pathLst>
                <a:path w="4647" h="4097" extrusionOk="0">
                  <a:moveTo>
                    <a:pt x="2343" y="1"/>
                  </a:moveTo>
                  <a:cubicBezTo>
                    <a:pt x="1270" y="1"/>
                    <a:pt x="324" y="739"/>
                    <a:pt x="182" y="1760"/>
                  </a:cubicBezTo>
                  <a:cubicBezTo>
                    <a:pt x="0" y="2876"/>
                    <a:pt x="831" y="3915"/>
                    <a:pt x="2025" y="4071"/>
                  </a:cubicBezTo>
                  <a:cubicBezTo>
                    <a:pt x="2141" y="4088"/>
                    <a:pt x="2257" y="4097"/>
                    <a:pt x="2371" y="4097"/>
                  </a:cubicBezTo>
                  <a:cubicBezTo>
                    <a:pt x="3423" y="4097"/>
                    <a:pt x="4327" y="3362"/>
                    <a:pt x="4491" y="2331"/>
                  </a:cubicBezTo>
                  <a:cubicBezTo>
                    <a:pt x="4647" y="1215"/>
                    <a:pt x="3816" y="177"/>
                    <a:pt x="2648" y="21"/>
                  </a:cubicBezTo>
                  <a:cubicBezTo>
                    <a:pt x="2546" y="7"/>
                    <a:pt x="2444" y="1"/>
                    <a:pt x="2343" y="1"/>
                  </a:cubicBezTo>
                  <a:close/>
                </a:path>
              </a:pathLst>
            </a:custGeom>
            <a:solidFill>
              <a:srgbClr val="E02905"/>
            </a:solidFill>
            <a:ln w="3900" cap="flat" cmpd="sng">
              <a:solidFill>
                <a:srgbClr val="000000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183;p16"/>
            <p:cNvSpPr/>
            <p:nvPr/>
          </p:nvSpPr>
          <p:spPr>
            <a:xfrm>
              <a:off x="5680289" y="2699447"/>
              <a:ext cx="140970" cy="123350"/>
            </a:xfrm>
            <a:custGeom>
              <a:avLst/>
              <a:gdLst/>
              <a:ahLst/>
              <a:cxnLst/>
              <a:rect l="l" t="t" r="r" b="b"/>
              <a:pathLst>
                <a:path w="4699" h="4149" extrusionOk="0">
                  <a:moveTo>
                    <a:pt x="2344" y="1"/>
                  </a:moveTo>
                  <a:cubicBezTo>
                    <a:pt x="1270" y="1"/>
                    <a:pt x="324" y="742"/>
                    <a:pt x="182" y="1786"/>
                  </a:cubicBezTo>
                  <a:cubicBezTo>
                    <a:pt x="0" y="2928"/>
                    <a:pt x="831" y="3967"/>
                    <a:pt x="2025" y="4123"/>
                  </a:cubicBezTo>
                  <a:cubicBezTo>
                    <a:pt x="2141" y="4140"/>
                    <a:pt x="2256" y="4148"/>
                    <a:pt x="2369" y="4148"/>
                  </a:cubicBezTo>
                  <a:cubicBezTo>
                    <a:pt x="3445" y="4148"/>
                    <a:pt x="4353" y="3393"/>
                    <a:pt x="4517" y="2383"/>
                  </a:cubicBezTo>
                  <a:cubicBezTo>
                    <a:pt x="4699" y="1241"/>
                    <a:pt x="3842" y="203"/>
                    <a:pt x="2648" y="21"/>
                  </a:cubicBezTo>
                  <a:cubicBezTo>
                    <a:pt x="2546" y="7"/>
                    <a:pt x="2444" y="1"/>
                    <a:pt x="2344" y="1"/>
                  </a:cubicBezTo>
                  <a:close/>
                </a:path>
              </a:pathLst>
            </a:custGeom>
            <a:solidFill>
              <a:srgbClr val="E02905"/>
            </a:solidFill>
            <a:ln w="3900" cap="flat" cmpd="sng">
              <a:solidFill>
                <a:srgbClr val="000000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1184;p16"/>
            <p:cNvSpPr/>
            <p:nvPr/>
          </p:nvSpPr>
          <p:spPr>
            <a:xfrm>
              <a:off x="5563474" y="2727242"/>
              <a:ext cx="140970" cy="123142"/>
            </a:xfrm>
            <a:custGeom>
              <a:avLst/>
              <a:gdLst/>
              <a:ahLst/>
              <a:cxnLst/>
              <a:rect l="l" t="t" r="r" b="b"/>
              <a:pathLst>
                <a:path w="4699" h="4142" extrusionOk="0">
                  <a:moveTo>
                    <a:pt x="2363" y="1"/>
                  </a:moveTo>
                  <a:cubicBezTo>
                    <a:pt x="1270" y="1"/>
                    <a:pt x="324" y="739"/>
                    <a:pt x="182" y="1760"/>
                  </a:cubicBezTo>
                  <a:cubicBezTo>
                    <a:pt x="0" y="2902"/>
                    <a:pt x="831" y="3966"/>
                    <a:pt x="2051" y="4122"/>
                  </a:cubicBezTo>
                  <a:cubicBezTo>
                    <a:pt x="2153" y="4136"/>
                    <a:pt x="2255" y="4142"/>
                    <a:pt x="2355" y="4142"/>
                  </a:cubicBezTo>
                  <a:cubicBezTo>
                    <a:pt x="3429" y="4142"/>
                    <a:pt x="4375" y="3401"/>
                    <a:pt x="4517" y="2357"/>
                  </a:cubicBezTo>
                  <a:cubicBezTo>
                    <a:pt x="4699" y="1215"/>
                    <a:pt x="3868" y="176"/>
                    <a:pt x="2674" y="20"/>
                  </a:cubicBezTo>
                  <a:cubicBezTo>
                    <a:pt x="2569" y="7"/>
                    <a:pt x="2466" y="1"/>
                    <a:pt x="2363" y="1"/>
                  </a:cubicBezTo>
                  <a:close/>
                </a:path>
              </a:pathLst>
            </a:custGeom>
            <a:solidFill>
              <a:srgbClr val="E02905"/>
            </a:solidFill>
            <a:ln w="3900" cap="flat" cmpd="sng">
              <a:solidFill>
                <a:srgbClr val="000000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" name="Google Shape;1185;p16"/>
            <p:cNvSpPr/>
            <p:nvPr/>
          </p:nvSpPr>
          <p:spPr>
            <a:xfrm>
              <a:off x="5431060" y="2743444"/>
              <a:ext cx="141000" cy="123350"/>
            </a:xfrm>
            <a:custGeom>
              <a:avLst/>
              <a:gdLst/>
              <a:ahLst/>
              <a:cxnLst/>
              <a:rect l="l" t="t" r="r" b="b"/>
              <a:pathLst>
                <a:path w="4700" h="4149" extrusionOk="0">
                  <a:moveTo>
                    <a:pt x="2365" y="1"/>
                  </a:moveTo>
                  <a:cubicBezTo>
                    <a:pt x="1275" y="1"/>
                    <a:pt x="349" y="741"/>
                    <a:pt x="182" y="1786"/>
                  </a:cubicBezTo>
                  <a:cubicBezTo>
                    <a:pt x="1" y="2928"/>
                    <a:pt x="831" y="3967"/>
                    <a:pt x="2052" y="4122"/>
                  </a:cubicBezTo>
                  <a:cubicBezTo>
                    <a:pt x="2165" y="4140"/>
                    <a:pt x="2278" y="4148"/>
                    <a:pt x="2390" y="4148"/>
                  </a:cubicBezTo>
                  <a:cubicBezTo>
                    <a:pt x="3450" y="4148"/>
                    <a:pt x="4377" y="3393"/>
                    <a:pt x="4518" y="2383"/>
                  </a:cubicBezTo>
                  <a:cubicBezTo>
                    <a:pt x="4700" y="1241"/>
                    <a:pt x="3869" y="202"/>
                    <a:pt x="2675" y="21"/>
                  </a:cubicBezTo>
                  <a:cubicBezTo>
                    <a:pt x="2570" y="7"/>
                    <a:pt x="2467" y="1"/>
                    <a:pt x="2365" y="1"/>
                  </a:cubicBezTo>
                  <a:close/>
                </a:path>
              </a:pathLst>
            </a:custGeom>
            <a:solidFill>
              <a:srgbClr val="E02905"/>
            </a:solidFill>
            <a:ln w="3900" cap="flat" cmpd="sng">
              <a:solidFill>
                <a:srgbClr val="000000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" name="Google Shape;1186;p16"/>
            <p:cNvSpPr/>
            <p:nvPr/>
          </p:nvSpPr>
          <p:spPr>
            <a:xfrm>
              <a:off x="5209880" y="2716451"/>
              <a:ext cx="144900" cy="126977"/>
            </a:xfrm>
            <a:custGeom>
              <a:avLst/>
              <a:gdLst/>
              <a:ahLst/>
              <a:cxnLst/>
              <a:rect l="l" t="t" r="r" b="b"/>
              <a:pathLst>
                <a:path w="4830" h="4271" extrusionOk="0">
                  <a:moveTo>
                    <a:pt x="2418" y="1"/>
                  </a:moveTo>
                  <a:cubicBezTo>
                    <a:pt x="1297" y="1"/>
                    <a:pt x="323" y="766"/>
                    <a:pt x="157" y="1837"/>
                  </a:cubicBezTo>
                  <a:cubicBezTo>
                    <a:pt x="1" y="3005"/>
                    <a:pt x="858" y="4070"/>
                    <a:pt x="2078" y="4252"/>
                  </a:cubicBezTo>
                  <a:cubicBezTo>
                    <a:pt x="2181" y="4264"/>
                    <a:pt x="2284" y="4271"/>
                    <a:pt x="2386" y="4271"/>
                  </a:cubicBezTo>
                  <a:cubicBezTo>
                    <a:pt x="3507" y="4271"/>
                    <a:pt x="4481" y="3505"/>
                    <a:pt x="4648" y="2434"/>
                  </a:cubicBezTo>
                  <a:cubicBezTo>
                    <a:pt x="4830" y="1266"/>
                    <a:pt x="3973" y="202"/>
                    <a:pt x="2727" y="20"/>
                  </a:cubicBezTo>
                  <a:cubicBezTo>
                    <a:pt x="2623" y="7"/>
                    <a:pt x="2520" y="1"/>
                    <a:pt x="2418" y="1"/>
                  </a:cubicBezTo>
                  <a:close/>
                </a:path>
              </a:pathLst>
            </a:custGeom>
            <a:solidFill>
              <a:srgbClr val="E02905"/>
            </a:solidFill>
            <a:ln w="4550" cap="flat" cmpd="sng">
              <a:solidFill>
                <a:srgbClr val="000000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" name="Google Shape;1187;p16"/>
            <p:cNvSpPr/>
            <p:nvPr/>
          </p:nvSpPr>
          <p:spPr>
            <a:xfrm>
              <a:off x="5089166" y="2687913"/>
              <a:ext cx="144900" cy="126977"/>
            </a:xfrm>
            <a:custGeom>
              <a:avLst/>
              <a:gdLst/>
              <a:ahLst/>
              <a:cxnLst/>
              <a:rect l="l" t="t" r="r" b="b"/>
              <a:pathLst>
                <a:path w="4830" h="4271" extrusionOk="0">
                  <a:moveTo>
                    <a:pt x="2424" y="0"/>
                  </a:moveTo>
                  <a:cubicBezTo>
                    <a:pt x="1319" y="0"/>
                    <a:pt x="325" y="766"/>
                    <a:pt x="183" y="1837"/>
                  </a:cubicBezTo>
                  <a:cubicBezTo>
                    <a:pt x="1" y="3005"/>
                    <a:pt x="858" y="4069"/>
                    <a:pt x="2104" y="4251"/>
                  </a:cubicBezTo>
                  <a:cubicBezTo>
                    <a:pt x="2205" y="4264"/>
                    <a:pt x="2306" y="4270"/>
                    <a:pt x="2406" y="4270"/>
                  </a:cubicBezTo>
                  <a:cubicBezTo>
                    <a:pt x="3507" y="4270"/>
                    <a:pt x="4481" y="3505"/>
                    <a:pt x="4648" y="2434"/>
                  </a:cubicBezTo>
                  <a:cubicBezTo>
                    <a:pt x="4830" y="1265"/>
                    <a:pt x="3973" y="175"/>
                    <a:pt x="2727" y="19"/>
                  </a:cubicBezTo>
                  <a:cubicBezTo>
                    <a:pt x="2625" y="6"/>
                    <a:pt x="2524" y="0"/>
                    <a:pt x="2424" y="0"/>
                  </a:cubicBezTo>
                  <a:close/>
                </a:path>
              </a:pathLst>
            </a:custGeom>
            <a:solidFill>
              <a:srgbClr val="E02905"/>
            </a:solidFill>
            <a:ln w="4550" cap="flat" cmpd="sng">
              <a:solidFill>
                <a:srgbClr val="000000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1188;p16"/>
            <p:cNvSpPr/>
            <p:nvPr/>
          </p:nvSpPr>
          <p:spPr>
            <a:xfrm>
              <a:off x="4970791" y="2662436"/>
              <a:ext cx="146460" cy="128523"/>
            </a:xfrm>
            <a:custGeom>
              <a:avLst/>
              <a:gdLst/>
              <a:ahLst/>
              <a:cxnLst/>
              <a:rect l="l" t="t" r="r" b="b"/>
              <a:pathLst>
                <a:path w="4882" h="4323" extrusionOk="0">
                  <a:moveTo>
                    <a:pt x="2470" y="0"/>
                  </a:moveTo>
                  <a:cubicBezTo>
                    <a:pt x="1345" y="0"/>
                    <a:pt x="349" y="768"/>
                    <a:pt x="183" y="1863"/>
                  </a:cubicBezTo>
                  <a:cubicBezTo>
                    <a:pt x="1" y="3031"/>
                    <a:pt x="884" y="4121"/>
                    <a:pt x="2130" y="4303"/>
                  </a:cubicBezTo>
                  <a:cubicBezTo>
                    <a:pt x="2233" y="4316"/>
                    <a:pt x="2336" y="4322"/>
                    <a:pt x="2438" y="4322"/>
                  </a:cubicBezTo>
                  <a:cubicBezTo>
                    <a:pt x="3563" y="4322"/>
                    <a:pt x="4559" y="3555"/>
                    <a:pt x="4726" y="2460"/>
                  </a:cubicBezTo>
                  <a:cubicBezTo>
                    <a:pt x="4881" y="1292"/>
                    <a:pt x="4025" y="201"/>
                    <a:pt x="2779" y="20"/>
                  </a:cubicBezTo>
                  <a:cubicBezTo>
                    <a:pt x="2675" y="7"/>
                    <a:pt x="2572" y="0"/>
                    <a:pt x="2470" y="0"/>
                  </a:cubicBezTo>
                  <a:close/>
                </a:path>
              </a:pathLst>
            </a:custGeom>
            <a:solidFill>
              <a:srgbClr val="E02905"/>
            </a:solidFill>
            <a:ln w="4550" cap="flat" cmpd="sng">
              <a:solidFill>
                <a:srgbClr val="000000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189;p16"/>
            <p:cNvSpPr/>
            <p:nvPr/>
          </p:nvSpPr>
          <p:spPr>
            <a:xfrm>
              <a:off x="4850857" y="2703936"/>
              <a:ext cx="146460" cy="128107"/>
            </a:xfrm>
            <a:custGeom>
              <a:avLst/>
              <a:gdLst/>
              <a:ahLst/>
              <a:cxnLst/>
              <a:rect l="l" t="t" r="r" b="b"/>
              <a:pathLst>
                <a:path w="4882" h="4309" extrusionOk="0">
                  <a:moveTo>
                    <a:pt x="2410" y="1"/>
                  </a:moveTo>
                  <a:cubicBezTo>
                    <a:pt x="1303" y="1"/>
                    <a:pt x="348" y="783"/>
                    <a:pt x="183" y="1843"/>
                  </a:cubicBezTo>
                  <a:cubicBezTo>
                    <a:pt x="1" y="3011"/>
                    <a:pt x="858" y="4127"/>
                    <a:pt x="2104" y="4283"/>
                  </a:cubicBezTo>
                  <a:cubicBezTo>
                    <a:pt x="2219" y="4300"/>
                    <a:pt x="2334" y="4308"/>
                    <a:pt x="2447" y="4308"/>
                  </a:cubicBezTo>
                  <a:cubicBezTo>
                    <a:pt x="3558" y="4308"/>
                    <a:pt x="4535" y="3526"/>
                    <a:pt x="4700" y="2466"/>
                  </a:cubicBezTo>
                  <a:cubicBezTo>
                    <a:pt x="4882" y="1272"/>
                    <a:pt x="3999" y="181"/>
                    <a:pt x="2753" y="26"/>
                  </a:cubicBezTo>
                  <a:cubicBezTo>
                    <a:pt x="2637" y="9"/>
                    <a:pt x="2523" y="1"/>
                    <a:pt x="2410" y="1"/>
                  </a:cubicBezTo>
                  <a:close/>
                </a:path>
              </a:pathLst>
            </a:custGeom>
            <a:solidFill>
              <a:srgbClr val="E02905"/>
            </a:solidFill>
            <a:ln w="4550" cap="flat" cmpd="sng">
              <a:solidFill>
                <a:srgbClr val="000000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" name="Google Shape;1190;p16"/>
            <p:cNvSpPr/>
            <p:nvPr/>
          </p:nvSpPr>
          <p:spPr>
            <a:xfrm>
              <a:off x="4741842" y="2736339"/>
              <a:ext cx="149550" cy="131020"/>
            </a:xfrm>
            <a:custGeom>
              <a:avLst/>
              <a:gdLst/>
              <a:ahLst/>
              <a:cxnLst/>
              <a:rect l="l" t="t" r="r" b="b"/>
              <a:pathLst>
                <a:path w="4985" h="4407" extrusionOk="0">
                  <a:moveTo>
                    <a:pt x="2480" y="1"/>
                  </a:moveTo>
                  <a:cubicBezTo>
                    <a:pt x="1346" y="1"/>
                    <a:pt x="347" y="788"/>
                    <a:pt x="182" y="1895"/>
                  </a:cubicBezTo>
                  <a:cubicBezTo>
                    <a:pt x="0" y="3089"/>
                    <a:pt x="883" y="4206"/>
                    <a:pt x="2181" y="4387"/>
                  </a:cubicBezTo>
                  <a:cubicBezTo>
                    <a:pt x="2284" y="4400"/>
                    <a:pt x="2387" y="4406"/>
                    <a:pt x="2488" y="4406"/>
                  </a:cubicBezTo>
                  <a:cubicBezTo>
                    <a:pt x="3636" y="4406"/>
                    <a:pt x="4636" y="3616"/>
                    <a:pt x="4803" y="2518"/>
                  </a:cubicBezTo>
                  <a:cubicBezTo>
                    <a:pt x="4985" y="1298"/>
                    <a:pt x="4102" y="182"/>
                    <a:pt x="2830" y="26"/>
                  </a:cubicBezTo>
                  <a:cubicBezTo>
                    <a:pt x="2713" y="9"/>
                    <a:pt x="2596" y="1"/>
                    <a:pt x="2480" y="1"/>
                  </a:cubicBezTo>
                  <a:close/>
                </a:path>
              </a:pathLst>
            </a:custGeom>
            <a:solidFill>
              <a:srgbClr val="E02905"/>
            </a:solidFill>
            <a:ln w="4550" cap="flat" cmpd="sng">
              <a:solidFill>
                <a:srgbClr val="000000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" name="Google Shape;1191;p16"/>
            <p:cNvSpPr/>
            <p:nvPr/>
          </p:nvSpPr>
          <p:spPr>
            <a:xfrm>
              <a:off x="4620347" y="2748111"/>
              <a:ext cx="149550" cy="130990"/>
            </a:xfrm>
            <a:custGeom>
              <a:avLst/>
              <a:gdLst/>
              <a:ahLst/>
              <a:cxnLst/>
              <a:rect l="l" t="t" r="r" b="b"/>
              <a:pathLst>
                <a:path w="4985" h="4406" extrusionOk="0">
                  <a:moveTo>
                    <a:pt x="2524" y="1"/>
                  </a:moveTo>
                  <a:cubicBezTo>
                    <a:pt x="1375" y="1"/>
                    <a:pt x="373" y="791"/>
                    <a:pt x="182" y="1888"/>
                  </a:cubicBezTo>
                  <a:cubicBezTo>
                    <a:pt x="1" y="3083"/>
                    <a:pt x="909" y="4199"/>
                    <a:pt x="2181" y="4381"/>
                  </a:cubicBezTo>
                  <a:cubicBezTo>
                    <a:pt x="2296" y="4397"/>
                    <a:pt x="2410" y="4405"/>
                    <a:pt x="2522" y="4405"/>
                  </a:cubicBezTo>
                  <a:cubicBezTo>
                    <a:pt x="3656" y="4405"/>
                    <a:pt x="4638" y="3598"/>
                    <a:pt x="4803" y="2512"/>
                  </a:cubicBezTo>
                  <a:cubicBezTo>
                    <a:pt x="4985" y="1317"/>
                    <a:pt x="4102" y="201"/>
                    <a:pt x="2830" y="19"/>
                  </a:cubicBezTo>
                  <a:cubicBezTo>
                    <a:pt x="2727" y="7"/>
                    <a:pt x="2625" y="1"/>
                    <a:pt x="2524" y="1"/>
                  </a:cubicBezTo>
                  <a:close/>
                </a:path>
              </a:pathLst>
            </a:custGeom>
            <a:solidFill>
              <a:srgbClr val="E02905"/>
            </a:solidFill>
            <a:ln w="4550" cap="flat" cmpd="sng">
              <a:solidFill>
                <a:srgbClr val="000000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" name="Google Shape;1192;p16"/>
            <p:cNvSpPr/>
            <p:nvPr/>
          </p:nvSpPr>
          <p:spPr>
            <a:xfrm>
              <a:off x="4492613" y="2737320"/>
              <a:ext cx="151920" cy="133280"/>
            </a:xfrm>
            <a:custGeom>
              <a:avLst/>
              <a:gdLst/>
              <a:ahLst/>
              <a:cxnLst/>
              <a:rect l="l" t="t" r="r" b="b"/>
              <a:pathLst>
                <a:path w="5064" h="4483" extrusionOk="0">
                  <a:moveTo>
                    <a:pt x="2570" y="0"/>
                  </a:moveTo>
                  <a:cubicBezTo>
                    <a:pt x="1394" y="0"/>
                    <a:pt x="350" y="795"/>
                    <a:pt x="183" y="1940"/>
                  </a:cubicBezTo>
                  <a:cubicBezTo>
                    <a:pt x="1" y="3160"/>
                    <a:pt x="910" y="4302"/>
                    <a:pt x="2208" y="4458"/>
                  </a:cubicBezTo>
                  <a:cubicBezTo>
                    <a:pt x="2325" y="4475"/>
                    <a:pt x="2441" y="4482"/>
                    <a:pt x="2555" y="4482"/>
                  </a:cubicBezTo>
                  <a:cubicBezTo>
                    <a:pt x="3713" y="4482"/>
                    <a:pt x="4716" y="3673"/>
                    <a:pt x="4882" y="2563"/>
                  </a:cubicBezTo>
                  <a:cubicBezTo>
                    <a:pt x="5063" y="1343"/>
                    <a:pt x="4181" y="201"/>
                    <a:pt x="2883" y="19"/>
                  </a:cubicBezTo>
                  <a:cubicBezTo>
                    <a:pt x="2778" y="6"/>
                    <a:pt x="2673" y="0"/>
                    <a:pt x="2570" y="0"/>
                  </a:cubicBezTo>
                  <a:close/>
                </a:path>
              </a:pathLst>
            </a:custGeom>
            <a:solidFill>
              <a:srgbClr val="E02905"/>
            </a:solidFill>
            <a:ln w="4550" cap="flat" cmpd="sng">
              <a:solidFill>
                <a:srgbClr val="000000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" name="Google Shape;1193;p16"/>
            <p:cNvSpPr/>
            <p:nvPr/>
          </p:nvSpPr>
          <p:spPr>
            <a:xfrm>
              <a:off x="4347000" y="2727123"/>
              <a:ext cx="152670" cy="133428"/>
            </a:xfrm>
            <a:custGeom>
              <a:avLst/>
              <a:gdLst/>
              <a:ahLst/>
              <a:cxnLst/>
              <a:rect l="l" t="t" r="r" b="b"/>
              <a:pathLst>
                <a:path w="5089" h="4488" extrusionOk="0">
                  <a:moveTo>
                    <a:pt x="2535" y="0"/>
                  </a:moveTo>
                  <a:cubicBezTo>
                    <a:pt x="1377" y="0"/>
                    <a:pt x="373" y="812"/>
                    <a:pt x="208" y="1945"/>
                  </a:cubicBezTo>
                  <a:cubicBezTo>
                    <a:pt x="0" y="3166"/>
                    <a:pt x="909" y="4308"/>
                    <a:pt x="2207" y="4464"/>
                  </a:cubicBezTo>
                  <a:cubicBezTo>
                    <a:pt x="2324" y="4480"/>
                    <a:pt x="2440" y="4488"/>
                    <a:pt x="2555" y="4488"/>
                  </a:cubicBezTo>
                  <a:cubicBezTo>
                    <a:pt x="3717" y="4488"/>
                    <a:pt x="4742" y="3679"/>
                    <a:pt x="4907" y="2569"/>
                  </a:cubicBezTo>
                  <a:cubicBezTo>
                    <a:pt x="5089" y="1348"/>
                    <a:pt x="4180" y="206"/>
                    <a:pt x="2882" y="24"/>
                  </a:cubicBezTo>
                  <a:cubicBezTo>
                    <a:pt x="2765" y="8"/>
                    <a:pt x="2649" y="0"/>
                    <a:pt x="2535" y="0"/>
                  </a:cubicBezTo>
                  <a:close/>
                </a:path>
              </a:pathLst>
            </a:custGeom>
            <a:solidFill>
              <a:srgbClr val="E02905"/>
            </a:solidFill>
            <a:ln w="4550" cap="flat" cmpd="sng">
              <a:solidFill>
                <a:srgbClr val="000000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" name="Google Shape;1194;p16"/>
            <p:cNvSpPr/>
            <p:nvPr/>
          </p:nvSpPr>
          <p:spPr>
            <a:xfrm>
              <a:off x="4213836" y="2669214"/>
              <a:ext cx="152670" cy="133458"/>
            </a:xfrm>
            <a:custGeom>
              <a:avLst/>
              <a:gdLst/>
              <a:ahLst/>
              <a:cxnLst/>
              <a:rect l="l" t="t" r="r" b="b"/>
              <a:pathLst>
                <a:path w="5089" h="4489" extrusionOk="0">
                  <a:moveTo>
                    <a:pt x="2534" y="1"/>
                  </a:moveTo>
                  <a:cubicBezTo>
                    <a:pt x="1376" y="1"/>
                    <a:pt x="371" y="810"/>
                    <a:pt x="182" y="1920"/>
                  </a:cubicBezTo>
                  <a:cubicBezTo>
                    <a:pt x="0" y="3141"/>
                    <a:pt x="909" y="4283"/>
                    <a:pt x="2207" y="4465"/>
                  </a:cubicBezTo>
                  <a:cubicBezTo>
                    <a:pt x="2324" y="4481"/>
                    <a:pt x="2440" y="4489"/>
                    <a:pt x="2555" y="4489"/>
                  </a:cubicBezTo>
                  <a:cubicBezTo>
                    <a:pt x="3712" y="4489"/>
                    <a:pt x="4718" y="3680"/>
                    <a:pt x="4907" y="2569"/>
                  </a:cubicBezTo>
                  <a:cubicBezTo>
                    <a:pt x="5088" y="1323"/>
                    <a:pt x="4180" y="207"/>
                    <a:pt x="2882" y="25"/>
                  </a:cubicBezTo>
                  <a:cubicBezTo>
                    <a:pt x="2765" y="9"/>
                    <a:pt x="2648" y="1"/>
                    <a:pt x="2534" y="1"/>
                  </a:cubicBezTo>
                  <a:close/>
                </a:path>
              </a:pathLst>
            </a:custGeom>
            <a:solidFill>
              <a:srgbClr val="E02905"/>
            </a:solidFill>
            <a:ln w="4550" cap="flat" cmpd="sng">
              <a:solidFill>
                <a:srgbClr val="000000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" name="Google Shape;1195;p16"/>
            <p:cNvSpPr/>
            <p:nvPr/>
          </p:nvSpPr>
          <p:spPr>
            <a:xfrm>
              <a:off x="6783038" y="2784022"/>
              <a:ext cx="130860" cy="117642"/>
            </a:xfrm>
            <a:custGeom>
              <a:avLst/>
              <a:gdLst/>
              <a:ahLst/>
              <a:cxnLst/>
              <a:rect l="l" t="t" r="r" b="b"/>
              <a:pathLst>
                <a:path w="4362" h="3957" extrusionOk="0">
                  <a:moveTo>
                    <a:pt x="2203" y="0"/>
                  </a:moveTo>
                  <a:cubicBezTo>
                    <a:pt x="2153" y="0"/>
                    <a:pt x="2102" y="2"/>
                    <a:pt x="2051" y="6"/>
                  </a:cubicBezTo>
                  <a:cubicBezTo>
                    <a:pt x="883" y="57"/>
                    <a:pt x="1" y="1018"/>
                    <a:pt x="78" y="2108"/>
                  </a:cubicBezTo>
                  <a:cubicBezTo>
                    <a:pt x="153" y="3151"/>
                    <a:pt x="1059" y="3957"/>
                    <a:pt x="2160" y="3957"/>
                  </a:cubicBezTo>
                  <a:cubicBezTo>
                    <a:pt x="2210" y="3957"/>
                    <a:pt x="2260" y="3955"/>
                    <a:pt x="2311" y="3952"/>
                  </a:cubicBezTo>
                  <a:cubicBezTo>
                    <a:pt x="3479" y="3900"/>
                    <a:pt x="4362" y="2939"/>
                    <a:pt x="4284" y="1849"/>
                  </a:cubicBezTo>
                  <a:cubicBezTo>
                    <a:pt x="4210" y="806"/>
                    <a:pt x="3304" y="0"/>
                    <a:pt x="2203" y="0"/>
                  </a:cubicBezTo>
                  <a:close/>
                </a:path>
              </a:pathLst>
            </a:custGeom>
            <a:solidFill>
              <a:srgbClr val="E02905"/>
            </a:solidFill>
            <a:ln w="3900" cap="flat" cmpd="sng">
              <a:solidFill>
                <a:srgbClr val="000000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" name="Google Shape;1196;p16"/>
            <p:cNvSpPr/>
            <p:nvPr/>
          </p:nvSpPr>
          <p:spPr>
            <a:xfrm>
              <a:off x="6624946" y="2792048"/>
              <a:ext cx="134760" cy="118563"/>
            </a:xfrm>
            <a:custGeom>
              <a:avLst/>
              <a:gdLst/>
              <a:ahLst/>
              <a:cxnLst/>
              <a:rect l="l" t="t" r="r" b="b"/>
              <a:pathLst>
                <a:path w="4492" h="3988" extrusionOk="0">
                  <a:moveTo>
                    <a:pt x="2239" y="1"/>
                  </a:moveTo>
                  <a:cubicBezTo>
                    <a:pt x="1196" y="1"/>
                    <a:pt x="298" y="714"/>
                    <a:pt x="156" y="1709"/>
                  </a:cubicBezTo>
                  <a:cubicBezTo>
                    <a:pt x="1" y="2799"/>
                    <a:pt x="779" y="3811"/>
                    <a:pt x="1948" y="3967"/>
                  </a:cubicBezTo>
                  <a:cubicBezTo>
                    <a:pt x="2048" y="3981"/>
                    <a:pt x="2148" y="3988"/>
                    <a:pt x="2247" y="3988"/>
                  </a:cubicBezTo>
                  <a:cubicBezTo>
                    <a:pt x="3270" y="3988"/>
                    <a:pt x="4168" y="3274"/>
                    <a:pt x="4310" y="2280"/>
                  </a:cubicBezTo>
                  <a:cubicBezTo>
                    <a:pt x="4492" y="1189"/>
                    <a:pt x="3687" y="177"/>
                    <a:pt x="2545" y="21"/>
                  </a:cubicBezTo>
                  <a:cubicBezTo>
                    <a:pt x="2442" y="7"/>
                    <a:pt x="2339" y="1"/>
                    <a:pt x="2239" y="1"/>
                  </a:cubicBezTo>
                  <a:close/>
                </a:path>
              </a:pathLst>
            </a:custGeom>
            <a:solidFill>
              <a:srgbClr val="FF4000"/>
            </a:solidFill>
            <a:ln w="3900" cap="flat" cmpd="sng">
              <a:solidFill>
                <a:srgbClr val="000000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" name="Google Shape;1197;p16"/>
            <p:cNvSpPr/>
            <p:nvPr/>
          </p:nvSpPr>
          <p:spPr>
            <a:xfrm>
              <a:off x="6515151" y="2776620"/>
              <a:ext cx="135540" cy="117790"/>
            </a:xfrm>
            <a:custGeom>
              <a:avLst/>
              <a:gdLst/>
              <a:ahLst/>
              <a:cxnLst/>
              <a:rect l="l" t="t" r="r" b="b"/>
              <a:pathLst>
                <a:path w="4518" h="3962" extrusionOk="0">
                  <a:moveTo>
                    <a:pt x="2264" y="0"/>
                  </a:moveTo>
                  <a:cubicBezTo>
                    <a:pt x="1221" y="0"/>
                    <a:pt x="324" y="714"/>
                    <a:pt x="182" y="1708"/>
                  </a:cubicBezTo>
                  <a:cubicBezTo>
                    <a:pt x="0" y="2773"/>
                    <a:pt x="805" y="3785"/>
                    <a:pt x="1973" y="3941"/>
                  </a:cubicBezTo>
                  <a:cubicBezTo>
                    <a:pt x="2074" y="3955"/>
                    <a:pt x="2174" y="3961"/>
                    <a:pt x="2273" y="3961"/>
                  </a:cubicBezTo>
                  <a:cubicBezTo>
                    <a:pt x="3296" y="3961"/>
                    <a:pt x="4193" y="3248"/>
                    <a:pt x="4335" y="2253"/>
                  </a:cubicBezTo>
                  <a:cubicBezTo>
                    <a:pt x="4517" y="1163"/>
                    <a:pt x="3712" y="177"/>
                    <a:pt x="2570" y="21"/>
                  </a:cubicBezTo>
                  <a:cubicBezTo>
                    <a:pt x="2467" y="7"/>
                    <a:pt x="2365" y="0"/>
                    <a:pt x="2264" y="0"/>
                  </a:cubicBezTo>
                  <a:close/>
                </a:path>
              </a:pathLst>
            </a:custGeom>
            <a:solidFill>
              <a:srgbClr val="FF4000"/>
            </a:solidFill>
            <a:ln w="3900" cap="flat" cmpd="sng">
              <a:solidFill>
                <a:srgbClr val="000000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" name="Google Shape;1198;p16"/>
            <p:cNvSpPr/>
            <p:nvPr/>
          </p:nvSpPr>
          <p:spPr>
            <a:xfrm>
              <a:off x="6407665" y="2746535"/>
              <a:ext cx="137880" cy="120258"/>
            </a:xfrm>
            <a:custGeom>
              <a:avLst/>
              <a:gdLst/>
              <a:ahLst/>
              <a:cxnLst/>
              <a:rect l="l" t="t" r="r" b="b"/>
              <a:pathLst>
                <a:path w="4596" h="4045" extrusionOk="0">
                  <a:moveTo>
                    <a:pt x="2290" y="0"/>
                  </a:moveTo>
                  <a:cubicBezTo>
                    <a:pt x="1244" y="0"/>
                    <a:pt x="324" y="716"/>
                    <a:pt x="182" y="1734"/>
                  </a:cubicBezTo>
                  <a:cubicBezTo>
                    <a:pt x="0" y="2850"/>
                    <a:pt x="831" y="3863"/>
                    <a:pt x="1999" y="4018"/>
                  </a:cubicBezTo>
                  <a:cubicBezTo>
                    <a:pt x="2114" y="4036"/>
                    <a:pt x="2227" y="4045"/>
                    <a:pt x="2339" y="4045"/>
                  </a:cubicBezTo>
                  <a:cubicBezTo>
                    <a:pt x="3372" y="4045"/>
                    <a:pt x="4276" y="3312"/>
                    <a:pt x="4440" y="2305"/>
                  </a:cubicBezTo>
                  <a:cubicBezTo>
                    <a:pt x="4596" y="1189"/>
                    <a:pt x="3791" y="176"/>
                    <a:pt x="2597" y="20"/>
                  </a:cubicBezTo>
                  <a:cubicBezTo>
                    <a:pt x="2494" y="7"/>
                    <a:pt x="2391" y="0"/>
                    <a:pt x="2290" y="0"/>
                  </a:cubicBezTo>
                  <a:close/>
                </a:path>
              </a:pathLst>
            </a:custGeom>
            <a:solidFill>
              <a:srgbClr val="FF4000"/>
            </a:solidFill>
            <a:ln w="3900" cap="flat" cmpd="sng">
              <a:solidFill>
                <a:srgbClr val="000000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" name="Google Shape;1199;p16"/>
            <p:cNvSpPr/>
            <p:nvPr/>
          </p:nvSpPr>
          <p:spPr>
            <a:xfrm>
              <a:off x="6305640" y="2722605"/>
              <a:ext cx="137880" cy="120852"/>
            </a:xfrm>
            <a:custGeom>
              <a:avLst/>
              <a:gdLst/>
              <a:ahLst/>
              <a:cxnLst/>
              <a:rect l="l" t="t" r="r" b="b"/>
              <a:pathLst>
                <a:path w="4596" h="4065" extrusionOk="0">
                  <a:moveTo>
                    <a:pt x="2310" y="0"/>
                  </a:moveTo>
                  <a:cubicBezTo>
                    <a:pt x="1244" y="0"/>
                    <a:pt x="324" y="716"/>
                    <a:pt x="182" y="1734"/>
                  </a:cubicBezTo>
                  <a:cubicBezTo>
                    <a:pt x="1" y="2850"/>
                    <a:pt x="831" y="3889"/>
                    <a:pt x="2000" y="4045"/>
                  </a:cubicBezTo>
                  <a:cubicBezTo>
                    <a:pt x="2100" y="4058"/>
                    <a:pt x="2199" y="4064"/>
                    <a:pt x="2298" y="4064"/>
                  </a:cubicBezTo>
                  <a:cubicBezTo>
                    <a:pt x="3348" y="4064"/>
                    <a:pt x="4274" y="3326"/>
                    <a:pt x="4440" y="2305"/>
                  </a:cubicBezTo>
                  <a:cubicBezTo>
                    <a:pt x="4596" y="1215"/>
                    <a:pt x="3791" y="176"/>
                    <a:pt x="2623" y="21"/>
                  </a:cubicBezTo>
                  <a:cubicBezTo>
                    <a:pt x="2518" y="7"/>
                    <a:pt x="2413" y="0"/>
                    <a:pt x="2310" y="0"/>
                  </a:cubicBezTo>
                  <a:close/>
                </a:path>
              </a:pathLst>
            </a:custGeom>
            <a:solidFill>
              <a:srgbClr val="FF4000"/>
            </a:solidFill>
            <a:ln w="3900" cap="flat" cmpd="sng">
              <a:solidFill>
                <a:srgbClr val="000000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" name="Google Shape;1200;p16"/>
            <p:cNvSpPr/>
            <p:nvPr/>
          </p:nvSpPr>
          <p:spPr>
            <a:xfrm>
              <a:off x="6189605" y="2705630"/>
              <a:ext cx="137880" cy="120852"/>
            </a:xfrm>
            <a:custGeom>
              <a:avLst/>
              <a:gdLst/>
              <a:ahLst/>
              <a:cxnLst/>
              <a:rect l="l" t="t" r="r" b="b"/>
              <a:pathLst>
                <a:path w="4596" h="4065" extrusionOk="0">
                  <a:moveTo>
                    <a:pt x="2298" y="1"/>
                  </a:moveTo>
                  <a:cubicBezTo>
                    <a:pt x="1248" y="1"/>
                    <a:pt x="322" y="739"/>
                    <a:pt x="156" y="1760"/>
                  </a:cubicBezTo>
                  <a:cubicBezTo>
                    <a:pt x="0" y="2850"/>
                    <a:pt x="805" y="3889"/>
                    <a:pt x="1999" y="4044"/>
                  </a:cubicBezTo>
                  <a:cubicBezTo>
                    <a:pt x="2102" y="4058"/>
                    <a:pt x="2205" y="4065"/>
                    <a:pt x="2306" y="4065"/>
                  </a:cubicBezTo>
                  <a:cubicBezTo>
                    <a:pt x="3353" y="4065"/>
                    <a:pt x="4274" y="3349"/>
                    <a:pt x="4440" y="2331"/>
                  </a:cubicBezTo>
                  <a:cubicBezTo>
                    <a:pt x="4596" y="1215"/>
                    <a:pt x="3791" y="176"/>
                    <a:pt x="2597" y="20"/>
                  </a:cubicBezTo>
                  <a:cubicBezTo>
                    <a:pt x="2496" y="7"/>
                    <a:pt x="2397" y="1"/>
                    <a:pt x="2298" y="1"/>
                  </a:cubicBezTo>
                  <a:close/>
                </a:path>
              </a:pathLst>
            </a:custGeom>
            <a:solidFill>
              <a:srgbClr val="FF4000"/>
            </a:solidFill>
            <a:ln w="3900" cap="flat" cmpd="sng">
              <a:solidFill>
                <a:srgbClr val="000000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" name="Google Shape;1201;p16"/>
            <p:cNvSpPr/>
            <p:nvPr/>
          </p:nvSpPr>
          <p:spPr>
            <a:xfrm>
              <a:off x="6074351" y="2698496"/>
              <a:ext cx="139440" cy="121804"/>
            </a:xfrm>
            <a:custGeom>
              <a:avLst/>
              <a:gdLst/>
              <a:ahLst/>
              <a:cxnLst/>
              <a:rect l="l" t="t" r="r" b="b"/>
              <a:pathLst>
                <a:path w="4648" h="4097" extrusionOk="0">
                  <a:moveTo>
                    <a:pt x="2283" y="1"/>
                  </a:moveTo>
                  <a:cubicBezTo>
                    <a:pt x="1245" y="1"/>
                    <a:pt x="323" y="735"/>
                    <a:pt x="182" y="1766"/>
                  </a:cubicBezTo>
                  <a:cubicBezTo>
                    <a:pt x="0" y="2883"/>
                    <a:pt x="831" y="3921"/>
                    <a:pt x="2025" y="4077"/>
                  </a:cubicBezTo>
                  <a:cubicBezTo>
                    <a:pt x="2125" y="4090"/>
                    <a:pt x="2225" y="4097"/>
                    <a:pt x="2324" y="4097"/>
                  </a:cubicBezTo>
                  <a:cubicBezTo>
                    <a:pt x="3378" y="4097"/>
                    <a:pt x="4323" y="3358"/>
                    <a:pt x="4466" y="2337"/>
                  </a:cubicBezTo>
                  <a:cubicBezTo>
                    <a:pt x="4647" y="1221"/>
                    <a:pt x="3816" y="183"/>
                    <a:pt x="2622" y="27"/>
                  </a:cubicBezTo>
                  <a:cubicBezTo>
                    <a:pt x="2508" y="9"/>
                    <a:pt x="2395" y="1"/>
                    <a:pt x="2283" y="1"/>
                  </a:cubicBezTo>
                  <a:close/>
                </a:path>
              </a:pathLst>
            </a:custGeom>
            <a:solidFill>
              <a:srgbClr val="FF4000"/>
            </a:solidFill>
            <a:ln w="3900" cap="flat" cmpd="sng">
              <a:solidFill>
                <a:srgbClr val="000000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" name="Google Shape;1202;p16"/>
            <p:cNvSpPr/>
            <p:nvPr/>
          </p:nvSpPr>
          <p:spPr>
            <a:xfrm>
              <a:off x="5959096" y="2722605"/>
              <a:ext cx="139440" cy="122398"/>
            </a:xfrm>
            <a:custGeom>
              <a:avLst/>
              <a:gdLst/>
              <a:ahLst/>
              <a:cxnLst/>
              <a:rect l="l" t="t" r="r" b="b"/>
              <a:pathLst>
                <a:path w="4648" h="4117" extrusionOk="0">
                  <a:moveTo>
                    <a:pt x="2343" y="1"/>
                  </a:moveTo>
                  <a:cubicBezTo>
                    <a:pt x="1270" y="1"/>
                    <a:pt x="324" y="739"/>
                    <a:pt x="182" y="1760"/>
                  </a:cubicBezTo>
                  <a:cubicBezTo>
                    <a:pt x="0" y="2876"/>
                    <a:pt x="831" y="3915"/>
                    <a:pt x="2025" y="4096"/>
                  </a:cubicBezTo>
                  <a:cubicBezTo>
                    <a:pt x="2127" y="4110"/>
                    <a:pt x="2229" y="4116"/>
                    <a:pt x="2329" y="4116"/>
                  </a:cubicBezTo>
                  <a:cubicBezTo>
                    <a:pt x="3399" y="4116"/>
                    <a:pt x="4325" y="3378"/>
                    <a:pt x="4491" y="2357"/>
                  </a:cubicBezTo>
                  <a:cubicBezTo>
                    <a:pt x="4647" y="1215"/>
                    <a:pt x="3816" y="176"/>
                    <a:pt x="2648" y="21"/>
                  </a:cubicBezTo>
                  <a:cubicBezTo>
                    <a:pt x="2546" y="7"/>
                    <a:pt x="2444" y="1"/>
                    <a:pt x="2343" y="1"/>
                  </a:cubicBezTo>
                  <a:close/>
                </a:path>
              </a:pathLst>
            </a:custGeom>
            <a:solidFill>
              <a:srgbClr val="FF4000"/>
            </a:solidFill>
            <a:ln w="3900" cap="flat" cmpd="sng">
              <a:solidFill>
                <a:srgbClr val="000000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Google Shape;1203;p16"/>
            <p:cNvSpPr/>
            <p:nvPr/>
          </p:nvSpPr>
          <p:spPr>
            <a:xfrm>
              <a:off x="5624971" y="2774331"/>
              <a:ext cx="140220" cy="123320"/>
            </a:xfrm>
            <a:custGeom>
              <a:avLst/>
              <a:gdLst/>
              <a:ahLst/>
              <a:cxnLst/>
              <a:rect l="l" t="t" r="r" b="b"/>
              <a:pathLst>
                <a:path w="4674" h="4148" extrusionOk="0">
                  <a:moveTo>
                    <a:pt x="2345" y="0"/>
                  </a:moveTo>
                  <a:cubicBezTo>
                    <a:pt x="1271" y="0"/>
                    <a:pt x="323" y="741"/>
                    <a:pt x="157" y="1785"/>
                  </a:cubicBezTo>
                  <a:cubicBezTo>
                    <a:pt x="1" y="2928"/>
                    <a:pt x="832" y="3966"/>
                    <a:pt x="2026" y="4122"/>
                  </a:cubicBezTo>
                  <a:cubicBezTo>
                    <a:pt x="2140" y="4139"/>
                    <a:pt x="2253" y="4147"/>
                    <a:pt x="2364" y="4147"/>
                  </a:cubicBezTo>
                  <a:cubicBezTo>
                    <a:pt x="3424" y="4147"/>
                    <a:pt x="4354" y="3392"/>
                    <a:pt x="4518" y="2382"/>
                  </a:cubicBezTo>
                  <a:cubicBezTo>
                    <a:pt x="4674" y="1240"/>
                    <a:pt x="3843" y="176"/>
                    <a:pt x="2649" y="20"/>
                  </a:cubicBezTo>
                  <a:cubicBezTo>
                    <a:pt x="2547" y="7"/>
                    <a:pt x="2445" y="0"/>
                    <a:pt x="2345" y="0"/>
                  </a:cubicBezTo>
                  <a:close/>
                </a:path>
              </a:pathLst>
            </a:custGeom>
            <a:solidFill>
              <a:srgbClr val="FF4000"/>
            </a:solidFill>
            <a:ln w="3900" cap="flat" cmpd="sng">
              <a:solidFill>
                <a:srgbClr val="000000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Google Shape;1204;p16"/>
            <p:cNvSpPr/>
            <p:nvPr/>
          </p:nvSpPr>
          <p:spPr>
            <a:xfrm>
              <a:off x="5507377" y="2791305"/>
              <a:ext cx="141000" cy="123142"/>
            </a:xfrm>
            <a:custGeom>
              <a:avLst/>
              <a:gdLst/>
              <a:ahLst/>
              <a:cxnLst/>
              <a:rect l="l" t="t" r="r" b="b"/>
              <a:pathLst>
                <a:path w="4700" h="4142" extrusionOk="0">
                  <a:moveTo>
                    <a:pt x="2345" y="0"/>
                  </a:moveTo>
                  <a:cubicBezTo>
                    <a:pt x="1271" y="0"/>
                    <a:pt x="325" y="741"/>
                    <a:pt x="183" y="1785"/>
                  </a:cubicBezTo>
                  <a:cubicBezTo>
                    <a:pt x="1" y="2902"/>
                    <a:pt x="832" y="3966"/>
                    <a:pt x="2052" y="4122"/>
                  </a:cubicBezTo>
                  <a:cubicBezTo>
                    <a:pt x="2154" y="4135"/>
                    <a:pt x="2256" y="4142"/>
                    <a:pt x="2356" y="4142"/>
                  </a:cubicBezTo>
                  <a:cubicBezTo>
                    <a:pt x="3430" y="4142"/>
                    <a:pt x="4376" y="3401"/>
                    <a:pt x="4518" y="2357"/>
                  </a:cubicBezTo>
                  <a:cubicBezTo>
                    <a:pt x="4700" y="1240"/>
                    <a:pt x="3869" y="176"/>
                    <a:pt x="2649" y="20"/>
                  </a:cubicBezTo>
                  <a:cubicBezTo>
                    <a:pt x="2547" y="7"/>
                    <a:pt x="2445" y="0"/>
                    <a:pt x="2345" y="0"/>
                  </a:cubicBezTo>
                  <a:close/>
                </a:path>
              </a:pathLst>
            </a:custGeom>
            <a:solidFill>
              <a:srgbClr val="FF4000"/>
            </a:solidFill>
            <a:ln w="3900" cap="flat" cmpd="sng">
              <a:solidFill>
                <a:srgbClr val="000000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1205;p16"/>
            <p:cNvSpPr/>
            <p:nvPr/>
          </p:nvSpPr>
          <p:spPr>
            <a:xfrm>
              <a:off x="5406131" y="2793624"/>
              <a:ext cx="141780" cy="124688"/>
            </a:xfrm>
            <a:custGeom>
              <a:avLst/>
              <a:gdLst/>
              <a:ahLst/>
              <a:cxnLst/>
              <a:rect l="l" t="t" r="r" b="b"/>
              <a:pathLst>
                <a:path w="4726" h="4194" extrusionOk="0">
                  <a:moveTo>
                    <a:pt x="2378" y="1"/>
                  </a:moveTo>
                  <a:cubicBezTo>
                    <a:pt x="1297" y="1"/>
                    <a:pt x="325" y="764"/>
                    <a:pt x="183" y="1811"/>
                  </a:cubicBezTo>
                  <a:cubicBezTo>
                    <a:pt x="1" y="2954"/>
                    <a:pt x="832" y="4018"/>
                    <a:pt x="2052" y="4174"/>
                  </a:cubicBezTo>
                  <a:cubicBezTo>
                    <a:pt x="2156" y="4187"/>
                    <a:pt x="2260" y="4194"/>
                    <a:pt x="2362" y="4194"/>
                  </a:cubicBezTo>
                  <a:cubicBezTo>
                    <a:pt x="3456" y="4194"/>
                    <a:pt x="4404" y="3453"/>
                    <a:pt x="4570" y="2408"/>
                  </a:cubicBezTo>
                  <a:cubicBezTo>
                    <a:pt x="4726" y="1266"/>
                    <a:pt x="3895" y="202"/>
                    <a:pt x="2675" y="20"/>
                  </a:cubicBezTo>
                  <a:cubicBezTo>
                    <a:pt x="2575" y="7"/>
                    <a:pt x="2476" y="1"/>
                    <a:pt x="2378" y="1"/>
                  </a:cubicBezTo>
                  <a:close/>
                </a:path>
              </a:pathLst>
            </a:custGeom>
            <a:solidFill>
              <a:srgbClr val="FF4000"/>
            </a:solidFill>
            <a:ln w="3900" cap="flat" cmpd="sng">
              <a:solidFill>
                <a:srgbClr val="000000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206;p16"/>
            <p:cNvSpPr/>
            <p:nvPr/>
          </p:nvSpPr>
          <p:spPr>
            <a:xfrm>
              <a:off x="5285447" y="2778195"/>
              <a:ext cx="145650" cy="126977"/>
            </a:xfrm>
            <a:custGeom>
              <a:avLst/>
              <a:gdLst/>
              <a:ahLst/>
              <a:cxnLst/>
              <a:rect l="l" t="t" r="r" b="b"/>
              <a:pathLst>
                <a:path w="4855" h="4271" extrusionOk="0">
                  <a:moveTo>
                    <a:pt x="2443" y="1"/>
                  </a:moveTo>
                  <a:cubicBezTo>
                    <a:pt x="1322" y="1"/>
                    <a:pt x="348" y="766"/>
                    <a:pt x="182" y="1837"/>
                  </a:cubicBezTo>
                  <a:cubicBezTo>
                    <a:pt x="0" y="3005"/>
                    <a:pt x="883" y="4070"/>
                    <a:pt x="2103" y="4251"/>
                  </a:cubicBezTo>
                  <a:cubicBezTo>
                    <a:pt x="2207" y="4264"/>
                    <a:pt x="2310" y="4271"/>
                    <a:pt x="2411" y="4271"/>
                  </a:cubicBezTo>
                  <a:cubicBezTo>
                    <a:pt x="3532" y="4271"/>
                    <a:pt x="4506" y="3505"/>
                    <a:pt x="4673" y="2434"/>
                  </a:cubicBezTo>
                  <a:cubicBezTo>
                    <a:pt x="4855" y="1266"/>
                    <a:pt x="3998" y="176"/>
                    <a:pt x="2752" y="20"/>
                  </a:cubicBezTo>
                  <a:cubicBezTo>
                    <a:pt x="2648" y="7"/>
                    <a:pt x="2545" y="1"/>
                    <a:pt x="2443" y="1"/>
                  </a:cubicBezTo>
                  <a:close/>
                </a:path>
              </a:pathLst>
            </a:custGeom>
            <a:solidFill>
              <a:srgbClr val="FF4000"/>
            </a:solidFill>
            <a:ln w="4550" cap="flat" cmpd="sng">
              <a:solidFill>
                <a:srgbClr val="000000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1207;p16"/>
            <p:cNvSpPr/>
            <p:nvPr/>
          </p:nvSpPr>
          <p:spPr>
            <a:xfrm>
              <a:off x="5165512" y="2749478"/>
              <a:ext cx="144870" cy="127155"/>
            </a:xfrm>
            <a:custGeom>
              <a:avLst/>
              <a:gdLst/>
              <a:ahLst/>
              <a:cxnLst/>
              <a:rect l="l" t="t" r="r" b="b"/>
              <a:pathLst>
                <a:path w="4829" h="4277" extrusionOk="0">
                  <a:moveTo>
                    <a:pt x="2383" y="0"/>
                  </a:moveTo>
                  <a:cubicBezTo>
                    <a:pt x="1277" y="0"/>
                    <a:pt x="321" y="782"/>
                    <a:pt x="156" y="1842"/>
                  </a:cubicBezTo>
                  <a:cubicBezTo>
                    <a:pt x="0" y="3011"/>
                    <a:pt x="857" y="4075"/>
                    <a:pt x="2077" y="4257"/>
                  </a:cubicBezTo>
                  <a:cubicBezTo>
                    <a:pt x="2181" y="4270"/>
                    <a:pt x="2284" y="4276"/>
                    <a:pt x="2385" y="4276"/>
                  </a:cubicBezTo>
                  <a:cubicBezTo>
                    <a:pt x="3507" y="4276"/>
                    <a:pt x="4480" y="3511"/>
                    <a:pt x="4647" y="2440"/>
                  </a:cubicBezTo>
                  <a:cubicBezTo>
                    <a:pt x="4829" y="1271"/>
                    <a:pt x="3972" y="181"/>
                    <a:pt x="2726" y="25"/>
                  </a:cubicBezTo>
                  <a:cubicBezTo>
                    <a:pt x="2611" y="8"/>
                    <a:pt x="2496" y="0"/>
                    <a:pt x="2383" y="0"/>
                  </a:cubicBezTo>
                  <a:close/>
                </a:path>
              </a:pathLst>
            </a:custGeom>
            <a:solidFill>
              <a:srgbClr val="FF4000"/>
            </a:solidFill>
            <a:ln w="4550" cap="flat" cmpd="sng">
              <a:solidFill>
                <a:srgbClr val="000000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16"/>
            <p:cNvSpPr/>
            <p:nvPr/>
          </p:nvSpPr>
          <p:spPr>
            <a:xfrm>
              <a:off x="5047138" y="2724180"/>
              <a:ext cx="146430" cy="128523"/>
            </a:xfrm>
            <a:custGeom>
              <a:avLst/>
              <a:gdLst/>
              <a:ahLst/>
              <a:cxnLst/>
              <a:rect l="l" t="t" r="r" b="b"/>
              <a:pathLst>
                <a:path w="4881" h="4323" extrusionOk="0">
                  <a:moveTo>
                    <a:pt x="2469" y="0"/>
                  </a:moveTo>
                  <a:cubicBezTo>
                    <a:pt x="1344" y="0"/>
                    <a:pt x="348" y="768"/>
                    <a:pt x="182" y="1863"/>
                  </a:cubicBezTo>
                  <a:cubicBezTo>
                    <a:pt x="0" y="3031"/>
                    <a:pt x="883" y="4121"/>
                    <a:pt x="2129" y="4303"/>
                  </a:cubicBezTo>
                  <a:cubicBezTo>
                    <a:pt x="2232" y="4316"/>
                    <a:pt x="2335" y="4322"/>
                    <a:pt x="2437" y="4322"/>
                  </a:cubicBezTo>
                  <a:cubicBezTo>
                    <a:pt x="3558" y="4322"/>
                    <a:pt x="4532" y="3555"/>
                    <a:pt x="4699" y="2460"/>
                  </a:cubicBezTo>
                  <a:cubicBezTo>
                    <a:pt x="4881" y="1292"/>
                    <a:pt x="4024" y="201"/>
                    <a:pt x="2778" y="20"/>
                  </a:cubicBezTo>
                  <a:cubicBezTo>
                    <a:pt x="2674" y="7"/>
                    <a:pt x="2571" y="0"/>
                    <a:pt x="2469" y="0"/>
                  </a:cubicBezTo>
                  <a:close/>
                </a:path>
              </a:pathLst>
            </a:custGeom>
            <a:solidFill>
              <a:srgbClr val="FF4000"/>
            </a:solidFill>
            <a:ln w="4550" cap="flat" cmpd="sng">
              <a:solidFill>
                <a:srgbClr val="000000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1209;p16"/>
            <p:cNvSpPr/>
            <p:nvPr/>
          </p:nvSpPr>
          <p:spPr>
            <a:xfrm>
              <a:off x="4937313" y="2708573"/>
              <a:ext cx="146460" cy="128077"/>
            </a:xfrm>
            <a:custGeom>
              <a:avLst/>
              <a:gdLst/>
              <a:ahLst/>
              <a:cxnLst/>
              <a:rect l="l" t="t" r="r" b="b"/>
              <a:pathLst>
                <a:path w="4882" h="4308" extrusionOk="0">
                  <a:moveTo>
                    <a:pt x="2409" y="0"/>
                  </a:moveTo>
                  <a:cubicBezTo>
                    <a:pt x="1298" y="0"/>
                    <a:pt x="321" y="783"/>
                    <a:pt x="156" y="1843"/>
                  </a:cubicBezTo>
                  <a:cubicBezTo>
                    <a:pt x="1" y="3037"/>
                    <a:pt x="857" y="4127"/>
                    <a:pt x="2103" y="4283"/>
                  </a:cubicBezTo>
                  <a:cubicBezTo>
                    <a:pt x="2219" y="4300"/>
                    <a:pt x="2333" y="4308"/>
                    <a:pt x="2447" y="4308"/>
                  </a:cubicBezTo>
                  <a:cubicBezTo>
                    <a:pt x="3557" y="4308"/>
                    <a:pt x="4535" y="3526"/>
                    <a:pt x="4699" y="2466"/>
                  </a:cubicBezTo>
                  <a:cubicBezTo>
                    <a:pt x="4881" y="1271"/>
                    <a:pt x="3999" y="181"/>
                    <a:pt x="2752" y="25"/>
                  </a:cubicBezTo>
                  <a:cubicBezTo>
                    <a:pt x="2637" y="8"/>
                    <a:pt x="2522" y="0"/>
                    <a:pt x="2409" y="0"/>
                  </a:cubicBezTo>
                  <a:close/>
                </a:path>
              </a:pathLst>
            </a:custGeom>
            <a:solidFill>
              <a:srgbClr val="FF4000"/>
            </a:solidFill>
            <a:ln w="4550" cap="flat" cmpd="sng">
              <a:solidFill>
                <a:srgbClr val="000000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1210;p16"/>
            <p:cNvSpPr/>
            <p:nvPr/>
          </p:nvSpPr>
          <p:spPr>
            <a:xfrm>
              <a:off x="4823618" y="2746387"/>
              <a:ext cx="149550" cy="130990"/>
            </a:xfrm>
            <a:custGeom>
              <a:avLst/>
              <a:gdLst/>
              <a:ahLst/>
              <a:cxnLst/>
              <a:rect l="l" t="t" r="r" b="b"/>
              <a:pathLst>
                <a:path w="4985" h="4406" extrusionOk="0">
                  <a:moveTo>
                    <a:pt x="2455" y="0"/>
                  </a:moveTo>
                  <a:cubicBezTo>
                    <a:pt x="1325" y="0"/>
                    <a:pt x="347" y="787"/>
                    <a:pt x="182" y="1895"/>
                  </a:cubicBezTo>
                  <a:cubicBezTo>
                    <a:pt x="0" y="3089"/>
                    <a:pt x="883" y="4205"/>
                    <a:pt x="2155" y="4387"/>
                  </a:cubicBezTo>
                  <a:cubicBezTo>
                    <a:pt x="2258" y="4399"/>
                    <a:pt x="2360" y="4406"/>
                    <a:pt x="2462" y="4406"/>
                  </a:cubicBezTo>
                  <a:cubicBezTo>
                    <a:pt x="3610" y="4406"/>
                    <a:pt x="4610" y="3615"/>
                    <a:pt x="4777" y="2518"/>
                  </a:cubicBezTo>
                  <a:cubicBezTo>
                    <a:pt x="4985" y="1297"/>
                    <a:pt x="4076" y="181"/>
                    <a:pt x="2804" y="25"/>
                  </a:cubicBezTo>
                  <a:cubicBezTo>
                    <a:pt x="2687" y="9"/>
                    <a:pt x="2570" y="0"/>
                    <a:pt x="2455" y="0"/>
                  </a:cubicBezTo>
                  <a:close/>
                </a:path>
              </a:pathLst>
            </a:custGeom>
            <a:solidFill>
              <a:srgbClr val="FF4000"/>
            </a:solidFill>
            <a:ln w="4550" cap="flat" cmpd="sng">
              <a:solidFill>
                <a:srgbClr val="000000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211;p16"/>
            <p:cNvSpPr/>
            <p:nvPr/>
          </p:nvSpPr>
          <p:spPr>
            <a:xfrm>
              <a:off x="4709923" y="2785924"/>
              <a:ext cx="149550" cy="130990"/>
            </a:xfrm>
            <a:custGeom>
              <a:avLst/>
              <a:gdLst/>
              <a:ahLst/>
              <a:cxnLst/>
              <a:rect l="l" t="t" r="r" b="b"/>
              <a:pathLst>
                <a:path w="4985" h="4406" extrusionOk="0">
                  <a:moveTo>
                    <a:pt x="2523" y="1"/>
                  </a:moveTo>
                  <a:cubicBezTo>
                    <a:pt x="1371" y="1"/>
                    <a:pt x="349" y="791"/>
                    <a:pt x="182" y="1889"/>
                  </a:cubicBezTo>
                  <a:cubicBezTo>
                    <a:pt x="0" y="3109"/>
                    <a:pt x="883" y="4199"/>
                    <a:pt x="2155" y="4381"/>
                  </a:cubicBezTo>
                  <a:cubicBezTo>
                    <a:pt x="2272" y="4398"/>
                    <a:pt x="2389" y="4406"/>
                    <a:pt x="2505" y="4406"/>
                  </a:cubicBezTo>
                  <a:cubicBezTo>
                    <a:pt x="3639" y="4406"/>
                    <a:pt x="4638" y="3619"/>
                    <a:pt x="4803" y="2512"/>
                  </a:cubicBezTo>
                  <a:cubicBezTo>
                    <a:pt x="4984" y="1317"/>
                    <a:pt x="4102" y="201"/>
                    <a:pt x="2830" y="19"/>
                  </a:cubicBezTo>
                  <a:cubicBezTo>
                    <a:pt x="2727" y="7"/>
                    <a:pt x="2624" y="1"/>
                    <a:pt x="2523" y="1"/>
                  </a:cubicBezTo>
                  <a:close/>
                </a:path>
              </a:pathLst>
            </a:custGeom>
            <a:solidFill>
              <a:srgbClr val="FF4000"/>
            </a:solidFill>
            <a:ln w="4550" cap="flat" cmpd="sng">
              <a:solidFill>
                <a:srgbClr val="000000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16"/>
            <p:cNvSpPr/>
            <p:nvPr/>
          </p:nvSpPr>
          <p:spPr>
            <a:xfrm>
              <a:off x="4568960" y="2798885"/>
              <a:ext cx="151890" cy="133458"/>
            </a:xfrm>
            <a:custGeom>
              <a:avLst/>
              <a:gdLst/>
              <a:ahLst/>
              <a:cxnLst/>
              <a:rect l="l" t="t" r="r" b="b"/>
              <a:pathLst>
                <a:path w="5063" h="4489" extrusionOk="0">
                  <a:moveTo>
                    <a:pt x="2508" y="0"/>
                  </a:moveTo>
                  <a:cubicBezTo>
                    <a:pt x="1351" y="0"/>
                    <a:pt x="347" y="810"/>
                    <a:pt x="182" y="1920"/>
                  </a:cubicBezTo>
                  <a:cubicBezTo>
                    <a:pt x="0" y="3166"/>
                    <a:pt x="883" y="4308"/>
                    <a:pt x="2207" y="4464"/>
                  </a:cubicBezTo>
                  <a:cubicBezTo>
                    <a:pt x="2324" y="4480"/>
                    <a:pt x="2440" y="4488"/>
                    <a:pt x="2555" y="4488"/>
                  </a:cubicBezTo>
                  <a:cubicBezTo>
                    <a:pt x="3712" y="4488"/>
                    <a:pt x="4715" y="3679"/>
                    <a:pt x="4881" y="2569"/>
                  </a:cubicBezTo>
                  <a:cubicBezTo>
                    <a:pt x="5062" y="1349"/>
                    <a:pt x="4180" y="206"/>
                    <a:pt x="2856" y="25"/>
                  </a:cubicBezTo>
                  <a:cubicBezTo>
                    <a:pt x="2739" y="8"/>
                    <a:pt x="2623" y="0"/>
                    <a:pt x="2508" y="0"/>
                  </a:cubicBezTo>
                  <a:close/>
                </a:path>
              </a:pathLst>
            </a:custGeom>
            <a:solidFill>
              <a:srgbClr val="FF4000"/>
            </a:solidFill>
            <a:ln w="4550" cap="flat" cmpd="sng">
              <a:solidFill>
                <a:srgbClr val="000000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213;p16"/>
            <p:cNvSpPr/>
            <p:nvPr/>
          </p:nvSpPr>
          <p:spPr>
            <a:xfrm>
              <a:off x="4423316" y="2788838"/>
              <a:ext cx="152670" cy="133458"/>
            </a:xfrm>
            <a:custGeom>
              <a:avLst/>
              <a:gdLst/>
              <a:ahLst/>
              <a:cxnLst/>
              <a:rect l="l" t="t" r="r" b="b"/>
              <a:pathLst>
                <a:path w="5089" h="4489" extrusionOk="0">
                  <a:moveTo>
                    <a:pt x="2534" y="1"/>
                  </a:moveTo>
                  <a:cubicBezTo>
                    <a:pt x="1377" y="1"/>
                    <a:pt x="371" y="810"/>
                    <a:pt x="182" y="1920"/>
                  </a:cubicBezTo>
                  <a:cubicBezTo>
                    <a:pt x="0" y="3166"/>
                    <a:pt x="909" y="4283"/>
                    <a:pt x="2207" y="4465"/>
                  </a:cubicBezTo>
                  <a:cubicBezTo>
                    <a:pt x="2324" y="4481"/>
                    <a:pt x="2441" y="4489"/>
                    <a:pt x="2556" y="4489"/>
                  </a:cubicBezTo>
                  <a:cubicBezTo>
                    <a:pt x="3717" y="4489"/>
                    <a:pt x="4742" y="3680"/>
                    <a:pt x="4907" y="2569"/>
                  </a:cubicBezTo>
                  <a:cubicBezTo>
                    <a:pt x="5089" y="1349"/>
                    <a:pt x="4180" y="207"/>
                    <a:pt x="2882" y="25"/>
                  </a:cubicBezTo>
                  <a:cubicBezTo>
                    <a:pt x="2765" y="9"/>
                    <a:pt x="2649" y="1"/>
                    <a:pt x="2534" y="1"/>
                  </a:cubicBezTo>
                  <a:close/>
                </a:path>
              </a:pathLst>
            </a:custGeom>
            <a:solidFill>
              <a:srgbClr val="FF4000"/>
            </a:solidFill>
            <a:ln w="4550" cap="flat" cmpd="sng">
              <a:solidFill>
                <a:srgbClr val="000000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1214;p16"/>
            <p:cNvSpPr/>
            <p:nvPr/>
          </p:nvSpPr>
          <p:spPr>
            <a:xfrm>
              <a:off x="4290152" y="2730958"/>
              <a:ext cx="152670" cy="133309"/>
            </a:xfrm>
            <a:custGeom>
              <a:avLst/>
              <a:gdLst/>
              <a:ahLst/>
              <a:cxnLst/>
              <a:rect l="l" t="t" r="r" b="b"/>
              <a:pathLst>
                <a:path w="5089" h="4484" extrusionOk="0">
                  <a:moveTo>
                    <a:pt x="2533" y="1"/>
                  </a:moveTo>
                  <a:cubicBezTo>
                    <a:pt x="1372" y="1"/>
                    <a:pt x="347" y="810"/>
                    <a:pt x="182" y="1920"/>
                  </a:cubicBezTo>
                  <a:cubicBezTo>
                    <a:pt x="0" y="3140"/>
                    <a:pt x="909" y="4283"/>
                    <a:pt x="2207" y="4464"/>
                  </a:cubicBezTo>
                  <a:cubicBezTo>
                    <a:pt x="2312" y="4477"/>
                    <a:pt x="2416" y="4483"/>
                    <a:pt x="2519" y="4483"/>
                  </a:cubicBezTo>
                  <a:cubicBezTo>
                    <a:pt x="3691" y="4483"/>
                    <a:pt x="4714" y="3689"/>
                    <a:pt x="4881" y="2543"/>
                  </a:cubicBezTo>
                  <a:cubicBezTo>
                    <a:pt x="5088" y="1323"/>
                    <a:pt x="4180" y="207"/>
                    <a:pt x="2882" y="25"/>
                  </a:cubicBezTo>
                  <a:cubicBezTo>
                    <a:pt x="2765" y="9"/>
                    <a:pt x="2648" y="1"/>
                    <a:pt x="2533" y="1"/>
                  </a:cubicBezTo>
                  <a:close/>
                </a:path>
              </a:pathLst>
            </a:custGeom>
            <a:solidFill>
              <a:srgbClr val="FF4000"/>
            </a:solidFill>
            <a:ln w="4550" cap="flat" cmpd="sng">
              <a:solidFill>
                <a:srgbClr val="000000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" name="Google Shape;1215;p16"/>
            <p:cNvSpPr/>
            <p:nvPr/>
          </p:nvSpPr>
          <p:spPr>
            <a:xfrm>
              <a:off x="4156179" y="2673852"/>
              <a:ext cx="151920" cy="133458"/>
            </a:xfrm>
            <a:custGeom>
              <a:avLst/>
              <a:gdLst/>
              <a:ahLst/>
              <a:cxnLst/>
              <a:rect l="l" t="t" r="r" b="b"/>
              <a:pathLst>
                <a:path w="5064" h="4489" extrusionOk="0">
                  <a:moveTo>
                    <a:pt x="2509" y="1"/>
                  </a:moveTo>
                  <a:cubicBezTo>
                    <a:pt x="1352" y="1"/>
                    <a:pt x="348" y="810"/>
                    <a:pt x="183" y="1920"/>
                  </a:cubicBezTo>
                  <a:cubicBezTo>
                    <a:pt x="1" y="3140"/>
                    <a:pt x="884" y="4283"/>
                    <a:pt x="2182" y="4464"/>
                  </a:cubicBezTo>
                  <a:cubicBezTo>
                    <a:pt x="2299" y="4481"/>
                    <a:pt x="2415" y="4489"/>
                    <a:pt x="2530" y="4489"/>
                  </a:cubicBezTo>
                  <a:cubicBezTo>
                    <a:pt x="3691" y="4489"/>
                    <a:pt x="4716" y="3679"/>
                    <a:pt x="4882" y="2569"/>
                  </a:cubicBezTo>
                  <a:cubicBezTo>
                    <a:pt x="5063" y="1323"/>
                    <a:pt x="4155" y="207"/>
                    <a:pt x="2857" y="25"/>
                  </a:cubicBezTo>
                  <a:cubicBezTo>
                    <a:pt x="2740" y="9"/>
                    <a:pt x="2623" y="1"/>
                    <a:pt x="2509" y="1"/>
                  </a:cubicBezTo>
                  <a:close/>
                </a:path>
              </a:pathLst>
            </a:custGeom>
            <a:solidFill>
              <a:srgbClr val="FF4000"/>
            </a:solidFill>
            <a:ln w="4550" cap="flat" cmpd="sng">
              <a:solidFill>
                <a:srgbClr val="000000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" name="Google Shape;1216;p16"/>
            <p:cNvSpPr/>
            <p:nvPr/>
          </p:nvSpPr>
          <p:spPr>
            <a:xfrm>
              <a:off x="4015995" y="2634492"/>
              <a:ext cx="152700" cy="133458"/>
            </a:xfrm>
            <a:custGeom>
              <a:avLst/>
              <a:gdLst/>
              <a:ahLst/>
              <a:cxnLst/>
              <a:rect l="l" t="t" r="r" b="b"/>
              <a:pathLst>
                <a:path w="5090" h="4489" extrusionOk="0">
                  <a:moveTo>
                    <a:pt x="2535" y="1"/>
                  </a:moveTo>
                  <a:cubicBezTo>
                    <a:pt x="1377" y="1"/>
                    <a:pt x="372" y="810"/>
                    <a:pt x="183" y="1920"/>
                  </a:cubicBezTo>
                  <a:cubicBezTo>
                    <a:pt x="1" y="3140"/>
                    <a:pt x="910" y="4283"/>
                    <a:pt x="2208" y="4464"/>
                  </a:cubicBezTo>
                  <a:cubicBezTo>
                    <a:pt x="2325" y="4481"/>
                    <a:pt x="2441" y="4489"/>
                    <a:pt x="2555" y="4489"/>
                  </a:cubicBezTo>
                  <a:cubicBezTo>
                    <a:pt x="3713" y="4489"/>
                    <a:pt x="4716" y="3679"/>
                    <a:pt x="4882" y="2569"/>
                  </a:cubicBezTo>
                  <a:cubicBezTo>
                    <a:pt x="5089" y="1323"/>
                    <a:pt x="4181" y="207"/>
                    <a:pt x="2883" y="25"/>
                  </a:cubicBezTo>
                  <a:cubicBezTo>
                    <a:pt x="2766" y="9"/>
                    <a:pt x="2649" y="1"/>
                    <a:pt x="2535" y="1"/>
                  </a:cubicBezTo>
                  <a:close/>
                </a:path>
              </a:pathLst>
            </a:custGeom>
            <a:solidFill>
              <a:srgbClr val="FF4000"/>
            </a:solidFill>
            <a:ln w="4550" cap="flat" cmpd="sng">
              <a:solidFill>
                <a:srgbClr val="000000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" name="Google Shape;1217;p16"/>
            <p:cNvSpPr/>
            <p:nvPr/>
          </p:nvSpPr>
          <p:spPr>
            <a:xfrm>
              <a:off x="6721511" y="2815206"/>
              <a:ext cx="134760" cy="117790"/>
            </a:xfrm>
            <a:custGeom>
              <a:avLst/>
              <a:gdLst/>
              <a:ahLst/>
              <a:cxnLst/>
              <a:rect l="l" t="t" r="r" b="b"/>
              <a:pathLst>
                <a:path w="4492" h="3962" extrusionOk="0">
                  <a:moveTo>
                    <a:pt x="2245" y="1"/>
                  </a:moveTo>
                  <a:cubicBezTo>
                    <a:pt x="1222" y="1"/>
                    <a:pt x="322" y="714"/>
                    <a:pt x="156" y="1708"/>
                  </a:cubicBezTo>
                  <a:cubicBezTo>
                    <a:pt x="1" y="2799"/>
                    <a:pt x="805" y="3785"/>
                    <a:pt x="1948" y="3941"/>
                  </a:cubicBezTo>
                  <a:cubicBezTo>
                    <a:pt x="2049" y="3955"/>
                    <a:pt x="2149" y="3961"/>
                    <a:pt x="2248" y="3961"/>
                  </a:cubicBezTo>
                  <a:cubicBezTo>
                    <a:pt x="3275" y="3961"/>
                    <a:pt x="4194" y="3250"/>
                    <a:pt x="4336" y="2279"/>
                  </a:cubicBezTo>
                  <a:cubicBezTo>
                    <a:pt x="4492" y="1189"/>
                    <a:pt x="3687" y="177"/>
                    <a:pt x="2545" y="21"/>
                  </a:cubicBezTo>
                  <a:cubicBezTo>
                    <a:pt x="2444" y="7"/>
                    <a:pt x="2344" y="1"/>
                    <a:pt x="2245" y="1"/>
                  </a:cubicBezTo>
                  <a:close/>
                </a:path>
              </a:pathLst>
            </a:custGeom>
            <a:solidFill>
              <a:srgbClr val="FF4000"/>
            </a:solidFill>
            <a:ln w="3900" cap="flat" cmpd="sng">
              <a:solidFill>
                <a:srgbClr val="000000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" name="Google Shape;1218;p16"/>
            <p:cNvSpPr/>
            <p:nvPr/>
          </p:nvSpPr>
          <p:spPr>
            <a:xfrm>
              <a:off x="5548655" y="2951744"/>
              <a:ext cx="58440" cy="266202"/>
            </a:xfrm>
            <a:custGeom>
              <a:avLst/>
              <a:gdLst/>
              <a:ahLst/>
              <a:cxnLst/>
              <a:rect l="l" t="t" r="r" b="b"/>
              <a:pathLst>
                <a:path w="1948" h="8954" extrusionOk="0">
                  <a:moveTo>
                    <a:pt x="1443" y="0"/>
                  </a:moveTo>
                  <a:cubicBezTo>
                    <a:pt x="1220" y="0"/>
                    <a:pt x="1024" y="121"/>
                    <a:pt x="961" y="309"/>
                  </a:cubicBezTo>
                  <a:lnTo>
                    <a:pt x="1" y="2905"/>
                  </a:lnTo>
                  <a:cubicBezTo>
                    <a:pt x="1" y="2905"/>
                    <a:pt x="260" y="4462"/>
                    <a:pt x="286" y="4540"/>
                  </a:cubicBezTo>
                  <a:cubicBezTo>
                    <a:pt x="260" y="4644"/>
                    <a:pt x="79" y="8434"/>
                    <a:pt x="79" y="8434"/>
                  </a:cubicBezTo>
                  <a:cubicBezTo>
                    <a:pt x="79" y="8460"/>
                    <a:pt x="79" y="8460"/>
                    <a:pt x="79" y="8460"/>
                  </a:cubicBezTo>
                  <a:cubicBezTo>
                    <a:pt x="79" y="8720"/>
                    <a:pt x="286" y="8927"/>
                    <a:pt x="546" y="8953"/>
                  </a:cubicBezTo>
                  <a:cubicBezTo>
                    <a:pt x="831" y="8953"/>
                    <a:pt x="1065" y="8746"/>
                    <a:pt x="1091" y="8486"/>
                  </a:cubicBezTo>
                  <a:lnTo>
                    <a:pt x="1299" y="4488"/>
                  </a:lnTo>
                  <a:cubicBezTo>
                    <a:pt x="1299" y="4488"/>
                    <a:pt x="1091" y="3190"/>
                    <a:pt x="1039" y="2982"/>
                  </a:cubicBezTo>
                  <a:cubicBezTo>
                    <a:pt x="1117" y="2801"/>
                    <a:pt x="1922" y="620"/>
                    <a:pt x="1922" y="620"/>
                  </a:cubicBezTo>
                  <a:cubicBezTo>
                    <a:pt x="1922" y="568"/>
                    <a:pt x="1948" y="516"/>
                    <a:pt x="1948" y="464"/>
                  </a:cubicBezTo>
                  <a:cubicBezTo>
                    <a:pt x="1948" y="283"/>
                    <a:pt x="1818" y="101"/>
                    <a:pt x="1610" y="23"/>
                  </a:cubicBezTo>
                  <a:cubicBezTo>
                    <a:pt x="1554" y="8"/>
                    <a:pt x="1498" y="0"/>
                    <a:pt x="1443" y="0"/>
                  </a:cubicBezTo>
                  <a:close/>
                </a:path>
              </a:pathLst>
            </a:custGeom>
            <a:solidFill>
              <a:srgbClr val="FFBF00"/>
            </a:solidFill>
            <a:ln w="5200" cap="flat" cmpd="sng">
              <a:solidFill>
                <a:srgbClr val="490101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" name="Google Shape;1219;p16"/>
            <p:cNvSpPr/>
            <p:nvPr/>
          </p:nvSpPr>
          <p:spPr>
            <a:xfrm>
              <a:off x="5606282" y="2935899"/>
              <a:ext cx="76350" cy="255856"/>
            </a:xfrm>
            <a:custGeom>
              <a:avLst/>
              <a:gdLst/>
              <a:ahLst/>
              <a:cxnLst/>
              <a:rect l="l" t="t" r="r" b="b"/>
              <a:pathLst>
                <a:path w="2545" h="8606" extrusionOk="0">
                  <a:moveTo>
                    <a:pt x="523" y="0"/>
                  </a:moveTo>
                  <a:cubicBezTo>
                    <a:pt x="435" y="0"/>
                    <a:pt x="345" y="20"/>
                    <a:pt x="260" y="63"/>
                  </a:cubicBezTo>
                  <a:cubicBezTo>
                    <a:pt x="105" y="141"/>
                    <a:pt x="1" y="296"/>
                    <a:pt x="1" y="478"/>
                  </a:cubicBezTo>
                  <a:cubicBezTo>
                    <a:pt x="1" y="556"/>
                    <a:pt x="27" y="634"/>
                    <a:pt x="53" y="712"/>
                  </a:cubicBezTo>
                  <a:cubicBezTo>
                    <a:pt x="53" y="712"/>
                    <a:pt x="1221" y="2737"/>
                    <a:pt x="1325" y="2944"/>
                  </a:cubicBezTo>
                  <a:cubicBezTo>
                    <a:pt x="1325" y="3178"/>
                    <a:pt x="1221" y="4294"/>
                    <a:pt x="1221" y="4294"/>
                  </a:cubicBezTo>
                  <a:cubicBezTo>
                    <a:pt x="1221" y="4294"/>
                    <a:pt x="1481" y="5151"/>
                    <a:pt x="1507" y="5281"/>
                  </a:cubicBezTo>
                  <a:cubicBezTo>
                    <a:pt x="1507" y="5437"/>
                    <a:pt x="1273" y="8085"/>
                    <a:pt x="1273" y="8085"/>
                  </a:cubicBezTo>
                  <a:cubicBezTo>
                    <a:pt x="1273" y="8111"/>
                    <a:pt x="1273" y="8111"/>
                    <a:pt x="1273" y="8136"/>
                  </a:cubicBezTo>
                  <a:cubicBezTo>
                    <a:pt x="1273" y="8370"/>
                    <a:pt x="1455" y="8578"/>
                    <a:pt x="1714" y="8604"/>
                  </a:cubicBezTo>
                  <a:cubicBezTo>
                    <a:pt x="1730" y="8605"/>
                    <a:pt x="1747" y="8606"/>
                    <a:pt x="1763" y="8606"/>
                  </a:cubicBezTo>
                  <a:cubicBezTo>
                    <a:pt x="2029" y="8606"/>
                    <a:pt x="2261" y="8407"/>
                    <a:pt x="2285" y="8162"/>
                  </a:cubicBezTo>
                  <a:lnTo>
                    <a:pt x="2545" y="5203"/>
                  </a:lnTo>
                  <a:cubicBezTo>
                    <a:pt x="2545" y="5203"/>
                    <a:pt x="2285" y="4346"/>
                    <a:pt x="2233" y="4190"/>
                  </a:cubicBezTo>
                  <a:cubicBezTo>
                    <a:pt x="2259" y="4035"/>
                    <a:pt x="2363" y="2763"/>
                    <a:pt x="2363" y="2763"/>
                  </a:cubicBezTo>
                  <a:lnTo>
                    <a:pt x="961" y="244"/>
                  </a:lnTo>
                  <a:cubicBezTo>
                    <a:pt x="874" y="87"/>
                    <a:pt x="704" y="0"/>
                    <a:pt x="523" y="0"/>
                  </a:cubicBezTo>
                  <a:close/>
                </a:path>
              </a:pathLst>
            </a:custGeom>
            <a:solidFill>
              <a:srgbClr val="FFBF00"/>
            </a:solidFill>
            <a:ln w="5200" cap="flat" cmpd="sng">
              <a:solidFill>
                <a:srgbClr val="490101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" name="Google Shape;1220;p16"/>
            <p:cNvSpPr/>
            <p:nvPr/>
          </p:nvSpPr>
          <p:spPr>
            <a:xfrm>
              <a:off x="6342238" y="2307996"/>
              <a:ext cx="44430" cy="47895"/>
            </a:xfrm>
            <a:custGeom>
              <a:avLst/>
              <a:gdLst/>
              <a:ahLst/>
              <a:cxnLst/>
              <a:rect l="l" t="t" r="r" b="b"/>
              <a:pathLst>
                <a:path w="1481" h="1611" extrusionOk="0">
                  <a:moveTo>
                    <a:pt x="728" y="1"/>
                  </a:moveTo>
                  <a:cubicBezTo>
                    <a:pt x="312" y="1"/>
                    <a:pt x="1" y="364"/>
                    <a:pt x="1" y="806"/>
                  </a:cubicBezTo>
                  <a:cubicBezTo>
                    <a:pt x="1" y="1247"/>
                    <a:pt x="312" y="1610"/>
                    <a:pt x="728" y="1610"/>
                  </a:cubicBezTo>
                  <a:cubicBezTo>
                    <a:pt x="1143" y="1610"/>
                    <a:pt x="1481" y="1247"/>
                    <a:pt x="1481" y="806"/>
                  </a:cubicBezTo>
                  <a:cubicBezTo>
                    <a:pt x="1481" y="364"/>
                    <a:pt x="1143" y="1"/>
                    <a:pt x="728" y="1"/>
                  </a:cubicBezTo>
                  <a:close/>
                </a:path>
              </a:pathLst>
            </a:custGeom>
            <a:solidFill>
              <a:srgbClr val="047391"/>
            </a:solidFill>
            <a:ln w="3900" cap="flat" cmpd="sng">
              <a:solidFill>
                <a:srgbClr val="000000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" name="Google Shape;1221;p16"/>
            <p:cNvSpPr/>
            <p:nvPr/>
          </p:nvSpPr>
          <p:spPr>
            <a:xfrm>
              <a:off x="6336809" y="2266318"/>
              <a:ext cx="44400" cy="47895"/>
            </a:xfrm>
            <a:custGeom>
              <a:avLst/>
              <a:gdLst/>
              <a:ahLst/>
              <a:cxnLst/>
              <a:rect l="l" t="t" r="r" b="b"/>
              <a:pathLst>
                <a:path w="1480" h="1611" extrusionOk="0">
                  <a:moveTo>
                    <a:pt x="727" y="1"/>
                  </a:moveTo>
                  <a:cubicBezTo>
                    <a:pt x="312" y="1"/>
                    <a:pt x="0" y="364"/>
                    <a:pt x="0" y="806"/>
                  </a:cubicBezTo>
                  <a:cubicBezTo>
                    <a:pt x="0" y="1247"/>
                    <a:pt x="312" y="1610"/>
                    <a:pt x="727" y="1610"/>
                  </a:cubicBezTo>
                  <a:cubicBezTo>
                    <a:pt x="1142" y="1610"/>
                    <a:pt x="1480" y="1247"/>
                    <a:pt x="1480" y="806"/>
                  </a:cubicBezTo>
                  <a:cubicBezTo>
                    <a:pt x="1480" y="364"/>
                    <a:pt x="1142" y="1"/>
                    <a:pt x="727" y="1"/>
                  </a:cubicBezTo>
                  <a:close/>
                </a:path>
              </a:pathLst>
            </a:custGeom>
            <a:solidFill>
              <a:srgbClr val="047391"/>
            </a:solidFill>
            <a:ln w="3900" cap="flat" cmpd="sng">
              <a:solidFill>
                <a:srgbClr val="000000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" name="Google Shape;1222;p16"/>
            <p:cNvSpPr/>
            <p:nvPr/>
          </p:nvSpPr>
          <p:spPr>
            <a:xfrm>
              <a:off x="6343018" y="2225413"/>
              <a:ext cx="44430" cy="47895"/>
            </a:xfrm>
            <a:custGeom>
              <a:avLst/>
              <a:gdLst/>
              <a:ahLst/>
              <a:cxnLst/>
              <a:rect l="l" t="t" r="r" b="b"/>
              <a:pathLst>
                <a:path w="1481" h="1611" extrusionOk="0">
                  <a:moveTo>
                    <a:pt x="754" y="1"/>
                  </a:moveTo>
                  <a:cubicBezTo>
                    <a:pt x="338" y="1"/>
                    <a:pt x="1" y="364"/>
                    <a:pt x="1" y="806"/>
                  </a:cubicBezTo>
                  <a:cubicBezTo>
                    <a:pt x="1" y="1247"/>
                    <a:pt x="338" y="1611"/>
                    <a:pt x="754" y="1611"/>
                  </a:cubicBezTo>
                  <a:cubicBezTo>
                    <a:pt x="1169" y="1611"/>
                    <a:pt x="1480" y="1247"/>
                    <a:pt x="1480" y="806"/>
                  </a:cubicBezTo>
                  <a:cubicBezTo>
                    <a:pt x="1480" y="364"/>
                    <a:pt x="1169" y="1"/>
                    <a:pt x="754" y="1"/>
                  </a:cubicBezTo>
                  <a:close/>
                </a:path>
              </a:pathLst>
            </a:custGeom>
            <a:solidFill>
              <a:srgbClr val="047391"/>
            </a:solidFill>
            <a:ln w="3900" cap="flat" cmpd="sng">
              <a:solidFill>
                <a:srgbClr val="000000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" name="Google Shape;1223;p16"/>
            <p:cNvSpPr/>
            <p:nvPr/>
          </p:nvSpPr>
          <p:spPr>
            <a:xfrm>
              <a:off x="6340679" y="2183764"/>
              <a:ext cx="44430" cy="47092"/>
            </a:xfrm>
            <a:custGeom>
              <a:avLst/>
              <a:gdLst/>
              <a:ahLst/>
              <a:cxnLst/>
              <a:rect l="l" t="t" r="r" b="b"/>
              <a:pathLst>
                <a:path w="1481" h="1584" extrusionOk="0">
                  <a:moveTo>
                    <a:pt x="728" y="0"/>
                  </a:moveTo>
                  <a:cubicBezTo>
                    <a:pt x="338" y="0"/>
                    <a:pt x="1" y="364"/>
                    <a:pt x="1" y="805"/>
                  </a:cubicBezTo>
                  <a:cubicBezTo>
                    <a:pt x="1" y="1246"/>
                    <a:pt x="338" y="1584"/>
                    <a:pt x="728" y="1584"/>
                  </a:cubicBezTo>
                  <a:cubicBezTo>
                    <a:pt x="1143" y="1584"/>
                    <a:pt x="1481" y="1246"/>
                    <a:pt x="1481" y="805"/>
                  </a:cubicBezTo>
                  <a:cubicBezTo>
                    <a:pt x="1481" y="364"/>
                    <a:pt x="1143" y="0"/>
                    <a:pt x="728" y="0"/>
                  </a:cubicBezTo>
                  <a:close/>
                </a:path>
              </a:pathLst>
            </a:custGeom>
            <a:solidFill>
              <a:srgbClr val="047391"/>
            </a:solidFill>
            <a:ln w="3900" cap="flat" cmpd="sng">
              <a:solidFill>
                <a:srgbClr val="000000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224;p16"/>
            <p:cNvSpPr/>
            <p:nvPr/>
          </p:nvSpPr>
          <p:spPr>
            <a:xfrm>
              <a:off x="6310320" y="2155196"/>
              <a:ext cx="44430" cy="47122"/>
            </a:xfrm>
            <a:custGeom>
              <a:avLst/>
              <a:gdLst/>
              <a:ahLst/>
              <a:cxnLst/>
              <a:rect l="l" t="t" r="r" b="b"/>
              <a:pathLst>
                <a:path w="1481" h="1585" extrusionOk="0">
                  <a:moveTo>
                    <a:pt x="753" y="1"/>
                  </a:moveTo>
                  <a:cubicBezTo>
                    <a:pt x="338" y="1"/>
                    <a:pt x="0" y="364"/>
                    <a:pt x="0" y="805"/>
                  </a:cubicBezTo>
                  <a:cubicBezTo>
                    <a:pt x="0" y="1247"/>
                    <a:pt x="338" y="1584"/>
                    <a:pt x="753" y="1584"/>
                  </a:cubicBezTo>
                  <a:cubicBezTo>
                    <a:pt x="1169" y="1584"/>
                    <a:pt x="1480" y="1247"/>
                    <a:pt x="1480" y="805"/>
                  </a:cubicBezTo>
                  <a:cubicBezTo>
                    <a:pt x="1480" y="364"/>
                    <a:pt x="1169" y="1"/>
                    <a:pt x="753" y="1"/>
                  </a:cubicBezTo>
                  <a:close/>
                </a:path>
              </a:pathLst>
            </a:custGeom>
            <a:solidFill>
              <a:srgbClr val="047391"/>
            </a:solidFill>
            <a:ln w="3900" cap="flat" cmpd="sng">
              <a:solidFill>
                <a:srgbClr val="000000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Google Shape;1225;p16"/>
            <p:cNvSpPr/>
            <p:nvPr/>
          </p:nvSpPr>
          <p:spPr>
            <a:xfrm>
              <a:off x="6373407" y="2158288"/>
              <a:ext cx="44400" cy="47092"/>
            </a:xfrm>
            <a:custGeom>
              <a:avLst/>
              <a:gdLst/>
              <a:ahLst/>
              <a:cxnLst/>
              <a:rect l="l" t="t" r="r" b="b"/>
              <a:pathLst>
                <a:path w="1480" h="1584" extrusionOk="0">
                  <a:moveTo>
                    <a:pt x="753" y="0"/>
                  </a:moveTo>
                  <a:cubicBezTo>
                    <a:pt x="338" y="0"/>
                    <a:pt x="0" y="364"/>
                    <a:pt x="0" y="805"/>
                  </a:cubicBezTo>
                  <a:cubicBezTo>
                    <a:pt x="0" y="1246"/>
                    <a:pt x="338" y="1584"/>
                    <a:pt x="753" y="1584"/>
                  </a:cubicBezTo>
                  <a:cubicBezTo>
                    <a:pt x="1168" y="1584"/>
                    <a:pt x="1480" y="1246"/>
                    <a:pt x="1480" y="805"/>
                  </a:cubicBezTo>
                  <a:cubicBezTo>
                    <a:pt x="1480" y="364"/>
                    <a:pt x="1168" y="0"/>
                    <a:pt x="753" y="0"/>
                  </a:cubicBezTo>
                  <a:close/>
                </a:path>
              </a:pathLst>
            </a:custGeom>
            <a:solidFill>
              <a:srgbClr val="047391"/>
            </a:solidFill>
            <a:ln w="3900" cap="flat" cmpd="sng">
              <a:solidFill>
                <a:srgbClr val="000000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" name="Google Shape;1226;p16"/>
            <p:cNvSpPr/>
            <p:nvPr/>
          </p:nvSpPr>
          <p:spPr>
            <a:xfrm>
              <a:off x="6409225" y="2264772"/>
              <a:ext cx="45210" cy="47895"/>
            </a:xfrm>
            <a:custGeom>
              <a:avLst/>
              <a:gdLst/>
              <a:ahLst/>
              <a:cxnLst/>
              <a:rect l="l" t="t" r="r" b="b"/>
              <a:pathLst>
                <a:path w="1507" h="1611" extrusionOk="0">
                  <a:moveTo>
                    <a:pt x="753" y="1"/>
                  </a:moveTo>
                  <a:cubicBezTo>
                    <a:pt x="338" y="1"/>
                    <a:pt x="0" y="364"/>
                    <a:pt x="0" y="806"/>
                  </a:cubicBezTo>
                  <a:cubicBezTo>
                    <a:pt x="0" y="1247"/>
                    <a:pt x="338" y="1611"/>
                    <a:pt x="753" y="1611"/>
                  </a:cubicBezTo>
                  <a:cubicBezTo>
                    <a:pt x="1169" y="1611"/>
                    <a:pt x="1506" y="1247"/>
                    <a:pt x="1506" y="806"/>
                  </a:cubicBezTo>
                  <a:cubicBezTo>
                    <a:pt x="1506" y="364"/>
                    <a:pt x="1169" y="1"/>
                    <a:pt x="753" y="1"/>
                  </a:cubicBezTo>
                  <a:close/>
                </a:path>
              </a:pathLst>
            </a:custGeom>
            <a:solidFill>
              <a:srgbClr val="047391"/>
            </a:solidFill>
            <a:ln w="3900" cap="flat" cmpd="sng">
              <a:solidFill>
                <a:srgbClr val="000000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" name="Google Shape;1227;p16"/>
            <p:cNvSpPr/>
            <p:nvPr/>
          </p:nvSpPr>
          <p:spPr>
            <a:xfrm>
              <a:off x="6233223" y="2114291"/>
              <a:ext cx="45180" cy="47122"/>
            </a:xfrm>
            <a:custGeom>
              <a:avLst/>
              <a:gdLst/>
              <a:ahLst/>
              <a:cxnLst/>
              <a:rect l="l" t="t" r="r" b="b"/>
              <a:pathLst>
                <a:path w="1506" h="1585" extrusionOk="0">
                  <a:moveTo>
                    <a:pt x="753" y="1"/>
                  </a:moveTo>
                  <a:cubicBezTo>
                    <a:pt x="338" y="1"/>
                    <a:pt x="0" y="338"/>
                    <a:pt x="0" y="779"/>
                  </a:cubicBezTo>
                  <a:cubicBezTo>
                    <a:pt x="0" y="1221"/>
                    <a:pt x="338" y="1584"/>
                    <a:pt x="753" y="1584"/>
                  </a:cubicBezTo>
                  <a:cubicBezTo>
                    <a:pt x="1168" y="1584"/>
                    <a:pt x="1506" y="1221"/>
                    <a:pt x="1506" y="779"/>
                  </a:cubicBezTo>
                  <a:cubicBezTo>
                    <a:pt x="1506" y="338"/>
                    <a:pt x="1168" y="1"/>
                    <a:pt x="753" y="1"/>
                  </a:cubicBezTo>
                  <a:close/>
                </a:path>
              </a:pathLst>
            </a:custGeom>
            <a:solidFill>
              <a:srgbClr val="047391"/>
            </a:solidFill>
            <a:ln w="3900" cap="flat" cmpd="sng">
              <a:solidFill>
                <a:srgbClr val="000000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Google Shape;1228;p16"/>
            <p:cNvSpPr/>
            <p:nvPr/>
          </p:nvSpPr>
          <p:spPr>
            <a:xfrm>
              <a:off x="6380397" y="2291021"/>
              <a:ext cx="44430" cy="47895"/>
            </a:xfrm>
            <a:custGeom>
              <a:avLst/>
              <a:gdLst/>
              <a:ahLst/>
              <a:cxnLst/>
              <a:rect l="l" t="t" r="r" b="b"/>
              <a:pathLst>
                <a:path w="1481" h="1611" extrusionOk="0">
                  <a:moveTo>
                    <a:pt x="728" y="1"/>
                  </a:moveTo>
                  <a:cubicBezTo>
                    <a:pt x="338" y="1"/>
                    <a:pt x="1" y="364"/>
                    <a:pt x="1" y="805"/>
                  </a:cubicBezTo>
                  <a:cubicBezTo>
                    <a:pt x="1" y="1247"/>
                    <a:pt x="338" y="1610"/>
                    <a:pt x="728" y="1610"/>
                  </a:cubicBezTo>
                  <a:cubicBezTo>
                    <a:pt x="1143" y="1610"/>
                    <a:pt x="1481" y="1247"/>
                    <a:pt x="1481" y="805"/>
                  </a:cubicBezTo>
                  <a:cubicBezTo>
                    <a:pt x="1481" y="364"/>
                    <a:pt x="1143" y="1"/>
                    <a:pt x="728" y="1"/>
                  </a:cubicBezTo>
                  <a:close/>
                </a:path>
              </a:pathLst>
            </a:custGeom>
            <a:solidFill>
              <a:srgbClr val="047391"/>
            </a:solidFill>
            <a:ln w="3900" cap="flat" cmpd="sng">
              <a:solidFill>
                <a:srgbClr val="000000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" name="Google Shape;1229;p16"/>
            <p:cNvSpPr/>
            <p:nvPr/>
          </p:nvSpPr>
          <p:spPr>
            <a:xfrm>
              <a:off x="6269822" y="2137449"/>
              <a:ext cx="45210" cy="47865"/>
            </a:xfrm>
            <a:custGeom>
              <a:avLst/>
              <a:gdLst/>
              <a:ahLst/>
              <a:cxnLst/>
              <a:rect l="l" t="t" r="r" b="b"/>
              <a:pathLst>
                <a:path w="1507" h="1610" extrusionOk="0">
                  <a:moveTo>
                    <a:pt x="753" y="0"/>
                  </a:moveTo>
                  <a:cubicBezTo>
                    <a:pt x="338" y="0"/>
                    <a:pt x="0" y="364"/>
                    <a:pt x="0" y="805"/>
                  </a:cubicBezTo>
                  <a:cubicBezTo>
                    <a:pt x="0" y="1247"/>
                    <a:pt x="338" y="1610"/>
                    <a:pt x="753" y="1610"/>
                  </a:cubicBezTo>
                  <a:cubicBezTo>
                    <a:pt x="1169" y="1610"/>
                    <a:pt x="1506" y="1247"/>
                    <a:pt x="1506" y="805"/>
                  </a:cubicBezTo>
                  <a:cubicBezTo>
                    <a:pt x="1506" y="364"/>
                    <a:pt x="1169" y="0"/>
                    <a:pt x="753" y="0"/>
                  </a:cubicBezTo>
                  <a:close/>
                </a:path>
              </a:pathLst>
            </a:custGeom>
            <a:solidFill>
              <a:srgbClr val="047391"/>
            </a:solidFill>
            <a:ln w="3900" cap="flat" cmpd="sng">
              <a:solidFill>
                <a:srgbClr val="000000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" name="Google Shape;1230;p16"/>
            <p:cNvSpPr/>
            <p:nvPr/>
          </p:nvSpPr>
          <p:spPr>
            <a:xfrm>
              <a:off x="737325" y="2604319"/>
              <a:ext cx="56880" cy="58746"/>
            </a:xfrm>
            <a:custGeom>
              <a:avLst/>
              <a:gdLst/>
              <a:ahLst/>
              <a:cxnLst/>
              <a:rect l="l" t="t" r="r" b="b"/>
              <a:pathLst>
                <a:path w="1896" h="1976" extrusionOk="0">
                  <a:moveTo>
                    <a:pt x="929" y="1"/>
                  </a:moveTo>
                  <a:cubicBezTo>
                    <a:pt x="914" y="1"/>
                    <a:pt x="898" y="1"/>
                    <a:pt x="883" y="2"/>
                  </a:cubicBezTo>
                  <a:cubicBezTo>
                    <a:pt x="390" y="28"/>
                    <a:pt x="0" y="495"/>
                    <a:pt x="26" y="1040"/>
                  </a:cubicBezTo>
                  <a:cubicBezTo>
                    <a:pt x="51" y="1569"/>
                    <a:pt x="443" y="1976"/>
                    <a:pt x="941" y="1976"/>
                  </a:cubicBezTo>
                  <a:cubicBezTo>
                    <a:pt x="956" y="1976"/>
                    <a:pt x="971" y="1975"/>
                    <a:pt x="987" y="1975"/>
                  </a:cubicBezTo>
                  <a:cubicBezTo>
                    <a:pt x="1480" y="1949"/>
                    <a:pt x="1895" y="1481"/>
                    <a:pt x="1843" y="936"/>
                  </a:cubicBezTo>
                  <a:cubicBezTo>
                    <a:pt x="1818" y="407"/>
                    <a:pt x="1426" y="1"/>
                    <a:pt x="929" y="1"/>
                  </a:cubicBezTo>
                  <a:close/>
                </a:path>
              </a:pathLst>
            </a:custGeom>
            <a:solidFill>
              <a:srgbClr val="7DFF00"/>
            </a:solidFill>
            <a:ln w="4550" cap="flat" cmpd="sng">
              <a:solidFill>
                <a:srgbClr val="0F4000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" name="Google Shape;1231;p16"/>
            <p:cNvSpPr/>
            <p:nvPr/>
          </p:nvSpPr>
          <p:spPr>
            <a:xfrm>
              <a:off x="727965" y="2552623"/>
              <a:ext cx="56880" cy="58746"/>
            </a:xfrm>
            <a:custGeom>
              <a:avLst/>
              <a:gdLst/>
              <a:ahLst/>
              <a:cxnLst/>
              <a:rect l="l" t="t" r="r" b="b"/>
              <a:pathLst>
                <a:path w="1896" h="1976" extrusionOk="0">
                  <a:moveTo>
                    <a:pt x="929" y="0"/>
                  </a:moveTo>
                  <a:cubicBezTo>
                    <a:pt x="914" y="0"/>
                    <a:pt x="899" y="1"/>
                    <a:pt x="883" y="1"/>
                  </a:cubicBezTo>
                  <a:cubicBezTo>
                    <a:pt x="390" y="27"/>
                    <a:pt x="1" y="495"/>
                    <a:pt x="27" y="1040"/>
                  </a:cubicBezTo>
                  <a:cubicBezTo>
                    <a:pt x="52" y="1569"/>
                    <a:pt x="444" y="1975"/>
                    <a:pt x="941" y="1975"/>
                  </a:cubicBezTo>
                  <a:cubicBezTo>
                    <a:pt x="956" y="1975"/>
                    <a:pt x="972" y="1975"/>
                    <a:pt x="987" y="1974"/>
                  </a:cubicBezTo>
                  <a:cubicBezTo>
                    <a:pt x="1506" y="1948"/>
                    <a:pt x="1896" y="1481"/>
                    <a:pt x="1870" y="936"/>
                  </a:cubicBezTo>
                  <a:cubicBezTo>
                    <a:pt x="1845" y="407"/>
                    <a:pt x="1428" y="0"/>
                    <a:pt x="929" y="0"/>
                  </a:cubicBezTo>
                  <a:close/>
                </a:path>
              </a:pathLst>
            </a:custGeom>
            <a:solidFill>
              <a:srgbClr val="7DFF00"/>
            </a:solidFill>
            <a:ln w="4550" cap="flat" cmpd="sng">
              <a:solidFill>
                <a:srgbClr val="0F4000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" name="Google Shape;1232;p16"/>
            <p:cNvSpPr/>
            <p:nvPr/>
          </p:nvSpPr>
          <p:spPr>
            <a:xfrm>
              <a:off x="733425" y="2501670"/>
              <a:ext cx="56880" cy="58776"/>
            </a:xfrm>
            <a:custGeom>
              <a:avLst/>
              <a:gdLst/>
              <a:ahLst/>
              <a:cxnLst/>
              <a:rect l="l" t="t" r="r" b="b"/>
              <a:pathLst>
                <a:path w="1896" h="1977" extrusionOk="0">
                  <a:moveTo>
                    <a:pt x="953" y="1"/>
                  </a:moveTo>
                  <a:cubicBezTo>
                    <a:pt x="938" y="1"/>
                    <a:pt x="924" y="1"/>
                    <a:pt x="909" y="2"/>
                  </a:cubicBezTo>
                  <a:cubicBezTo>
                    <a:pt x="390" y="28"/>
                    <a:pt x="0" y="495"/>
                    <a:pt x="26" y="1040"/>
                  </a:cubicBezTo>
                  <a:cubicBezTo>
                    <a:pt x="52" y="1569"/>
                    <a:pt x="468" y="1976"/>
                    <a:pt x="967" y="1976"/>
                  </a:cubicBezTo>
                  <a:cubicBezTo>
                    <a:pt x="982" y="1976"/>
                    <a:pt x="997" y="1976"/>
                    <a:pt x="1013" y="1975"/>
                  </a:cubicBezTo>
                  <a:cubicBezTo>
                    <a:pt x="1506" y="1949"/>
                    <a:pt x="1896" y="1482"/>
                    <a:pt x="1870" y="936"/>
                  </a:cubicBezTo>
                  <a:cubicBezTo>
                    <a:pt x="1844" y="407"/>
                    <a:pt x="1428" y="1"/>
                    <a:pt x="953" y="1"/>
                  </a:cubicBezTo>
                  <a:close/>
                </a:path>
              </a:pathLst>
            </a:custGeom>
            <a:solidFill>
              <a:srgbClr val="7DFF00"/>
            </a:solidFill>
            <a:ln w="4550" cap="flat" cmpd="sng">
              <a:solidFill>
                <a:srgbClr val="0F4000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" name="Google Shape;1233;p16"/>
            <p:cNvSpPr/>
            <p:nvPr/>
          </p:nvSpPr>
          <p:spPr>
            <a:xfrm>
              <a:off x="727965" y="2449231"/>
              <a:ext cx="56880" cy="59490"/>
            </a:xfrm>
            <a:custGeom>
              <a:avLst/>
              <a:gdLst/>
              <a:ahLst/>
              <a:cxnLst/>
              <a:rect l="l" t="t" r="r" b="b"/>
              <a:pathLst>
                <a:path w="1896" h="2001" extrusionOk="0">
                  <a:moveTo>
                    <a:pt x="883" y="1"/>
                  </a:moveTo>
                  <a:cubicBezTo>
                    <a:pt x="390" y="27"/>
                    <a:pt x="1" y="494"/>
                    <a:pt x="27" y="1039"/>
                  </a:cubicBezTo>
                  <a:cubicBezTo>
                    <a:pt x="52" y="1569"/>
                    <a:pt x="445" y="2001"/>
                    <a:pt x="944" y="2001"/>
                  </a:cubicBezTo>
                  <a:cubicBezTo>
                    <a:pt x="958" y="2001"/>
                    <a:pt x="973" y="2000"/>
                    <a:pt x="987" y="2000"/>
                  </a:cubicBezTo>
                  <a:cubicBezTo>
                    <a:pt x="1506" y="1974"/>
                    <a:pt x="1896" y="1506"/>
                    <a:pt x="1870" y="961"/>
                  </a:cubicBezTo>
                  <a:cubicBezTo>
                    <a:pt x="1844" y="416"/>
                    <a:pt x="1403" y="1"/>
                    <a:pt x="883" y="1"/>
                  </a:cubicBezTo>
                  <a:close/>
                </a:path>
              </a:pathLst>
            </a:custGeom>
            <a:solidFill>
              <a:srgbClr val="7DFF00"/>
            </a:solidFill>
            <a:ln w="4550" cap="flat" cmpd="sng">
              <a:solidFill>
                <a:srgbClr val="0F4000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" name="Google Shape;1234;p16"/>
            <p:cNvSpPr/>
            <p:nvPr/>
          </p:nvSpPr>
          <p:spPr>
            <a:xfrm>
              <a:off x="689027" y="2416025"/>
              <a:ext cx="56100" cy="58746"/>
            </a:xfrm>
            <a:custGeom>
              <a:avLst/>
              <a:gdLst/>
              <a:ahLst/>
              <a:cxnLst/>
              <a:rect l="l" t="t" r="r" b="b"/>
              <a:pathLst>
                <a:path w="1870" h="1976" extrusionOk="0">
                  <a:moveTo>
                    <a:pt x="929" y="0"/>
                  </a:moveTo>
                  <a:cubicBezTo>
                    <a:pt x="914" y="0"/>
                    <a:pt x="899" y="0"/>
                    <a:pt x="883" y="1"/>
                  </a:cubicBezTo>
                  <a:cubicBezTo>
                    <a:pt x="390" y="27"/>
                    <a:pt x="1" y="494"/>
                    <a:pt x="27" y="1040"/>
                  </a:cubicBezTo>
                  <a:cubicBezTo>
                    <a:pt x="52" y="1569"/>
                    <a:pt x="444" y="1975"/>
                    <a:pt x="941" y="1975"/>
                  </a:cubicBezTo>
                  <a:cubicBezTo>
                    <a:pt x="956" y="1975"/>
                    <a:pt x="972" y="1975"/>
                    <a:pt x="987" y="1974"/>
                  </a:cubicBezTo>
                  <a:cubicBezTo>
                    <a:pt x="1480" y="1948"/>
                    <a:pt x="1870" y="1507"/>
                    <a:pt x="1844" y="962"/>
                  </a:cubicBezTo>
                  <a:cubicBezTo>
                    <a:pt x="1819" y="408"/>
                    <a:pt x="1427" y="0"/>
                    <a:pt x="929" y="0"/>
                  </a:cubicBezTo>
                  <a:close/>
                </a:path>
              </a:pathLst>
            </a:custGeom>
            <a:solidFill>
              <a:srgbClr val="7DFF00"/>
            </a:solidFill>
            <a:ln w="4550" cap="flat" cmpd="sng">
              <a:solidFill>
                <a:srgbClr val="0F4000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" name="Google Shape;1235;p16"/>
            <p:cNvSpPr/>
            <p:nvPr/>
          </p:nvSpPr>
          <p:spPr>
            <a:xfrm>
              <a:off x="766904" y="2416025"/>
              <a:ext cx="56880" cy="58746"/>
            </a:xfrm>
            <a:custGeom>
              <a:avLst/>
              <a:gdLst/>
              <a:ahLst/>
              <a:cxnLst/>
              <a:rect l="l" t="t" r="r" b="b"/>
              <a:pathLst>
                <a:path w="1896" h="1976" extrusionOk="0">
                  <a:moveTo>
                    <a:pt x="953" y="0"/>
                  </a:moveTo>
                  <a:cubicBezTo>
                    <a:pt x="939" y="0"/>
                    <a:pt x="924" y="0"/>
                    <a:pt x="909" y="1"/>
                  </a:cubicBezTo>
                  <a:cubicBezTo>
                    <a:pt x="390" y="27"/>
                    <a:pt x="1" y="494"/>
                    <a:pt x="27" y="1040"/>
                  </a:cubicBezTo>
                  <a:cubicBezTo>
                    <a:pt x="52" y="1569"/>
                    <a:pt x="468" y="1975"/>
                    <a:pt x="967" y="1975"/>
                  </a:cubicBezTo>
                  <a:cubicBezTo>
                    <a:pt x="982" y="1975"/>
                    <a:pt x="998" y="1975"/>
                    <a:pt x="1013" y="1974"/>
                  </a:cubicBezTo>
                  <a:cubicBezTo>
                    <a:pt x="1506" y="1948"/>
                    <a:pt x="1896" y="1507"/>
                    <a:pt x="1870" y="962"/>
                  </a:cubicBezTo>
                  <a:cubicBezTo>
                    <a:pt x="1845" y="408"/>
                    <a:pt x="1428" y="0"/>
                    <a:pt x="953" y="0"/>
                  </a:cubicBezTo>
                  <a:close/>
                </a:path>
              </a:pathLst>
            </a:custGeom>
            <a:solidFill>
              <a:srgbClr val="7DFF00"/>
            </a:solidFill>
            <a:ln w="4550" cap="flat" cmpd="sng">
              <a:solidFill>
                <a:srgbClr val="0F4000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" name="Google Shape;1236;p16"/>
            <p:cNvSpPr/>
            <p:nvPr/>
          </p:nvSpPr>
          <p:spPr>
            <a:xfrm>
              <a:off x="658669" y="2368967"/>
              <a:ext cx="56880" cy="59490"/>
            </a:xfrm>
            <a:custGeom>
              <a:avLst/>
              <a:gdLst/>
              <a:ahLst/>
              <a:cxnLst/>
              <a:rect l="l" t="t" r="r" b="b"/>
              <a:pathLst>
                <a:path w="1896" h="2001" extrusionOk="0">
                  <a:moveTo>
                    <a:pt x="883" y="1"/>
                  </a:moveTo>
                  <a:cubicBezTo>
                    <a:pt x="390" y="27"/>
                    <a:pt x="0" y="494"/>
                    <a:pt x="26" y="1039"/>
                  </a:cubicBezTo>
                  <a:cubicBezTo>
                    <a:pt x="51" y="1569"/>
                    <a:pt x="469" y="2001"/>
                    <a:pt x="945" y="2001"/>
                  </a:cubicBezTo>
                  <a:cubicBezTo>
                    <a:pt x="959" y="2001"/>
                    <a:pt x="973" y="2000"/>
                    <a:pt x="987" y="2000"/>
                  </a:cubicBezTo>
                  <a:cubicBezTo>
                    <a:pt x="1506" y="1974"/>
                    <a:pt x="1895" y="1506"/>
                    <a:pt x="1869" y="961"/>
                  </a:cubicBezTo>
                  <a:cubicBezTo>
                    <a:pt x="1843" y="416"/>
                    <a:pt x="1402" y="1"/>
                    <a:pt x="883" y="1"/>
                  </a:cubicBezTo>
                  <a:close/>
                </a:path>
              </a:pathLst>
            </a:custGeom>
            <a:solidFill>
              <a:srgbClr val="7DFF00"/>
            </a:solidFill>
            <a:ln w="4550" cap="flat" cmpd="sng">
              <a:solidFill>
                <a:srgbClr val="0F4000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" name="Google Shape;1237;p16"/>
            <p:cNvSpPr/>
            <p:nvPr/>
          </p:nvSpPr>
          <p:spPr>
            <a:xfrm>
              <a:off x="797292" y="2382047"/>
              <a:ext cx="56880" cy="58776"/>
            </a:xfrm>
            <a:custGeom>
              <a:avLst/>
              <a:gdLst/>
              <a:ahLst/>
              <a:cxnLst/>
              <a:rect l="l" t="t" r="r" b="b"/>
              <a:pathLst>
                <a:path w="1896" h="1977" extrusionOk="0">
                  <a:moveTo>
                    <a:pt x="953" y="1"/>
                  </a:moveTo>
                  <a:cubicBezTo>
                    <a:pt x="938" y="1"/>
                    <a:pt x="923" y="1"/>
                    <a:pt x="909" y="2"/>
                  </a:cubicBezTo>
                  <a:cubicBezTo>
                    <a:pt x="390" y="28"/>
                    <a:pt x="0" y="495"/>
                    <a:pt x="26" y="1040"/>
                  </a:cubicBezTo>
                  <a:cubicBezTo>
                    <a:pt x="51" y="1569"/>
                    <a:pt x="468" y="1976"/>
                    <a:pt x="967" y="1976"/>
                  </a:cubicBezTo>
                  <a:cubicBezTo>
                    <a:pt x="982" y="1976"/>
                    <a:pt x="997" y="1976"/>
                    <a:pt x="1013" y="1975"/>
                  </a:cubicBezTo>
                  <a:cubicBezTo>
                    <a:pt x="1506" y="1949"/>
                    <a:pt x="1895" y="1508"/>
                    <a:pt x="1869" y="963"/>
                  </a:cubicBezTo>
                  <a:cubicBezTo>
                    <a:pt x="1844" y="408"/>
                    <a:pt x="1428" y="1"/>
                    <a:pt x="953" y="1"/>
                  </a:cubicBezTo>
                  <a:close/>
                </a:path>
              </a:pathLst>
            </a:custGeom>
            <a:solidFill>
              <a:srgbClr val="7DFF00"/>
            </a:solidFill>
            <a:ln w="4550" cap="flat" cmpd="sng">
              <a:solidFill>
                <a:srgbClr val="0F4000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" name="Google Shape;1238;p16"/>
            <p:cNvSpPr/>
            <p:nvPr/>
          </p:nvSpPr>
          <p:spPr>
            <a:xfrm>
              <a:off x="618950" y="2334215"/>
              <a:ext cx="56880" cy="58746"/>
            </a:xfrm>
            <a:custGeom>
              <a:avLst/>
              <a:gdLst/>
              <a:ahLst/>
              <a:cxnLst/>
              <a:rect l="l" t="t" r="r" b="b"/>
              <a:pathLst>
                <a:path w="1896" h="1976" extrusionOk="0">
                  <a:moveTo>
                    <a:pt x="955" y="0"/>
                  </a:moveTo>
                  <a:cubicBezTo>
                    <a:pt x="940" y="0"/>
                    <a:pt x="924" y="1"/>
                    <a:pt x="909" y="1"/>
                  </a:cubicBezTo>
                  <a:cubicBezTo>
                    <a:pt x="416" y="27"/>
                    <a:pt x="0" y="495"/>
                    <a:pt x="52" y="1040"/>
                  </a:cubicBezTo>
                  <a:cubicBezTo>
                    <a:pt x="77" y="1569"/>
                    <a:pt x="469" y="1976"/>
                    <a:pt x="967" y="1976"/>
                  </a:cubicBezTo>
                  <a:cubicBezTo>
                    <a:pt x="982" y="1976"/>
                    <a:pt x="997" y="1975"/>
                    <a:pt x="1013" y="1974"/>
                  </a:cubicBezTo>
                  <a:cubicBezTo>
                    <a:pt x="1506" y="1948"/>
                    <a:pt x="1895" y="1481"/>
                    <a:pt x="1869" y="936"/>
                  </a:cubicBezTo>
                  <a:cubicBezTo>
                    <a:pt x="1844" y="407"/>
                    <a:pt x="1452" y="0"/>
                    <a:pt x="955" y="0"/>
                  </a:cubicBezTo>
                  <a:close/>
                </a:path>
              </a:pathLst>
            </a:custGeom>
            <a:solidFill>
              <a:srgbClr val="7DFF00"/>
            </a:solidFill>
            <a:ln w="4550" cap="flat" cmpd="sng">
              <a:solidFill>
                <a:srgbClr val="0F4000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" name="Google Shape;1239;p16"/>
            <p:cNvSpPr/>
            <p:nvPr/>
          </p:nvSpPr>
          <p:spPr>
            <a:xfrm>
              <a:off x="840880" y="2358146"/>
              <a:ext cx="56910" cy="58746"/>
            </a:xfrm>
            <a:custGeom>
              <a:avLst/>
              <a:gdLst/>
              <a:ahLst/>
              <a:cxnLst/>
              <a:rect l="l" t="t" r="r" b="b"/>
              <a:pathLst>
                <a:path w="1897" h="1976" extrusionOk="0">
                  <a:moveTo>
                    <a:pt x="930" y="0"/>
                  </a:moveTo>
                  <a:cubicBezTo>
                    <a:pt x="914" y="0"/>
                    <a:pt x="899" y="0"/>
                    <a:pt x="884" y="1"/>
                  </a:cubicBezTo>
                  <a:cubicBezTo>
                    <a:pt x="390" y="27"/>
                    <a:pt x="1" y="494"/>
                    <a:pt x="27" y="1040"/>
                  </a:cubicBezTo>
                  <a:cubicBezTo>
                    <a:pt x="52" y="1569"/>
                    <a:pt x="444" y="1975"/>
                    <a:pt x="941" y="1975"/>
                  </a:cubicBezTo>
                  <a:cubicBezTo>
                    <a:pt x="957" y="1975"/>
                    <a:pt x="972" y="1975"/>
                    <a:pt x="988" y="1974"/>
                  </a:cubicBezTo>
                  <a:cubicBezTo>
                    <a:pt x="1507" y="1948"/>
                    <a:pt x="1896" y="1507"/>
                    <a:pt x="1870" y="936"/>
                  </a:cubicBezTo>
                  <a:cubicBezTo>
                    <a:pt x="1820" y="407"/>
                    <a:pt x="1427" y="0"/>
                    <a:pt x="930" y="0"/>
                  </a:cubicBezTo>
                  <a:close/>
                </a:path>
              </a:pathLst>
            </a:custGeom>
            <a:solidFill>
              <a:srgbClr val="7DFF00"/>
            </a:solidFill>
            <a:ln w="4550" cap="flat" cmpd="sng">
              <a:solidFill>
                <a:srgbClr val="0F4000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" name="Google Shape;1240;p16"/>
            <p:cNvSpPr/>
            <p:nvPr/>
          </p:nvSpPr>
          <p:spPr>
            <a:xfrm>
              <a:off x="6221524" y="2757921"/>
              <a:ext cx="49110" cy="52533"/>
            </a:xfrm>
            <a:custGeom>
              <a:avLst/>
              <a:gdLst/>
              <a:ahLst/>
              <a:cxnLst/>
              <a:rect l="l" t="t" r="r" b="b"/>
              <a:pathLst>
                <a:path w="1637" h="1767" extrusionOk="0">
                  <a:moveTo>
                    <a:pt x="832" y="1"/>
                  </a:moveTo>
                  <a:cubicBezTo>
                    <a:pt x="364" y="1"/>
                    <a:pt x="1" y="416"/>
                    <a:pt x="1" y="884"/>
                  </a:cubicBezTo>
                  <a:cubicBezTo>
                    <a:pt x="1" y="1377"/>
                    <a:pt x="364" y="1766"/>
                    <a:pt x="832" y="1766"/>
                  </a:cubicBezTo>
                  <a:cubicBezTo>
                    <a:pt x="1273" y="1766"/>
                    <a:pt x="1636" y="1377"/>
                    <a:pt x="1636" y="884"/>
                  </a:cubicBezTo>
                  <a:cubicBezTo>
                    <a:pt x="1636" y="416"/>
                    <a:pt x="1273" y="1"/>
                    <a:pt x="832" y="1"/>
                  </a:cubicBezTo>
                  <a:close/>
                </a:path>
              </a:pathLst>
            </a:custGeom>
            <a:solidFill>
              <a:srgbClr val="7DFF00"/>
            </a:solidFill>
            <a:ln w="3900" cap="flat" cmpd="sng">
              <a:solidFill>
                <a:srgbClr val="0F4000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" name="Google Shape;1241;p16"/>
            <p:cNvSpPr/>
            <p:nvPr/>
          </p:nvSpPr>
          <p:spPr>
            <a:xfrm>
              <a:off x="6215314" y="2711635"/>
              <a:ext cx="49080" cy="52503"/>
            </a:xfrm>
            <a:custGeom>
              <a:avLst/>
              <a:gdLst/>
              <a:ahLst/>
              <a:cxnLst/>
              <a:rect l="l" t="t" r="r" b="b"/>
              <a:pathLst>
                <a:path w="1636" h="1766" extrusionOk="0">
                  <a:moveTo>
                    <a:pt x="831" y="0"/>
                  </a:moveTo>
                  <a:cubicBezTo>
                    <a:pt x="364" y="0"/>
                    <a:pt x="0" y="416"/>
                    <a:pt x="0" y="883"/>
                  </a:cubicBezTo>
                  <a:cubicBezTo>
                    <a:pt x="0" y="1376"/>
                    <a:pt x="364" y="1766"/>
                    <a:pt x="831" y="1766"/>
                  </a:cubicBezTo>
                  <a:cubicBezTo>
                    <a:pt x="1272" y="1766"/>
                    <a:pt x="1636" y="1376"/>
                    <a:pt x="1636" y="883"/>
                  </a:cubicBezTo>
                  <a:cubicBezTo>
                    <a:pt x="1636" y="416"/>
                    <a:pt x="1272" y="0"/>
                    <a:pt x="831" y="0"/>
                  </a:cubicBezTo>
                  <a:close/>
                </a:path>
              </a:pathLst>
            </a:custGeom>
            <a:solidFill>
              <a:srgbClr val="7DFF00"/>
            </a:solidFill>
            <a:ln w="3900" cap="flat" cmpd="sng">
              <a:solidFill>
                <a:srgbClr val="0F4000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" name="Google Shape;1242;p16"/>
            <p:cNvSpPr/>
            <p:nvPr/>
          </p:nvSpPr>
          <p:spPr>
            <a:xfrm>
              <a:off x="6223084" y="2666866"/>
              <a:ext cx="49110" cy="52503"/>
            </a:xfrm>
            <a:custGeom>
              <a:avLst/>
              <a:gdLst/>
              <a:ahLst/>
              <a:cxnLst/>
              <a:rect l="l" t="t" r="r" b="b"/>
              <a:pathLst>
                <a:path w="1637" h="1766" extrusionOk="0">
                  <a:moveTo>
                    <a:pt x="832" y="0"/>
                  </a:moveTo>
                  <a:cubicBezTo>
                    <a:pt x="364" y="0"/>
                    <a:pt x="1" y="390"/>
                    <a:pt x="1" y="883"/>
                  </a:cubicBezTo>
                  <a:cubicBezTo>
                    <a:pt x="1" y="1376"/>
                    <a:pt x="364" y="1766"/>
                    <a:pt x="832" y="1766"/>
                  </a:cubicBezTo>
                  <a:cubicBezTo>
                    <a:pt x="1273" y="1766"/>
                    <a:pt x="1636" y="1376"/>
                    <a:pt x="1636" y="883"/>
                  </a:cubicBezTo>
                  <a:cubicBezTo>
                    <a:pt x="1636" y="390"/>
                    <a:pt x="1273" y="0"/>
                    <a:pt x="832" y="0"/>
                  </a:cubicBezTo>
                  <a:close/>
                </a:path>
              </a:pathLst>
            </a:custGeom>
            <a:solidFill>
              <a:srgbClr val="7DFF00"/>
            </a:solidFill>
            <a:ln w="3900" cap="flat" cmpd="sng">
              <a:solidFill>
                <a:srgbClr val="0F4000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" name="Google Shape;1243;p16"/>
            <p:cNvSpPr/>
            <p:nvPr/>
          </p:nvSpPr>
          <p:spPr>
            <a:xfrm>
              <a:off x="6219964" y="2620550"/>
              <a:ext cx="49110" cy="52533"/>
            </a:xfrm>
            <a:custGeom>
              <a:avLst/>
              <a:gdLst/>
              <a:ahLst/>
              <a:cxnLst/>
              <a:rect l="l" t="t" r="r" b="b"/>
              <a:pathLst>
                <a:path w="1637" h="1767" extrusionOk="0">
                  <a:moveTo>
                    <a:pt x="832" y="1"/>
                  </a:moveTo>
                  <a:cubicBezTo>
                    <a:pt x="364" y="1"/>
                    <a:pt x="1" y="390"/>
                    <a:pt x="1" y="884"/>
                  </a:cubicBezTo>
                  <a:cubicBezTo>
                    <a:pt x="1" y="1377"/>
                    <a:pt x="364" y="1766"/>
                    <a:pt x="832" y="1766"/>
                  </a:cubicBezTo>
                  <a:cubicBezTo>
                    <a:pt x="1273" y="1766"/>
                    <a:pt x="1636" y="1377"/>
                    <a:pt x="1636" y="884"/>
                  </a:cubicBezTo>
                  <a:cubicBezTo>
                    <a:pt x="1636" y="390"/>
                    <a:pt x="1273" y="1"/>
                    <a:pt x="832" y="1"/>
                  </a:cubicBezTo>
                  <a:close/>
                </a:path>
              </a:pathLst>
            </a:custGeom>
            <a:solidFill>
              <a:srgbClr val="7DFF00"/>
            </a:solidFill>
            <a:ln w="3900" cap="flat" cmpd="sng">
              <a:solidFill>
                <a:srgbClr val="0F4000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" name="Google Shape;1244;p16"/>
            <p:cNvSpPr/>
            <p:nvPr/>
          </p:nvSpPr>
          <p:spPr>
            <a:xfrm>
              <a:off x="6256592" y="2592785"/>
              <a:ext cx="49080" cy="52503"/>
            </a:xfrm>
            <a:custGeom>
              <a:avLst/>
              <a:gdLst/>
              <a:ahLst/>
              <a:cxnLst/>
              <a:rect l="l" t="t" r="r" b="b"/>
              <a:pathLst>
                <a:path w="1636" h="1766" extrusionOk="0">
                  <a:moveTo>
                    <a:pt x="805" y="0"/>
                  </a:moveTo>
                  <a:cubicBezTo>
                    <a:pt x="364" y="0"/>
                    <a:pt x="0" y="390"/>
                    <a:pt x="0" y="883"/>
                  </a:cubicBezTo>
                  <a:cubicBezTo>
                    <a:pt x="0" y="1376"/>
                    <a:pt x="364" y="1766"/>
                    <a:pt x="805" y="1766"/>
                  </a:cubicBezTo>
                  <a:cubicBezTo>
                    <a:pt x="1272" y="1766"/>
                    <a:pt x="1636" y="1376"/>
                    <a:pt x="1636" y="883"/>
                  </a:cubicBezTo>
                  <a:cubicBezTo>
                    <a:pt x="1636" y="390"/>
                    <a:pt x="1272" y="0"/>
                    <a:pt x="805" y="0"/>
                  </a:cubicBezTo>
                  <a:close/>
                </a:path>
              </a:pathLst>
            </a:custGeom>
            <a:solidFill>
              <a:srgbClr val="7DFF00"/>
            </a:solidFill>
            <a:ln w="3900" cap="flat" cmpd="sng">
              <a:solidFill>
                <a:srgbClr val="0F4000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" name="Google Shape;1245;p16"/>
            <p:cNvSpPr/>
            <p:nvPr/>
          </p:nvSpPr>
          <p:spPr>
            <a:xfrm>
              <a:off x="6285391" y="2564217"/>
              <a:ext cx="49110" cy="51760"/>
            </a:xfrm>
            <a:custGeom>
              <a:avLst/>
              <a:gdLst/>
              <a:ahLst/>
              <a:cxnLst/>
              <a:rect l="l" t="t" r="r" b="b"/>
              <a:pathLst>
                <a:path w="1637" h="1741" extrusionOk="0">
                  <a:moveTo>
                    <a:pt x="805" y="1"/>
                  </a:moveTo>
                  <a:cubicBezTo>
                    <a:pt x="364" y="1"/>
                    <a:pt x="1" y="390"/>
                    <a:pt x="1" y="857"/>
                  </a:cubicBezTo>
                  <a:cubicBezTo>
                    <a:pt x="1" y="1351"/>
                    <a:pt x="364" y="1740"/>
                    <a:pt x="805" y="1740"/>
                  </a:cubicBezTo>
                  <a:cubicBezTo>
                    <a:pt x="1247" y="1740"/>
                    <a:pt x="1636" y="1351"/>
                    <a:pt x="1636" y="857"/>
                  </a:cubicBezTo>
                  <a:cubicBezTo>
                    <a:pt x="1636" y="390"/>
                    <a:pt x="1247" y="1"/>
                    <a:pt x="805" y="1"/>
                  </a:cubicBezTo>
                  <a:close/>
                </a:path>
              </a:pathLst>
            </a:custGeom>
            <a:solidFill>
              <a:srgbClr val="7DFF00"/>
            </a:solidFill>
            <a:ln w="3900" cap="flat" cmpd="sng">
              <a:solidFill>
                <a:srgbClr val="0F4000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" name="Google Shape;1246;p16"/>
            <p:cNvSpPr/>
            <p:nvPr/>
          </p:nvSpPr>
          <p:spPr>
            <a:xfrm>
              <a:off x="5837602" y="1954892"/>
              <a:ext cx="53760" cy="46498"/>
            </a:xfrm>
            <a:custGeom>
              <a:avLst/>
              <a:gdLst/>
              <a:ahLst/>
              <a:cxnLst/>
              <a:rect l="l" t="t" r="r" b="b"/>
              <a:pathLst>
                <a:path w="1792" h="1564" extrusionOk="0">
                  <a:moveTo>
                    <a:pt x="851" y="0"/>
                  </a:moveTo>
                  <a:cubicBezTo>
                    <a:pt x="636" y="0"/>
                    <a:pt x="426" y="91"/>
                    <a:pt x="286" y="274"/>
                  </a:cubicBezTo>
                  <a:cubicBezTo>
                    <a:pt x="0" y="586"/>
                    <a:pt x="78" y="1079"/>
                    <a:pt x="416" y="1365"/>
                  </a:cubicBezTo>
                  <a:cubicBezTo>
                    <a:pt x="573" y="1498"/>
                    <a:pt x="765" y="1564"/>
                    <a:pt x="954" y="1564"/>
                  </a:cubicBezTo>
                  <a:cubicBezTo>
                    <a:pt x="1169" y="1564"/>
                    <a:pt x="1380" y="1479"/>
                    <a:pt x="1532" y="1313"/>
                  </a:cubicBezTo>
                  <a:cubicBezTo>
                    <a:pt x="1791" y="975"/>
                    <a:pt x="1714" y="482"/>
                    <a:pt x="1376" y="196"/>
                  </a:cubicBezTo>
                  <a:cubicBezTo>
                    <a:pt x="1221" y="66"/>
                    <a:pt x="1034" y="0"/>
                    <a:pt x="851" y="0"/>
                  </a:cubicBezTo>
                  <a:close/>
                </a:path>
              </a:pathLst>
            </a:custGeom>
            <a:solidFill>
              <a:srgbClr val="00A0C6"/>
            </a:solidFill>
            <a:ln w="3900" cap="flat" cmpd="sng">
              <a:solidFill>
                <a:srgbClr val="0000FF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" name="Google Shape;1247;p16"/>
            <p:cNvSpPr/>
            <p:nvPr/>
          </p:nvSpPr>
          <p:spPr>
            <a:xfrm>
              <a:off x="5874980" y="1977961"/>
              <a:ext cx="53760" cy="45814"/>
            </a:xfrm>
            <a:custGeom>
              <a:avLst/>
              <a:gdLst/>
              <a:ahLst/>
              <a:cxnLst/>
              <a:rect l="l" t="t" r="r" b="b"/>
              <a:pathLst>
                <a:path w="1792" h="1541" extrusionOk="0">
                  <a:moveTo>
                    <a:pt x="838" y="0"/>
                  </a:moveTo>
                  <a:cubicBezTo>
                    <a:pt x="623" y="0"/>
                    <a:pt x="412" y="85"/>
                    <a:pt x="260" y="251"/>
                  </a:cubicBezTo>
                  <a:cubicBezTo>
                    <a:pt x="0" y="563"/>
                    <a:pt x="78" y="1056"/>
                    <a:pt x="416" y="1341"/>
                  </a:cubicBezTo>
                  <a:cubicBezTo>
                    <a:pt x="573" y="1475"/>
                    <a:pt x="765" y="1540"/>
                    <a:pt x="951" y="1540"/>
                  </a:cubicBezTo>
                  <a:cubicBezTo>
                    <a:pt x="1163" y="1540"/>
                    <a:pt x="1368" y="1455"/>
                    <a:pt x="1506" y="1290"/>
                  </a:cubicBezTo>
                  <a:cubicBezTo>
                    <a:pt x="1792" y="978"/>
                    <a:pt x="1714" y="485"/>
                    <a:pt x="1376" y="199"/>
                  </a:cubicBezTo>
                  <a:cubicBezTo>
                    <a:pt x="1218" y="66"/>
                    <a:pt x="1027" y="0"/>
                    <a:pt x="838" y="0"/>
                  </a:cubicBezTo>
                  <a:close/>
                </a:path>
              </a:pathLst>
            </a:custGeom>
            <a:solidFill>
              <a:srgbClr val="00A0C6"/>
            </a:solidFill>
            <a:ln w="3900" cap="flat" cmpd="sng">
              <a:solidFill>
                <a:srgbClr val="0000FF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" name="Google Shape;1248;p16"/>
            <p:cNvSpPr/>
            <p:nvPr/>
          </p:nvSpPr>
          <p:spPr>
            <a:xfrm>
              <a:off x="5902219" y="2009591"/>
              <a:ext cx="53790" cy="45814"/>
            </a:xfrm>
            <a:custGeom>
              <a:avLst/>
              <a:gdLst/>
              <a:ahLst/>
              <a:cxnLst/>
              <a:rect l="l" t="t" r="r" b="b"/>
              <a:pathLst>
                <a:path w="1793" h="1541" extrusionOk="0">
                  <a:moveTo>
                    <a:pt x="839" y="1"/>
                  </a:moveTo>
                  <a:cubicBezTo>
                    <a:pt x="624" y="1"/>
                    <a:pt x="413" y="86"/>
                    <a:pt x="261" y="252"/>
                  </a:cubicBezTo>
                  <a:cubicBezTo>
                    <a:pt x="1" y="563"/>
                    <a:pt x="79" y="1056"/>
                    <a:pt x="416" y="1342"/>
                  </a:cubicBezTo>
                  <a:cubicBezTo>
                    <a:pt x="574" y="1475"/>
                    <a:pt x="766" y="1541"/>
                    <a:pt x="952" y="1541"/>
                  </a:cubicBezTo>
                  <a:cubicBezTo>
                    <a:pt x="1164" y="1541"/>
                    <a:pt x="1368" y="1456"/>
                    <a:pt x="1507" y="1290"/>
                  </a:cubicBezTo>
                  <a:cubicBezTo>
                    <a:pt x="1792" y="978"/>
                    <a:pt x="1714" y="485"/>
                    <a:pt x="1377" y="200"/>
                  </a:cubicBezTo>
                  <a:cubicBezTo>
                    <a:pt x="1219" y="66"/>
                    <a:pt x="1027" y="1"/>
                    <a:pt x="839" y="1"/>
                  </a:cubicBezTo>
                  <a:close/>
                </a:path>
              </a:pathLst>
            </a:custGeom>
            <a:solidFill>
              <a:srgbClr val="00A0C6"/>
            </a:solidFill>
            <a:ln w="3900" cap="flat" cmpd="sng">
              <a:solidFill>
                <a:srgbClr val="0000FF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" name="Google Shape;1249;p16"/>
            <p:cNvSpPr/>
            <p:nvPr/>
          </p:nvSpPr>
          <p:spPr>
            <a:xfrm>
              <a:off x="5937287" y="2034770"/>
              <a:ext cx="53760" cy="46111"/>
            </a:xfrm>
            <a:custGeom>
              <a:avLst/>
              <a:gdLst/>
              <a:ahLst/>
              <a:cxnLst/>
              <a:rect l="l" t="t" r="r" b="b"/>
              <a:pathLst>
                <a:path w="1792" h="1551" extrusionOk="0">
                  <a:moveTo>
                    <a:pt x="851" y="0"/>
                  </a:moveTo>
                  <a:cubicBezTo>
                    <a:pt x="635" y="0"/>
                    <a:pt x="426" y="93"/>
                    <a:pt x="286" y="261"/>
                  </a:cubicBezTo>
                  <a:cubicBezTo>
                    <a:pt x="0" y="573"/>
                    <a:pt x="78" y="1066"/>
                    <a:pt x="416" y="1352"/>
                  </a:cubicBezTo>
                  <a:cubicBezTo>
                    <a:pt x="573" y="1485"/>
                    <a:pt x="765" y="1550"/>
                    <a:pt x="954" y="1550"/>
                  </a:cubicBezTo>
                  <a:cubicBezTo>
                    <a:pt x="1169" y="1550"/>
                    <a:pt x="1380" y="1466"/>
                    <a:pt x="1532" y="1300"/>
                  </a:cubicBezTo>
                  <a:cubicBezTo>
                    <a:pt x="1791" y="988"/>
                    <a:pt x="1714" y="495"/>
                    <a:pt x="1376" y="209"/>
                  </a:cubicBezTo>
                  <a:cubicBezTo>
                    <a:pt x="1221" y="66"/>
                    <a:pt x="1034" y="0"/>
                    <a:pt x="851" y="0"/>
                  </a:cubicBezTo>
                  <a:close/>
                </a:path>
              </a:pathLst>
            </a:custGeom>
            <a:solidFill>
              <a:srgbClr val="00A0C6"/>
            </a:solidFill>
            <a:ln w="3900" cap="flat" cmpd="sng">
              <a:solidFill>
                <a:srgbClr val="0000FF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" name="Google Shape;1250;p16"/>
            <p:cNvSpPr/>
            <p:nvPr/>
          </p:nvSpPr>
          <p:spPr>
            <a:xfrm>
              <a:off x="5935727" y="2076805"/>
              <a:ext cx="53760" cy="46527"/>
            </a:xfrm>
            <a:custGeom>
              <a:avLst/>
              <a:gdLst/>
              <a:ahLst/>
              <a:cxnLst/>
              <a:rect l="l" t="t" r="r" b="b"/>
              <a:pathLst>
                <a:path w="1792" h="1565" extrusionOk="0">
                  <a:moveTo>
                    <a:pt x="840" y="1"/>
                  </a:moveTo>
                  <a:cubicBezTo>
                    <a:pt x="617" y="1"/>
                    <a:pt x="400" y="92"/>
                    <a:pt x="260" y="275"/>
                  </a:cubicBezTo>
                  <a:cubicBezTo>
                    <a:pt x="0" y="587"/>
                    <a:pt x="52" y="1080"/>
                    <a:pt x="416" y="1365"/>
                  </a:cubicBezTo>
                  <a:cubicBezTo>
                    <a:pt x="573" y="1499"/>
                    <a:pt x="765" y="1564"/>
                    <a:pt x="951" y="1564"/>
                  </a:cubicBezTo>
                  <a:cubicBezTo>
                    <a:pt x="1163" y="1564"/>
                    <a:pt x="1368" y="1479"/>
                    <a:pt x="1506" y="1314"/>
                  </a:cubicBezTo>
                  <a:cubicBezTo>
                    <a:pt x="1792" y="976"/>
                    <a:pt x="1714" y="483"/>
                    <a:pt x="1376" y="197"/>
                  </a:cubicBezTo>
                  <a:cubicBezTo>
                    <a:pt x="1221" y="66"/>
                    <a:pt x="1029" y="1"/>
                    <a:pt x="840" y="1"/>
                  </a:cubicBezTo>
                  <a:close/>
                </a:path>
              </a:pathLst>
            </a:custGeom>
            <a:solidFill>
              <a:srgbClr val="00A0C6"/>
            </a:solidFill>
            <a:ln w="3900" cap="flat" cmpd="sng">
              <a:solidFill>
                <a:srgbClr val="0000FF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" name="Google Shape;1251;p16"/>
            <p:cNvSpPr/>
            <p:nvPr/>
          </p:nvSpPr>
          <p:spPr>
            <a:xfrm>
              <a:off x="5939627" y="2113845"/>
              <a:ext cx="52980" cy="46527"/>
            </a:xfrm>
            <a:custGeom>
              <a:avLst/>
              <a:gdLst/>
              <a:ahLst/>
              <a:cxnLst/>
              <a:rect l="l" t="t" r="r" b="b"/>
              <a:pathLst>
                <a:path w="1766" h="1565" extrusionOk="0">
                  <a:moveTo>
                    <a:pt x="825" y="1"/>
                  </a:moveTo>
                  <a:cubicBezTo>
                    <a:pt x="609" y="1"/>
                    <a:pt x="400" y="92"/>
                    <a:pt x="260" y="275"/>
                  </a:cubicBezTo>
                  <a:cubicBezTo>
                    <a:pt x="0" y="587"/>
                    <a:pt x="52" y="1080"/>
                    <a:pt x="389" y="1366"/>
                  </a:cubicBezTo>
                  <a:cubicBezTo>
                    <a:pt x="559" y="1499"/>
                    <a:pt x="758" y="1564"/>
                    <a:pt x="947" y="1564"/>
                  </a:cubicBezTo>
                  <a:cubicBezTo>
                    <a:pt x="1163" y="1564"/>
                    <a:pt x="1368" y="1480"/>
                    <a:pt x="1506" y="1314"/>
                  </a:cubicBezTo>
                  <a:cubicBezTo>
                    <a:pt x="1765" y="976"/>
                    <a:pt x="1713" y="483"/>
                    <a:pt x="1350" y="197"/>
                  </a:cubicBezTo>
                  <a:cubicBezTo>
                    <a:pt x="1195" y="66"/>
                    <a:pt x="1008" y="1"/>
                    <a:pt x="825" y="1"/>
                  </a:cubicBezTo>
                  <a:close/>
                </a:path>
              </a:pathLst>
            </a:custGeom>
            <a:solidFill>
              <a:srgbClr val="00A0C6"/>
            </a:solidFill>
            <a:ln w="3900" cap="flat" cmpd="sng">
              <a:solidFill>
                <a:srgbClr val="0000FF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" name="Google Shape;1252;p16"/>
            <p:cNvSpPr/>
            <p:nvPr/>
          </p:nvSpPr>
          <p:spPr>
            <a:xfrm>
              <a:off x="5930267" y="2153145"/>
              <a:ext cx="53760" cy="45814"/>
            </a:xfrm>
            <a:custGeom>
              <a:avLst/>
              <a:gdLst/>
              <a:ahLst/>
              <a:cxnLst/>
              <a:rect l="l" t="t" r="r" b="b"/>
              <a:pathLst>
                <a:path w="1792" h="1541" extrusionOk="0">
                  <a:moveTo>
                    <a:pt x="841" y="0"/>
                  </a:moveTo>
                  <a:cubicBezTo>
                    <a:pt x="629" y="0"/>
                    <a:pt x="424" y="85"/>
                    <a:pt x="286" y="251"/>
                  </a:cubicBezTo>
                  <a:cubicBezTo>
                    <a:pt x="1" y="563"/>
                    <a:pt x="78" y="1056"/>
                    <a:pt x="416" y="1342"/>
                  </a:cubicBezTo>
                  <a:cubicBezTo>
                    <a:pt x="574" y="1475"/>
                    <a:pt x="765" y="1540"/>
                    <a:pt x="954" y="1540"/>
                  </a:cubicBezTo>
                  <a:cubicBezTo>
                    <a:pt x="1169" y="1540"/>
                    <a:pt x="1380" y="1456"/>
                    <a:pt x="1532" y="1290"/>
                  </a:cubicBezTo>
                  <a:cubicBezTo>
                    <a:pt x="1792" y="978"/>
                    <a:pt x="1714" y="485"/>
                    <a:pt x="1376" y="199"/>
                  </a:cubicBezTo>
                  <a:cubicBezTo>
                    <a:pt x="1219" y="66"/>
                    <a:pt x="1027" y="0"/>
                    <a:pt x="841" y="0"/>
                  </a:cubicBezTo>
                  <a:close/>
                </a:path>
              </a:pathLst>
            </a:custGeom>
            <a:solidFill>
              <a:srgbClr val="00A0C6"/>
            </a:solidFill>
            <a:ln w="3900" cap="flat" cmpd="sng">
              <a:solidFill>
                <a:srgbClr val="0000FF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" name="Google Shape;1253;p16"/>
            <p:cNvSpPr/>
            <p:nvPr/>
          </p:nvSpPr>
          <p:spPr>
            <a:xfrm>
              <a:off x="5060367" y="1899391"/>
              <a:ext cx="1084140" cy="2213369"/>
            </a:xfrm>
            <a:custGeom>
              <a:avLst/>
              <a:gdLst/>
              <a:ahLst/>
              <a:cxnLst/>
              <a:rect l="l" t="t" r="r" b="b"/>
              <a:pathLst>
                <a:path w="36138" h="74449" extrusionOk="0">
                  <a:moveTo>
                    <a:pt x="28689" y="26828"/>
                  </a:moveTo>
                  <a:cubicBezTo>
                    <a:pt x="29123" y="26828"/>
                    <a:pt x="29498" y="27022"/>
                    <a:pt x="29596" y="27193"/>
                  </a:cubicBezTo>
                  <a:cubicBezTo>
                    <a:pt x="29622" y="27219"/>
                    <a:pt x="29673" y="27297"/>
                    <a:pt x="29570" y="27531"/>
                  </a:cubicBezTo>
                  <a:cubicBezTo>
                    <a:pt x="29284" y="28128"/>
                    <a:pt x="28453" y="28569"/>
                    <a:pt x="27389" y="28699"/>
                  </a:cubicBezTo>
                  <a:cubicBezTo>
                    <a:pt x="27216" y="28716"/>
                    <a:pt x="27040" y="28725"/>
                    <a:pt x="26865" y="28725"/>
                  </a:cubicBezTo>
                  <a:cubicBezTo>
                    <a:pt x="26515" y="28725"/>
                    <a:pt x="26169" y="28690"/>
                    <a:pt x="25857" y="28621"/>
                  </a:cubicBezTo>
                  <a:cubicBezTo>
                    <a:pt x="26610" y="27609"/>
                    <a:pt x="27597" y="26856"/>
                    <a:pt x="28609" y="26830"/>
                  </a:cubicBezTo>
                  <a:cubicBezTo>
                    <a:pt x="28636" y="26828"/>
                    <a:pt x="28663" y="26828"/>
                    <a:pt x="28689" y="26828"/>
                  </a:cubicBezTo>
                  <a:close/>
                  <a:moveTo>
                    <a:pt x="28769" y="32507"/>
                  </a:moveTo>
                  <a:cubicBezTo>
                    <a:pt x="28847" y="32507"/>
                    <a:pt x="28908" y="32518"/>
                    <a:pt x="28947" y="32541"/>
                  </a:cubicBezTo>
                  <a:cubicBezTo>
                    <a:pt x="28999" y="32671"/>
                    <a:pt x="28973" y="32723"/>
                    <a:pt x="28947" y="32775"/>
                  </a:cubicBezTo>
                  <a:cubicBezTo>
                    <a:pt x="28544" y="33329"/>
                    <a:pt x="26943" y="33737"/>
                    <a:pt x="26255" y="33737"/>
                  </a:cubicBezTo>
                  <a:cubicBezTo>
                    <a:pt x="26234" y="33737"/>
                    <a:pt x="26214" y="33736"/>
                    <a:pt x="26195" y="33736"/>
                  </a:cubicBezTo>
                  <a:lnTo>
                    <a:pt x="26169" y="33736"/>
                  </a:lnTo>
                  <a:cubicBezTo>
                    <a:pt x="26299" y="33606"/>
                    <a:pt x="26402" y="33502"/>
                    <a:pt x="26558" y="33398"/>
                  </a:cubicBezTo>
                  <a:cubicBezTo>
                    <a:pt x="27309" y="32868"/>
                    <a:pt x="28323" y="32507"/>
                    <a:pt x="28769" y="32507"/>
                  </a:cubicBezTo>
                  <a:close/>
                  <a:moveTo>
                    <a:pt x="29329" y="37173"/>
                  </a:moveTo>
                  <a:cubicBezTo>
                    <a:pt x="29406" y="37173"/>
                    <a:pt x="29478" y="37186"/>
                    <a:pt x="29544" y="37214"/>
                  </a:cubicBezTo>
                  <a:cubicBezTo>
                    <a:pt x="29855" y="37344"/>
                    <a:pt x="29855" y="37448"/>
                    <a:pt x="29855" y="37500"/>
                  </a:cubicBezTo>
                  <a:cubicBezTo>
                    <a:pt x="29803" y="38149"/>
                    <a:pt x="28505" y="39265"/>
                    <a:pt x="27882" y="39447"/>
                  </a:cubicBezTo>
                  <a:cubicBezTo>
                    <a:pt x="27590" y="39528"/>
                    <a:pt x="27318" y="39569"/>
                    <a:pt x="27073" y="39569"/>
                  </a:cubicBezTo>
                  <a:cubicBezTo>
                    <a:pt x="26926" y="39569"/>
                    <a:pt x="26789" y="39554"/>
                    <a:pt x="26662" y="39525"/>
                  </a:cubicBezTo>
                  <a:cubicBezTo>
                    <a:pt x="27482" y="38307"/>
                    <a:pt x="28619" y="37173"/>
                    <a:pt x="29329" y="37173"/>
                  </a:cubicBezTo>
                  <a:close/>
                  <a:moveTo>
                    <a:pt x="29645" y="43145"/>
                  </a:moveTo>
                  <a:cubicBezTo>
                    <a:pt x="29709" y="43145"/>
                    <a:pt x="29770" y="43149"/>
                    <a:pt x="29829" y="43159"/>
                  </a:cubicBezTo>
                  <a:cubicBezTo>
                    <a:pt x="30504" y="43289"/>
                    <a:pt x="30530" y="43601"/>
                    <a:pt x="30556" y="43704"/>
                  </a:cubicBezTo>
                  <a:cubicBezTo>
                    <a:pt x="30608" y="44120"/>
                    <a:pt x="30297" y="44743"/>
                    <a:pt x="29673" y="45002"/>
                  </a:cubicBezTo>
                  <a:cubicBezTo>
                    <a:pt x="29287" y="45173"/>
                    <a:pt x="28929" y="45241"/>
                    <a:pt x="28603" y="45241"/>
                  </a:cubicBezTo>
                  <a:cubicBezTo>
                    <a:pt x="27987" y="45241"/>
                    <a:pt x="27486" y="44998"/>
                    <a:pt x="27129" y="44743"/>
                  </a:cubicBezTo>
                  <a:cubicBezTo>
                    <a:pt x="27415" y="44405"/>
                    <a:pt x="27752" y="44068"/>
                    <a:pt x="28116" y="43808"/>
                  </a:cubicBezTo>
                  <a:cubicBezTo>
                    <a:pt x="28660" y="43377"/>
                    <a:pt x="29205" y="43145"/>
                    <a:pt x="29645" y="43145"/>
                  </a:cubicBezTo>
                  <a:close/>
                  <a:moveTo>
                    <a:pt x="29956" y="49249"/>
                  </a:moveTo>
                  <a:cubicBezTo>
                    <a:pt x="30166" y="49249"/>
                    <a:pt x="30362" y="49295"/>
                    <a:pt x="30504" y="49390"/>
                  </a:cubicBezTo>
                  <a:cubicBezTo>
                    <a:pt x="30634" y="49468"/>
                    <a:pt x="30790" y="49623"/>
                    <a:pt x="30764" y="50039"/>
                  </a:cubicBezTo>
                  <a:cubicBezTo>
                    <a:pt x="30686" y="50740"/>
                    <a:pt x="29440" y="51752"/>
                    <a:pt x="28661" y="51882"/>
                  </a:cubicBezTo>
                  <a:cubicBezTo>
                    <a:pt x="28455" y="51926"/>
                    <a:pt x="28261" y="51947"/>
                    <a:pt x="28079" y="51947"/>
                  </a:cubicBezTo>
                  <a:cubicBezTo>
                    <a:pt x="27621" y="51947"/>
                    <a:pt x="27238" y="51812"/>
                    <a:pt x="26922" y="51571"/>
                  </a:cubicBezTo>
                  <a:cubicBezTo>
                    <a:pt x="27597" y="50636"/>
                    <a:pt x="28505" y="49805"/>
                    <a:pt x="29206" y="49442"/>
                  </a:cubicBezTo>
                  <a:cubicBezTo>
                    <a:pt x="29432" y="49315"/>
                    <a:pt x="29704" y="49249"/>
                    <a:pt x="29956" y="49249"/>
                  </a:cubicBezTo>
                  <a:close/>
                  <a:moveTo>
                    <a:pt x="28633" y="1"/>
                  </a:moveTo>
                  <a:cubicBezTo>
                    <a:pt x="28496" y="1"/>
                    <a:pt x="28358" y="5"/>
                    <a:pt x="28220" y="13"/>
                  </a:cubicBezTo>
                  <a:cubicBezTo>
                    <a:pt x="27415" y="64"/>
                    <a:pt x="26299" y="402"/>
                    <a:pt x="25598" y="765"/>
                  </a:cubicBezTo>
                  <a:cubicBezTo>
                    <a:pt x="24715" y="1233"/>
                    <a:pt x="23703" y="2011"/>
                    <a:pt x="22508" y="2894"/>
                  </a:cubicBezTo>
                  <a:cubicBezTo>
                    <a:pt x="19358" y="5233"/>
                    <a:pt x="16495" y="7175"/>
                    <a:pt x="14239" y="7175"/>
                  </a:cubicBezTo>
                  <a:cubicBezTo>
                    <a:pt x="13391" y="7175"/>
                    <a:pt x="12628" y="6901"/>
                    <a:pt x="11968" y="6269"/>
                  </a:cubicBezTo>
                  <a:cubicBezTo>
                    <a:pt x="11809" y="6110"/>
                    <a:pt x="11597" y="6031"/>
                    <a:pt x="11380" y="6031"/>
                  </a:cubicBezTo>
                  <a:cubicBezTo>
                    <a:pt x="11138" y="6031"/>
                    <a:pt x="10888" y="6129"/>
                    <a:pt x="10696" y="6321"/>
                  </a:cubicBezTo>
                  <a:cubicBezTo>
                    <a:pt x="10359" y="6658"/>
                    <a:pt x="10385" y="7230"/>
                    <a:pt x="10748" y="7567"/>
                  </a:cubicBezTo>
                  <a:cubicBezTo>
                    <a:pt x="11795" y="8577"/>
                    <a:pt x="12969" y="8984"/>
                    <a:pt x="14202" y="8984"/>
                  </a:cubicBezTo>
                  <a:cubicBezTo>
                    <a:pt x="17314" y="8984"/>
                    <a:pt x="20803" y="6393"/>
                    <a:pt x="23573" y="4348"/>
                  </a:cubicBezTo>
                  <a:cubicBezTo>
                    <a:pt x="24663" y="3543"/>
                    <a:pt x="25702" y="2764"/>
                    <a:pt x="26454" y="2349"/>
                  </a:cubicBezTo>
                  <a:cubicBezTo>
                    <a:pt x="27140" y="1982"/>
                    <a:pt x="27992" y="1805"/>
                    <a:pt x="28860" y="1805"/>
                  </a:cubicBezTo>
                  <a:cubicBezTo>
                    <a:pt x="29833" y="1805"/>
                    <a:pt x="30825" y="2027"/>
                    <a:pt x="31621" y="2453"/>
                  </a:cubicBezTo>
                  <a:cubicBezTo>
                    <a:pt x="32581" y="2998"/>
                    <a:pt x="33204" y="4062"/>
                    <a:pt x="33645" y="5075"/>
                  </a:cubicBezTo>
                  <a:cubicBezTo>
                    <a:pt x="34424" y="6892"/>
                    <a:pt x="34788" y="8969"/>
                    <a:pt x="34632" y="10942"/>
                  </a:cubicBezTo>
                  <a:cubicBezTo>
                    <a:pt x="34554" y="11980"/>
                    <a:pt x="34346" y="12967"/>
                    <a:pt x="33931" y="13902"/>
                  </a:cubicBezTo>
                  <a:cubicBezTo>
                    <a:pt x="33568" y="14706"/>
                    <a:pt x="32737" y="15251"/>
                    <a:pt x="32088" y="15771"/>
                  </a:cubicBezTo>
                  <a:cubicBezTo>
                    <a:pt x="31335" y="16394"/>
                    <a:pt x="30452" y="16913"/>
                    <a:pt x="29673" y="17536"/>
                  </a:cubicBezTo>
                  <a:cubicBezTo>
                    <a:pt x="28116" y="18730"/>
                    <a:pt x="26610" y="20028"/>
                    <a:pt x="25312" y="21508"/>
                  </a:cubicBezTo>
                  <a:cubicBezTo>
                    <a:pt x="25286" y="21560"/>
                    <a:pt x="25260" y="21586"/>
                    <a:pt x="25234" y="21612"/>
                  </a:cubicBezTo>
                  <a:cubicBezTo>
                    <a:pt x="24429" y="22572"/>
                    <a:pt x="22379" y="25013"/>
                    <a:pt x="22379" y="27193"/>
                  </a:cubicBezTo>
                  <a:cubicBezTo>
                    <a:pt x="22379" y="27816"/>
                    <a:pt x="22534" y="28440"/>
                    <a:pt x="22976" y="28985"/>
                  </a:cubicBezTo>
                  <a:cubicBezTo>
                    <a:pt x="23079" y="29114"/>
                    <a:pt x="23235" y="29244"/>
                    <a:pt x="23391" y="29374"/>
                  </a:cubicBezTo>
                  <a:cubicBezTo>
                    <a:pt x="23028" y="30231"/>
                    <a:pt x="22820" y="31113"/>
                    <a:pt x="22794" y="31944"/>
                  </a:cubicBezTo>
                  <a:lnTo>
                    <a:pt x="22794" y="32022"/>
                  </a:lnTo>
                  <a:cubicBezTo>
                    <a:pt x="22794" y="33035"/>
                    <a:pt x="23131" y="33891"/>
                    <a:pt x="23677" y="34514"/>
                  </a:cubicBezTo>
                  <a:cubicBezTo>
                    <a:pt x="23443" y="35241"/>
                    <a:pt x="23313" y="36020"/>
                    <a:pt x="23313" y="36773"/>
                  </a:cubicBezTo>
                  <a:cubicBezTo>
                    <a:pt x="23313" y="37656"/>
                    <a:pt x="23469" y="38512"/>
                    <a:pt x="23806" y="39213"/>
                  </a:cubicBezTo>
                  <a:cubicBezTo>
                    <a:pt x="23936" y="39525"/>
                    <a:pt x="24118" y="39784"/>
                    <a:pt x="24300" y="40018"/>
                  </a:cubicBezTo>
                  <a:cubicBezTo>
                    <a:pt x="24014" y="40641"/>
                    <a:pt x="23858" y="41316"/>
                    <a:pt x="23858" y="41991"/>
                  </a:cubicBezTo>
                  <a:cubicBezTo>
                    <a:pt x="23858" y="43003"/>
                    <a:pt x="24196" y="44042"/>
                    <a:pt x="24819" y="44925"/>
                  </a:cubicBezTo>
                  <a:cubicBezTo>
                    <a:pt x="24403" y="45651"/>
                    <a:pt x="24118" y="46404"/>
                    <a:pt x="24066" y="47053"/>
                  </a:cubicBezTo>
                  <a:cubicBezTo>
                    <a:pt x="24040" y="47287"/>
                    <a:pt x="23988" y="47702"/>
                    <a:pt x="23988" y="48170"/>
                  </a:cubicBezTo>
                  <a:cubicBezTo>
                    <a:pt x="23988" y="49182"/>
                    <a:pt x="24144" y="50584"/>
                    <a:pt x="24741" y="51726"/>
                  </a:cubicBezTo>
                  <a:cubicBezTo>
                    <a:pt x="24507" y="52220"/>
                    <a:pt x="24300" y="52765"/>
                    <a:pt x="24222" y="53284"/>
                  </a:cubicBezTo>
                  <a:cubicBezTo>
                    <a:pt x="24170" y="53518"/>
                    <a:pt x="24144" y="53751"/>
                    <a:pt x="24144" y="53985"/>
                  </a:cubicBezTo>
                  <a:cubicBezTo>
                    <a:pt x="24144" y="54842"/>
                    <a:pt x="24455" y="55594"/>
                    <a:pt x="25001" y="56243"/>
                  </a:cubicBezTo>
                  <a:cubicBezTo>
                    <a:pt x="25805" y="57100"/>
                    <a:pt x="26922" y="57438"/>
                    <a:pt x="27882" y="57723"/>
                  </a:cubicBezTo>
                  <a:cubicBezTo>
                    <a:pt x="28739" y="57983"/>
                    <a:pt x="29518" y="58216"/>
                    <a:pt x="30037" y="58736"/>
                  </a:cubicBezTo>
                  <a:cubicBezTo>
                    <a:pt x="31231" y="59930"/>
                    <a:pt x="31724" y="61410"/>
                    <a:pt x="31724" y="62889"/>
                  </a:cubicBezTo>
                  <a:cubicBezTo>
                    <a:pt x="31724" y="64629"/>
                    <a:pt x="31023" y="66394"/>
                    <a:pt x="29959" y="67770"/>
                  </a:cubicBezTo>
                  <a:cubicBezTo>
                    <a:pt x="27410" y="70977"/>
                    <a:pt x="23313" y="72117"/>
                    <a:pt x="19604" y="72117"/>
                  </a:cubicBezTo>
                  <a:cubicBezTo>
                    <a:pt x="18630" y="72117"/>
                    <a:pt x="17683" y="72038"/>
                    <a:pt x="16797" y="71898"/>
                  </a:cubicBezTo>
                  <a:cubicBezTo>
                    <a:pt x="15551" y="71690"/>
                    <a:pt x="14331" y="71327"/>
                    <a:pt x="13033" y="70937"/>
                  </a:cubicBezTo>
                  <a:cubicBezTo>
                    <a:pt x="11158" y="70351"/>
                    <a:pt x="9238" y="69765"/>
                    <a:pt x="7231" y="69765"/>
                  </a:cubicBezTo>
                  <a:cubicBezTo>
                    <a:pt x="6570" y="69765"/>
                    <a:pt x="5900" y="69829"/>
                    <a:pt x="5218" y="69977"/>
                  </a:cubicBezTo>
                  <a:cubicBezTo>
                    <a:pt x="3012" y="70444"/>
                    <a:pt x="1454" y="71431"/>
                    <a:pt x="286" y="73014"/>
                  </a:cubicBezTo>
                  <a:cubicBezTo>
                    <a:pt x="0" y="73429"/>
                    <a:pt x="104" y="74001"/>
                    <a:pt x="494" y="74286"/>
                  </a:cubicBezTo>
                  <a:cubicBezTo>
                    <a:pt x="654" y="74397"/>
                    <a:pt x="834" y="74449"/>
                    <a:pt x="1013" y="74449"/>
                  </a:cubicBezTo>
                  <a:cubicBezTo>
                    <a:pt x="1296" y="74449"/>
                    <a:pt x="1575" y="74317"/>
                    <a:pt x="1766" y="74079"/>
                  </a:cubicBezTo>
                  <a:cubicBezTo>
                    <a:pt x="2648" y="72832"/>
                    <a:pt x="3817" y="72131"/>
                    <a:pt x="5582" y="71716"/>
                  </a:cubicBezTo>
                  <a:cubicBezTo>
                    <a:pt x="6120" y="71601"/>
                    <a:pt x="6655" y="71551"/>
                    <a:pt x="7188" y="71551"/>
                  </a:cubicBezTo>
                  <a:cubicBezTo>
                    <a:pt x="8942" y="71551"/>
                    <a:pt x="10682" y="72093"/>
                    <a:pt x="12513" y="72651"/>
                  </a:cubicBezTo>
                  <a:cubicBezTo>
                    <a:pt x="13811" y="73040"/>
                    <a:pt x="15135" y="73455"/>
                    <a:pt x="16511" y="73663"/>
                  </a:cubicBezTo>
                  <a:cubicBezTo>
                    <a:pt x="17611" y="73834"/>
                    <a:pt x="18691" y="73918"/>
                    <a:pt x="19741" y="73918"/>
                  </a:cubicBezTo>
                  <a:cubicBezTo>
                    <a:pt x="24590" y="73918"/>
                    <a:pt x="28800" y="72130"/>
                    <a:pt x="31361" y="68886"/>
                  </a:cubicBezTo>
                  <a:cubicBezTo>
                    <a:pt x="32685" y="67199"/>
                    <a:pt x="33516" y="65044"/>
                    <a:pt x="33516" y="62863"/>
                  </a:cubicBezTo>
                  <a:cubicBezTo>
                    <a:pt x="33516" y="60942"/>
                    <a:pt x="32867" y="59021"/>
                    <a:pt x="31309" y="57464"/>
                  </a:cubicBezTo>
                  <a:cubicBezTo>
                    <a:pt x="30478" y="56607"/>
                    <a:pt x="29362" y="56295"/>
                    <a:pt x="28401" y="56010"/>
                  </a:cubicBezTo>
                  <a:cubicBezTo>
                    <a:pt x="27545" y="55750"/>
                    <a:pt x="26792" y="55543"/>
                    <a:pt x="26351" y="55023"/>
                  </a:cubicBezTo>
                  <a:cubicBezTo>
                    <a:pt x="26091" y="54738"/>
                    <a:pt x="25935" y="54374"/>
                    <a:pt x="25935" y="53959"/>
                  </a:cubicBezTo>
                  <a:cubicBezTo>
                    <a:pt x="25935" y="53855"/>
                    <a:pt x="25961" y="53725"/>
                    <a:pt x="25987" y="53595"/>
                  </a:cubicBezTo>
                  <a:cubicBezTo>
                    <a:pt x="26013" y="53466"/>
                    <a:pt x="26039" y="53336"/>
                    <a:pt x="26091" y="53206"/>
                  </a:cubicBezTo>
                  <a:cubicBezTo>
                    <a:pt x="26574" y="53496"/>
                    <a:pt x="27216" y="53743"/>
                    <a:pt x="28058" y="53743"/>
                  </a:cubicBezTo>
                  <a:cubicBezTo>
                    <a:pt x="28347" y="53743"/>
                    <a:pt x="28660" y="53714"/>
                    <a:pt x="28999" y="53647"/>
                  </a:cubicBezTo>
                  <a:cubicBezTo>
                    <a:pt x="30323" y="53414"/>
                    <a:pt x="32399" y="51908"/>
                    <a:pt x="32555" y="50221"/>
                  </a:cubicBezTo>
                  <a:cubicBezTo>
                    <a:pt x="32633" y="49234"/>
                    <a:pt x="32244" y="48377"/>
                    <a:pt x="31491" y="47884"/>
                  </a:cubicBezTo>
                  <a:cubicBezTo>
                    <a:pt x="31057" y="47595"/>
                    <a:pt x="30511" y="47452"/>
                    <a:pt x="29946" y="47452"/>
                  </a:cubicBezTo>
                  <a:cubicBezTo>
                    <a:pt x="29394" y="47452"/>
                    <a:pt x="28824" y="47589"/>
                    <a:pt x="28324" y="47858"/>
                  </a:cubicBezTo>
                  <a:cubicBezTo>
                    <a:pt x="27649" y="48248"/>
                    <a:pt x="26766" y="48974"/>
                    <a:pt x="25961" y="49883"/>
                  </a:cubicBezTo>
                  <a:cubicBezTo>
                    <a:pt x="25857" y="49338"/>
                    <a:pt x="25779" y="48741"/>
                    <a:pt x="25779" y="48170"/>
                  </a:cubicBezTo>
                  <a:cubicBezTo>
                    <a:pt x="25779" y="47858"/>
                    <a:pt x="25805" y="47547"/>
                    <a:pt x="25831" y="47235"/>
                  </a:cubicBezTo>
                  <a:cubicBezTo>
                    <a:pt x="25857" y="46975"/>
                    <a:pt x="25987" y="46638"/>
                    <a:pt x="26143" y="46275"/>
                  </a:cubicBezTo>
                  <a:cubicBezTo>
                    <a:pt x="26888" y="46776"/>
                    <a:pt x="27722" y="47038"/>
                    <a:pt x="28577" y="47038"/>
                  </a:cubicBezTo>
                  <a:cubicBezTo>
                    <a:pt x="29182" y="47038"/>
                    <a:pt x="29798" y="46907"/>
                    <a:pt x="30400" y="46638"/>
                  </a:cubicBezTo>
                  <a:cubicBezTo>
                    <a:pt x="31672" y="46093"/>
                    <a:pt x="32503" y="44743"/>
                    <a:pt x="32347" y="43497"/>
                  </a:cubicBezTo>
                  <a:cubicBezTo>
                    <a:pt x="32192" y="42380"/>
                    <a:pt x="31387" y="41602"/>
                    <a:pt x="30141" y="41394"/>
                  </a:cubicBezTo>
                  <a:cubicBezTo>
                    <a:pt x="29984" y="41369"/>
                    <a:pt x="29825" y="41357"/>
                    <a:pt x="29664" y="41357"/>
                  </a:cubicBezTo>
                  <a:cubicBezTo>
                    <a:pt x="28810" y="41357"/>
                    <a:pt x="27899" y="41703"/>
                    <a:pt x="27026" y="42380"/>
                  </a:cubicBezTo>
                  <a:cubicBezTo>
                    <a:pt x="26662" y="42640"/>
                    <a:pt x="26299" y="42978"/>
                    <a:pt x="25961" y="43341"/>
                  </a:cubicBezTo>
                  <a:cubicBezTo>
                    <a:pt x="25779" y="42900"/>
                    <a:pt x="25676" y="42432"/>
                    <a:pt x="25676" y="41965"/>
                  </a:cubicBezTo>
                  <a:cubicBezTo>
                    <a:pt x="25676" y="41679"/>
                    <a:pt x="25727" y="41394"/>
                    <a:pt x="25805" y="41134"/>
                  </a:cubicBezTo>
                  <a:cubicBezTo>
                    <a:pt x="26209" y="41287"/>
                    <a:pt x="26642" y="41366"/>
                    <a:pt x="27105" y="41366"/>
                  </a:cubicBezTo>
                  <a:cubicBezTo>
                    <a:pt x="27506" y="41366"/>
                    <a:pt x="27929" y="41307"/>
                    <a:pt x="28375" y="41186"/>
                  </a:cubicBezTo>
                  <a:cubicBezTo>
                    <a:pt x="29414" y="40875"/>
                    <a:pt x="31517" y="39265"/>
                    <a:pt x="31647" y="37604"/>
                  </a:cubicBezTo>
                  <a:cubicBezTo>
                    <a:pt x="31698" y="36721"/>
                    <a:pt x="31205" y="35968"/>
                    <a:pt x="30245" y="35553"/>
                  </a:cubicBezTo>
                  <a:cubicBezTo>
                    <a:pt x="29947" y="35421"/>
                    <a:pt x="29647" y="35361"/>
                    <a:pt x="29348" y="35361"/>
                  </a:cubicBezTo>
                  <a:cubicBezTo>
                    <a:pt x="27826" y="35361"/>
                    <a:pt x="26341" y="36907"/>
                    <a:pt x="25364" y="38253"/>
                  </a:cubicBezTo>
                  <a:cubicBezTo>
                    <a:pt x="25208" y="37811"/>
                    <a:pt x="25104" y="37318"/>
                    <a:pt x="25104" y="36799"/>
                  </a:cubicBezTo>
                  <a:cubicBezTo>
                    <a:pt x="25104" y="36332"/>
                    <a:pt x="25156" y="35864"/>
                    <a:pt x="25286" y="35397"/>
                  </a:cubicBezTo>
                  <a:cubicBezTo>
                    <a:pt x="25546" y="35475"/>
                    <a:pt x="25805" y="35501"/>
                    <a:pt x="26091" y="35527"/>
                  </a:cubicBezTo>
                  <a:cubicBezTo>
                    <a:pt x="26116" y="35528"/>
                    <a:pt x="26143" y="35528"/>
                    <a:pt x="26172" y="35528"/>
                  </a:cubicBezTo>
                  <a:cubicBezTo>
                    <a:pt x="27117" y="35528"/>
                    <a:pt x="29493" y="35099"/>
                    <a:pt x="30400" y="33813"/>
                  </a:cubicBezTo>
                  <a:cubicBezTo>
                    <a:pt x="30816" y="33216"/>
                    <a:pt x="30894" y="32541"/>
                    <a:pt x="30608" y="31892"/>
                  </a:cubicBezTo>
                  <a:cubicBezTo>
                    <a:pt x="30374" y="31347"/>
                    <a:pt x="29959" y="30984"/>
                    <a:pt x="29414" y="30802"/>
                  </a:cubicBezTo>
                  <a:cubicBezTo>
                    <a:pt x="29204" y="30742"/>
                    <a:pt x="28984" y="30716"/>
                    <a:pt x="28760" y="30716"/>
                  </a:cubicBezTo>
                  <a:cubicBezTo>
                    <a:pt x="27323" y="30716"/>
                    <a:pt x="25722" y="31787"/>
                    <a:pt x="25520" y="31944"/>
                  </a:cubicBezTo>
                  <a:cubicBezTo>
                    <a:pt x="25208" y="32152"/>
                    <a:pt x="24949" y="32412"/>
                    <a:pt x="24689" y="32697"/>
                  </a:cubicBezTo>
                  <a:cubicBezTo>
                    <a:pt x="24637" y="32515"/>
                    <a:pt x="24585" y="32282"/>
                    <a:pt x="24585" y="32022"/>
                  </a:cubicBezTo>
                  <a:cubicBezTo>
                    <a:pt x="24585" y="31996"/>
                    <a:pt x="24585" y="31996"/>
                    <a:pt x="24585" y="31970"/>
                  </a:cubicBezTo>
                  <a:cubicBezTo>
                    <a:pt x="24611" y="31425"/>
                    <a:pt x="24741" y="30828"/>
                    <a:pt x="24975" y="30231"/>
                  </a:cubicBezTo>
                  <a:cubicBezTo>
                    <a:pt x="25568" y="30409"/>
                    <a:pt x="26237" y="30527"/>
                    <a:pt x="26935" y="30527"/>
                  </a:cubicBezTo>
                  <a:cubicBezTo>
                    <a:pt x="27153" y="30527"/>
                    <a:pt x="27374" y="30515"/>
                    <a:pt x="27597" y="30490"/>
                  </a:cubicBezTo>
                  <a:cubicBezTo>
                    <a:pt x="29310" y="30283"/>
                    <a:pt x="30608" y="29504"/>
                    <a:pt x="31179" y="28310"/>
                  </a:cubicBezTo>
                  <a:cubicBezTo>
                    <a:pt x="31543" y="27583"/>
                    <a:pt x="31517" y="26830"/>
                    <a:pt x="31101" y="26207"/>
                  </a:cubicBezTo>
                  <a:cubicBezTo>
                    <a:pt x="30647" y="25475"/>
                    <a:pt x="29678" y="25038"/>
                    <a:pt x="28646" y="25038"/>
                  </a:cubicBezTo>
                  <a:cubicBezTo>
                    <a:pt x="28617" y="25038"/>
                    <a:pt x="28587" y="25038"/>
                    <a:pt x="28557" y="25039"/>
                  </a:cubicBezTo>
                  <a:cubicBezTo>
                    <a:pt x="26896" y="25065"/>
                    <a:pt x="25364" y="26207"/>
                    <a:pt x="24300" y="27713"/>
                  </a:cubicBezTo>
                  <a:cubicBezTo>
                    <a:pt x="24222" y="27583"/>
                    <a:pt x="24170" y="27401"/>
                    <a:pt x="24170" y="27141"/>
                  </a:cubicBezTo>
                  <a:cubicBezTo>
                    <a:pt x="24170" y="26389"/>
                    <a:pt x="24663" y="25065"/>
                    <a:pt x="26610" y="22780"/>
                  </a:cubicBezTo>
                  <a:cubicBezTo>
                    <a:pt x="27908" y="21222"/>
                    <a:pt x="29466" y="19950"/>
                    <a:pt x="31049" y="18730"/>
                  </a:cubicBezTo>
                  <a:cubicBezTo>
                    <a:pt x="32373" y="17692"/>
                    <a:pt x="33983" y="16939"/>
                    <a:pt x="34892" y="15433"/>
                  </a:cubicBezTo>
                  <a:cubicBezTo>
                    <a:pt x="35203" y="14914"/>
                    <a:pt x="35489" y="14291"/>
                    <a:pt x="35670" y="13720"/>
                  </a:cubicBezTo>
                  <a:cubicBezTo>
                    <a:pt x="36034" y="12552"/>
                    <a:pt x="36138" y="11305"/>
                    <a:pt x="36138" y="10085"/>
                  </a:cubicBezTo>
                  <a:cubicBezTo>
                    <a:pt x="36138" y="7541"/>
                    <a:pt x="35437" y="4867"/>
                    <a:pt x="34009" y="2738"/>
                  </a:cubicBezTo>
                  <a:cubicBezTo>
                    <a:pt x="32790" y="935"/>
                    <a:pt x="30748" y="1"/>
                    <a:pt x="28633" y="1"/>
                  </a:cubicBezTo>
                  <a:close/>
                </a:path>
              </a:pathLst>
            </a:custGeom>
            <a:solidFill>
              <a:srgbClr val="00A0C6"/>
            </a:solidFill>
            <a:ln w="3900" cap="flat" cmpd="sng">
              <a:solidFill>
                <a:srgbClr val="0000FF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" name="Google Shape;1254;p16"/>
            <p:cNvSpPr/>
            <p:nvPr/>
          </p:nvSpPr>
          <p:spPr>
            <a:xfrm>
              <a:off x="5441980" y="2069522"/>
              <a:ext cx="49860" cy="53306"/>
            </a:xfrm>
            <a:custGeom>
              <a:avLst/>
              <a:gdLst/>
              <a:ahLst/>
              <a:cxnLst/>
              <a:rect l="l" t="t" r="r" b="b"/>
              <a:pathLst>
                <a:path w="1662" h="1793" extrusionOk="0">
                  <a:moveTo>
                    <a:pt x="831" y="1"/>
                  </a:moveTo>
                  <a:cubicBezTo>
                    <a:pt x="364" y="1"/>
                    <a:pt x="0" y="390"/>
                    <a:pt x="0" y="909"/>
                  </a:cubicBezTo>
                  <a:cubicBezTo>
                    <a:pt x="0" y="1403"/>
                    <a:pt x="364" y="1792"/>
                    <a:pt x="831" y="1792"/>
                  </a:cubicBezTo>
                  <a:cubicBezTo>
                    <a:pt x="1298" y="1792"/>
                    <a:pt x="1662" y="1403"/>
                    <a:pt x="1662" y="909"/>
                  </a:cubicBezTo>
                  <a:cubicBezTo>
                    <a:pt x="1662" y="390"/>
                    <a:pt x="1298" y="1"/>
                    <a:pt x="831" y="1"/>
                  </a:cubicBezTo>
                  <a:close/>
                </a:path>
              </a:pathLst>
            </a:custGeom>
            <a:solidFill>
              <a:srgbClr val="00A0C6"/>
            </a:solidFill>
            <a:ln w="3900" cap="flat" cmpd="sng">
              <a:solidFill>
                <a:srgbClr val="0000FF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" name="Google Shape;1255;p16"/>
            <p:cNvSpPr/>
            <p:nvPr/>
          </p:nvSpPr>
          <p:spPr>
            <a:xfrm>
              <a:off x="5435740" y="2021690"/>
              <a:ext cx="49860" cy="54049"/>
            </a:xfrm>
            <a:custGeom>
              <a:avLst/>
              <a:gdLst/>
              <a:ahLst/>
              <a:cxnLst/>
              <a:rect l="l" t="t" r="r" b="b"/>
              <a:pathLst>
                <a:path w="1662" h="1818" extrusionOk="0">
                  <a:moveTo>
                    <a:pt x="831" y="0"/>
                  </a:moveTo>
                  <a:cubicBezTo>
                    <a:pt x="364" y="0"/>
                    <a:pt x="0" y="416"/>
                    <a:pt x="0" y="909"/>
                  </a:cubicBezTo>
                  <a:cubicBezTo>
                    <a:pt x="0" y="1402"/>
                    <a:pt x="364" y="1818"/>
                    <a:pt x="831" y="1818"/>
                  </a:cubicBezTo>
                  <a:cubicBezTo>
                    <a:pt x="1298" y="1818"/>
                    <a:pt x="1662" y="1402"/>
                    <a:pt x="1662" y="909"/>
                  </a:cubicBezTo>
                  <a:cubicBezTo>
                    <a:pt x="1662" y="416"/>
                    <a:pt x="1298" y="0"/>
                    <a:pt x="831" y="0"/>
                  </a:cubicBezTo>
                  <a:close/>
                </a:path>
              </a:pathLst>
            </a:custGeom>
            <a:solidFill>
              <a:srgbClr val="00A0C6"/>
            </a:solidFill>
            <a:ln w="3900" cap="flat" cmpd="sng">
              <a:solidFill>
                <a:srgbClr val="0000FF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" name="Google Shape;1256;p16"/>
            <p:cNvSpPr/>
            <p:nvPr/>
          </p:nvSpPr>
          <p:spPr>
            <a:xfrm>
              <a:off x="5443540" y="1976148"/>
              <a:ext cx="49860" cy="53276"/>
            </a:xfrm>
            <a:custGeom>
              <a:avLst/>
              <a:gdLst/>
              <a:ahLst/>
              <a:cxnLst/>
              <a:rect l="l" t="t" r="r" b="b"/>
              <a:pathLst>
                <a:path w="1662" h="1792" extrusionOk="0">
                  <a:moveTo>
                    <a:pt x="831" y="1"/>
                  </a:moveTo>
                  <a:cubicBezTo>
                    <a:pt x="363" y="1"/>
                    <a:pt x="0" y="390"/>
                    <a:pt x="0" y="909"/>
                  </a:cubicBezTo>
                  <a:cubicBezTo>
                    <a:pt x="0" y="1402"/>
                    <a:pt x="363" y="1792"/>
                    <a:pt x="831" y="1792"/>
                  </a:cubicBezTo>
                  <a:cubicBezTo>
                    <a:pt x="1298" y="1792"/>
                    <a:pt x="1662" y="1402"/>
                    <a:pt x="1662" y="909"/>
                  </a:cubicBezTo>
                  <a:cubicBezTo>
                    <a:pt x="1662" y="390"/>
                    <a:pt x="1298" y="1"/>
                    <a:pt x="831" y="1"/>
                  </a:cubicBezTo>
                  <a:close/>
                </a:path>
              </a:pathLst>
            </a:custGeom>
            <a:solidFill>
              <a:srgbClr val="00A0C6"/>
            </a:solidFill>
            <a:ln w="3900" cap="flat" cmpd="sng">
              <a:solidFill>
                <a:srgbClr val="0000FF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" name="Google Shape;1257;p16"/>
            <p:cNvSpPr/>
            <p:nvPr/>
          </p:nvSpPr>
          <p:spPr>
            <a:xfrm>
              <a:off x="5440420" y="1928316"/>
              <a:ext cx="49860" cy="54049"/>
            </a:xfrm>
            <a:custGeom>
              <a:avLst/>
              <a:gdLst/>
              <a:ahLst/>
              <a:cxnLst/>
              <a:rect l="l" t="t" r="r" b="b"/>
              <a:pathLst>
                <a:path w="1662" h="1818" extrusionOk="0">
                  <a:moveTo>
                    <a:pt x="831" y="0"/>
                  </a:moveTo>
                  <a:cubicBezTo>
                    <a:pt x="364" y="0"/>
                    <a:pt x="0" y="415"/>
                    <a:pt x="0" y="909"/>
                  </a:cubicBezTo>
                  <a:cubicBezTo>
                    <a:pt x="0" y="1402"/>
                    <a:pt x="364" y="1817"/>
                    <a:pt x="831" y="1817"/>
                  </a:cubicBezTo>
                  <a:cubicBezTo>
                    <a:pt x="1298" y="1817"/>
                    <a:pt x="1662" y="1402"/>
                    <a:pt x="1662" y="909"/>
                  </a:cubicBezTo>
                  <a:cubicBezTo>
                    <a:pt x="1662" y="415"/>
                    <a:pt x="1298" y="0"/>
                    <a:pt x="831" y="0"/>
                  </a:cubicBezTo>
                  <a:close/>
                </a:path>
              </a:pathLst>
            </a:custGeom>
            <a:solidFill>
              <a:srgbClr val="00A0C6"/>
            </a:solidFill>
            <a:ln w="3900" cap="flat" cmpd="sng">
              <a:solidFill>
                <a:srgbClr val="0000FF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" name="Google Shape;1258;p16"/>
            <p:cNvSpPr/>
            <p:nvPr/>
          </p:nvSpPr>
          <p:spPr>
            <a:xfrm>
              <a:off x="5406131" y="1896656"/>
              <a:ext cx="50670" cy="53276"/>
            </a:xfrm>
            <a:custGeom>
              <a:avLst/>
              <a:gdLst/>
              <a:ahLst/>
              <a:cxnLst/>
              <a:rect l="l" t="t" r="r" b="b"/>
              <a:pathLst>
                <a:path w="1689" h="1792" extrusionOk="0">
                  <a:moveTo>
                    <a:pt x="832" y="1"/>
                  </a:moveTo>
                  <a:cubicBezTo>
                    <a:pt x="364" y="1"/>
                    <a:pt x="1" y="390"/>
                    <a:pt x="1" y="909"/>
                  </a:cubicBezTo>
                  <a:cubicBezTo>
                    <a:pt x="1" y="1403"/>
                    <a:pt x="364" y="1792"/>
                    <a:pt x="832" y="1792"/>
                  </a:cubicBezTo>
                  <a:cubicBezTo>
                    <a:pt x="1299" y="1792"/>
                    <a:pt x="1688" y="1403"/>
                    <a:pt x="1688" y="909"/>
                  </a:cubicBezTo>
                  <a:cubicBezTo>
                    <a:pt x="1688" y="390"/>
                    <a:pt x="1299" y="1"/>
                    <a:pt x="832" y="1"/>
                  </a:cubicBezTo>
                  <a:close/>
                </a:path>
              </a:pathLst>
            </a:custGeom>
            <a:solidFill>
              <a:srgbClr val="00A0C6"/>
            </a:solidFill>
            <a:ln w="3900" cap="flat" cmpd="sng">
              <a:solidFill>
                <a:srgbClr val="0000FF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" name="Google Shape;1259;p16"/>
            <p:cNvSpPr/>
            <p:nvPr/>
          </p:nvSpPr>
          <p:spPr>
            <a:xfrm>
              <a:off x="5477798" y="1899748"/>
              <a:ext cx="49860" cy="54049"/>
            </a:xfrm>
            <a:custGeom>
              <a:avLst/>
              <a:gdLst/>
              <a:ahLst/>
              <a:cxnLst/>
              <a:rect l="l" t="t" r="r" b="b"/>
              <a:pathLst>
                <a:path w="1662" h="1818" extrusionOk="0">
                  <a:moveTo>
                    <a:pt x="831" y="1"/>
                  </a:moveTo>
                  <a:cubicBezTo>
                    <a:pt x="364" y="1"/>
                    <a:pt x="0" y="416"/>
                    <a:pt x="0" y="909"/>
                  </a:cubicBezTo>
                  <a:cubicBezTo>
                    <a:pt x="0" y="1402"/>
                    <a:pt x="364" y="1818"/>
                    <a:pt x="831" y="1818"/>
                  </a:cubicBezTo>
                  <a:cubicBezTo>
                    <a:pt x="1298" y="1818"/>
                    <a:pt x="1662" y="1402"/>
                    <a:pt x="1662" y="909"/>
                  </a:cubicBezTo>
                  <a:cubicBezTo>
                    <a:pt x="1662" y="416"/>
                    <a:pt x="1298" y="1"/>
                    <a:pt x="831" y="1"/>
                  </a:cubicBezTo>
                  <a:close/>
                </a:path>
              </a:pathLst>
            </a:custGeom>
            <a:solidFill>
              <a:srgbClr val="00A0C6"/>
            </a:solidFill>
            <a:ln w="3900" cap="flat" cmpd="sng">
              <a:solidFill>
                <a:srgbClr val="0000FF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" name="Google Shape;1260;p16"/>
            <p:cNvSpPr/>
            <p:nvPr/>
          </p:nvSpPr>
          <p:spPr>
            <a:xfrm>
              <a:off x="5381232" y="1852660"/>
              <a:ext cx="49860" cy="53306"/>
            </a:xfrm>
            <a:custGeom>
              <a:avLst/>
              <a:gdLst/>
              <a:ahLst/>
              <a:cxnLst/>
              <a:rect l="l" t="t" r="r" b="b"/>
              <a:pathLst>
                <a:path w="1662" h="1793" extrusionOk="0">
                  <a:moveTo>
                    <a:pt x="831" y="1"/>
                  </a:moveTo>
                  <a:cubicBezTo>
                    <a:pt x="364" y="1"/>
                    <a:pt x="0" y="416"/>
                    <a:pt x="0" y="910"/>
                  </a:cubicBezTo>
                  <a:cubicBezTo>
                    <a:pt x="0" y="1403"/>
                    <a:pt x="364" y="1792"/>
                    <a:pt x="831" y="1792"/>
                  </a:cubicBezTo>
                  <a:cubicBezTo>
                    <a:pt x="1298" y="1792"/>
                    <a:pt x="1662" y="1403"/>
                    <a:pt x="1662" y="910"/>
                  </a:cubicBezTo>
                  <a:cubicBezTo>
                    <a:pt x="1662" y="416"/>
                    <a:pt x="1298" y="1"/>
                    <a:pt x="831" y="1"/>
                  </a:cubicBezTo>
                  <a:close/>
                </a:path>
              </a:pathLst>
            </a:custGeom>
            <a:solidFill>
              <a:srgbClr val="00A0C6"/>
            </a:solidFill>
            <a:ln w="3900" cap="flat" cmpd="sng">
              <a:solidFill>
                <a:srgbClr val="0000FF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" name="Google Shape;1261;p16"/>
            <p:cNvSpPr/>
            <p:nvPr/>
          </p:nvSpPr>
          <p:spPr>
            <a:xfrm>
              <a:off x="5506597" y="1870407"/>
              <a:ext cx="50670" cy="54079"/>
            </a:xfrm>
            <a:custGeom>
              <a:avLst/>
              <a:gdLst/>
              <a:ahLst/>
              <a:cxnLst/>
              <a:rect l="l" t="t" r="r" b="b"/>
              <a:pathLst>
                <a:path w="1689" h="1819" extrusionOk="0">
                  <a:moveTo>
                    <a:pt x="832" y="1"/>
                  </a:moveTo>
                  <a:cubicBezTo>
                    <a:pt x="364" y="1"/>
                    <a:pt x="1" y="416"/>
                    <a:pt x="1" y="910"/>
                  </a:cubicBezTo>
                  <a:cubicBezTo>
                    <a:pt x="1" y="1403"/>
                    <a:pt x="364" y="1818"/>
                    <a:pt x="832" y="1818"/>
                  </a:cubicBezTo>
                  <a:cubicBezTo>
                    <a:pt x="1299" y="1818"/>
                    <a:pt x="1688" y="1403"/>
                    <a:pt x="1688" y="910"/>
                  </a:cubicBezTo>
                  <a:cubicBezTo>
                    <a:pt x="1688" y="416"/>
                    <a:pt x="1299" y="1"/>
                    <a:pt x="832" y="1"/>
                  </a:cubicBezTo>
                  <a:close/>
                </a:path>
              </a:pathLst>
            </a:custGeom>
            <a:solidFill>
              <a:srgbClr val="00A0C6"/>
            </a:solidFill>
            <a:ln w="3900" cap="flat" cmpd="sng">
              <a:solidFill>
                <a:srgbClr val="0000FF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" name="Google Shape;1262;p16"/>
            <p:cNvSpPr/>
            <p:nvPr/>
          </p:nvSpPr>
          <p:spPr>
            <a:xfrm>
              <a:off x="5346944" y="1818711"/>
              <a:ext cx="49890" cy="54049"/>
            </a:xfrm>
            <a:custGeom>
              <a:avLst/>
              <a:gdLst/>
              <a:ahLst/>
              <a:cxnLst/>
              <a:rect l="l" t="t" r="r" b="b"/>
              <a:pathLst>
                <a:path w="1663" h="1818" extrusionOk="0">
                  <a:moveTo>
                    <a:pt x="832" y="1"/>
                  </a:moveTo>
                  <a:cubicBezTo>
                    <a:pt x="364" y="1"/>
                    <a:pt x="1" y="416"/>
                    <a:pt x="1" y="909"/>
                  </a:cubicBezTo>
                  <a:cubicBezTo>
                    <a:pt x="1" y="1403"/>
                    <a:pt x="364" y="1818"/>
                    <a:pt x="832" y="1818"/>
                  </a:cubicBezTo>
                  <a:cubicBezTo>
                    <a:pt x="1299" y="1818"/>
                    <a:pt x="1662" y="1403"/>
                    <a:pt x="1662" y="909"/>
                  </a:cubicBezTo>
                  <a:cubicBezTo>
                    <a:pt x="1662" y="416"/>
                    <a:pt x="1299" y="1"/>
                    <a:pt x="832" y="1"/>
                  </a:cubicBezTo>
                  <a:close/>
                </a:path>
              </a:pathLst>
            </a:custGeom>
            <a:solidFill>
              <a:srgbClr val="00A0C6"/>
            </a:solidFill>
            <a:ln w="3900" cap="flat" cmpd="sng">
              <a:solidFill>
                <a:srgbClr val="0000FF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" name="Google Shape;1263;p16"/>
            <p:cNvSpPr/>
            <p:nvPr/>
          </p:nvSpPr>
          <p:spPr>
            <a:xfrm>
              <a:off x="5547095" y="1850371"/>
              <a:ext cx="49890" cy="54049"/>
            </a:xfrm>
            <a:custGeom>
              <a:avLst/>
              <a:gdLst/>
              <a:ahLst/>
              <a:cxnLst/>
              <a:rect l="l" t="t" r="r" b="b"/>
              <a:pathLst>
                <a:path w="1663" h="1818" extrusionOk="0">
                  <a:moveTo>
                    <a:pt x="832" y="0"/>
                  </a:moveTo>
                  <a:cubicBezTo>
                    <a:pt x="364" y="0"/>
                    <a:pt x="1" y="415"/>
                    <a:pt x="1" y="909"/>
                  </a:cubicBezTo>
                  <a:cubicBezTo>
                    <a:pt x="1" y="1402"/>
                    <a:pt x="364" y="1817"/>
                    <a:pt x="832" y="1817"/>
                  </a:cubicBezTo>
                  <a:cubicBezTo>
                    <a:pt x="1299" y="1817"/>
                    <a:pt x="1662" y="1402"/>
                    <a:pt x="1662" y="909"/>
                  </a:cubicBezTo>
                  <a:cubicBezTo>
                    <a:pt x="1662" y="415"/>
                    <a:pt x="1299" y="0"/>
                    <a:pt x="832" y="0"/>
                  </a:cubicBezTo>
                  <a:close/>
                </a:path>
              </a:pathLst>
            </a:custGeom>
            <a:solidFill>
              <a:srgbClr val="00A0C6"/>
            </a:solidFill>
            <a:ln w="3900" cap="flat" cmpd="sng">
              <a:solidFill>
                <a:srgbClr val="0000FF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" name="Google Shape;1264;p16"/>
            <p:cNvSpPr/>
            <p:nvPr/>
          </p:nvSpPr>
          <p:spPr>
            <a:xfrm>
              <a:off x="5279207" y="3941015"/>
              <a:ext cx="49080" cy="52503"/>
            </a:xfrm>
            <a:custGeom>
              <a:avLst/>
              <a:gdLst/>
              <a:ahLst/>
              <a:cxnLst/>
              <a:rect l="l" t="t" r="r" b="b"/>
              <a:pathLst>
                <a:path w="1636" h="1766" extrusionOk="0">
                  <a:moveTo>
                    <a:pt x="831" y="1"/>
                  </a:moveTo>
                  <a:cubicBezTo>
                    <a:pt x="364" y="1"/>
                    <a:pt x="0" y="390"/>
                    <a:pt x="0" y="883"/>
                  </a:cubicBezTo>
                  <a:cubicBezTo>
                    <a:pt x="0" y="1377"/>
                    <a:pt x="364" y="1766"/>
                    <a:pt x="831" y="1766"/>
                  </a:cubicBezTo>
                  <a:cubicBezTo>
                    <a:pt x="1272" y="1766"/>
                    <a:pt x="1636" y="1377"/>
                    <a:pt x="1636" y="883"/>
                  </a:cubicBezTo>
                  <a:cubicBezTo>
                    <a:pt x="1636" y="390"/>
                    <a:pt x="1272" y="1"/>
                    <a:pt x="831" y="1"/>
                  </a:cubicBezTo>
                  <a:close/>
                </a:path>
              </a:pathLst>
            </a:custGeom>
            <a:solidFill>
              <a:srgbClr val="00A0C6"/>
            </a:solidFill>
            <a:ln w="3900" cap="flat" cmpd="sng">
              <a:solidFill>
                <a:srgbClr val="0000FF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" name="Google Shape;1265;p16"/>
            <p:cNvSpPr/>
            <p:nvPr/>
          </p:nvSpPr>
          <p:spPr>
            <a:xfrm>
              <a:off x="5272967" y="3894730"/>
              <a:ext cx="49110" cy="52503"/>
            </a:xfrm>
            <a:custGeom>
              <a:avLst/>
              <a:gdLst/>
              <a:ahLst/>
              <a:cxnLst/>
              <a:rect l="l" t="t" r="r" b="b"/>
              <a:pathLst>
                <a:path w="1637" h="1766" extrusionOk="0">
                  <a:moveTo>
                    <a:pt x="831" y="0"/>
                  </a:moveTo>
                  <a:cubicBezTo>
                    <a:pt x="364" y="0"/>
                    <a:pt x="1" y="389"/>
                    <a:pt x="1" y="883"/>
                  </a:cubicBezTo>
                  <a:cubicBezTo>
                    <a:pt x="1" y="1350"/>
                    <a:pt x="364" y="1765"/>
                    <a:pt x="831" y="1765"/>
                  </a:cubicBezTo>
                  <a:cubicBezTo>
                    <a:pt x="1273" y="1765"/>
                    <a:pt x="1636" y="1350"/>
                    <a:pt x="1636" y="883"/>
                  </a:cubicBezTo>
                  <a:cubicBezTo>
                    <a:pt x="1636" y="389"/>
                    <a:pt x="1273" y="0"/>
                    <a:pt x="831" y="0"/>
                  </a:cubicBezTo>
                  <a:close/>
                </a:path>
              </a:pathLst>
            </a:custGeom>
            <a:solidFill>
              <a:srgbClr val="00A0C6"/>
            </a:solidFill>
            <a:ln w="3900" cap="flat" cmpd="sng">
              <a:solidFill>
                <a:srgbClr val="0000FF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" name="Google Shape;1266;p16"/>
            <p:cNvSpPr/>
            <p:nvPr/>
          </p:nvSpPr>
          <p:spPr>
            <a:xfrm>
              <a:off x="5280767" y="3849960"/>
              <a:ext cx="49080" cy="51730"/>
            </a:xfrm>
            <a:custGeom>
              <a:avLst/>
              <a:gdLst/>
              <a:ahLst/>
              <a:cxnLst/>
              <a:rect l="l" t="t" r="r" b="b"/>
              <a:pathLst>
                <a:path w="1636" h="1740" extrusionOk="0">
                  <a:moveTo>
                    <a:pt x="831" y="0"/>
                  </a:moveTo>
                  <a:cubicBezTo>
                    <a:pt x="364" y="0"/>
                    <a:pt x="0" y="390"/>
                    <a:pt x="0" y="883"/>
                  </a:cubicBezTo>
                  <a:cubicBezTo>
                    <a:pt x="0" y="1350"/>
                    <a:pt x="364" y="1740"/>
                    <a:pt x="831" y="1740"/>
                  </a:cubicBezTo>
                  <a:cubicBezTo>
                    <a:pt x="1272" y="1740"/>
                    <a:pt x="1636" y="1350"/>
                    <a:pt x="1636" y="883"/>
                  </a:cubicBezTo>
                  <a:cubicBezTo>
                    <a:pt x="1636" y="390"/>
                    <a:pt x="1272" y="0"/>
                    <a:pt x="831" y="0"/>
                  </a:cubicBezTo>
                  <a:close/>
                </a:path>
              </a:pathLst>
            </a:custGeom>
            <a:solidFill>
              <a:srgbClr val="00A0C6"/>
            </a:solidFill>
            <a:ln w="3900" cap="flat" cmpd="sng">
              <a:solidFill>
                <a:srgbClr val="0000FF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" name="Google Shape;1267;p16"/>
            <p:cNvSpPr/>
            <p:nvPr/>
          </p:nvSpPr>
          <p:spPr>
            <a:xfrm>
              <a:off x="5277647" y="3803645"/>
              <a:ext cx="49080" cy="51760"/>
            </a:xfrm>
            <a:custGeom>
              <a:avLst/>
              <a:gdLst/>
              <a:ahLst/>
              <a:cxnLst/>
              <a:rect l="l" t="t" r="r" b="b"/>
              <a:pathLst>
                <a:path w="1636" h="1741" extrusionOk="0">
                  <a:moveTo>
                    <a:pt x="831" y="1"/>
                  </a:moveTo>
                  <a:cubicBezTo>
                    <a:pt x="364" y="1"/>
                    <a:pt x="0" y="390"/>
                    <a:pt x="0" y="857"/>
                  </a:cubicBezTo>
                  <a:cubicBezTo>
                    <a:pt x="0" y="1351"/>
                    <a:pt x="364" y="1740"/>
                    <a:pt x="831" y="1740"/>
                  </a:cubicBezTo>
                  <a:cubicBezTo>
                    <a:pt x="1272" y="1740"/>
                    <a:pt x="1636" y="1351"/>
                    <a:pt x="1636" y="857"/>
                  </a:cubicBezTo>
                  <a:cubicBezTo>
                    <a:pt x="1636" y="390"/>
                    <a:pt x="1272" y="1"/>
                    <a:pt x="831" y="1"/>
                  </a:cubicBezTo>
                  <a:close/>
                </a:path>
              </a:pathLst>
            </a:custGeom>
            <a:solidFill>
              <a:srgbClr val="00A0C6"/>
            </a:solidFill>
            <a:ln w="3900" cap="flat" cmpd="sng">
              <a:solidFill>
                <a:srgbClr val="0000FF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1268;p16"/>
            <p:cNvSpPr/>
            <p:nvPr/>
          </p:nvSpPr>
          <p:spPr>
            <a:xfrm>
              <a:off x="5314246" y="3775106"/>
              <a:ext cx="49110" cy="52503"/>
            </a:xfrm>
            <a:custGeom>
              <a:avLst/>
              <a:gdLst/>
              <a:ahLst/>
              <a:cxnLst/>
              <a:rect l="l" t="t" r="r" b="b"/>
              <a:pathLst>
                <a:path w="1637" h="1766" extrusionOk="0">
                  <a:moveTo>
                    <a:pt x="805" y="0"/>
                  </a:moveTo>
                  <a:cubicBezTo>
                    <a:pt x="364" y="0"/>
                    <a:pt x="1" y="390"/>
                    <a:pt x="1" y="883"/>
                  </a:cubicBezTo>
                  <a:cubicBezTo>
                    <a:pt x="1" y="1376"/>
                    <a:pt x="364" y="1765"/>
                    <a:pt x="805" y="1765"/>
                  </a:cubicBezTo>
                  <a:cubicBezTo>
                    <a:pt x="1273" y="1765"/>
                    <a:pt x="1636" y="1376"/>
                    <a:pt x="1636" y="883"/>
                  </a:cubicBezTo>
                  <a:cubicBezTo>
                    <a:pt x="1636" y="390"/>
                    <a:pt x="1273" y="0"/>
                    <a:pt x="805" y="0"/>
                  </a:cubicBezTo>
                  <a:close/>
                </a:path>
              </a:pathLst>
            </a:custGeom>
            <a:solidFill>
              <a:srgbClr val="00A0C6"/>
            </a:solidFill>
            <a:ln w="3900" cap="flat" cmpd="sng">
              <a:solidFill>
                <a:srgbClr val="0000FF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" name="Google Shape;1269;p16"/>
            <p:cNvSpPr/>
            <p:nvPr/>
          </p:nvSpPr>
          <p:spPr>
            <a:xfrm>
              <a:off x="5342294" y="3746538"/>
              <a:ext cx="49860" cy="52503"/>
            </a:xfrm>
            <a:custGeom>
              <a:avLst/>
              <a:gdLst/>
              <a:ahLst/>
              <a:cxnLst/>
              <a:rect l="l" t="t" r="r" b="b"/>
              <a:pathLst>
                <a:path w="1662" h="1766" extrusionOk="0">
                  <a:moveTo>
                    <a:pt x="831" y="1"/>
                  </a:moveTo>
                  <a:cubicBezTo>
                    <a:pt x="390" y="1"/>
                    <a:pt x="0" y="390"/>
                    <a:pt x="0" y="883"/>
                  </a:cubicBezTo>
                  <a:cubicBezTo>
                    <a:pt x="0" y="1376"/>
                    <a:pt x="390" y="1766"/>
                    <a:pt x="831" y="1766"/>
                  </a:cubicBezTo>
                  <a:cubicBezTo>
                    <a:pt x="1272" y="1766"/>
                    <a:pt x="1662" y="1376"/>
                    <a:pt x="1662" y="883"/>
                  </a:cubicBezTo>
                  <a:cubicBezTo>
                    <a:pt x="1662" y="390"/>
                    <a:pt x="1272" y="1"/>
                    <a:pt x="831" y="1"/>
                  </a:cubicBezTo>
                  <a:close/>
                </a:path>
              </a:pathLst>
            </a:custGeom>
            <a:solidFill>
              <a:srgbClr val="00A0C6"/>
            </a:solidFill>
            <a:ln w="3900" cap="flat" cmpd="sng">
              <a:solidFill>
                <a:srgbClr val="0000FF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" name="Google Shape;1270;p16"/>
            <p:cNvSpPr/>
            <p:nvPr/>
          </p:nvSpPr>
          <p:spPr>
            <a:xfrm>
              <a:off x="2319033" y="1826678"/>
              <a:ext cx="266400" cy="544683"/>
            </a:xfrm>
            <a:custGeom>
              <a:avLst/>
              <a:gdLst/>
              <a:ahLst/>
              <a:cxnLst/>
              <a:rect l="l" t="t" r="r" b="b"/>
              <a:pathLst>
                <a:path w="8880" h="18321" extrusionOk="0">
                  <a:moveTo>
                    <a:pt x="5005" y="1"/>
                  </a:moveTo>
                  <a:cubicBezTo>
                    <a:pt x="4640" y="1"/>
                    <a:pt x="4379" y="186"/>
                    <a:pt x="4362" y="693"/>
                  </a:cubicBezTo>
                  <a:cubicBezTo>
                    <a:pt x="4336" y="1394"/>
                    <a:pt x="5296" y="1472"/>
                    <a:pt x="5686" y="1784"/>
                  </a:cubicBezTo>
                  <a:cubicBezTo>
                    <a:pt x="6153" y="2147"/>
                    <a:pt x="6439" y="2510"/>
                    <a:pt x="6672" y="3082"/>
                  </a:cubicBezTo>
                  <a:cubicBezTo>
                    <a:pt x="7140" y="4302"/>
                    <a:pt x="6906" y="5781"/>
                    <a:pt x="6517" y="6976"/>
                  </a:cubicBezTo>
                  <a:cubicBezTo>
                    <a:pt x="5582" y="9909"/>
                    <a:pt x="2882" y="11259"/>
                    <a:pt x="1350" y="13700"/>
                  </a:cubicBezTo>
                  <a:cubicBezTo>
                    <a:pt x="857" y="14478"/>
                    <a:pt x="1" y="16659"/>
                    <a:pt x="208" y="17594"/>
                  </a:cubicBezTo>
                  <a:cubicBezTo>
                    <a:pt x="260" y="17749"/>
                    <a:pt x="987" y="18165"/>
                    <a:pt x="1143" y="18321"/>
                  </a:cubicBezTo>
                  <a:cubicBezTo>
                    <a:pt x="1376" y="18191"/>
                    <a:pt x="1662" y="17983"/>
                    <a:pt x="1818" y="17723"/>
                  </a:cubicBezTo>
                  <a:cubicBezTo>
                    <a:pt x="1325" y="16348"/>
                    <a:pt x="2181" y="14608"/>
                    <a:pt x="3090" y="13596"/>
                  </a:cubicBezTo>
                  <a:cubicBezTo>
                    <a:pt x="4855" y="11649"/>
                    <a:pt x="6698" y="10454"/>
                    <a:pt x="7685" y="7780"/>
                  </a:cubicBezTo>
                  <a:cubicBezTo>
                    <a:pt x="8360" y="5885"/>
                    <a:pt x="8879" y="2848"/>
                    <a:pt x="7347" y="1186"/>
                  </a:cubicBezTo>
                  <a:cubicBezTo>
                    <a:pt x="7012" y="834"/>
                    <a:pt x="5777" y="1"/>
                    <a:pt x="5005" y="1"/>
                  </a:cubicBezTo>
                  <a:close/>
                </a:path>
              </a:pathLst>
            </a:custGeom>
            <a:solidFill>
              <a:srgbClr val="00A0C6"/>
            </a:solidFill>
            <a:ln w="3900" cap="flat" cmpd="sng">
              <a:solidFill>
                <a:srgbClr val="0000FF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" name="Google Shape;1271;p16"/>
            <p:cNvSpPr/>
            <p:nvPr/>
          </p:nvSpPr>
          <p:spPr>
            <a:xfrm>
              <a:off x="6814177" y="2030816"/>
              <a:ext cx="40530" cy="35111"/>
            </a:xfrm>
            <a:custGeom>
              <a:avLst/>
              <a:gdLst/>
              <a:ahLst/>
              <a:cxnLst/>
              <a:rect l="l" t="t" r="r" b="b"/>
              <a:pathLst>
                <a:path w="1351" h="1181" extrusionOk="0">
                  <a:moveTo>
                    <a:pt x="640" y="0"/>
                  </a:moveTo>
                  <a:cubicBezTo>
                    <a:pt x="478" y="0"/>
                    <a:pt x="321" y="72"/>
                    <a:pt x="209" y="213"/>
                  </a:cubicBezTo>
                  <a:cubicBezTo>
                    <a:pt x="1" y="446"/>
                    <a:pt x="53" y="810"/>
                    <a:pt x="313" y="1017"/>
                  </a:cubicBezTo>
                  <a:cubicBezTo>
                    <a:pt x="435" y="1128"/>
                    <a:pt x="587" y="1180"/>
                    <a:pt x="732" y="1180"/>
                  </a:cubicBezTo>
                  <a:cubicBezTo>
                    <a:pt x="894" y="1180"/>
                    <a:pt x="1047" y="1115"/>
                    <a:pt x="1143" y="991"/>
                  </a:cubicBezTo>
                  <a:cubicBezTo>
                    <a:pt x="1351" y="732"/>
                    <a:pt x="1299" y="368"/>
                    <a:pt x="1039" y="161"/>
                  </a:cubicBezTo>
                  <a:cubicBezTo>
                    <a:pt x="920" y="53"/>
                    <a:pt x="778" y="0"/>
                    <a:pt x="640" y="0"/>
                  </a:cubicBezTo>
                  <a:close/>
                </a:path>
              </a:pathLst>
            </a:custGeom>
            <a:solidFill>
              <a:srgbClr val="00A0C6"/>
            </a:solidFill>
            <a:ln w="3900" cap="flat" cmpd="sng">
              <a:solidFill>
                <a:srgbClr val="0000FF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" name="Google Shape;1272;p16"/>
            <p:cNvSpPr/>
            <p:nvPr/>
          </p:nvSpPr>
          <p:spPr>
            <a:xfrm>
              <a:off x="6841446" y="2048356"/>
              <a:ext cx="40530" cy="34933"/>
            </a:xfrm>
            <a:custGeom>
              <a:avLst/>
              <a:gdLst/>
              <a:ahLst/>
              <a:cxnLst/>
              <a:rect l="l" t="t" r="r" b="b"/>
              <a:pathLst>
                <a:path w="1351" h="1175" extrusionOk="0">
                  <a:moveTo>
                    <a:pt x="644" y="1"/>
                  </a:moveTo>
                  <a:cubicBezTo>
                    <a:pt x="480" y="1"/>
                    <a:pt x="321" y="67"/>
                    <a:pt x="208" y="194"/>
                  </a:cubicBezTo>
                  <a:cubicBezTo>
                    <a:pt x="1" y="427"/>
                    <a:pt x="53" y="817"/>
                    <a:pt x="312" y="1024"/>
                  </a:cubicBezTo>
                  <a:cubicBezTo>
                    <a:pt x="435" y="1122"/>
                    <a:pt x="586" y="1174"/>
                    <a:pt x="731" y="1174"/>
                  </a:cubicBezTo>
                  <a:cubicBezTo>
                    <a:pt x="893" y="1174"/>
                    <a:pt x="1047" y="1110"/>
                    <a:pt x="1143" y="972"/>
                  </a:cubicBezTo>
                  <a:cubicBezTo>
                    <a:pt x="1351" y="739"/>
                    <a:pt x="1299" y="375"/>
                    <a:pt x="1039" y="142"/>
                  </a:cubicBezTo>
                  <a:cubicBezTo>
                    <a:pt x="921" y="47"/>
                    <a:pt x="781" y="1"/>
                    <a:pt x="644" y="1"/>
                  </a:cubicBezTo>
                  <a:close/>
                </a:path>
              </a:pathLst>
            </a:custGeom>
            <a:solidFill>
              <a:srgbClr val="00A0C6"/>
            </a:solidFill>
            <a:ln w="3900" cap="flat" cmpd="sng">
              <a:solidFill>
                <a:srgbClr val="0000FF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" name="Google Shape;1273;p16"/>
            <p:cNvSpPr/>
            <p:nvPr/>
          </p:nvSpPr>
          <p:spPr>
            <a:xfrm>
              <a:off x="6862475" y="2072286"/>
              <a:ext cx="40530" cy="34635"/>
            </a:xfrm>
            <a:custGeom>
              <a:avLst/>
              <a:gdLst/>
              <a:ahLst/>
              <a:cxnLst/>
              <a:rect l="l" t="t" r="r" b="b"/>
              <a:pathLst>
                <a:path w="1351" h="1165" extrusionOk="0">
                  <a:moveTo>
                    <a:pt x="635" y="1"/>
                  </a:moveTo>
                  <a:cubicBezTo>
                    <a:pt x="467" y="1"/>
                    <a:pt x="307" y="66"/>
                    <a:pt x="208" y="193"/>
                  </a:cubicBezTo>
                  <a:cubicBezTo>
                    <a:pt x="1" y="427"/>
                    <a:pt x="52" y="791"/>
                    <a:pt x="312" y="1024"/>
                  </a:cubicBezTo>
                  <a:cubicBezTo>
                    <a:pt x="430" y="1119"/>
                    <a:pt x="570" y="1165"/>
                    <a:pt x="707" y="1165"/>
                  </a:cubicBezTo>
                  <a:cubicBezTo>
                    <a:pt x="871" y="1165"/>
                    <a:pt x="1030" y="1099"/>
                    <a:pt x="1143" y="972"/>
                  </a:cubicBezTo>
                  <a:cubicBezTo>
                    <a:pt x="1350" y="739"/>
                    <a:pt x="1299" y="349"/>
                    <a:pt x="1039" y="142"/>
                  </a:cubicBezTo>
                  <a:cubicBezTo>
                    <a:pt x="921" y="47"/>
                    <a:pt x="775" y="1"/>
                    <a:pt x="635" y="1"/>
                  </a:cubicBezTo>
                  <a:close/>
                </a:path>
              </a:pathLst>
            </a:custGeom>
            <a:solidFill>
              <a:srgbClr val="00A0C6"/>
            </a:solidFill>
            <a:ln w="3900" cap="flat" cmpd="sng">
              <a:solidFill>
                <a:srgbClr val="0000FF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" name="Google Shape;1274;p16"/>
            <p:cNvSpPr/>
            <p:nvPr/>
          </p:nvSpPr>
          <p:spPr>
            <a:xfrm>
              <a:off x="6889743" y="2091579"/>
              <a:ext cx="39750" cy="34665"/>
            </a:xfrm>
            <a:custGeom>
              <a:avLst/>
              <a:gdLst/>
              <a:ahLst/>
              <a:cxnLst/>
              <a:rect l="l" t="t" r="r" b="b"/>
              <a:pathLst>
                <a:path w="1325" h="1166" extrusionOk="0">
                  <a:moveTo>
                    <a:pt x="617" y="1"/>
                  </a:moveTo>
                  <a:cubicBezTo>
                    <a:pt x="454" y="1"/>
                    <a:pt x="295" y="66"/>
                    <a:pt x="182" y="193"/>
                  </a:cubicBezTo>
                  <a:cubicBezTo>
                    <a:pt x="0" y="427"/>
                    <a:pt x="26" y="817"/>
                    <a:pt x="286" y="1024"/>
                  </a:cubicBezTo>
                  <a:cubicBezTo>
                    <a:pt x="404" y="1119"/>
                    <a:pt x="549" y="1165"/>
                    <a:pt x="690" y="1165"/>
                  </a:cubicBezTo>
                  <a:cubicBezTo>
                    <a:pt x="857" y="1165"/>
                    <a:pt x="1018" y="1099"/>
                    <a:pt x="1116" y="972"/>
                  </a:cubicBezTo>
                  <a:cubicBezTo>
                    <a:pt x="1324" y="739"/>
                    <a:pt x="1272" y="375"/>
                    <a:pt x="1013" y="142"/>
                  </a:cubicBezTo>
                  <a:cubicBezTo>
                    <a:pt x="894" y="47"/>
                    <a:pt x="754" y="1"/>
                    <a:pt x="617" y="1"/>
                  </a:cubicBezTo>
                  <a:close/>
                </a:path>
              </a:pathLst>
            </a:custGeom>
            <a:solidFill>
              <a:srgbClr val="00A0C6"/>
            </a:solidFill>
            <a:ln w="3900" cap="flat" cmpd="sng">
              <a:solidFill>
                <a:srgbClr val="0000FF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" name="Google Shape;1275;p16"/>
            <p:cNvSpPr/>
            <p:nvPr/>
          </p:nvSpPr>
          <p:spPr>
            <a:xfrm>
              <a:off x="6888183" y="2123239"/>
              <a:ext cx="40530" cy="34903"/>
            </a:xfrm>
            <a:custGeom>
              <a:avLst/>
              <a:gdLst/>
              <a:ahLst/>
              <a:cxnLst/>
              <a:rect l="l" t="t" r="r" b="b"/>
              <a:pathLst>
                <a:path w="1351" h="1174" extrusionOk="0">
                  <a:moveTo>
                    <a:pt x="643" y="0"/>
                  </a:moveTo>
                  <a:cubicBezTo>
                    <a:pt x="480" y="0"/>
                    <a:pt x="321" y="66"/>
                    <a:pt x="208" y="193"/>
                  </a:cubicBezTo>
                  <a:cubicBezTo>
                    <a:pt x="0" y="452"/>
                    <a:pt x="52" y="816"/>
                    <a:pt x="312" y="1024"/>
                  </a:cubicBezTo>
                  <a:cubicBezTo>
                    <a:pt x="434" y="1122"/>
                    <a:pt x="580" y="1173"/>
                    <a:pt x="722" y="1173"/>
                  </a:cubicBezTo>
                  <a:cubicBezTo>
                    <a:pt x="880" y="1173"/>
                    <a:pt x="1033" y="1109"/>
                    <a:pt x="1143" y="972"/>
                  </a:cubicBezTo>
                  <a:cubicBezTo>
                    <a:pt x="1350" y="738"/>
                    <a:pt x="1298" y="375"/>
                    <a:pt x="1039" y="141"/>
                  </a:cubicBezTo>
                  <a:cubicBezTo>
                    <a:pt x="920" y="46"/>
                    <a:pt x="780" y="0"/>
                    <a:pt x="643" y="0"/>
                  </a:cubicBezTo>
                  <a:close/>
                </a:path>
              </a:pathLst>
            </a:custGeom>
            <a:solidFill>
              <a:srgbClr val="00A0C6"/>
            </a:solidFill>
            <a:ln w="3900" cap="flat" cmpd="sng">
              <a:solidFill>
                <a:srgbClr val="0000FF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" name="Google Shape;1276;p16"/>
            <p:cNvSpPr/>
            <p:nvPr/>
          </p:nvSpPr>
          <p:spPr>
            <a:xfrm>
              <a:off x="6891303" y="2151005"/>
              <a:ext cx="39750" cy="34635"/>
            </a:xfrm>
            <a:custGeom>
              <a:avLst/>
              <a:gdLst/>
              <a:ahLst/>
              <a:cxnLst/>
              <a:rect l="l" t="t" r="r" b="b"/>
              <a:pathLst>
                <a:path w="1325" h="1165" extrusionOk="0">
                  <a:moveTo>
                    <a:pt x="617" y="1"/>
                  </a:moveTo>
                  <a:cubicBezTo>
                    <a:pt x="454" y="1"/>
                    <a:pt x="295" y="66"/>
                    <a:pt x="182" y="193"/>
                  </a:cubicBezTo>
                  <a:cubicBezTo>
                    <a:pt x="0" y="427"/>
                    <a:pt x="26" y="791"/>
                    <a:pt x="286" y="1024"/>
                  </a:cubicBezTo>
                  <a:cubicBezTo>
                    <a:pt x="404" y="1119"/>
                    <a:pt x="549" y="1165"/>
                    <a:pt x="692" y="1165"/>
                  </a:cubicBezTo>
                  <a:cubicBezTo>
                    <a:pt x="863" y="1165"/>
                    <a:pt x="1029" y="1099"/>
                    <a:pt x="1142" y="972"/>
                  </a:cubicBezTo>
                  <a:cubicBezTo>
                    <a:pt x="1324" y="739"/>
                    <a:pt x="1272" y="375"/>
                    <a:pt x="1013" y="142"/>
                  </a:cubicBezTo>
                  <a:cubicBezTo>
                    <a:pt x="894" y="47"/>
                    <a:pt x="754" y="1"/>
                    <a:pt x="617" y="1"/>
                  </a:cubicBezTo>
                  <a:close/>
                </a:path>
              </a:pathLst>
            </a:custGeom>
            <a:solidFill>
              <a:srgbClr val="00A0C6"/>
            </a:solidFill>
            <a:ln w="3900" cap="flat" cmpd="sng">
              <a:solidFill>
                <a:srgbClr val="0000FF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" name="Google Shape;1277;p16"/>
            <p:cNvSpPr/>
            <p:nvPr/>
          </p:nvSpPr>
          <p:spPr>
            <a:xfrm>
              <a:off x="6884284" y="2180851"/>
              <a:ext cx="40530" cy="34903"/>
            </a:xfrm>
            <a:custGeom>
              <a:avLst/>
              <a:gdLst/>
              <a:ahLst/>
              <a:cxnLst/>
              <a:rect l="l" t="t" r="r" b="b"/>
              <a:pathLst>
                <a:path w="1351" h="1174" extrusionOk="0">
                  <a:moveTo>
                    <a:pt x="620" y="0"/>
                  </a:moveTo>
                  <a:cubicBezTo>
                    <a:pt x="458" y="0"/>
                    <a:pt x="304" y="65"/>
                    <a:pt x="208" y="202"/>
                  </a:cubicBezTo>
                  <a:cubicBezTo>
                    <a:pt x="0" y="436"/>
                    <a:pt x="52" y="799"/>
                    <a:pt x="312" y="1033"/>
                  </a:cubicBezTo>
                  <a:cubicBezTo>
                    <a:pt x="430" y="1127"/>
                    <a:pt x="570" y="1173"/>
                    <a:pt x="707" y="1173"/>
                  </a:cubicBezTo>
                  <a:cubicBezTo>
                    <a:pt x="871" y="1173"/>
                    <a:pt x="1030" y="1108"/>
                    <a:pt x="1143" y="981"/>
                  </a:cubicBezTo>
                  <a:cubicBezTo>
                    <a:pt x="1350" y="747"/>
                    <a:pt x="1298" y="358"/>
                    <a:pt x="1039" y="150"/>
                  </a:cubicBezTo>
                  <a:cubicBezTo>
                    <a:pt x="916" y="52"/>
                    <a:pt x="765" y="0"/>
                    <a:pt x="620" y="0"/>
                  </a:cubicBezTo>
                  <a:close/>
                </a:path>
              </a:pathLst>
            </a:custGeom>
            <a:solidFill>
              <a:srgbClr val="00A0C6"/>
            </a:solidFill>
            <a:ln w="3900" cap="flat" cmpd="sng">
              <a:solidFill>
                <a:srgbClr val="0000FF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" name="Google Shape;1278;p16"/>
            <p:cNvSpPr/>
            <p:nvPr/>
          </p:nvSpPr>
          <p:spPr>
            <a:xfrm>
              <a:off x="2528513" y="1957360"/>
              <a:ext cx="48330" cy="40671"/>
            </a:xfrm>
            <a:custGeom>
              <a:avLst/>
              <a:gdLst/>
              <a:ahLst/>
              <a:cxnLst/>
              <a:rect l="l" t="t" r="r" b="b"/>
              <a:pathLst>
                <a:path w="1611" h="1368" extrusionOk="0">
                  <a:moveTo>
                    <a:pt x="855" y="1"/>
                  </a:moveTo>
                  <a:cubicBezTo>
                    <a:pt x="754" y="1"/>
                    <a:pt x="649" y="20"/>
                    <a:pt x="546" y="61"/>
                  </a:cubicBezTo>
                  <a:cubicBezTo>
                    <a:pt x="183" y="191"/>
                    <a:pt x="1" y="607"/>
                    <a:pt x="131" y="944"/>
                  </a:cubicBezTo>
                  <a:cubicBezTo>
                    <a:pt x="227" y="1213"/>
                    <a:pt x="478" y="1368"/>
                    <a:pt x="760" y="1368"/>
                  </a:cubicBezTo>
                  <a:cubicBezTo>
                    <a:pt x="860" y="1368"/>
                    <a:pt x="964" y="1348"/>
                    <a:pt x="1065" y="1308"/>
                  </a:cubicBezTo>
                  <a:cubicBezTo>
                    <a:pt x="1429" y="1152"/>
                    <a:pt x="1611" y="762"/>
                    <a:pt x="1481" y="399"/>
                  </a:cubicBezTo>
                  <a:cubicBezTo>
                    <a:pt x="1385" y="151"/>
                    <a:pt x="1135" y="1"/>
                    <a:pt x="855" y="1"/>
                  </a:cubicBezTo>
                  <a:close/>
                </a:path>
              </a:pathLst>
            </a:custGeom>
            <a:solidFill>
              <a:srgbClr val="00A0C6"/>
            </a:solidFill>
            <a:ln w="3900" cap="flat" cmpd="sng">
              <a:solidFill>
                <a:srgbClr val="0000FF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" name="Google Shape;1279;p16"/>
            <p:cNvSpPr/>
            <p:nvPr/>
          </p:nvSpPr>
          <p:spPr>
            <a:xfrm>
              <a:off x="2562021" y="1938215"/>
              <a:ext cx="49080" cy="40879"/>
            </a:xfrm>
            <a:custGeom>
              <a:avLst/>
              <a:gdLst/>
              <a:ahLst/>
              <a:cxnLst/>
              <a:rect l="l" t="t" r="r" b="b"/>
              <a:pathLst>
                <a:path w="1636" h="1375" extrusionOk="0">
                  <a:moveTo>
                    <a:pt x="846" y="0"/>
                  </a:moveTo>
                  <a:cubicBezTo>
                    <a:pt x="754" y="0"/>
                    <a:pt x="661" y="18"/>
                    <a:pt x="571" y="56"/>
                  </a:cubicBezTo>
                  <a:cubicBezTo>
                    <a:pt x="208" y="212"/>
                    <a:pt x="0" y="628"/>
                    <a:pt x="156" y="965"/>
                  </a:cubicBezTo>
                  <a:cubicBezTo>
                    <a:pt x="255" y="1222"/>
                    <a:pt x="520" y="1374"/>
                    <a:pt x="801" y="1374"/>
                  </a:cubicBezTo>
                  <a:cubicBezTo>
                    <a:pt x="889" y="1374"/>
                    <a:pt x="978" y="1359"/>
                    <a:pt x="1065" y="1329"/>
                  </a:cubicBezTo>
                  <a:cubicBezTo>
                    <a:pt x="1454" y="1173"/>
                    <a:pt x="1636" y="757"/>
                    <a:pt x="1506" y="420"/>
                  </a:cubicBezTo>
                  <a:cubicBezTo>
                    <a:pt x="1389" y="166"/>
                    <a:pt x="1124" y="0"/>
                    <a:pt x="846" y="0"/>
                  </a:cubicBezTo>
                  <a:close/>
                </a:path>
              </a:pathLst>
            </a:custGeom>
            <a:solidFill>
              <a:srgbClr val="00A0C6"/>
            </a:solidFill>
            <a:ln w="3900" cap="flat" cmpd="sng">
              <a:solidFill>
                <a:srgbClr val="0000FF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" name="Google Shape;1280;p16"/>
            <p:cNvSpPr/>
            <p:nvPr/>
          </p:nvSpPr>
          <p:spPr>
            <a:xfrm>
              <a:off x="2599400" y="1930367"/>
              <a:ext cx="49080" cy="40671"/>
            </a:xfrm>
            <a:custGeom>
              <a:avLst/>
              <a:gdLst/>
              <a:ahLst/>
              <a:cxnLst/>
              <a:rect l="l" t="t" r="r" b="b"/>
              <a:pathLst>
                <a:path w="1636" h="1368" extrusionOk="0">
                  <a:moveTo>
                    <a:pt x="865" y="0"/>
                  </a:moveTo>
                  <a:cubicBezTo>
                    <a:pt x="767" y="0"/>
                    <a:pt x="668" y="20"/>
                    <a:pt x="572" y="61"/>
                  </a:cubicBezTo>
                  <a:cubicBezTo>
                    <a:pt x="182" y="217"/>
                    <a:pt x="0" y="606"/>
                    <a:pt x="130" y="944"/>
                  </a:cubicBezTo>
                  <a:cubicBezTo>
                    <a:pt x="245" y="1212"/>
                    <a:pt x="502" y="1367"/>
                    <a:pt x="775" y="1367"/>
                  </a:cubicBezTo>
                  <a:cubicBezTo>
                    <a:pt x="871" y="1367"/>
                    <a:pt x="970" y="1348"/>
                    <a:pt x="1065" y="1307"/>
                  </a:cubicBezTo>
                  <a:cubicBezTo>
                    <a:pt x="1428" y="1151"/>
                    <a:pt x="1636" y="762"/>
                    <a:pt x="1480" y="398"/>
                  </a:cubicBezTo>
                  <a:cubicBezTo>
                    <a:pt x="1385" y="150"/>
                    <a:pt x="1135" y="0"/>
                    <a:pt x="865" y="0"/>
                  </a:cubicBezTo>
                  <a:close/>
                </a:path>
              </a:pathLst>
            </a:custGeom>
            <a:solidFill>
              <a:srgbClr val="00A0C6"/>
            </a:solidFill>
            <a:ln w="3900" cap="flat" cmpd="sng">
              <a:solidFill>
                <a:srgbClr val="0000FF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" name="Google Shape;1281;p16"/>
            <p:cNvSpPr/>
            <p:nvPr/>
          </p:nvSpPr>
          <p:spPr>
            <a:xfrm>
              <a:off x="2634438" y="1913512"/>
              <a:ext cx="48330" cy="40552"/>
            </a:xfrm>
            <a:custGeom>
              <a:avLst/>
              <a:gdLst/>
              <a:ahLst/>
              <a:cxnLst/>
              <a:rect l="l" t="t" r="r" b="b"/>
              <a:pathLst>
                <a:path w="1611" h="1364" extrusionOk="0">
                  <a:moveTo>
                    <a:pt x="835" y="0"/>
                  </a:moveTo>
                  <a:cubicBezTo>
                    <a:pt x="740" y="0"/>
                    <a:pt x="642" y="18"/>
                    <a:pt x="546" y="57"/>
                  </a:cubicBezTo>
                  <a:cubicBezTo>
                    <a:pt x="182" y="212"/>
                    <a:pt x="1" y="628"/>
                    <a:pt x="130" y="965"/>
                  </a:cubicBezTo>
                  <a:cubicBezTo>
                    <a:pt x="245" y="1214"/>
                    <a:pt x="486" y="1363"/>
                    <a:pt x="760" y="1363"/>
                  </a:cubicBezTo>
                  <a:cubicBezTo>
                    <a:pt x="859" y="1363"/>
                    <a:pt x="962" y="1344"/>
                    <a:pt x="1065" y="1303"/>
                  </a:cubicBezTo>
                  <a:cubicBezTo>
                    <a:pt x="1428" y="1173"/>
                    <a:pt x="1610" y="758"/>
                    <a:pt x="1480" y="420"/>
                  </a:cubicBezTo>
                  <a:cubicBezTo>
                    <a:pt x="1383" y="166"/>
                    <a:pt x="1123" y="0"/>
                    <a:pt x="835" y="0"/>
                  </a:cubicBezTo>
                  <a:close/>
                </a:path>
              </a:pathLst>
            </a:custGeom>
            <a:solidFill>
              <a:srgbClr val="00A0C6"/>
            </a:solidFill>
            <a:ln w="3900" cap="flat" cmpd="sng">
              <a:solidFill>
                <a:srgbClr val="0000FF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" name="Google Shape;1282;p16"/>
            <p:cNvSpPr/>
            <p:nvPr/>
          </p:nvSpPr>
          <p:spPr>
            <a:xfrm>
              <a:off x="2648448" y="1878671"/>
              <a:ext cx="48330" cy="40641"/>
            </a:xfrm>
            <a:custGeom>
              <a:avLst/>
              <a:gdLst/>
              <a:ahLst/>
              <a:cxnLst/>
              <a:rect l="l" t="t" r="r" b="b"/>
              <a:pathLst>
                <a:path w="1611" h="1367" extrusionOk="0">
                  <a:moveTo>
                    <a:pt x="836" y="0"/>
                  </a:moveTo>
                  <a:cubicBezTo>
                    <a:pt x="740" y="0"/>
                    <a:pt x="641" y="20"/>
                    <a:pt x="546" y="60"/>
                  </a:cubicBezTo>
                  <a:cubicBezTo>
                    <a:pt x="183" y="216"/>
                    <a:pt x="1" y="606"/>
                    <a:pt x="131" y="943"/>
                  </a:cubicBezTo>
                  <a:cubicBezTo>
                    <a:pt x="227" y="1212"/>
                    <a:pt x="478" y="1367"/>
                    <a:pt x="760" y="1367"/>
                  </a:cubicBezTo>
                  <a:cubicBezTo>
                    <a:pt x="860" y="1367"/>
                    <a:pt x="964" y="1347"/>
                    <a:pt x="1065" y="1307"/>
                  </a:cubicBezTo>
                  <a:cubicBezTo>
                    <a:pt x="1429" y="1151"/>
                    <a:pt x="1610" y="761"/>
                    <a:pt x="1481" y="424"/>
                  </a:cubicBezTo>
                  <a:cubicBezTo>
                    <a:pt x="1366" y="155"/>
                    <a:pt x="1109" y="0"/>
                    <a:pt x="836" y="0"/>
                  </a:cubicBezTo>
                  <a:close/>
                </a:path>
              </a:pathLst>
            </a:custGeom>
            <a:solidFill>
              <a:srgbClr val="00A0C6"/>
            </a:solidFill>
            <a:ln w="3900" cap="flat" cmpd="sng">
              <a:solidFill>
                <a:srgbClr val="0000FF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" name="Google Shape;1283;p16"/>
            <p:cNvSpPr/>
            <p:nvPr/>
          </p:nvSpPr>
          <p:spPr>
            <a:xfrm>
              <a:off x="2667137" y="1932686"/>
              <a:ext cx="49110" cy="40641"/>
            </a:xfrm>
            <a:custGeom>
              <a:avLst/>
              <a:gdLst/>
              <a:ahLst/>
              <a:cxnLst/>
              <a:rect l="l" t="t" r="r" b="b"/>
              <a:pathLst>
                <a:path w="1637" h="1367" extrusionOk="0">
                  <a:moveTo>
                    <a:pt x="855" y="0"/>
                  </a:moveTo>
                  <a:cubicBezTo>
                    <a:pt x="754" y="0"/>
                    <a:pt x="649" y="20"/>
                    <a:pt x="546" y="61"/>
                  </a:cubicBezTo>
                  <a:cubicBezTo>
                    <a:pt x="183" y="217"/>
                    <a:pt x="1" y="606"/>
                    <a:pt x="131" y="943"/>
                  </a:cubicBezTo>
                  <a:cubicBezTo>
                    <a:pt x="246" y="1212"/>
                    <a:pt x="502" y="1367"/>
                    <a:pt x="775" y="1367"/>
                  </a:cubicBezTo>
                  <a:cubicBezTo>
                    <a:pt x="872" y="1367"/>
                    <a:pt x="970" y="1348"/>
                    <a:pt x="1065" y="1307"/>
                  </a:cubicBezTo>
                  <a:cubicBezTo>
                    <a:pt x="1429" y="1151"/>
                    <a:pt x="1636" y="762"/>
                    <a:pt x="1481" y="398"/>
                  </a:cubicBezTo>
                  <a:cubicBezTo>
                    <a:pt x="1385" y="150"/>
                    <a:pt x="1135" y="0"/>
                    <a:pt x="855" y="0"/>
                  </a:cubicBezTo>
                  <a:close/>
                </a:path>
              </a:pathLst>
            </a:custGeom>
            <a:solidFill>
              <a:srgbClr val="00A0C6"/>
            </a:solidFill>
            <a:ln w="3900" cap="flat" cmpd="sng">
              <a:solidFill>
                <a:srgbClr val="0000FF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" name="Google Shape;1284;p16"/>
            <p:cNvSpPr/>
            <p:nvPr/>
          </p:nvSpPr>
          <p:spPr>
            <a:xfrm>
              <a:off x="2673376" y="1847011"/>
              <a:ext cx="49110" cy="40671"/>
            </a:xfrm>
            <a:custGeom>
              <a:avLst/>
              <a:gdLst/>
              <a:ahLst/>
              <a:cxnLst/>
              <a:rect l="l" t="t" r="r" b="b"/>
              <a:pathLst>
                <a:path w="1637" h="1368" extrusionOk="0">
                  <a:moveTo>
                    <a:pt x="865" y="0"/>
                  </a:moveTo>
                  <a:cubicBezTo>
                    <a:pt x="768" y="0"/>
                    <a:pt x="668" y="20"/>
                    <a:pt x="572" y="61"/>
                  </a:cubicBezTo>
                  <a:cubicBezTo>
                    <a:pt x="208" y="191"/>
                    <a:pt x="1" y="606"/>
                    <a:pt x="156" y="944"/>
                  </a:cubicBezTo>
                  <a:cubicBezTo>
                    <a:pt x="252" y="1212"/>
                    <a:pt x="504" y="1367"/>
                    <a:pt x="775" y="1367"/>
                  </a:cubicBezTo>
                  <a:cubicBezTo>
                    <a:pt x="871" y="1367"/>
                    <a:pt x="970" y="1348"/>
                    <a:pt x="1065" y="1307"/>
                  </a:cubicBezTo>
                  <a:cubicBezTo>
                    <a:pt x="1454" y="1151"/>
                    <a:pt x="1636" y="762"/>
                    <a:pt x="1506" y="399"/>
                  </a:cubicBezTo>
                  <a:cubicBezTo>
                    <a:pt x="1392" y="150"/>
                    <a:pt x="1137" y="0"/>
                    <a:pt x="865" y="0"/>
                  </a:cubicBezTo>
                  <a:close/>
                </a:path>
              </a:pathLst>
            </a:custGeom>
            <a:solidFill>
              <a:srgbClr val="00A0C6"/>
            </a:solidFill>
            <a:ln w="3900" cap="flat" cmpd="sng">
              <a:solidFill>
                <a:srgbClr val="0000FF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" name="Google Shape;1285;p16"/>
            <p:cNvSpPr/>
            <p:nvPr/>
          </p:nvSpPr>
          <p:spPr>
            <a:xfrm>
              <a:off x="2698305" y="1945469"/>
              <a:ext cx="48300" cy="40552"/>
            </a:xfrm>
            <a:custGeom>
              <a:avLst/>
              <a:gdLst/>
              <a:ahLst/>
              <a:cxnLst/>
              <a:rect l="l" t="t" r="r" b="b"/>
              <a:pathLst>
                <a:path w="1610" h="1364" extrusionOk="0">
                  <a:moveTo>
                    <a:pt x="823" y="1"/>
                  </a:moveTo>
                  <a:cubicBezTo>
                    <a:pt x="732" y="1"/>
                    <a:pt x="638" y="15"/>
                    <a:pt x="546" y="46"/>
                  </a:cubicBezTo>
                  <a:cubicBezTo>
                    <a:pt x="182" y="202"/>
                    <a:pt x="0" y="617"/>
                    <a:pt x="130" y="955"/>
                  </a:cubicBezTo>
                  <a:cubicBezTo>
                    <a:pt x="229" y="1212"/>
                    <a:pt x="494" y="1364"/>
                    <a:pt x="787" y="1364"/>
                  </a:cubicBezTo>
                  <a:cubicBezTo>
                    <a:pt x="878" y="1364"/>
                    <a:pt x="972" y="1349"/>
                    <a:pt x="1065" y="1318"/>
                  </a:cubicBezTo>
                  <a:cubicBezTo>
                    <a:pt x="1428" y="1162"/>
                    <a:pt x="1610" y="747"/>
                    <a:pt x="1480" y="410"/>
                  </a:cubicBezTo>
                  <a:cubicBezTo>
                    <a:pt x="1381" y="152"/>
                    <a:pt x="1116" y="1"/>
                    <a:pt x="823" y="1"/>
                  </a:cubicBezTo>
                  <a:close/>
                </a:path>
              </a:pathLst>
            </a:custGeom>
            <a:solidFill>
              <a:srgbClr val="00A0C6"/>
            </a:solidFill>
            <a:ln w="3900" cap="flat" cmpd="sng">
              <a:solidFill>
                <a:srgbClr val="0000FF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" name="Google Shape;1286;p16"/>
            <p:cNvSpPr/>
            <p:nvPr/>
          </p:nvSpPr>
          <p:spPr>
            <a:xfrm>
              <a:off x="2688946" y="1811517"/>
              <a:ext cx="48330" cy="40671"/>
            </a:xfrm>
            <a:custGeom>
              <a:avLst/>
              <a:gdLst/>
              <a:ahLst/>
              <a:cxnLst/>
              <a:rect l="l" t="t" r="r" b="b"/>
              <a:pathLst>
                <a:path w="1611" h="1368" extrusionOk="0">
                  <a:moveTo>
                    <a:pt x="855" y="0"/>
                  </a:moveTo>
                  <a:cubicBezTo>
                    <a:pt x="754" y="0"/>
                    <a:pt x="649" y="20"/>
                    <a:pt x="546" y="61"/>
                  </a:cubicBezTo>
                  <a:cubicBezTo>
                    <a:pt x="183" y="191"/>
                    <a:pt x="1" y="606"/>
                    <a:pt x="131" y="944"/>
                  </a:cubicBezTo>
                  <a:cubicBezTo>
                    <a:pt x="227" y="1212"/>
                    <a:pt x="478" y="1367"/>
                    <a:pt x="760" y="1367"/>
                  </a:cubicBezTo>
                  <a:cubicBezTo>
                    <a:pt x="860" y="1367"/>
                    <a:pt x="963" y="1348"/>
                    <a:pt x="1065" y="1307"/>
                  </a:cubicBezTo>
                  <a:cubicBezTo>
                    <a:pt x="1429" y="1151"/>
                    <a:pt x="1610" y="762"/>
                    <a:pt x="1481" y="398"/>
                  </a:cubicBezTo>
                  <a:cubicBezTo>
                    <a:pt x="1385" y="150"/>
                    <a:pt x="1135" y="0"/>
                    <a:pt x="855" y="0"/>
                  </a:cubicBezTo>
                  <a:close/>
                </a:path>
              </a:pathLst>
            </a:custGeom>
            <a:solidFill>
              <a:srgbClr val="00A0C6"/>
            </a:solidFill>
            <a:ln w="3900" cap="flat" cmpd="sng">
              <a:solidFill>
                <a:srgbClr val="0000FF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" name="Google Shape;1287;p16"/>
            <p:cNvSpPr/>
            <p:nvPr/>
          </p:nvSpPr>
          <p:spPr>
            <a:xfrm>
              <a:off x="2725574" y="1968954"/>
              <a:ext cx="48300" cy="40671"/>
            </a:xfrm>
            <a:custGeom>
              <a:avLst/>
              <a:gdLst/>
              <a:ahLst/>
              <a:cxnLst/>
              <a:rect l="l" t="t" r="r" b="b"/>
              <a:pathLst>
                <a:path w="1610" h="1368" extrusionOk="0">
                  <a:moveTo>
                    <a:pt x="850" y="1"/>
                  </a:moveTo>
                  <a:cubicBezTo>
                    <a:pt x="751" y="1"/>
                    <a:pt x="647" y="20"/>
                    <a:pt x="545" y="61"/>
                  </a:cubicBezTo>
                  <a:cubicBezTo>
                    <a:pt x="182" y="217"/>
                    <a:pt x="0" y="606"/>
                    <a:pt x="130" y="970"/>
                  </a:cubicBezTo>
                  <a:cubicBezTo>
                    <a:pt x="225" y="1218"/>
                    <a:pt x="475" y="1368"/>
                    <a:pt x="756" y="1368"/>
                  </a:cubicBezTo>
                  <a:cubicBezTo>
                    <a:pt x="857" y="1368"/>
                    <a:pt x="961" y="1348"/>
                    <a:pt x="1064" y="1307"/>
                  </a:cubicBezTo>
                  <a:cubicBezTo>
                    <a:pt x="1428" y="1151"/>
                    <a:pt x="1610" y="762"/>
                    <a:pt x="1480" y="424"/>
                  </a:cubicBezTo>
                  <a:cubicBezTo>
                    <a:pt x="1384" y="156"/>
                    <a:pt x="1132" y="1"/>
                    <a:pt x="850" y="1"/>
                  </a:cubicBezTo>
                  <a:close/>
                </a:path>
              </a:pathLst>
            </a:custGeom>
            <a:solidFill>
              <a:srgbClr val="00A0C6"/>
            </a:solidFill>
            <a:ln w="3900" cap="flat" cmpd="sng">
              <a:solidFill>
                <a:srgbClr val="0000FF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" name="Google Shape;1288;p16"/>
            <p:cNvSpPr/>
            <p:nvPr/>
          </p:nvSpPr>
          <p:spPr>
            <a:xfrm>
              <a:off x="3973187" y="2088815"/>
              <a:ext cx="38970" cy="35587"/>
            </a:xfrm>
            <a:custGeom>
              <a:avLst/>
              <a:gdLst/>
              <a:ahLst/>
              <a:cxnLst/>
              <a:rect l="l" t="t" r="r" b="b"/>
              <a:pathLst>
                <a:path w="1299" h="1197" extrusionOk="0">
                  <a:moveTo>
                    <a:pt x="623" y="1"/>
                  </a:moveTo>
                  <a:cubicBezTo>
                    <a:pt x="286" y="27"/>
                    <a:pt x="0" y="312"/>
                    <a:pt x="26" y="624"/>
                  </a:cubicBezTo>
                  <a:cubicBezTo>
                    <a:pt x="26" y="946"/>
                    <a:pt x="309" y="1197"/>
                    <a:pt x="629" y="1197"/>
                  </a:cubicBezTo>
                  <a:cubicBezTo>
                    <a:pt x="644" y="1197"/>
                    <a:pt x="660" y="1196"/>
                    <a:pt x="675" y="1195"/>
                  </a:cubicBezTo>
                  <a:cubicBezTo>
                    <a:pt x="1039" y="1169"/>
                    <a:pt x="1298" y="910"/>
                    <a:pt x="1298" y="572"/>
                  </a:cubicBezTo>
                  <a:cubicBezTo>
                    <a:pt x="1272" y="235"/>
                    <a:pt x="987" y="1"/>
                    <a:pt x="623" y="1"/>
                  </a:cubicBezTo>
                  <a:close/>
                </a:path>
              </a:pathLst>
            </a:custGeom>
            <a:solidFill>
              <a:srgbClr val="00A0C6"/>
            </a:solidFill>
            <a:ln w="3900" cap="flat" cmpd="sng">
              <a:solidFill>
                <a:srgbClr val="0000FF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" name="Google Shape;1289;p16"/>
            <p:cNvSpPr/>
            <p:nvPr/>
          </p:nvSpPr>
          <p:spPr>
            <a:xfrm>
              <a:off x="4006665" y="2083375"/>
              <a:ext cx="38970" cy="34873"/>
            </a:xfrm>
            <a:custGeom>
              <a:avLst/>
              <a:gdLst/>
              <a:ahLst/>
              <a:cxnLst/>
              <a:rect l="l" t="t" r="r" b="b"/>
              <a:pathLst>
                <a:path w="1299" h="1173" extrusionOk="0">
                  <a:moveTo>
                    <a:pt x="670" y="0"/>
                  </a:moveTo>
                  <a:cubicBezTo>
                    <a:pt x="655" y="0"/>
                    <a:pt x="639" y="1"/>
                    <a:pt x="624" y="2"/>
                  </a:cubicBezTo>
                  <a:cubicBezTo>
                    <a:pt x="260" y="28"/>
                    <a:pt x="0" y="288"/>
                    <a:pt x="26" y="625"/>
                  </a:cubicBezTo>
                  <a:cubicBezTo>
                    <a:pt x="26" y="922"/>
                    <a:pt x="310" y="1172"/>
                    <a:pt x="629" y="1172"/>
                  </a:cubicBezTo>
                  <a:cubicBezTo>
                    <a:pt x="644" y="1172"/>
                    <a:pt x="660" y="1172"/>
                    <a:pt x="675" y="1170"/>
                  </a:cubicBezTo>
                  <a:cubicBezTo>
                    <a:pt x="1039" y="1170"/>
                    <a:pt x="1298" y="885"/>
                    <a:pt x="1298" y="573"/>
                  </a:cubicBezTo>
                  <a:cubicBezTo>
                    <a:pt x="1274" y="251"/>
                    <a:pt x="989" y="0"/>
                    <a:pt x="670" y="0"/>
                  </a:cubicBezTo>
                  <a:close/>
                </a:path>
              </a:pathLst>
            </a:custGeom>
            <a:solidFill>
              <a:srgbClr val="00A0C6"/>
            </a:solidFill>
            <a:ln w="3900" cap="flat" cmpd="sng">
              <a:solidFill>
                <a:srgbClr val="0000FF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" name="Google Shape;1290;p16"/>
            <p:cNvSpPr/>
            <p:nvPr/>
          </p:nvSpPr>
          <p:spPr>
            <a:xfrm>
              <a:off x="4040144" y="2087239"/>
              <a:ext cx="38970" cy="34844"/>
            </a:xfrm>
            <a:custGeom>
              <a:avLst/>
              <a:gdLst/>
              <a:ahLst/>
              <a:cxnLst/>
              <a:rect l="l" t="t" r="r" b="b"/>
              <a:pathLst>
                <a:path w="1299" h="1172" extrusionOk="0">
                  <a:moveTo>
                    <a:pt x="648" y="0"/>
                  </a:moveTo>
                  <a:cubicBezTo>
                    <a:pt x="631" y="0"/>
                    <a:pt x="615" y="1"/>
                    <a:pt x="598" y="2"/>
                  </a:cubicBezTo>
                  <a:cubicBezTo>
                    <a:pt x="260" y="28"/>
                    <a:pt x="1" y="288"/>
                    <a:pt x="1" y="625"/>
                  </a:cubicBezTo>
                  <a:cubicBezTo>
                    <a:pt x="26" y="922"/>
                    <a:pt x="286" y="1172"/>
                    <a:pt x="626" y="1172"/>
                  </a:cubicBezTo>
                  <a:cubicBezTo>
                    <a:pt x="642" y="1172"/>
                    <a:pt x="659" y="1171"/>
                    <a:pt x="676" y="1170"/>
                  </a:cubicBezTo>
                  <a:cubicBezTo>
                    <a:pt x="1013" y="1170"/>
                    <a:pt x="1299" y="885"/>
                    <a:pt x="1273" y="547"/>
                  </a:cubicBezTo>
                  <a:cubicBezTo>
                    <a:pt x="1248" y="250"/>
                    <a:pt x="987" y="0"/>
                    <a:pt x="648" y="0"/>
                  </a:cubicBezTo>
                  <a:close/>
                </a:path>
              </a:pathLst>
            </a:custGeom>
            <a:solidFill>
              <a:srgbClr val="00A0C6"/>
            </a:solidFill>
            <a:ln w="3900" cap="flat" cmpd="sng">
              <a:solidFill>
                <a:srgbClr val="0000FF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" name="Google Shape;1291;p16"/>
            <p:cNvSpPr/>
            <p:nvPr/>
          </p:nvSpPr>
          <p:spPr>
            <a:xfrm>
              <a:off x="4073652" y="2083375"/>
              <a:ext cx="38970" cy="34873"/>
            </a:xfrm>
            <a:custGeom>
              <a:avLst/>
              <a:gdLst/>
              <a:ahLst/>
              <a:cxnLst/>
              <a:rect l="l" t="t" r="r" b="b"/>
              <a:pathLst>
                <a:path w="1299" h="1173" extrusionOk="0">
                  <a:moveTo>
                    <a:pt x="670" y="0"/>
                  </a:moveTo>
                  <a:cubicBezTo>
                    <a:pt x="654" y="0"/>
                    <a:pt x="639" y="1"/>
                    <a:pt x="623" y="2"/>
                  </a:cubicBezTo>
                  <a:cubicBezTo>
                    <a:pt x="260" y="2"/>
                    <a:pt x="0" y="288"/>
                    <a:pt x="0" y="625"/>
                  </a:cubicBezTo>
                  <a:cubicBezTo>
                    <a:pt x="25" y="922"/>
                    <a:pt x="286" y="1172"/>
                    <a:pt x="625" y="1172"/>
                  </a:cubicBezTo>
                  <a:cubicBezTo>
                    <a:pt x="642" y="1172"/>
                    <a:pt x="658" y="1172"/>
                    <a:pt x="675" y="1170"/>
                  </a:cubicBezTo>
                  <a:cubicBezTo>
                    <a:pt x="1013" y="1170"/>
                    <a:pt x="1298" y="885"/>
                    <a:pt x="1272" y="547"/>
                  </a:cubicBezTo>
                  <a:cubicBezTo>
                    <a:pt x="1272" y="250"/>
                    <a:pt x="989" y="0"/>
                    <a:pt x="670" y="0"/>
                  </a:cubicBezTo>
                  <a:close/>
                </a:path>
              </a:pathLst>
            </a:custGeom>
            <a:solidFill>
              <a:srgbClr val="00A0C6"/>
            </a:solidFill>
            <a:ln w="3900" cap="flat" cmpd="sng">
              <a:solidFill>
                <a:srgbClr val="0000FF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" name="Google Shape;1292;p16"/>
            <p:cNvSpPr/>
            <p:nvPr/>
          </p:nvSpPr>
          <p:spPr>
            <a:xfrm>
              <a:off x="4094681" y="2108108"/>
              <a:ext cx="39750" cy="35557"/>
            </a:xfrm>
            <a:custGeom>
              <a:avLst/>
              <a:gdLst/>
              <a:ahLst/>
              <a:cxnLst/>
              <a:rect l="l" t="t" r="r" b="b"/>
              <a:pathLst>
                <a:path w="1325" h="1196" extrusionOk="0">
                  <a:moveTo>
                    <a:pt x="623" y="1"/>
                  </a:moveTo>
                  <a:cubicBezTo>
                    <a:pt x="286" y="27"/>
                    <a:pt x="0" y="312"/>
                    <a:pt x="26" y="624"/>
                  </a:cubicBezTo>
                  <a:cubicBezTo>
                    <a:pt x="52" y="961"/>
                    <a:pt x="338" y="1195"/>
                    <a:pt x="701" y="1195"/>
                  </a:cubicBezTo>
                  <a:cubicBezTo>
                    <a:pt x="1038" y="1169"/>
                    <a:pt x="1324" y="884"/>
                    <a:pt x="1298" y="572"/>
                  </a:cubicBezTo>
                  <a:cubicBezTo>
                    <a:pt x="1272" y="235"/>
                    <a:pt x="987" y="1"/>
                    <a:pt x="623" y="1"/>
                  </a:cubicBezTo>
                  <a:close/>
                </a:path>
              </a:pathLst>
            </a:custGeom>
            <a:solidFill>
              <a:srgbClr val="00A0C6"/>
            </a:solidFill>
            <a:ln w="3900" cap="flat" cmpd="sng">
              <a:solidFill>
                <a:srgbClr val="0000FF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" name="Google Shape;1293;p16"/>
            <p:cNvSpPr/>
            <p:nvPr/>
          </p:nvSpPr>
          <p:spPr>
            <a:xfrm>
              <a:off x="4117240" y="2127401"/>
              <a:ext cx="38970" cy="35557"/>
            </a:xfrm>
            <a:custGeom>
              <a:avLst/>
              <a:gdLst/>
              <a:ahLst/>
              <a:cxnLst/>
              <a:rect l="l" t="t" r="r" b="b"/>
              <a:pathLst>
                <a:path w="1299" h="1196" extrusionOk="0">
                  <a:moveTo>
                    <a:pt x="624" y="1"/>
                  </a:moveTo>
                  <a:cubicBezTo>
                    <a:pt x="260" y="27"/>
                    <a:pt x="1" y="312"/>
                    <a:pt x="1" y="624"/>
                  </a:cubicBezTo>
                  <a:cubicBezTo>
                    <a:pt x="27" y="961"/>
                    <a:pt x="312" y="1195"/>
                    <a:pt x="676" y="1195"/>
                  </a:cubicBezTo>
                  <a:cubicBezTo>
                    <a:pt x="1013" y="1169"/>
                    <a:pt x="1299" y="884"/>
                    <a:pt x="1273" y="572"/>
                  </a:cubicBezTo>
                  <a:cubicBezTo>
                    <a:pt x="1273" y="235"/>
                    <a:pt x="961" y="1"/>
                    <a:pt x="624" y="1"/>
                  </a:cubicBezTo>
                  <a:close/>
                </a:path>
              </a:pathLst>
            </a:custGeom>
            <a:solidFill>
              <a:srgbClr val="00A0C6"/>
            </a:solidFill>
            <a:ln w="3900" cap="flat" cmpd="sng">
              <a:solidFill>
                <a:srgbClr val="0000FF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" name="Google Shape;1294;p16"/>
            <p:cNvSpPr/>
            <p:nvPr/>
          </p:nvSpPr>
          <p:spPr>
            <a:xfrm>
              <a:off x="6811087" y="1963038"/>
              <a:ext cx="152670" cy="596741"/>
            </a:xfrm>
            <a:custGeom>
              <a:avLst/>
              <a:gdLst/>
              <a:ahLst/>
              <a:cxnLst/>
              <a:rect l="l" t="t" r="r" b="b"/>
              <a:pathLst>
                <a:path w="5089" h="20072" extrusionOk="0">
                  <a:moveTo>
                    <a:pt x="1816" y="1"/>
                  </a:moveTo>
                  <a:cubicBezTo>
                    <a:pt x="1424" y="1"/>
                    <a:pt x="1049" y="127"/>
                    <a:pt x="753" y="442"/>
                  </a:cubicBezTo>
                  <a:cubicBezTo>
                    <a:pt x="0" y="1272"/>
                    <a:pt x="182" y="3635"/>
                    <a:pt x="286" y="4673"/>
                  </a:cubicBezTo>
                  <a:cubicBezTo>
                    <a:pt x="649" y="7840"/>
                    <a:pt x="3141" y="10047"/>
                    <a:pt x="3920" y="13059"/>
                  </a:cubicBezTo>
                  <a:cubicBezTo>
                    <a:pt x="4284" y="14357"/>
                    <a:pt x="4258" y="15836"/>
                    <a:pt x="3842" y="17108"/>
                  </a:cubicBezTo>
                  <a:cubicBezTo>
                    <a:pt x="3583" y="17939"/>
                    <a:pt x="3141" y="18770"/>
                    <a:pt x="2570" y="19419"/>
                  </a:cubicBezTo>
                  <a:cubicBezTo>
                    <a:pt x="2674" y="19549"/>
                    <a:pt x="3063" y="19938"/>
                    <a:pt x="3167" y="20016"/>
                  </a:cubicBezTo>
                  <a:cubicBezTo>
                    <a:pt x="3221" y="20054"/>
                    <a:pt x="3275" y="20072"/>
                    <a:pt x="3330" y="20072"/>
                  </a:cubicBezTo>
                  <a:cubicBezTo>
                    <a:pt x="3721" y="20072"/>
                    <a:pt x="4120" y="19140"/>
                    <a:pt x="4439" y="18069"/>
                  </a:cubicBezTo>
                  <a:cubicBezTo>
                    <a:pt x="4829" y="16771"/>
                    <a:pt x="5088" y="15239"/>
                    <a:pt x="5088" y="15058"/>
                  </a:cubicBezTo>
                  <a:cubicBezTo>
                    <a:pt x="5037" y="12410"/>
                    <a:pt x="3946" y="10826"/>
                    <a:pt x="2882" y="8567"/>
                  </a:cubicBezTo>
                  <a:cubicBezTo>
                    <a:pt x="2103" y="6906"/>
                    <a:pt x="935" y="4621"/>
                    <a:pt x="1246" y="2804"/>
                  </a:cubicBezTo>
                  <a:cubicBezTo>
                    <a:pt x="1412" y="1808"/>
                    <a:pt x="1703" y="1489"/>
                    <a:pt x="2045" y="1489"/>
                  </a:cubicBezTo>
                  <a:cubicBezTo>
                    <a:pt x="2658" y="1489"/>
                    <a:pt x="3437" y="2512"/>
                    <a:pt x="3963" y="2512"/>
                  </a:cubicBezTo>
                  <a:cubicBezTo>
                    <a:pt x="4063" y="2512"/>
                    <a:pt x="4153" y="2476"/>
                    <a:pt x="4232" y="2389"/>
                  </a:cubicBezTo>
                  <a:cubicBezTo>
                    <a:pt x="4517" y="2103"/>
                    <a:pt x="3998" y="1143"/>
                    <a:pt x="3764" y="883"/>
                  </a:cubicBezTo>
                  <a:cubicBezTo>
                    <a:pt x="3296" y="415"/>
                    <a:pt x="2527" y="1"/>
                    <a:pt x="1816" y="1"/>
                  </a:cubicBezTo>
                  <a:close/>
                </a:path>
              </a:pathLst>
            </a:custGeom>
            <a:solidFill>
              <a:srgbClr val="00A0C6"/>
            </a:solidFill>
            <a:ln w="3900" cap="flat" cmpd="sng">
              <a:solidFill>
                <a:srgbClr val="0000FF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" name="Google Shape;1295;p16"/>
            <p:cNvSpPr/>
            <p:nvPr/>
          </p:nvSpPr>
          <p:spPr>
            <a:xfrm>
              <a:off x="3780026" y="2006648"/>
              <a:ext cx="285780" cy="362320"/>
            </a:xfrm>
            <a:custGeom>
              <a:avLst/>
              <a:gdLst/>
              <a:ahLst/>
              <a:cxnLst/>
              <a:rect l="l" t="t" r="r" b="b"/>
              <a:pathLst>
                <a:path w="9526" h="12187" extrusionOk="0">
                  <a:moveTo>
                    <a:pt x="6953" y="1"/>
                  </a:moveTo>
                  <a:cubicBezTo>
                    <a:pt x="6882" y="1"/>
                    <a:pt x="6806" y="5"/>
                    <a:pt x="6725" y="13"/>
                  </a:cubicBezTo>
                  <a:cubicBezTo>
                    <a:pt x="6257" y="948"/>
                    <a:pt x="6439" y="1804"/>
                    <a:pt x="5894" y="2765"/>
                  </a:cubicBezTo>
                  <a:cubicBezTo>
                    <a:pt x="5193" y="3933"/>
                    <a:pt x="3921" y="4556"/>
                    <a:pt x="3142" y="5621"/>
                  </a:cubicBezTo>
                  <a:cubicBezTo>
                    <a:pt x="2311" y="6685"/>
                    <a:pt x="1" y="11695"/>
                    <a:pt x="1896" y="12137"/>
                  </a:cubicBezTo>
                  <a:cubicBezTo>
                    <a:pt x="2028" y="12171"/>
                    <a:pt x="2144" y="12187"/>
                    <a:pt x="2245" y="12187"/>
                  </a:cubicBezTo>
                  <a:cubicBezTo>
                    <a:pt x="3445" y="12187"/>
                    <a:pt x="2507" y="9912"/>
                    <a:pt x="2675" y="9073"/>
                  </a:cubicBezTo>
                  <a:cubicBezTo>
                    <a:pt x="2908" y="7749"/>
                    <a:pt x="3869" y="6633"/>
                    <a:pt x="4830" y="5776"/>
                  </a:cubicBezTo>
                  <a:cubicBezTo>
                    <a:pt x="5284" y="5372"/>
                    <a:pt x="9526" y="1"/>
                    <a:pt x="6953" y="1"/>
                  </a:cubicBezTo>
                  <a:close/>
                </a:path>
              </a:pathLst>
            </a:custGeom>
            <a:solidFill>
              <a:srgbClr val="00A0C6"/>
            </a:solidFill>
            <a:ln w="3900" cap="flat" cmpd="sng">
              <a:solidFill>
                <a:srgbClr val="0000FF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" name="Google Shape;1296;p16"/>
            <p:cNvSpPr/>
            <p:nvPr/>
          </p:nvSpPr>
          <p:spPr>
            <a:xfrm>
              <a:off x="6977729" y="2744811"/>
              <a:ext cx="57660" cy="61006"/>
            </a:xfrm>
            <a:custGeom>
              <a:avLst/>
              <a:gdLst/>
              <a:ahLst/>
              <a:cxnLst/>
              <a:rect l="l" t="t" r="r" b="b"/>
              <a:pathLst>
                <a:path w="1922" h="2052" extrusionOk="0">
                  <a:moveTo>
                    <a:pt x="961" y="1"/>
                  </a:moveTo>
                  <a:cubicBezTo>
                    <a:pt x="442" y="1"/>
                    <a:pt x="1" y="468"/>
                    <a:pt x="1" y="1039"/>
                  </a:cubicBezTo>
                  <a:cubicBezTo>
                    <a:pt x="1" y="1584"/>
                    <a:pt x="442" y="2051"/>
                    <a:pt x="961" y="2051"/>
                  </a:cubicBezTo>
                  <a:cubicBezTo>
                    <a:pt x="1480" y="2051"/>
                    <a:pt x="1922" y="1584"/>
                    <a:pt x="1922" y="1039"/>
                  </a:cubicBezTo>
                  <a:cubicBezTo>
                    <a:pt x="1922" y="468"/>
                    <a:pt x="1480" y="1"/>
                    <a:pt x="961" y="1"/>
                  </a:cubicBezTo>
                  <a:close/>
                </a:path>
              </a:pathLst>
            </a:custGeom>
            <a:solidFill>
              <a:srgbClr val="7DFF00"/>
            </a:solidFill>
            <a:ln w="4550" cap="flat" cmpd="sng">
              <a:solidFill>
                <a:srgbClr val="0F4000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" name="Google Shape;1297;p16"/>
            <p:cNvSpPr/>
            <p:nvPr/>
          </p:nvSpPr>
          <p:spPr>
            <a:xfrm>
              <a:off x="6970740" y="2691569"/>
              <a:ext cx="57660" cy="60233"/>
            </a:xfrm>
            <a:custGeom>
              <a:avLst/>
              <a:gdLst/>
              <a:ahLst/>
              <a:cxnLst/>
              <a:rect l="l" t="t" r="r" b="b"/>
              <a:pathLst>
                <a:path w="1922" h="2026" extrusionOk="0">
                  <a:moveTo>
                    <a:pt x="961" y="0"/>
                  </a:moveTo>
                  <a:cubicBezTo>
                    <a:pt x="441" y="0"/>
                    <a:pt x="0" y="442"/>
                    <a:pt x="0" y="1013"/>
                  </a:cubicBezTo>
                  <a:cubicBezTo>
                    <a:pt x="0" y="1584"/>
                    <a:pt x="441" y="2025"/>
                    <a:pt x="961" y="2025"/>
                  </a:cubicBezTo>
                  <a:cubicBezTo>
                    <a:pt x="1480" y="2025"/>
                    <a:pt x="1921" y="1584"/>
                    <a:pt x="1921" y="1013"/>
                  </a:cubicBezTo>
                  <a:cubicBezTo>
                    <a:pt x="1921" y="442"/>
                    <a:pt x="1480" y="0"/>
                    <a:pt x="961" y="0"/>
                  </a:cubicBezTo>
                  <a:close/>
                </a:path>
              </a:pathLst>
            </a:custGeom>
            <a:solidFill>
              <a:srgbClr val="7DFF00"/>
            </a:solidFill>
            <a:ln w="4550" cap="flat" cmpd="sng">
              <a:solidFill>
                <a:srgbClr val="0F4000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" name="Google Shape;1298;p16"/>
            <p:cNvSpPr/>
            <p:nvPr/>
          </p:nvSpPr>
          <p:spPr>
            <a:xfrm>
              <a:off x="6980069" y="2639071"/>
              <a:ext cx="56880" cy="61006"/>
            </a:xfrm>
            <a:custGeom>
              <a:avLst/>
              <a:gdLst/>
              <a:ahLst/>
              <a:cxnLst/>
              <a:rect l="l" t="t" r="r" b="b"/>
              <a:pathLst>
                <a:path w="1896" h="2052" extrusionOk="0">
                  <a:moveTo>
                    <a:pt x="935" y="1"/>
                  </a:moveTo>
                  <a:cubicBezTo>
                    <a:pt x="416" y="1"/>
                    <a:pt x="1" y="468"/>
                    <a:pt x="1" y="1013"/>
                  </a:cubicBezTo>
                  <a:cubicBezTo>
                    <a:pt x="1" y="1584"/>
                    <a:pt x="416" y="2052"/>
                    <a:pt x="935" y="2052"/>
                  </a:cubicBezTo>
                  <a:cubicBezTo>
                    <a:pt x="1454" y="2052"/>
                    <a:pt x="1896" y="1584"/>
                    <a:pt x="1896" y="1013"/>
                  </a:cubicBezTo>
                  <a:cubicBezTo>
                    <a:pt x="1896" y="468"/>
                    <a:pt x="1454" y="1"/>
                    <a:pt x="935" y="1"/>
                  </a:cubicBezTo>
                  <a:close/>
                </a:path>
              </a:pathLst>
            </a:custGeom>
            <a:solidFill>
              <a:srgbClr val="7DFF00"/>
            </a:solidFill>
            <a:ln w="4550" cap="flat" cmpd="sng">
              <a:solidFill>
                <a:srgbClr val="0F4000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" name="Google Shape;1299;p16"/>
            <p:cNvSpPr/>
            <p:nvPr/>
          </p:nvSpPr>
          <p:spPr>
            <a:xfrm>
              <a:off x="6976169" y="2585056"/>
              <a:ext cx="56880" cy="61006"/>
            </a:xfrm>
            <a:custGeom>
              <a:avLst/>
              <a:gdLst/>
              <a:ahLst/>
              <a:cxnLst/>
              <a:rect l="l" t="t" r="r" b="b"/>
              <a:pathLst>
                <a:path w="1896" h="2052" extrusionOk="0">
                  <a:moveTo>
                    <a:pt x="961" y="1"/>
                  </a:moveTo>
                  <a:cubicBezTo>
                    <a:pt x="442" y="1"/>
                    <a:pt x="1" y="468"/>
                    <a:pt x="1" y="1039"/>
                  </a:cubicBezTo>
                  <a:cubicBezTo>
                    <a:pt x="1" y="1610"/>
                    <a:pt x="442" y="2052"/>
                    <a:pt x="961" y="2052"/>
                  </a:cubicBezTo>
                  <a:cubicBezTo>
                    <a:pt x="1481" y="2052"/>
                    <a:pt x="1896" y="1610"/>
                    <a:pt x="1896" y="1039"/>
                  </a:cubicBezTo>
                  <a:cubicBezTo>
                    <a:pt x="1896" y="468"/>
                    <a:pt x="1481" y="1"/>
                    <a:pt x="961" y="1"/>
                  </a:cubicBezTo>
                  <a:close/>
                </a:path>
              </a:pathLst>
            </a:custGeom>
            <a:solidFill>
              <a:srgbClr val="7DFF00"/>
            </a:solidFill>
            <a:ln w="4550" cap="flat" cmpd="sng">
              <a:solidFill>
                <a:srgbClr val="0F4000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0" name="Google Shape;1300;p16"/>
            <p:cNvSpPr/>
            <p:nvPr/>
          </p:nvSpPr>
          <p:spPr>
            <a:xfrm>
              <a:off x="6938011" y="2548788"/>
              <a:ext cx="56880" cy="61006"/>
            </a:xfrm>
            <a:custGeom>
              <a:avLst/>
              <a:gdLst/>
              <a:ahLst/>
              <a:cxnLst/>
              <a:rect l="l" t="t" r="r" b="b"/>
              <a:pathLst>
                <a:path w="1896" h="2052" extrusionOk="0">
                  <a:moveTo>
                    <a:pt x="935" y="0"/>
                  </a:moveTo>
                  <a:cubicBezTo>
                    <a:pt x="416" y="0"/>
                    <a:pt x="1" y="468"/>
                    <a:pt x="1" y="1039"/>
                  </a:cubicBezTo>
                  <a:cubicBezTo>
                    <a:pt x="1" y="1584"/>
                    <a:pt x="416" y="2051"/>
                    <a:pt x="935" y="2051"/>
                  </a:cubicBezTo>
                  <a:cubicBezTo>
                    <a:pt x="1455" y="2051"/>
                    <a:pt x="1896" y="1584"/>
                    <a:pt x="1896" y="1039"/>
                  </a:cubicBezTo>
                  <a:cubicBezTo>
                    <a:pt x="1896" y="468"/>
                    <a:pt x="1455" y="0"/>
                    <a:pt x="935" y="0"/>
                  </a:cubicBezTo>
                  <a:close/>
                </a:path>
              </a:pathLst>
            </a:custGeom>
            <a:solidFill>
              <a:srgbClr val="7DFF00"/>
            </a:solidFill>
            <a:ln w="4550" cap="flat" cmpd="sng">
              <a:solidFill>
                <a:srgbClr val="0F4000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1" name="Google Shape;1301;p16"/>
            <p:cNvSpPr/>
            <p:nvPr/>
          </p:nvSpPr>
          <p:spPr>
            <a:xfrm>
              <a:off x="7018228" y="2552653"/>
              <a:ext cx="57660" cy="61006"/>
            </a:xfrm>
            <a:custGeom>
              <a:avLst/>
              <a:gdLst/>
              <a:ahLst/>
              <a:cxnLst/>
              <a:rect l="l" t="t" r="r" b="b"/>
              <a:pathLst>
                <a:path w="1922" h="2052" extrusionOk="0">
                  <a:moveTo>
                    <a:pt x="961" y="0"/>
                  </a:moveTo>
                  <a:cubicBezTo>
                    <a:pt x="442" y="0"/>
                    <a:pt x="1" y="468"/>
                    <a:pt x="1" y="1039"/>
                  </a:cubicBezTo>
                  <a:cubicBezTo>
                    <a:pt x="1" y="1584"/>
                    <a:pt x="442" y="2051"/>
                    <a:pt x="961" y="2051"/>
                  </a:cubicBezTo>
                  <a:cubicBezTo>
                    <a:pt x="1480" y="2051"/>
                    <a:pt x="1922" y="1584"/>
                    <a:pt x="1922" y="1039"/>
                  </a:cubicBezTo>
                  <a:cubicBezTo>
                    <a:pt x="1922" y="468"/>
                    <a:pt x="1480" y="0"/>
                    <a:pt x="961" y="0"/>
                  </a:cubicBezTo>
                  <a:close/>
                </a:path>
              </a:pathLst>
            </a:custGeom>
            <a:solidFill>
              <a:srgbClr val="7DFF00"/>
            </a:solidFill>
            <a:ln w="4550" cap="flat" cmpd="sng">
              <a:solidFill>
                <a:srgbClr val="0F4000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" name="Google Shape;1302;p16"/>
            <p:cNvSpPr/>
            <p:nvPr/>
          </p:nvSpPr>
          <p:spPr>
            <a:xfrm>
              <a:off x="6909213" y="2499381"/>
              <a:ext cx="56880" cy="61006"/>
            </a:xfrm>
            <a:custGeom>
              <a:avLst/>
              <a:gdLst/>
              <a:ahLst/>
              <a:cxnLst/>
              <a:rect l="l" t="t" r="r" b="b"/>
              <a:pathLst>
                <a:path w="1896" h="2052" extrusionOk="0">
                  <a:moveTo>
                    <a:pt x="935" y="1"/>
                  </a:moveTo>
                  <a:cubicBezTo>
                    <a:pt x="416" y="1"/>
                    <a:pt x="0" y="442"/>
                    <a:pt x="0" y="1013"/>
                  </a:cubicBezTo>
                  <a:cubicBezTo>
                    <a:pt x="0" y="1585"/>
                    <a:pt x="416" y="2052"/>
                    <a:pt x="935" y="2052"/>
                  </a:cubicBezTo>
                  <a:cubicBezTo>
                    <a:pt x="1480" y="2052"/>
                    <a:pt x="1895" y="1585"/>
                    <a:pt x="1895" y="1013"/>
                  </a:cubicBezTo>
                  <a:cubicBezTo>
                    <a:pt x="1895" y="442"/>
                    <a:pt x="1480" y="1"/>
                    <a:pt x="935" y="1"/>
                  </a:cubicBezTo>
                  <a:close/>
                </a:path>
              </a:pathLst>
            </a:custGeom>
            <a:solidFill>
              <a:srgbClr val="7DFF00"/>
            </a:solidFill>
            <a:ln w="4550" cap="flat" cmpd="sng">
              <a:solidFill>
                <a:srgbClr val="0F4000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" name="Google Shape;1303;p16"/>
            <p:cNvSpPr/>
            <p:nvPr/>
          </p:nvSpPr>
          <p:spPr>
            <a:xfrm>
              <a:off x="7051736" y="2519447"/>
              <a:ext cx="56880" cy="61006"/>
            </a:xfrm>
            <a:custGeom>
              <a:avLst/>
              <a:gdLst/>
              <a:ahLst/>
              <a:cxnLst/>
              <a:rect l="l" t="t" r="r" b="b"/>
              <a:pathLst>
                <a:path w="1896" h="2052" extrusionOk="0">
                  <a:moveTo>
                    <a:pt x="935" y="1"/>
                  </a:moveTo>
                  <a:cubicBezTo>
                    <a:pt x="415" y="1"/>
                    <a:pt x="0" y="468"/>
                    <a:pt x="0" y="1013"/>
                  </a:cubicBezTo>
                  <a:cubicBezTo>
                    <a:pt x="0" y="1585"/>
                    <a:pt x="415" y="2052"/>
                    <a:pt x="935" y="2052"/>
                  </a:cubicBezTo>
                  <a:cubicBezTo>
                    <a:pt x="1480" y="2052"/>
                    <a:pt x="1895" y="1585"/>
                    <a:pt x="1895" y="1013"/>
                  </a:cubicBezTo>
                  <a:cubicBezTo>
                    <a:pt x="1895" y="468"/>
                    <a:pt x="1480" y="1"/>
                    <a:pt x="935" y="1"/>
                  </a:cubicBezTo>
                  <a:close/>
                </a:path>
              </a:pathLst>
            </a:custGeom>
            <a:solidFill>
              <a:srgbClr val="7DFF00"/>
            </a:solidFill>
            <a:ln w="4550" cap="flat" cmpd="sng">
              <a:solidFill>
                <a:srgbClr val="0F4000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" name="Google Shape;1304;p16"/>
            <p:cNvSpPr/>
            <p:nvPr/>
          </p:nvSpPr>
          <p:spPr>
            <a:xfrm>
              <a:off x="6870274" y="2460795"/>
              <a:ext cx="57660" cy="61006"/>
            </a:xfrm>
            <a:custGeom>
              <a:avLst/>
              <a:gdLst/>
              <a:ahLst/>
              <a:cxnLst/>
              <a:rect l="l" t="t" r="r" b="b"/>
              <a:pathLst>
                <a:path w="1922" h="2052" extrusionOk="0">
                  <a:moveTo>
                    <a:pt x="961" y="1"/>
                  </a:moveTo>
                  <a:cubicBezTo>
                    <a:pt x="441" y="1"/>
                    <a:pt x="0" y="468"/>
                    <a:pt x="0" y="1039"/>
                  </a:cubicBezTo>
                  <a:cubicBezTo>
                    <a:pt x="0" y="1585"/>
                    <a:pt x="441" y="2052"/>
                    <a:pt x="961" y="2052"/>
                  </a:cubicBezTo>
                  <a:cubicBezTo>
                    <a:pt x="1480" y="2052"/>
                    <a:pt x="1921" y="1585"/>
                    <a:pt x="1921" y="1039"/>
                  </a:cubicBezTo>
                  <a:cubicBezTo>
                    <a:pt x="1921" y="468"/>
                    <a:pt x="1480" y="1"/>
                    <a:pt x="961" y="1"/>
                  </a:cubicBezTo>
                  <a:close/>
                </a:path>
              </a:pathLst>
            </a:custGeom>
            <a:solidFill>
              <a:srgbClr val="7DFF00"/>
            </a:solidFill>
            <a:ln w="4550" cap="flat" cmpd="sng">
              <a:solidFill>
                <a:srgbClr val="0F4000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" name="Google Shape;1305;p16"/>
            <p:cNvSpPr/>
            <p:nvPr/>
          </p:nvSpPr>
          <p:spPr>
            <a:xfrm>
              <a:off x="7096884" y="2497092"/>
              <a:ext cx="56880" cy="60233"/>
            </a:xfrm>
            <a:custGeom>
              <a:avLst/>
              <a:gdLst/>
              <a:ahLst/>
              <a:cxnLst/>
              <a:rect l="l" t="t" r="r" b="b"/>
              <a:pathLst>
                <a:path w="1896" h="2026" extrusionOk="0">
                  <a:moveTo>
                    <a:pt x="961" y="0"/>
                  </a:moveTo>
                  <a:cubicBezTo>
                    <a:pt x="442" y="0"/>
                    <a:pt x="1" y="441"/>
                    <a:pt x="1" y="1013"/>
                  </a:cubicBezTo>
                  <a:cubicBezTo>
                    <a:pt x="1" y="1584"/>
                    <a:pt x="442" y="2025"/>
                    <a:pt x="961" y="2025"/>
                  </a:cubicBezTo>
                  <a:cubicBezTo>
                    <a:pt x="1480" y="2025"/>
                    <a:pt x="1896" y="1584"/>
                    <a:pt x="1896" y="1013"/>
                  </a:cubicBezTo>
                  <a:cubicBezTo>
                    <a:pt x="1896" y="441"/>
                    <a:pt x="1480" y="0"/>
                    <a:pt x="961" y="0"/>
                  </a:cubicBezTo>
                  <a:close/>
                </a:path>
              </a:pathLst>
            </a:custGeom>
            <a:solidFill>
              <a:srgbClr val="7DFF00"/>
            </a:solidFill>
            <a:ln w="4550" cap="flat" cmpd="sng">
              <a:solidFill>
                <a:srgbClr val="0F4000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" name="Google Shape;1306;p16"/>
            <p:cNvSpPr/>
            <p:nvPr/>
          </p:nvSpPr>
          <p:spPr>
            <a:xfrm>
              <a:off x="4626587" y="3486452"/>
              <a:ext cx="665910" cy="213997"/>
            </a:xfrm>
            <a:custGeom>
              <a:avLst/>
              <a:gdLst/>
              <a:ahLst/>
              <a:cxnLst/>
              <a:rect l="l" t="t" r="r" b="b"/>
              <a:pathLst>
                <a:path w="22197" h="7198" extrusionOk="0">
                  <a:moveTo>
                    <a:pt x="14980" y="1"/>
                  </a:moveTo>
                  <a:cubicBezTo>
                    <a:pt x="13422" y="1"/>
                    <a:pt x="11812" y="312"/>
                    <a:pt x="10307" y="572"/>
                  </a:cubicBezTo>
                  <a:cubicBezTo>
                    <a:pt x="7762" y="987"/>
                    <a:pt x="0" y="390"/>
                    <a:pt x="649" y="4959"/>
                  </a:cubicBezTo>
                  <a:cubicBezTo>
                    <a:pt x="753" y="5686"/>
                    <a:pt x="1272" y="6465"/>
                    <a:pt x="1947" y="6777"/>
                  </a:cubicBezTo>
                  <a:cubicBezTo>
                    <a:pt x="2856" y="7192"/>
                    <a:pt x="4180" y="7166"/>
                    <a:pt x="5166" y="7192"/>
                  </a:cubicBezTo>
                  <a:cubicBezTo>
                    <a:pt x="5232" y="7195"/>
                    <a:pt x="5298" y="7197"/>
                    <a:pt x="5362" y="7197"/>
                  </a:cubicBezTo>
                  <a:cubicBezTo>
                    <a:pt x="6751" y="7197"/>
                    <a:pt x="7879" y="6431"/>
                    <a:pt x="9268" y="6257"/>
                  </a:cubicBezTo>
                  <a:cubicBezTo>
                    <a:pt x="10307" y="6102"/>
                    <a:pt x="11008" y="5530"/>
                    <a:pt x="12046" y="5349"/>
                  </a:cubicBezTo>
                  <a:cubicBezTo>
                    <a:pt x="12354" y="5300"/>
                    <a:pt x="12664" y="5279"/>
                    <a:pt x="12974" y="5279"/>
                  </a:cubicBezTo>
                  <a:cubicBezTo>
                    <a:pt x="13815" y="5279"/>
                    <a:pt x="14658" y="5431"/>
                    <a:pt x="15473" y="5582"/>
                  </a:cubicBezTo>
                  <a:cubicBezTo>
                    <a:pt x="16615" y="5764"/>
                    <a:pt x="17913" y="5790"/>
                    <a:pt x="19055" y="5790"/>
                  </a:cubicBezTo>
                  <a:cubicBezTo>
                    <a:pt x="19756" y="5790"/>
                    <a:pt x="20327" y="5634"/>
                    <a:pt x="20795" y="5115"/>
                  </a:cubicBezTo>
                  <a:cubicBezTo>
                    <a:pt x="22197" y="3635"/>
                    <a:pt x="21236" y="1429"/>
                    <a:pt x="19445" y="935"/>
                  </a:cubicBezTo>
                  <a:cubicBezTo>
                    <a:pt x="17991" y="520"/>
                    <a:pt x="16511" y="27"/>
                    <a:pt x="14980" y="1"/>
                  </a:cubicBezTo>
                  <a:close/>
                </a:path>
              </a:pathLst>
            </a:custGeom>
            <a:solidFill>
              <a:srgbClr val="047391"/>
            </a:solidFill>
            <a:ln w="4550" cap="flat" cmpd="sng">
              <a:solidFill>
                <a:srgbClr val="000000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" name="Google Shape;1307;p16"/>
            <p:cNvSpPr/>
            <p:nvPr/>
          </p:nvSpPr>
          <p:spPr>
            <a:xfrm>
              <a:off x="4672515" y="3549088"/>
              <a:ext cx="557520" cy="131080"/>
            </a:xfrm>
            <a:custGeom>
              <a:avLst/>
              <a:gdLst/>
              <a:ahLst/>
              <a:cxnLst/>
              <a:rect l="l" t="t" r="r" b="b"/>
              <a:pathLst>
                <a:path w="18584" h="4409" extrusionOk="0">
                  <a:moveTo>
                    <a:pt x="11417" y="0"/>
                  </a:moveTo>
                  <a:cubicBezTo>
                    <a:pt x="11116" y="0"/>
                    <a:pt x="10821" y="36"/>
                    <a:pt x="10541" y="126"/>
                  </a:cubicBezTo>
                  <a:cubicBezTo>
                    <a:pt x="9892" y="334"/>
                    <a:pt x="9321" y="724"/>
                    <a:pt x="8672" y="957"/>
                  </a:cubicBezTo>
                  <a:cubicBezTo>
                    <a:pt x="7971" y="1243"/>
                    <a:pt x="7426" y="1113"/>
                    <a:pt x="6699" y="1217"/>
                  </a:cubicBezTo>
                  <a:cubicBezTo>
                    <a:pt x="6283" y="1269"/>
                    <a:pt x="6335" y="1321"/>
                    <a:pt x="6024" y="1632"/>
                  </a:cubicBezTo>
                  <a:cubicBezTo>
                    <a:pt x="5296" y="2432"/>
                    <a:pt x="4705" y="2780"/>
                    <a:pt x="3657" y="2780"/>
                  </a:cubicBezTo>
                  <a:cubicBezTo>
                    <a:pt x="3583" y="2780"/>
                    <a:pt x="3506" y="2778"/>
                    <a:pt x="3428" y="2774"/>
                  </a:cubicBezTo>
                  <a:cubicBezTo>
                    <a:pt x="2903" y="2774"/>
                    <a:pt x="2159" y="2414"/>
                    <a:pt x="1616" y="2414"/>
                  </a:cubicBezTo>
                  <a:cubicBezTo>
                    <a:pt x="1541" y="2414"/>
                    <a:pt x="1469" y="2421"/>
                    <a:pt x="1403" y="2437"/>
                  </a:cubicBezTo>
                  <a:cubicBezTo>
                    <a:pt x="1" y="2722"/>
                    <a:pt x="1377" y="3995"/>
                    <a:pt x="2052" y="4202"/>
                  </a:cubicBezTo>
                  <a:cubicBezTo>
                    <a:pt x="2521" y="4347"/>
                    <a:pt x="2993" y="4409"/>
                    <a:pt x="3466" y="4409"/>
                  </a:cubicBezTo>
                  <a:cubicBezTo>
                    <a:pt x="6134" y="4409"/>
                    <a:pt x="8852" y="2451"/>
                    <a:pt x="11476" y="2385"/>
                  </a:cubicBezTo>
                  <a:cubicBezTo>
                    <a:pt x="11506" y="2384"/>
                    <a:pt x="11536" y="2384"/>
                    <a:pt x="11567" y="2384"/>
                  </a:cubicBezTo>
                  <a:cubicBezTo>
                    <a:pt x="13081" y="2384"/>
                    <a:pt x="14283" y="3012"/>
                    <a:pt x="15759" y="3216"/>
                  </a:cubicBezTo>
                  <a:cubicBezTo>
                    <a:pt x="15929" y="3237"/>
                    <a:pt x="16123" y="3250"/>
                    <a:pt x="16325" y="3250"/>
                  </a:cubicBezTo>
                  <a:cubicBezTo>
                    <a:pt x="17356" y="3250"/>
                    <a:pt x="18583" y="2913"/>
                    <a:pt x="17758" y="1632"/>
                  </a:cubicBezTo>
                  <a:cubicBezTo>
                    <a:pt x="17602" y="1398"/>
                    <a:pt x="17395" y="1191"/>
                    <a:pt x="17135" y="1035"/>
                  </a:cubicBezTo>
                  <a:cubicBezTo>
                    <a:pt x="16071" y="412"/>
                    <a:pt x="14409" y="568"/>
                    <a:pt x="13345" y="308"/>
                  </a:cubicBezTo>
                  <a:cubicBezTo>
                    <a:pt x="12742" y="166"/>
                    <a:pt x="12066" y="0"/>
                    <a:pt x="11417" y="0"/>
                  </a:cubicBezTo>
                  <a:close/>
                </a:path>
              </a:pathLst>
            </a:custGeom>
            <a:solidFill>
              <a:srgbClr val="00A0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" name="Google Shape;1308;p16"/>
            <p:cNvSpPr/>
            <p:nvPr/>
          </p:nvSpPr>
          <p:spPr>
            <a:xfrm>
              <a:off x="935136" y="3136798"/>
              <a:ext cx="80250" cy="281930"/>
            </a:xfrm>
            <a:custGeom>
              <a:avLst/>
              <a:gdLst/>
              <a:ahLst/>
              <a:cxnLst/>
              <a:rect l="l" t="t" r="r" b="b"/>
              <a:pathLst>
                <a:path w="2675" h="9483" extrusionOk="0">
                  <a:moveTo>
                    <a:pt x="934" y="0"/>
                  </a:moveTo>
                  <a:cubicBezTo>
                    <a:pt x="646" y="0"/>
                    <a:pt x="413" y="200"/>
                    <a:pt x="364" y="470"/>
                  </a:cubicBezTo>
                  <a:lnTo>
                    <a:pt x="0" y="3741"/>
                  </a:lnTo>
                  <a:cubicBezTo>
                    <a:pt x="0" y="3741"/>
                    <a:pt x="260" y="4676"/>
                    <a:pt x="286" y="4831"/>
                  </a:cubicBezTo>
                  <a:cubicBezTo>
                    <a:pt x="286" y="5013"/>
                    <a:pt x="104" y="6415"/>
                    <a:pt x="104" y="6415"/>
                  </a:cubicBezTo>
                  <a:lnTo>
                    <a:pt x="1610" y="9193"/>
                  </a:lnTo>
                  <a:cubicBezTo>
                    <a:pt x="1702" y="9376"/>
                    <a:pt x="1898" y="9482"/>
                    <a:pt x="2106" y="9482"/>
                  </a:cubicBezTo>
                  <a:cubicBezTo>
                    <a:pt x="2191" y="9482"/>
                    <a:pt x="2279" y="9464"/>
                    <a:pt x="2363" y="9426"/>
                  </a:cubicBezTo>
                  <a:cubicBezTo>
                    <a:pt x="2544" y="9322"/>
                    <a:pt x="2674" y="9141"/>
                    <a:pt x="2648" y="8933"/>
                  </a:cubicBezTo>
                  <a:cubicBezTo>
                    <a:pt x="2648" y="8855"/>
                    <a:pt x="2622" y="8777"/>
                    <a:pt x="2596" y="8725"/>
                  </a:cubicBezTo>
                  <a:cubicBezTo>
                    <a:pt x="2596" y="8725"/>
                    <a:pt x="1402" y="6467"/>
                    <a:pt x="1246" y="6207"/>
                  </a:cubicBezTo>
                  <a:cubicBezTo>
                    <a:pt x="1272" y="5974"/>
                    <a:pt x="1428" y="4753"/>
                    <a:pt x="1428" y="4753"/>
                  </a:cubicBezTo>
                  <a:cubicBezTo>
                    <a:pt x="1428" y="4753"/>
                    <a:pt x="1168" y="3819"/>
                    <a:pt x="1117" y="3663"/>
                  </a:cubicBezTo>
                  <a:cubicBezTo>
                    <a:pt x="1143" y="3481"/>
                    <a:pt x="1480" y="574"/>
                    <a:pt x="1480" y="574"/>
                  </a:cubicBezTo>
                  <a:cubicBezTo>
                    <a:pt x="1480" y="548"/>
                    <a:pt x="1480" y="522"/>
                    <a:pt x="1480" y="496"/>
                  </a:cubicBezTo>
                  <a:cubicBezTo>
                    <a:pt x="1480" y="236"/>
                    <a:pt x="1272" y="29"/>
                    <a:pt x="987" y="3"/>
                  </a:cubicBezTo>
                  <a:cubicBezTo>
                    <a:pt x="969" y="1"/>
                    <a:pt x="952" y="0"/>
                    <a:pt x="934" y="0"/>
                  </a:cubicBezTo>
                  <a:close/>
                </a:path>
              </a:pathLst>
            </a:custGeom>
            <a:solidFill>
              <a:srgbClr val="FFBF00"/>
            </a:solidFill>
            <a:ln w="5200" cap="flat" cmpd="sng">
              <a:solidFill>
                <a:srgbClr val="490101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" name="Google Shape;1309;p16"/>
            <p:cNvSpPr/>
            <p:nvPr/>
          </p:nvSpPr>
          <p:spPr>
            <a:xfrm>
              <a:off x="388411" y="3074340"/>
              <a:ext cx="111420" cy="274200"/>
            </a:xfrm>
            <a:custGeom>
              <a:avLst/>
              <a:gdLst/>
              <a:ahLst/>
              <a:cxnLst/>
              <a:rect l="l" t="t" r="r" b="b"/>
              <a:pathLst>
                <a:path w="3714" h="9223" extrusionOk="0">
                  <a:moveTo>
                    <a:pt x="546" y="1"/>
                  </a:moveTo>
                  <a:cubicBezTo>
                    <a:pt x="234" y="27"/>
                    <a:pt x="1" y="286"/>
                    <a:pt x="1" y="572"/>
                  </a:cubicBezTo>
                  <a:cubicBezTo>
                    <a:pt x="1" y="572"/>
                    <a:pt x="183" y="3843"/>
                    <a:pt x="183" y="3843"/>
                  </a:cubicBezTo>
                  <a:cubicBezTo>
                    <a:pt x="183" y="3843"/>
                    <a:pt x="598" y="4752"/>
                    <a:pt x="676" y="4881"/>
                  </a:cubicBezTo>
                  <a:cubicBezTo>
                    <a:pt x="676" y="5063"/>
                    <a:pt x="754" y="6465"/>
                    <a:pt x="754" y="6465"/>
                  </a:cubicBezTo>
                  <a:lnTo>
                    <a:pt x="2701" y="9009"/>
                  </a:lnTo>
                  <a:cubicBezTo>
                    <a:pt x="2808" y="9148"/>
                    <a:pt x="2971" y="9222"/>
                    <a:pt x="3139" y="9222"/>
                  </a:cubicBezTo>
                  <a:cubicBezTo>
                    <a:pt x="3255" y="9222"/>
                    <a:pt x="3374" y="9187"/>
                    <a:pt x="3480" y="9113"/>
                  </a:cubicBezTo>
                  <a:cubicBezTo>
                    <a:pt x="3635" y="9009"/>
                    <a:pt x="3713" y="8827"/>
                    <a:pt x="3687" y="8672"/>
                  </a:cubicBezTo>
                  <a:cubicBezTo>
                    <a:pt x="3687" y="8568"/>
                    <a:pt x="3661" y="8464"/>
                    <a:pt x="3583" y="8386"/>
                  </a:cubicBezTo>
                  <a:cubicBezTo>
                    <a:pt x="3583" y="8386"/>
                    <a:pt x="2026" y="6335"/>
                    <a:pt x="1844" y="6102"/>
                  </a:cubicBezTo>
                  <a:cubicBezTo>
                    <a:pt x="1844" y="5868"/>
                    <a:pt x="1766" y="4648"/>
                    <a:pt x="1766" y="4648"/>
                  </a:cubicBezTo>
                  <a:cubicBezTo>
                    <a:pt x="1766" y="4648"/>
                    <a:pt x="1351" y="3739"/>
                    <a:pt x="1299" y="3609"/>
                  </a:cubicBezTo>
                  <a:cubicBezTo>
                    <a:pt x="1273" y="3428"/>
                    <a:pt x="1117" y="520"/>
                    <a:pt x="1117" y="520"/>
                  </a:cubicBezTo>
                  <a:cubicBezTo>
                    <a:pt x="1117" y="208"/>
                    <a:pt x="858" y="1"/>
                    <a:pt x="546" y="1"/>
                  </a:cubicBezTo>
                  <a:close/>
                </a:path>
              </a:pathLst>
            </a:custGeom>
            <a:solidFill>
              <a:srgbClr val="FFBF00"/>
            </a:solidFill>
            <a:ln w="5200" cap="flat" cmpd="sng">
              <a:solidFill>
                <a:srgbClr val="490101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" name="Google Shape;1310;p16"/>
            <p:cNvSpPr/>
            <p:nvPr/>
          </p:nvSpPr>
          <p:spPr>
            <a:xfrm>
              <a:off x="346353" y="2795675"/>
              <a:ext cx="74820" cy="292870"/>
            </a:xfrm>
            <a:custGeom>
              <a:avLst/>
              <a:gdLst/>
              <a:ahLst/>
              <a:cxnLst/>
              <a:rect l="l" t="t" r="r" b="b"/>
              <a:pathLst>
                <a:path w="2494" h="9851" extrusionOk="0">
                  <a:moveTo>
                    <a:pt x="987" y="1"/>
                  </a:moveTo>
                  <a:cubicBezTo>
                    <a:pt x="696" y="1"/>
                    <a:pt x="441" y="201"/>
                    <a:pt x="416" y="470"/>
                  </a:cubicBezTo>
                  <a:lnTo>
                    <a:pt x="1" y="3456"/>
                  </a:lnTo>
                  <a:cubicBezTo>
                    <a:pt x="1" y="3456"/>
                    <a:pt x="624" y="5065"/>
                    <a:pt x="676" y="5169"/>
                  </a:cubicBezTo>
                  <a:cubicBezTo>
                    <a:pt x="676" y="5273"/>
                    <a:pt x="1377" y="9401"/>
                    <a:pt x="1377" y="9401"/>
                  </a:cubicBezTo>
                  <a:cubicBezTo>
                    <a:pt x="1400" y="9657"/>
                    <a:pt x="1632" y="9850"/>
                    <a:pt x="1904" y="9850"/>
                  </a:cubicBezTo>
                  <a:cubicBezTo>
                    <a:pt x="1936" y="9850"/>
                    <a:pt x="1968" y="9847"/>
                    <a:pt x="2000" y="9842"/>
                  </a:cubicBezTo>
                  <a:cubicBezTo>
                    <a:pt x="2285" y="9790"/>
                    <a:pt x="2493" y="9556"/>
                    <a:pt x="2467" y="9297"/>
                  </a:cubicBezTo>
                  <a:cubicBezTo>
                    <a:pt x="2467" y="9271"/>
                    <a:pt x="2467" y="9245"/>
                    <a:pt x="2467" y="9245"/>
                  </a:cubicBezTo>
                  <a:lnTo>
                    <a:pt x="1766" y="4884"/>
                  </a:lnTo>
                  <a:cubicBezTo>
                    <a:pt x="1766" y="4884"/>
                    <a:pt x="1221" y="3534"/>
                    <a:pt x="1143" y="3326"/>
                  </a:cubicBezTo>
                  <a:cubicBezTo>
                    <a:pt x="1169" y="3092"/>
                    <a:pt x="1507" y="600"/>
                    <a:pt x="1507" y="600"/>
                  </a:cubicBezTo>
                  <a:cubicBezTo>
                    <a:pt x="1507" y="574"/>
                    <a:pt x="1507" y="548"/>
                    <a:pt x="1507" y="496"/>
                  </a:cubicBezTo>
                  <a:cubicBezTo>
                    <a:pt x="1507" y="263"/>
                    <a:pt x="1299" y="29"/>
                    <a:pt x="1039" y="3"/>
                  </a:cubicBezTo>
                  <a:cubicBezTo>
                    <a:pt x="1022" y="1"/>
                    <a:pt x="1004" y="1"/>
                    <a:pt x="987" y="1"/>
                  </a:cubicBezTo>
                  <a:close/>
                </a:path>
              </a:pathLst>
            </a:custGeom>
            <a:solidFill>
              <a:srgbClr val="FFBF00"/>
            </a:solidFill>
            <a:ln w="5200" cap="flat" cmpd="sng">
              <a:solidFill>
                <a:srgbClr val="490101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" name="Google Shape;1311;p16"/>
            <p:cNvSpPr/>
            <p:nvPr/>
          </p:nvSpPr>
          <p:spPr>
            <a:xfrm>
              <a:off x="404760" y="2786162"/>
              <a:ext cx="109860" cy="274348"/>
            </a:xfrm>
            <a:custGeom>
              <a:avLst/>
              <a:gdLst/>
              <a:ahLst/>
              <a:cxnLst/>
              <a:rect l="l" t="t" r="r" b="b"/>
              <a:pathLst>
                <a:path w="3662" h="9228" extrusionOk="0">
                  <a:moveTo>
                    <a:pt x="555" y="0"/>
                  </a:moveTo>
                  <a:cubicBezTo>
                    <a:pt x="446" y="0"/>
                    <a:pt x="334" y="29"/>
                    <a:pt x="235" y="89"/>
                  </a:cubicBezTo>
                  <a:cubicBezTo>
                    <a:pt x="79" y="219"/>
                    <a:pt x="1" y="375"/>
                    <a:pt x="1" y="557"/>
                  </a:cubicBezTo>
                  <a:cubicBezTo>
                    <a:pt x="1" y="660"/>
                    <a:pt x="53" y="764"/>
                    <a:pt x="105" y="842"/>
                  </a:cubicBezTo>
                  <a:cubicBezTo>
                    <a:pt x="105" y="842"/>
                    <a:pt x="1662" y="2893"/>
                    <a:pt x="1844" y="3101"/>
                  </a:cubicBezTo>
                  <a:cubicBezTo>
                    <a:pt x="1844" y="3360"/>
                    <a:pt x="1922" y="4580"/>
                    <a:pt x="1922" y="4580"/>
                  </a:cubicBezTo>
                  <a:cubicBezTo>
                    <a:pt x="1922" y="4580"/>
                    <a:pt x="2311" y="5489"/>
                    <a:pt x="2389" y="5619"/>
                  </a:cubicBezTo>
                  <a:cubicBezTo>
                    <a:pt x="2389" y="5801"/>
                    <a:pt x="2545" y="8708"/>
                    <a:pt x="2545" y="8708"/>
                  </a:cubicBezTo>
                  <a:cubicBezTo>
                    <a:pt x="2545" y="9020"/>
                    <a:pt x="2805" y="9227"/>
                    <a:pt x="3116" y="9227"/>
                  </a:cubicBezTo>
                  <a:cubicBezTo>
                    <a:pt x="3428" y="9201"/>
                    <a:pt x="3661" y="8942"/>
                    <a:pt x="3661" y="8656"/>
                  </a:cubicBezTo>
                  <a:lnTo>
                    <a:pt x="3506" y="5385"/>
                  </a:lnTo>
                  <a:cubicBezTo>
                    <a:pt x="3506" y="5385"/>
                    <a:pt x="3090" y="4477"/>
                    <a:pt x="3012" y="4347"/>
                  </a:cubicBezTo>
                  <a:cubicBezTo>
                    <a:pt x="3012" y="4165"/>
                    <a:pt x="2935" y="2737"/>
                    <a:pt x="2935" y="2737"/>
                  </a:cubicBezTo>
                  <a:lnTo>
                    <a:pt x="1013" y="219"/>
                  </a:lnTo>
                  <a:cubicBezTo>
                    <a:pt x="902" y="75"/>
                    <a:pt x="731" y="0"/>
                    <a:pt x="555" y="0"/>
                  </a:cubicBezTo>
                  <a:close/>
                </a:path>
              </a:pathLst>
            </a:custGeom>
            <a:solidFill>
              <a:srgbClr val="FFBF00"/>
            </a:solidFill>
            <a:ln w="5200" cap="flat" cmpd="sng">
              <a:solidFill>
                <a:srgbClr val="490101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" name="Google Shape;1312;p16"/>
            <p:cNvSpPr/>
            <p:nvPr/>
          </p:nvSpPr>
          <p:spPr>
            <a:xfrm>
              <a:off x="914887" y="2816395"/>
              <a:ext cx="68550" cy="292038"/>
            </a:xfrm>
            <a:custGeom>
              <a:avLst/>
              <a:gdLst/>
              <a:ahLst/>
              <a:cxnLst/>
              <a:rect l="l" t="t" r="r" b="b"/>
              <a:pathLst>
                <a:path w="2285" h="9823" extrusionOk="0">
                  <a:moveTo>
                    <a:pt x="1737" y="0"/>
                  </a:moveTo>
                  <a:cubicBezTo>
                    <a:pt x="1511" y="0"/>
                    <a:pt x="1297" y="140"/>
                    <a:pt x="1194" y="344"/>
                  </a:cubicBezTo>
                  <a:lnTo>
                    <a:pt x="104" y="3174"/>
                  </a:lnTo>
                  <a:cubicBezTo>
                    <a:pt x="104" y="3174"/>
                    <a:pt x="338" y="4887"/>
                    <a:pt x="338" y="4991"/>
                  </a:cubicBezTo>
                  <a:cubicBezTo>
                    <a:pt x="338" y="5095"/>
                    <a:pt x="0" y="9275"/>
                    <a:pt x="0" y="9275"/>
                  </a:cubicBezTo>
                  <a:cubicBezTo>
                    <a:pt x="0" y="9301"/>
                    <a:pt x="0" y="9301"/>
                    <a:pt x="0" y="9327"/>
                  </a:cubicBezTo>
                  <a:cubicBezTo>
                    <a:pt x="26" y="9586"/>
                    <a:pt x="234" y="9820"/>
                    <a:pt x="519" y="9820"/>
                  </a:cubicBezTo>
                  <a:cubicBezTo>
                    <a:pt x="537" y="9821"/>
                    <a:pt x="555" y="9822"/>
                    <a:pt x="572" y="9822"/>
                  </a:cubicBezTo>
                  <a:cubicBezTo>
                    <a:pt x="860" y="9822"/>
                    <a:pt x="1092" y="9622"/>
                    <a:pt x="1117" y="9353"/>
                  </a:cubicBezTo>
                  <a:lnTo>
                    <a:pt x="1454" y="4939"/>
                  </a:lnTo>
                  <a:cubicBezTo>
                    <a:pt x="1454" y="4939"/>
                    <a:pt x="1272" y="3512"/>
                    <a:pt x="1246" y="3304"/>
                  </a:cubicBezTo>
                  <a:cubicBezTo>
                    <a:pt x="1324" y="3070"/>
                    <a:pt x="2259" y="708"/>
                    <a:pt x="2259" y="708"/>
                  </a:cubicBezTo>
                  <a:cubicBezTo>
                    <a:pt x="2285" y="630"/>
                    <a:pt x="2285" y="578"/>
                    <a:pt x="2285" y="500"/>
                  </a:cubicBezTo>
                  <a:cubicBezTo>
                    <a:pt x="2285" y="292"/>
                    <a:pt x="2129" y="111"/>
                    <a:pt x="1921" y="33"/>
                  </a:cubicBezTo>
                  <a:cubicBezTo>
                    <a:pt x="1860" y="11"/>
                    <a:pt x="1798" y="0"/>
                    <a:pt x="1737" y="0"/>
                  </a:cubicBezTo>
                  <a:close/>
                </a:path>
              </a:pathLst>
            </a:custGeom>
            <a:solidFill>
              <a:srgbClr val="FFBF00"/>
            </a:solidFill>
            <a:ln w="5200" cap="flat" cmpd="sng">
              <a:solidFill>
                <a:srgbClr val="490101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" name="Google Shape;1313;p16"/>
            <p:cNvSpPr/>
            <p:nvPr/>
          </p:nvSpPr>
          <p:spPr>
            <a:xfrm>
              <a:off x="3547176" y="2542367"/>
              <a:ext cx="145680" cy="130188"/>
            </a:xfrm>
            <a:custGeom>
              <a:avLst/>
              <a:gdLst/>
              <a:ahLst/>
              <a:cxnLst/>
              <a:rect l="l" t="t" r="r" b="b"/>
              <a:pathLst>
                <a:path w="4856" h="4379" extrusionOk="0">
                  <a:moveTo>
                    <a:pt x="2445" y="1"/>
                  </a:moveTo>
                  <a:cubicBezTo>
                    <a:pt x="1260" y="1"/>
                    <a:pt x="253" y="852"/>
                    <a:pt x="130" y="1982"/>
                  </a:cubicBezTo>
                  <a:cubicBezTo>
                    <a:pt x="1" y="3202"/>
                    <a:pt x="935" y="4240"/>
                    <a:pt x="2207" y="4370"/>
                  </a:cubicBezTo>
                  <a:cubicBezTo>
                    <a:pt x="2275" y="4376"/>
                    <a:pt x="2343" y="4379"/>
                    <a:pt x="2410" y="4379"/>
                  </a:cubicBezTo>
                  <a:cubicBezTo>
                    <a:pt x="3599" y="4379"/>
                    <a:pt x="4629" y="3526"/>
                    <a:pt x="4751" y="2371"/>
                  </a:cubicBezTo>
                  <a:cubicBezTo>
                    <a:pt x="4855" y="1177"/>
                    <a:pt x="3921" y="113"/>
                    <a:pt x="2649" y="9"/>
                  </a:cubicBezTo>
                  <a:cubicBezTo>
                    <a:pt x="2580" y="3"/>
                    <a:pt x="2513" y="1"/>
                    <a:pt x="2445" y="1"/>
                  </a:cubicBezTo>
                  <a:close/>
                </a:path>
              </a:pathLst>
            </a:custGeom>
            <a:solidFill>
              <a:srgbClr val="E02905"/>
            </a:solidFill>
            <a:ln w="4550" cap="flat" cmpd="sng">
              <a:solidFill>
                <a:srgbClr val="000000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" name="Google Shape;1314;p16"/>
            <p:cNvSpPr/>
            <p:nvPr/>
          </p:nvSpPr>
          <p:spPr>
            <a:xfrm>
              <a:off x="3419472" y="2517663"/>
              <a:ext cx="145650" cy="130188"/>
            </a:xfrm>
            <a:custGeom>
              <a:avLst/>
              <a:gdLst/>
              <a:ahLst/>
              <a:cxnLst/>
              <a:rect l="l" t="t" r="r" b="b"/>
              <a:pathLst>
                <a:path w="4855" h="4379" extrusionOk="0">
                  <a:moveTo>
                    <a:pt x="2467" y="1"/>
                  </a:moveTo>
                  <a:cubicBezTo>
                    <a:pt x="1259" y="1"/>
                    <a:pt x="253" y="852"/>
                    <a:pt x="130" y="1982"/>
                  </a:cubicBezTo>
                  <a:cubicBezTo>
                    <a:pt x="0" y="3202"/>
                    <a:pt x="935" y="4267"/>
                    <a:pt x="2207" y="4370"/>
                  </a:cubicBezTo>
                  <a:cubicBezTo>
                    <a:pt x="2275" y="4376"/>
                    <a:pt x="2343" y="4379"/>
                    <a:pt x="2410" y="4379"/>
                  </a:cubicBezTo>
                  <a:cubicBezTo>
                    <a:pt x="3598" y="4379"/>
                    <a:pt x="4628" y="3528"/>
                    <a:pt x="4751" y="2397"/>
                  </a:cubicBezTo>
                  <a:cubicBezTo>
                    <a:pt x="4855" y="1177"/>
                    <a:pt x="3946" y="113"/>
                    <a:pt x="2674" y="9"/>
                  </a:cubicBezTo>
                  <a:cubicBezTo>
                    <a:pt x="2604" y="3"/>
                    <a:pt x="2535" y="1"/>
                    <a:pt x="2467" y="1"/>
                  </a:cubicBezTo>
                  <a:close/>
                </a:path>
              </a:pathLst>
            </a:custGeom>
            <a:solidFill>
              <a:srgbClr val="E02905"/>
            </a:solidFill>
            <a:ln w="4550" cap="flat" cmpd="sng">
              <a:solidFill>
                <a:srgbClr val="000000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" name="Google Shape;1315;p16"/>
            <p:cNvSpPr/>
            <p:nvPr/>
          </p:nvSpPr>
          <p:spPr>
            <a:xfrm>
              <a:off x="3298758" y="2506099"/>
              <a:ext cx="145650" cy="130188"/>
            </a:xfrm>
            <a:custGeom>
              <a:avLst/>
              <a:gdLst/>
              <a:ahLst/>
              <a:cxnLst/>
              <a:rect l="l" t="t" r="r" b="b"/>
              <a:pathLst>
                <a:path w="4855" h="4379" extrusionOk="0">
                  <a:moveTo>
                    <a:pt x="2445" y="0"/>
                  </a:moveTo>
                  <a:cubicBezTo>
                    <a:pt x="1259" y="0"/>
                    <a:pt x="253" y="851"/>
                    <a:pt x="130" y="1982"/>
                  </a:cubicBezTo>
                  <a:cubicBezTo>
                    <a:pt x="0" y="3202"/>
                    <a:pt x="935" y="4266"/>
                    <a:pt x="2207" y="4370"/>
                  </a:cubicBezTo>
                  <a:cubicBezTo>
                    <a:pt x="2275" y="4376"/>
                    <a:pt x="2343" y="4378"/>
                    <a:pt x="2410" y="4378"/>
                  </a:cubicBezTo>
                  <a:cubicBezTo>
                    <a:pt x="3598" y="4378"/>
                    <a:pt x="4628" y="3527"/>
                    <a:pt x="4751" y="2397"/>
                  </a:cubicBezTo>
                  <a:cubicBezTo>
                    <a:pt x="4855" y="1177"/>
                    <a:pt x="3920" y="112"/>
                    <a:pt x="2648" y="9"/>
                  </a:cubicBezTo>
                  <a:cubicBezTo>
                    <a:pt x="2580" y="3"/>
                    <a:pt x="2512" y="0"/>
                    <a:pt x="2445" y="0"/>
                  </a:cubicBezTo>
                  <a:close/>
                </a:path>
              </a:pathLst>
            </a:custGeom>
            <a:solidFill>
              <a:srgbClr val="E02905"/>
            </a:solidFill>
            <a:ln w="4550" cap="flat" cmpd="sng">
              <a:solidFill>
                <a:srgbClr val="000000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" name="Google Shape;1316;p16"/>
            <p:cNvSpPr/>
            <p:nvPr/>
          </p:nvSpPr>
          <p:spPr>
            <a:xfrm>
              <a:off x="3179603" y="2478958"/>
              <a:ext cx="148770" cy="132626"/>
            </a:xfrm>
            <a:custGeom>
              <a:avLst/>
              <a:gdLst/>
              <a:ahLst/>
              <a:cxnLst/>
              <a:rect l="l" t="t" r="r" b="b"/>
              <a:pathLst>
                <a:path w="4959" h="4461" extrusionOk="0">
                  <a:moveTo>
                    <a:pt x="2453" y="1"/>
                  </a:moveTo>
                  <a:cubicBezTo>
                    <a:pt x="1257" y="1"/>
                    <a:pt x="225" y="870"/>
                    <a:pt x="104" y="2012"/>
                  </a:cubicBezTo>
                  <a:cubicBezTo>
                    <a:pt x="0" y="3258"/>
                    <a:pt x="935" y="4348"/>
                    <a:pt x="2233" y="4452"/>
                  </a:cubicBezTo>
                  <a:cubicBezTo>
                    <a:pt x="2301" y="4458"/>
                    <a:pt x="2368" y="4460"/>
                    <a:pt x="2435" y="4460"/>
                  </a:cubicBezTo>
                  <a:cubicBezTo>
                    <a:pt x="3650" y="4460"/>
                    <a:pt x="4706" y="3584"/>
                    <a:pt x="4829" y="2427"/>
                  </a:cubicBezTo>
                  <a:cubicBezTo>
                    <a:pt x="4959" y="1207"/>
                    <a:pt x="3998" y="117"/>
                    <a:pt x="2700" y="13"/>
                  </a:cubicBezTo>
                  <a:cubicBezTo>
                    <a:pt x="2617" y="5"/>
                    <a:pt x="2535" y="1"/>
                    <a:pt x="2453" y="1"/>
                  </a:cubicBezTo>
                  <a:close/>
                </a:path>
              </a:pathLst>
            </a:custGeom>
            <a:solidFill>
              <a:srgbClr val="E02905"/>
            </a:solidFill>
            <a:ln w="4550" cap="flat" cmpd="sng">
              <a:solidFill>
                <a:srgbClr val="000000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" name="Google Shape;1317;p16"/>
            <p:cNvSpPr/>
            <p:nvPr/>
          </p:nvSpPr>
          <p:spPr>
            <a:xfrm>
              <a:off x="3054989" y="2463649"/>
              <a:ext cx="148770" cy="133280"/>
            </a:xfrm>
            <a:custGeom>
              <a:avLst/>
              <a:gdLst/>
              <a:ahLst/>
              <a:cxnLst/>
              <a:rect l="l" t="t" r="r" b="b"/>
              <a:pathLst>
                <a:path w="4959" h="4483" extrusionOk="0">
                  <a:moveTo>
                    <a:pt x="2498" y="1"/>
                  </a:moveTo>
                  <a:cubicBezTo>
                    <a:pt x="1283" y="1"/>
                    <a:pt x="229" y="877"/>
                    <a:pt x="130" y="2034"/>
                  </a:cubicBezTo>
                  <a:cubicBezTo>
                    <a:pt x="0" y="3280"/>
                    <a:pt x="961" y="4344"/>
                    <a:pt x="2259" y="4474"/>
                  </a:cubicBezTo>
                  <a:cubicBezTo>
                    <a:pt x="2327" y="4479"/>
                    <a:pt x="2394" y="4482"/>
                    <a:pt x="2461" y="4482"/>
                  </a:cubicBezTo>
                  <a:cubicBezTo>
                    <a:pt x="3674" y="4482"/>
                    <a:pt x="4706" y="3606"/>
                    <a:pt x="4829" y="2449"/>
                  </a:cubicBezTo>
                  <a:cubicBezTo>
                    <a:pt x="4959" y="1203"/>
                    <a:pt x="3998" y="139"/>
                    <a:pt x="2700" y="9"/>
                  </a:cubicBezTo>
                  <a:cubicBezTo>
                    <a:pt x="2633" y="3"/>
                    <a:pt x="2565" y="1"/>
                    <a:pt x="2498" y="1"/>
                  </a:cubicBezTo>
                  <a:close/>
                </a:path>
              </a:pathLst>
            </a:custGeom>
            <a:solidFill>
              <a:srgbClr val="E02905"/>
            </a:solidFill>
            <a:ln w="4550" cap="flat" cmpd="sng">
              <a:solidFill>
                <a:srgbClr val="000000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" name="Google Shape;1318;p16"/>
            <p:cNvSpPr/>
            <p:nvPr/>
          </p:nvSpPr>
          <p:spPr>
            <a:xfrm>
              <a:off x="2938174" y="2461984"/>
              <a:ext cx="148770" cy="132626"/>
            </a:xfrm>
            <a:custGeom>
              <a:avLst/>
              <a:gdLst/>
              <a:ahLst/>
              <a:cxnLst/>
              <a:rect l="l" t="t" r="r" b="b"/>
              <a:pathLst>
                <a:path w="4959" h="4461" extrusionOk="0">
                  <a:moveTo>
                    <a:pt x="2454" y="1"/>
                  </a:moveTo>
                  <a:cubicBezTo>
                    <a:pt x="1260" y="1"/>
                    <a:pt x="252" y="871"/>
                    <a:pt x="130" y="2038"/>
                  </a:cubicBezTo>
                  <a:cubicBezTo>
                    <a:pt x="0" y="3258"/>
                    <a:pt x="961" y="4348"/>
                    <a:pt x="2259" y="4452"/>
                  </a:cubicBezTo>
                  <a:cubicBezTo>
                    <a:pt x="2328" y="4458"/>
                    <a:pt x="2397" y="4460"/>
                    <a:pt x="2466" y="4460"/>
                  </a:cubicBezTo>
                  <a:cubicBezTo>
                    <a:pt x="3676" y="4460"/>
                    <a:pt x="4706" y="3607"/>
                    <a:pt x="4829" y="2427"/>
                  </a:cubicBezTo>
                  <a:cubicBezTo>
                    <a:pt x="4959" y="1207"/>
                    <a:pt x="3998" y="117"/>
                    <a:pt x="2700" y="13"/>
                  </a:cubicBezTo>
                  <a:cubicBezTo>
                    <a:pt x="2617" y="5"/>
                    <a:pt x="2535" y="1"/>
                    <a:pt x="2454" y="1"/>
                  </a:cubicBezTo>
                  <a:close/>
                </a:path>
              </a:pathLst>
            </a:custGeom>
            <a:solidFill>
              <a:srgbClr val="E02905"/>
            </a:solidFill>
            <a:ln w="4550" cap="flat" cmpd="sng">
              <a:solidFill>
                <a:srgbClr val="000000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" name="Google Shape;1319;p16"/>
            <p:cNvSpPr/>
            <p:nvPr/>
          </p:nvSpPr>
          <p:spPr>
            <a:xfrm>
              <a:off x="2827569" y="2458892"/>
              <a:ext cx="150360" cy="134171"/>
            </a:xfrm>
            <a:custGeom>
              <a:avLst/>
              <a:gdLst/>
              <a:ahLst/>
              <a:cxnLst/>
              <a:rect l="l" t="t" r="r" b="b"/>
              <a:pathLst>
                <a:path w="5012" h="4513" extrusionOk="0">
                  <a:moveTo>
                    <a:pt x="2501" y="1"/>
                  </a:moveTo>
                  <a:cubicBezTo>
                    <a:pt x="1284" y="1"/>
                    <a:pt x="252" y="871"/>
                    <a:pt x="131" y="2038"/>
                  </a:cubicBezTo>
                  <a:cubicBezTo>
                    <a:pt x="1" y="3284"/>
                    <a:pt x="961" y="4374"/>
                    <a:pt x="2285" y="4504"/>
                  </a:cubicBezTo>
                  <a:cubicBezTo>
                    <a:pt x="2355" y="4510"/>
                    <a:pt x="2423" y="4512"/>
                    <a:pt x="2491" y="4512"/>
                  </a:cubicBezTo>
                  <a:cubicBezTo>
                    <a:pt x="3729" y="4512"/>
                    <a:pt x="4784" y="3634"/>
                    <a:pt x="4907" y="2453"/>
                  </a:cubicBezTo>
                  <a:cubicBezTo>
                    <a:pt x="5011" y="1207"/>
                    <a:pt x="4051" y="117"/>
                    <a:pt x="2753" y="13"/>
                  </a:cubicBezTo>
                  <a:cubicBezTo>
                    <a:pt x="2668" y="5"/>
                    <a:pt x="2584" y="1"/>
                    <a:pt x="2501" y="1"/>
                  </a:cubicBezTo>
                  <a:close/>
                </a:path>
              </a:pathLst>
            </a:custGeom>
            <a:solidFill>
              <a:srgbClr val="E02905"/>
            </a:solidFill>
            <a:ln w="4550" cap="flat" cmpd="sng">
              <a:solidFill>
                <a:srgbClr val="000000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" name="Google Shape;1320;p16"/>
            <p:cNvSpPr/>
            <p:nvPr/>
          </p:nvSpPr>
          <p:spPr>
            <a:xfrm>
              <a:off x="2724014" y="2475123"/>
              <a:ext cx="150330" cy="134142"/>
            </a:xfrm>
            <a:custGeom>
              <a:avLst/>
              <a:gdLst/>
              <a:ahLst/>
              <a:cxnLst/>
              <a:rect l="l" t="t" r="r" b="b"/>
              <a:pathLst>
                <a:path w="5011" h="4512" extrusionOk="0">
                  <a:moveTo>
                    <a:pt x="2506" y="0"/>
                  </a:moveTo>
                  <a:cubicBezTo>
                    <a:pt x="1286" y="0"/>
                    <a:pt x="252" y="893"/>
                    <a:pt x="130" y="2037"/>
                  </a:cubicBezTo>
                  <a:cubicBezTo>
                    <a:pt x="0" y="3283"/>
                    <a:pt x="961" y="4374"/>
                    <a:pt x="2285" y="4503"/>
                  </a:cubicBezTo>
                  <a:cubicBezTo>
                    <a:pt x="2354" y="4509"/>
                    <a:pt x="2422" y="4512"/>
                    <a:pt x="2491" y="4512"/>
                  </a:cubicBezTo>
                  <a:cubicBezTo>
                    <a:pt x="3728" y="4512"/>
                    <a:pt x="4782" y="3634"/>
                    <a:pt x="4881" y="2453"/>
                  </a:cubicBezTo>
                  <a:cubicBezTo>
                    <a:pt x="5011" y="1206"/>
                    <a:pt x="4050" y="116"/>
                    <a:pt x="2752" y="12"/>
                  </a:cubicBezTo>
                  <a:cubicBezTo>
                    <a:pt x="2669" y="4"/>
                    <a:pt x="2587" y="0"/>
                    <a:pt x="2506" y="0"/>
                  </a:cubicBezTo>
                  <a:close/>
                </a:path>
              </a:pathLst>
            </a:custGeom>
            <a:solidFill>
              <a:srgbClr val="E02905"/>
            </a:solidFill>
            <a:ln w="4550" cap="flat" cmpd="sng">
              <a:solidFill>
                <a:srgbClr val="000000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" name="Google Shape;1321;p16"/>
            <p:cNvSpPr/>
            <p:nvPr/>
          </p:nvSpPr>
          <p:spPr>
            <a:xfrm>
              <a:off x="2596280" y="2502116"/>
              <a:ext cx="150330" cy="134171"/>
            </a:xfrm>
            <a:custGeom>
              <a:avLst/>
              <a:gdLst/>
              <a:ahLst/>
              <a:cxnLst/>
              <a:rect l="l" t="t" r="r" b="b"/>
              <a:pathLst>
                <a:path w="5011" h="4513" extrusionOk="0">
                  <a:moveTo>
                    <a:pt x="2485" y="1"/>
                  </a:moveTo>
                  <a:cubicBezTo>
                    <a:pt x="1287" y="1"/>
                    <a:pt x="252" y="894"/>
                    <a:pt x="130" y="2038"/>
                  </a:cubicBezTo>
                  <a:cubicBezTo>
                    <a:pt x="1" y="3284"/>
                    <a:pt x="961" y="4374"/>
                    <a:pt x="2285" y="4504"/>
                  </a:cubicBezTo>
                  <a:cubicBezTo>
                    <a:pt x="2353" y="4509"/>
                    <a:pt x="2420" y="4512"/>
                    <a:pt x="2487" y="4512"/>
                  </a:cubicBezTo>
                  <a:cubicBezTo>
                    <a:pt x="3702" y="4512"/>
                    <a:pt x="4758" y="3634"/>
                    <a:pt x="4881" y="2453"/>
                  </a:cubicBezTo>
                  <a:cubicBezTo>
                    <a:pt x="5011" y="1207"/>
                    <a:pt x="4050" y="117"/>
                    <a:pt x="2726" y="13"/>
                  </a:cubicBezTo>
                  <a:cubicBezTo>
                    <a:pt x="2645" y="5"/>
                    <a:pt x="2565" y="1"/>
                    <a:pt x="2485" y="1"/>
                  </a:cubicBezTo>
                  <a:close/>
                </a:path>
              </a:pathLst>
            </a:custGeom>
            <a:solidFill>
              <a:srgbClr val="E02905"/>
            </a:solidFill>
            <a:ln w="4550" cap="flat" cmpd="sng">
              <a:solidFill>
                <a:srgbClr val="000000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" name="Google Shape;1322;p16"/>
            <p:cNvSpPr/>
            <p:nvPr/>
          </p:nvSpPr>
          <p:spPr>
            <a:xfrm>
              <a:off x="2464676" y="2529911"/>
              <a:ext cx="151890" cy="135688"/>
            </a:xfrm>
            <a:custGeom>
              <a:avLst/>
              <a:gdLst/>
              <a:ahLst/>
              <a:cxnLst/>
              <a:rect l="l" t="t" r="r" b="b"/>
              <a:pathLst>
                <a:path w="5063" h="4564" extrusionOk="0">
                  <a:moveTo>
                    <a:pt x="2506" y="0"/>
                  </a:moveTo>
                  <a:cubicBezTo>
                    <a:pt x="1286" y="0"/>
                    <a:pt x="252" y="895"/>
                    <a:pt x="130" y="2063"/>
                  </a:cubicBezTo>
                  <a:cubicBezTo>
                    <a:pt x="0" y="3335"/>
                    <a:pt x="961" y="4426"/>
                    <a:pt x="2285" y="4556"/>
                  </a:cubicBezTo>
                  <a:cubicBezTo>
                    <a:pt x="2354" y="4561"/>
                    <a:pt x="2422" y="4564"/>
                    <a:pt x="2491" y="4564"/>
                  </a:cubicBezTo>
                  <a:cubicBezTo>
                    <a:pt x="3730" y="4564"/>
                    <a:pt x="4810" y="3684"/>
                    <a:pt x="4933" y="2479"/>
                  </a:cubicBezTo>
                  <a:cubicBezTo>
                    <a:pt x="5063" y="1233"/>
                    <a:pt x="4076" y="116"/>
                    <a:pt x="2752" y="12"/>
                  </a:cubicBezTo>
                  <a:cubicBezTo>
                    <a:pt x="2669" y="4"/>
                    <a:pt x="2588" y="0"/>
                    <a:pt x="2506" y="0"/>
                  </a:cubicBezTo>
                  <a:close/>
                </a:path>
              </a:pathLst>
            </a:custGeom>
            <a:solidFill>
              <a:srgbClr val="E02905"/>
            </a:solidFill>
            <a:ln w="4550" cap="flat" cmpd="sng">
              <a:solidFill>
                <a:srgbClr val="000000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" name="Google Shape;1323;p16"/>
            <p:cNvSpPr/>
            <p:nvPr/>
          </p:nvSpPr>
          <p:spPr>
            <a:xfrm>
              <a:off x="2337722" y="2566179"/>
              <a:ext cx="151890" cy="135688"/>
            </a:xfrm>
            <a:custGeom>
              <a:avLst/>
              <a:gdLst/>
              <a:ahLst/>
              <a:cxnLst/>
              <a:rect l="l" t="t" r="r" b="b"/>
              <a:pathLst>
                <a:path w="5063" h="4564" extrusionOk="0">
                  <a:moveTo>
                    <a:pt x="2528" y="1"/>
                  </a:moveTo>
                  <a:cubicBezTo>
                    <a:pt x="1287" y="1"/>
                    <a:pt x="252" y="895"/>
                    <a:pt x="130" y="2063"/>
                  </a:cubicBezTo>
                  <a:cubicBezTo>
                    <a:pt x="1" y="3336"/>
                    <a:pt x="987" y="4426"/>
                    <a:pt x="2311" y="4556"/>
                  </a:cubicBezTo>
                  <a:cubicBezTo>
                    <a:pt x="2380" y="4561"/>
                    <a:pt x="2449" y="4564"/>
                    <a:pt x="2517" y="4564"/>
                  </a:cubicBezTo>
                  <a:cubicBezTo>
                    <a:pt x="3754" y="4564"/>
                    <a:pt x="4810" y="3685"/>
                    <a:pt x="4933" y="2479"/>
                  </a:cubicBezTo>
                  <a:cubicBezTo>
                    <a:pt x="5063" y="1233"/>
                    <a:pt x="4102" y="116"/>
                    <a:pt x="2778" y="13"/>
                  </a:cubicBezTo>
                  <a:cubicBezTo>
                    <a:pt x="2694" y="4"/>
                    <a:pt x="2611" y="1"/>
                    <a:pt x="2528" y="1"/>
                  </a:cubicBezTo>
                  <a:close/>
                </a:path>
              </a:pathLst>
            </a:custGeom>
            <a:solidFill>
              <a:srgbClr val="E02905"/>
            </a:solidFill>
            <a:ln w="4550" cap="flat" cmpd="sng">
              <a:solidFill>
                <a:srgbClr val="000000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" name="Google Shape;1324;p16"/>
            <p:cNvSpPr/>
            <p:nvPr/>
          </p:nvSpPr>
          <p:spPr>
            <a:xfrm>
              <a:off x="2193638" y="2591655"/>
              <a:ext cx="151920" cy="135688"/>
            </a:xfrm>
            <a:custGeom>
              <a:avLst/>
              <a:gdLst/>
              <a:ahLst/>
              <a:cxnLst/>
              <a:rect l="l" t="t" r="r" b="b"/>
              <a:pathLst>
                <a:path w="5064" h="4564" extrusionOk="0">
                  <a:moveTo>
                    <a:pt x="2507" y="0"/>
                  </a:moveTo>
                  <a:cubicBezTo>
                    <a:pt x="1287" y="0"/>
                    <a:pt x="252" y="895"/>
                    <a:pt x="131" y="2063"/>
                  </a:cubicBezTo>
                  <a:cubicBezTo>
                    <a:pt x="1" y="3335"/>
                    <a:pt x="961" y="4426"/>
                    <a:pt x="2285" y="4555"/>
                  </a:cubicBezTo>
                  <a:cubicBezTo>
                    <a:pt x="2353" y="4561"/>
                    <a:pt x="2420" y="4563"/>
                    <a:pt x="2486" y="4563"/>
                  </a:cubicBezTo>
                  <a:cubicBezTo>
                    <a:pt x="3728" y="4563"/>
                    <a:pt x="4810" y="3661"/>
                    <a:pt x="4933" y="2479"/>
                  </a:cubicBezTo>
                  <a:cubicBezTo>
                    <a:pt x="5063" y="1232"/>
                    <a:pt x="4077" y="116"/>
                    <a:pt x="2753" y="12"/>
                  </a:cubicBezTo>
                  <a:cubicBezTo>
                    <a:pt x="2670" y="4"/>
                    <a:pt x="2588" y="0"/>
                    <a:pt x="2507" y="0"/>
                  </a:cubicBezTo>
                  <a:close/>
                </a:path>
              </a:pathLst>
            </a:custGeom>
            <a:solidFill>
              <a:srgbClr val="E02905"/>
            </a:solidFill>
            <a:ln w="4550" cap="flat" cmpd="sng">
              <a:solidFill>
                <a:srgbClr val="000000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" name="Google Shape;1325;p16"/>
            <p:cNvSpPr/>
            <p:nvPr/>
          </p:nvSpPr>
          <p:spPr>
            <a:xfrm>
              <a:off x="2081503" y="2584045"/>
              <a:ext cx="153450" cy="137115"/>
            </a:xfrm>
            <a:custGeom>
              <a:avLst/>
              <a:gdLst/>
              <a:ahLst/>
              <a:cxnLst/>
              <a:rect l="l" t="t" r="r" b="b"/>
              <a:pathLst>
                <a:path w="5115" h="4612" extrusionOk="0">
                  <a:moveTo>
                    <a:pt x="2577" y="1"/>
                  </a:moveTo>
                  <a:cubicBezTo>
                    <a:pt x="1336" y="1"/>
                    <a:pt x="253" y="904"/>
                    <a:pt x="130" y="2112"/>
                  </a:cubicBezTo>
                  <a:cubicBezTo>
                    <a:pt x="0" y="3358"/>
                    <a:pt x="987" y="4500"/>
                    <a:pt x="2311" y="4604"/>
                  </a:cubicBezTo>
                  <a:cubicBezTo>
                    <a:pt x="2380" y="4609"/>
                    <a:pt x="2448" y="4612"/>
                    <a:pt x="2516" y="4612"/>
                  </a:cubicBezTo>
                  <a:cubicBezTo>
                    <a:pt x="3780" y="4612"/>
                    <a:pt x="4862" y="3710"/>
                    <a:pt x="4985" y="2527"/>
                  </a:cubicBezTo>
                  <a:cubicBezTo>
                    <a:pt x="5115" y="1255"/>
                    <a:pt x="4128" y="138"/>
                    <a:pt x="2778" y="9"/>
                  </a:cubicBezTo>
                  <a:cubicBezTo>
                    <a:pt x="2711" y="3"/>
                    <a:pt x="2644" y="1"/>
                    <a:pt x="2577" y="1"/>
                  </a:cubicBezTo>
                  <a:close/>
                </a:path>
              </a:pathLst>
            </a:custGeom>
            <a:solidFill>
              <a:srgbClr val="E02905"/>
            </a:solidFill>
            <a:ln w="4550" cap="flat" cmpd="sng">
              <a:solidFill>
                <a:srgbClr val="000000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" name="Google Shape;1326;p16"/>
            <p:cNvSpPr/>
            <p:nvPr/>
          </p:nvSpPr>
          <p:spPr>
            <a:xfrm>
              <a:off x="1948340" y="2573254"/>
              <a:ext cx="156570" cy="139523"/>
            </a:xfrm>
            <a:custGeom>
              <a:avLst/>
              <a:gdLst/>
              <a:ahLst/>
              <a:cxnLst/>
              <a:rect l="l" t="t" r="r" b="b"/>
              <a:pathLst>
                <a:path w="5219" h="4693" extrusionOk="0">
                  <a:moveTo>
                    <a:pt x="2647" y="0"/>
                  </a:moveTo>
                  <a:cubicBezTo>
                    <a:pt x="1359" y="0"/>
                    <a:pt x="253" y="905"/>
                    <a:pt x="130" y="2137"/>
                  </a:cubicBezTo>
                  <a:cubicBezTo>
                    <a:pt x="0" y="3435"/>
                    <a:pt x="1013" y="4577"/>
                    <a:pt x="2363" y="4681"/>
                  </a:cubicBezTo>
                  <a:cubicBezTo>
                    <a:pt x="2446" y="4689"/>
                    <a:pt x="2529" y="4693"/>
                    <a:pt x="2612" y="4693"/>
                  </a:cubicBezTo>
                  <a:cubicBezTo>
                    <a:pt x="3883" y="4693"/>
                    <a:pt x="4967" y="3772"/>
                    <a:pt x="5088" y="2552"/>
                  </a:cubicBezTo>
                  <a:cubicBezTo>
                    <a:pt x="5218" y="1280"/>
                    <a:pt x="4232" y="138"/>
                    <a:pt x="2856" y="8"/>
                  </a:cubicBezTo>
                  <a:cubicBezTo>
                    <a:pt x="2786" y="3"/>
                    <a:pt x="2716" y="0"/>
                    <a:pt x="2647" y="0"/>
                  </a:cubicBezTo>
                  <a:close/>
                </a:path>
              </a:pathLst>
            </a:custGeom>
            <a:solidFill>
              <a:srgbClr val="E02905"/>
            </a:solidFill>
            <a:ln w="4550" cap="flat" cmpd="sng">
              <a:solidFill>
                <a:srgbClr val="000000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" name="Google Shape;1327;p16"/>
            <p:cNvSpPr/>
            <p:nvPr/>
          </p:nvSpPr>
          <p:spPr>
            <a:xfrm>
              <a:off x="1814366" y="2548431"/>
              <a:ext cx="156600" cy="139553"/>
            </a:xfrm>
            <a:custGeom>
              <a:avLst/>
              <a:gdLst/>
              <a:ahLst/>
              <a:cxnLst/>
              <a:rect l="l" t="t" r="r" b="b"/>
              <a:pathLst>
                <a:path w="5220" h="4694" extrusionOk="0">
                  <a:moveTo>
                    <a:pt x="2608" y="1"/>
                  </a:moveTo>
                  <a:cubicBezTo>
                    <a:pt x="1336" y="1"/>
                    <a:pt x="253" y="922"/>
                    <a:pt x="131" y="2141"/>
                  </a:cubicBezTo>
                  <a:cubicBezTo>
                    <a:pt x="1" y="3413"/>
                    <a:pt x="1013" y="4556"/>
                    <a:pt x="2363" y="4685"/>
                  </a:cubicBezTo>
                  <a:cubicBezTo>
                    <a:pt x="2433" y="4691"/>
                    <a:pt x="2503" y="4693"/>
                    <a:pt x="2572" y="4693"/>
                  </a:cubicBezTo>
                  <a:cubicBezTo>
                    <a:pt x="3861" y="4693"/>
                    <a:pt x="4966" y="3789"/>
                    <a:pt x="5089" y="2557"/>
                  </a:cubicBezTo>
                  <a:cubicBezTo>
                    <a:pt x="5219" y="1259"/>
                    <a:pt x="4207" y="116"/>
                    <a:pt x="2857" y="12"/>
                  </a:cubicBezTo>
                  <a:cubicBezTo>
                    <a:pt x="2773" y="5"/>
                    <a:pt x="2690" y="1"/>
                    <a:pt x="2608" y="1"/>
                  </a:cubicBezTo>
                  <a:close/>
                </a:path>
              </a:pathLst>
            </a:custGeom>
            <a:solidFill>
              <a:srgbClr val="E02905"/>
            </a:solidFill>
            <a:ln w="4550" cap="flat" cmpd="sng">
              <a:solidFill>
                <a:srgbClr val="000000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" name="Google Shape;1328;p16"/>
            <p:cNvSpPr/>
            <p:nvPr/>
          </p:nvSpPr>
          <p:spPr>
            <a:xfrm>
              <a:off x="1683542" y="2526820"/>
              <a:ext cx="158130" cy="141099"/>
            </a:xfrm>
            <a:custGeom>
              <a:avLst/>
              <a:gdLst/>
              <a:ahLst/>
              <a:cxnLst/>
              <a:rect l="l" t="t" r="r" b="b"/>
              <a:pathLst>
                <a:path w="5271" h="4746" extrusionOk="0">
                  <a:moveTo>
                    <a:pt x="2633" y="1"/>
                  </a:moveTo>
                  <a:cubicBezTo>
                    <a:pt x="1359" y="1"/>
                    <a:pt x="252" y="924"/>
                    <a:pt x="130" y="2167"/>
                  </a:cubicBezTo>
                  <a:cubicBezTo>
                    <a:pt x="1" y="3465"/>
                    <a:pt x="1013" y="4608"/>
                    <a:pt x="2389" y="4737"/>
                  </a:cubicBezTo>
                  <a:cubicBezTo>
                    <a:pt x="2457" y="4743"/>
                    <a:pt x="2525" y="4745"/>
                    <a:pt x="2593" y="4745"/>
                  </a:cubicBezTo>
                  <a:cubicBezTo>
                    <a:pt x="3886" y="4745"/>
                    <a:pt x="5017" y="3816"/>
                    <a:pt x="5141" y="2583"/>
                  </a:cubicBezTo>
                  <a:cubicBezTo>
                    <a:pt x="5271" y="1285"/>
                    <a:pt x="4258" y="116"/>
                    <a:pt x="2882" y="13"/>
                  </a:cubicBezTo>
                  <a:cubicBezTo>
                    <a:pt x="2799" y="5"/>
                    <a:pt x="2715" y="1"/>
                    <a:pt x="2633" y="1"/>
                  </a:cubicBezTo>
                  <a:close/>
                </a:path>
              </a:pathLst>
            </a:custGeom>
            <a:solidFill>
              <a:srgbClr val="E02905"/>
            </a:solidFill>
            <a:ln w="4550" cap="flat" cmpd="sng">
              <a:solidFill>
                <a:srgbClr val="000000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" name="Google Shape;1329;p16"/>
            <p:cNvSpPr/>
            <p:nvPr/>
          </p:nvSpPr>
          <p:spPr>
            <a:xfrm>
              <a:off x="1553498" y="2578545"/>
              <a:ext cx="158130" cy="141069"/>
            </a:xfrm>
            <a:custGeom>
              <a:avLst/>
              <a:gdLst/>
              <a:ahLst/>
              <a:cxnLst/>
              <a:rect l="l" t="t" r="r" b="b"/>
              <a:pathLst>
                <a:path w="5271" h="4745" extrusionOk="0">
                  <a:moveTo>
                    <a:pt x="2632" y="0"/>
                  </a:moveTo>
                  <a:cubicBezTo>
                    <a:pt x="1358" y="0"/>
                    <a:pt x="252" y="922"/>
                    <a:pt x="130" y="2141"/>
                  </a:cubicBezTo>
                  <a:cubicBezTo>
                    <a:pt x="0" y="3465"/>
                    <a:pt x="1013" y="4607"/>
                    <a:pt x="2388" y="4737"/>
                  </a:cubicBezTo>
                  <a:cubicBezTo>
                    <a:pt x="2457" y="4742"/>
                    <a:pt x="2525" y="4744"/>
                    <a:pt x="2592" y="4744"/>
                  </a:cubicBezTo>
                  <a:cubicBezTo>
                    <a:pt x="3885" y="4744"/>
                    <a:pt x="5017" y="3816"/>
                    <a:pt x="5140" y="2582"/>
                  </a:cubicBezTo>
                  <a:cubicBezTo>
                    <a:pt x="5270" y="1284"/>
                    <a:pt x="4258" y="116"/>
                    <a:pt x="2882" y="12"/>
                  </a:cubicBezTo>
                  <a:cubicBezTo>
                    <a:pt x="2798" y="4"/>
                    <a:pt x="2715" y="0"/>
                    <a:pt x="2632" y="0"/>
                  </a:cubicBezTo>
                  <a:close/>
                </a:path>
              </a:pathLst>
            </a:custGeom>
            <a:solidFill>
              <a:srgbClr val="E02905"/>
            </a:solidFill>
            <a:ln w="4550" cap="flat" cmpd="sng">
              <a:solidFill>
                <a:srgbClr val="000000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" name="Google Shape;1330;p16"/>
            <p:cNvSpPr/>
            <p:nvPr/>
          </p:nvSpPr>
          <p:spPr>
            <a:xfrm>
              <a:off x="1435903" y="2619569"/>
              <a:ext cx="161220" cy="144161"/>
            </a:xfrm>
            <a:custGeom>
              <a:avLst/>
              <a:gdLst/>
              <a:ahLst/>
              <a:cxnLst/>
              <a:rect l="l" t="t" r="r" b="b"/>
              <a:pathLst>
                <a:path w="5374" h="4849" extrusionOk="0">
                  <a:moveTo>
                    <a:pt x="2731" y="0"/>
                  </a:moveTo>
                  <a:cubicBezTo>
                    <a:pt x="1414" y="0"/>
                    <a:pt x="278" y="955"/>
                    <a:pt x="130" y="2215"/>
                  </a:cubicBezTo>
                  <a:cubicBezTo>
                    <a:pt x="0" y="3539"/>
                    <a:pt x="1038" y="4707"/>
                    <a:pt x="2440" y="4837"/>
                  </a:cubicBezTo>
                  <a:cubicBezTo>
                    <a:pt x="2525" y="4844"/>
                    <a:pt x="2609" y="4848"/>
                    <a:pt x="2693" y="4848"/>
                  </a:cubicBezTo>
                  <a:cubicBezTo>
                    <a:pt x="4012" y="4848"/>
                    <a:pt x="5122" y="3901"/>
                    <a:pt x="5244" y="2656"/>
                  </a:cubicBezTo>
                  <a:cubicBezTo>
                    <a:pt x="5374" y="1306"/>
                    <a:pt x="4361" y="138"/>
                    <a:pt x="2934" y="8"/>
                  </a:cubicBezTo>
                  <a:cubicBezTo>
                    <a:pt x="2866" y="3"/>
                    <a:pt x="2798" y="0"/>
                    <a:pt x="2731" y="0"/>
                  </a:cubicBezTo>
                  <a:close/>
                </a:path>
              </a:pathLst>
            </a:custGeom>
            <a:solidFill>
              <a:srgbClr val="E02905"/>
            </a:solidFill>
            <a:ln w="4550" cap="flat" cmpd="sng">
              <a:solidFill>
                <a:srgbClr val="000000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" name="Google Shape;1331;p16"/>
            <p:cNvSpPr/>
            <p:nvPr/>
          </p:nvSpPr>
          <p:spPr>
            <a:xfrm>
              <a:off x="1303489" y="2639516"/>
              <a:ext cx="161250" cy="143507"/>
            </a:xfrm>
            <a:custGeom>
              <a:avLst/>
              <a:gdLst/>
              <a:ahLst/>
              <a:cxnLst/>
              <a:rect l="l" t="t" r="r" b="b"/>
              <a:pathLst>
                <a:path w="5375" h="4827" extrusionOk="0">
                  <a:moveTo>
                    <a:pt x="2682" y="0"/>
                  </a:moveTo>
                  <a:cubicBezTo>
                    <a:pt x="1362" y="0"/>
                    <a:pt x="253" y="947"/>
                    <a:pt x="130" y="2193"/>
                  </a:cubicBezTo>
                  <a:cubicBezTo>
                    <a:pt x="1" y="3517"/>
                    <a:pt x="1039" y="4711"/>
                    <a:pt x="2441" y="4815"/>
                  </a:cubicBezTo>
                  <a:cubicBezTo>
                    <a:pt x="2524" y="4822"/>
                    <a:pt x="2607" y="4826"/>
                    <a:pt x="2689" y="4826"/>
                  </a:cubicBezTo>
                  <a:cubicBezTo>
                    <a:pt x="3987" y="4826"/>
                    <a:pt x="5098" y="3879"/>
                    <a:pt x="5245" y="2634"/>
                  </a:cubicBezTo>
                  <a:cubicBezTo>
                    <a:pt x="5375" y="1310"/>
                    <a:pt x="4336" y="116"/>
                    <a:pt x="2934" y="12"/>
                  </a:cubicBezTo>
                  <a:cubicBezTo>
                    <a:pt x="2849" y="4"/>
                    <a:pt x="2765" y="0"/>
                    <a:pt x="2682" y="0"/>
                  </a:cubicBezTo>
                  <a:close/>
                </a:path>
              </a:pathLst>
            </a:custGeom>
            <a:solidFill>
              <a:srgbClr val="E02905"/>
            </a:solidFill>
            <a:ln w="4550" cap="flat" cmpd="sng">
              <a:solidFill>
                <a:srgbClr val="000000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" name="Google Shape;1332;p16"/>
            <p:cNvSpPr/>
            <p:nvPr/>
          </p:nvSpPr>
          <p:spPr>
            <a:xfrm>
              <a:off x="1161746" y="2634106"/>
              <a:ext cx="164370" cy="146599"/>
            </a:xfrm>
            <a:custGeom>
              <a:avLst/>
              <a:gdLst/>
              <a:ahLst/>
              <a:cxnLst/>
              <a:rect l="l" t="t" r="r" b="b"/>
              <a:pathLst>
                <a:path w="5479" h="4931" extrusionOk="0">
                  <a:moveTo>
                    <a:pt x="2761" y="1"/>
                  </a:moveTo>
                  <a:cubicBezTo>
                    <a:pt x="1415" y="1"/>
                    <a:pt x="279" y="973"/>
                    <a:pt x="157" y="2245"/>
                  </a:cubicBezTo>
                  <a:cubicBezTo>
                    <a:pt x="1" y="3595"/>
                    <a:pt x="1065" y="4815"/>
                    <a:pt x="2493" y="4919"/>
                  </a:cubicBezTo>
                  <a:cubicBezTo>
                    <a:pt x="2579" y="4926"/>
                    <a:pt x="2665" y="4930"/>
                    <a:pt x="2750" y="4930"/>
                  </a:cubicBezTo>
                  <a:cubicBezTo>
                    <a:pt x="4094" y="4930"/>
                    <a:pt x="5227" y="3980"/>
                    <a:pt x="5349" y="2686"/>
                  </a:cubicBezTo>
                  <a:cubicBezTo>
                    <a:pt x="5479" y="1336"/>
                    <a:pt x="4440" y="142"/>
                    <a:pt x="3012" y="12"/>
                  </a:cubicBezTo>
                  <a:cubicBezTo>
                    <a:pt x="2928" y="5"/>
                    <a:pt x="2844" y="1"/>
                    <a:pt x="2761" y="1"/>
                  </a:cubicBezTo>
                  <a:close/>
                </a:path>
              </a:pathLst>
            </a:custGeom>
            <a:solidFill>
              <a:srgbClr val="E02905"/>
            </a:solidFill>
            <a:ln w="5200" cap="flat" cmpd="sng">
              <a:solidFill>
                <a:srgbClr val="000000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" name="Google Shape;1333;p16"/>
            <p:cNvSpPr/>
            <p:nvPr/>
          </p:nvSpPr>
          <p:spPr>
            <a:xfrm>
              <a:off x="1002093" y="2631044"/>
              <a:ext cx="164370" cy="146569"/>
            </a:xfrm>
            <a:custGeom>
              <a:avLst/>
              <a:gdLst/>
              <a:ahLst/>
              <a:cxnLst/>
              <a:rect l="l" t="t" r="r" b="b"/>
              <a:pathLst>
                <a:path w="5479" h="4930" extrusionOk="0">
                  <a:moveTo>
                    <a:pt x="2739" y="0"/>
                  </a:moveTo>
                  <a:cubicBezTo>
                    <a:pt x="1412" y="0"/>
                    <a:pt x="253" y="972"/>
                    <a:pt x="131" y="2244"/>
                  </a:cubicBezTo>
                  <a:cubicBezTo>
                    <a:pt x="1" y="3594"/>
                    <a:pt x="1039" y="4788"/>
                    <a:pt x="2493" y="4918"/>
                  </a:cubicBezTo>
                  <a:cubicBezTo>
                    <a:pt x="2576" y="4925"/>
                    <a:pt x="2658" y="4929"/>
                    <a:pt x="2740" y="4929"/>
                  </a:cubicBezTo>
                  <a:cubicBezTo>
                    <a:pt x="4065" y="4929"/>
                    <a:pt x="5202" y="3957"/>
                    <a:pt x="5349" y="2685"/>
                  </a:cubicBezTo>
                  <a:cubicBezTo>
                    <a:pt x="5479" y="1335"/>
                    <a:pt x="4414" y="141"/>
                    <a:pt x="2986" y="11"/>
                  </a:cubicBezTo>
                  <a:cubicBezTo>
                    <a:pt x="2904" y="4"/>
                    <a:pt x="2821" y="0"/>
                    <a:pt x="2739" y="0"/>
                  </a:cubicBezTo>
                  <a:close/>
                </a:path>
              </a:pathLst>
            </a:custGeom>
            <a:solidFill>
              <a:srgbClr val="E02905"/>
            </a:solidFill>
            <a:ln w="5200" cap="flat" cmpd="sng">
              <a:solidFill>
                <a:srgbClr val="000000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" name="Google Shape;1334;p16"/>
            <p:cNvSpPr/>
            <p:nvPr/>
          </p:nvSpPr>
          <p:spPr>
            <a:xfrm>
              <a:off x="852580" y="2573908"/>
              <a:ext cx="164370" cy="146599"/>
            </a:xfrm>
            <a:custGeom>
              <a:avLst/>
              <a:gdLst/>
              <a:ahLst/>
              <a:cxnLst/>
              <a:rect l="l" t="t" r="r" b="b"/>
              <a:pathLst>
                <a:path w="5479" h="4931" extrusionOk="0">
                  <a:moveTo>
                    <a:pt x="2739" y="1"/>
                  </a:moveTo>
                  <a:cubicBezTo>
                    <a:pt x="1411" y="1"/>
                    <a:pt x="252" y="973"/>
                    <a:pt x="130" y="2245"/>
                  </a:cubicBezTo>
                  <a:cubicBezTo>
                    <a:pt x="0" y="3595"/>
                    <a:pt x="1039" y="4815"/>
                    <a:pt x="2493" y="4919"/>
                  </a:cubicBezTo>
                  <a:cubicBezTo>
                    <a:pt x="2577" y="4926"/>
                    <a:pt x="2661" y="4930"/>
                    <a:pt x="2745" y="4930"/>
                  </a:cubicBezTo>
                  <a:cubicBezTo>
                    <a:pt x="4067" y="4930"/>
                    <a:pt x="5200" y="3980"/>
                    <a:pt x="5322" y="2686"/>
                  </a:cubicBezTo>
                  <a:cubicBezTo>
                    <a:pt x="5478" y="1336"/>
                    <a:pt x="4414" y="142"/>
                    <a:pt x="2986" y="12"/>
                  </a:cubicBezTo>
                  <a:cubicBezTo>
                    <a:pt x="2903" y="5"/>
                    <a:pt x="2821" y="1"/>
                    <a:pt x="2739" y="1"/>
                  </a:cubicBezTo>
                  <a:close/>
                </a:path>
              </a:pathLst>
            </a:custGeom>
            <a:solidFill>
              <a:srgbClr val="E02905"/>
            </a:solidFill>
            <a:ln w="5200" cap="flat" cmpd="sng">
              <a:solidFill>
                <a:srgbClr val="000000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" name="Google Shape;1335;p16"/>
            <p:cNvSpPr/>
            <p:nvPr/>
          </p:nvSpPr>
          <p:spPr>
            <a:xfrm>
              <a:off x="523165" y="2560917"/>
              <a:ext cx="164340" cy="147104"/>
            </a:xfrm>
            <a:custGeom>
              <a:avLst/>
              <a:gdLst/>
              <a:ahLst/>
              <a:cxnLst/>
              <a:rect l="l" t="t" r="r" b="b"/>
              <a:pathLst>
                <a:path w="5478" h="4948" extrusionOk="0">
                  <a:moveTo>
                    <a:pt x="2779" y="0"/>
                  </a:moveTo>
                  <a:cubicBezTo>
                    <a:pt x="1437" y="0"/>
                    <a:pt x="278" y="957"/>
                    <a:pt x="130" y="2266"/>
                  </a:cubicBezTo>
                  <a:cubicBezTo>
                    <a:pt x="0" y="3616"/>
                    <a:pt x="1064" y="4811"/>
                    <a:pt x="2492" y="4940"/>
                  </a:cubicBezTo>
                  <a:cubicBezTo>
                    <a:pt x="2561" y="4945"/>
                    <a:pt x="2630" y="4948"/>
                    <a:pt x="2698" y="4948"/>
                  </a:cubicBezTo>
                  <a:cubicBezTo>
                    <a:pt x="4041" y="4948"/>
                    <a:pt x="5200" y="3992"/>
                    <a:pt x="5348" y="2708"/>
                  </a:cubicBezTo>
                  <a:cubicBezTo>
                    <a:pt x="5478" y="1332"/>
                    <a:pt x="4413" y="138"/>
                    <a:pt x="2985" y="8"/>
                  </a:cubicBezTo>
                  <a:cubicBezTo>
                    <a:pt x="2916" y="3"/>
                    <a:pt x="2848" y="0"/>
                    <a:pt x="2779" y="0"/>
                  </a:cubicBezTo>
                  <a:close/>
                </a:path>
              </a:pathLst>
            </a:custGeom>
            <a:solidFill>
              <a:srgbClr val="E02905"/>
            </a:solidFill>
            <a:ln w="5200" cap="flat" cmpd="sng">
              <a:solidFill>
                <a:srgbClr val="000000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" name="Google Shape;1336;p16"/>
            <p:cNvSpPr/>
            <p:nvPr/>
          </p:nvSpPr>
          <p:spPr>
            <a:xfrm>
              <a:off x="300425" y="2661128"/>
              <a:ext cx="164340" cy="146569"/>
            </a:xfrm>
            <a:custGeom>
              <a:avLst/>
              <a:gdLst/>
              <a:ahLst/>
              <a:cxnLst/>
              <a:rect l="l" t="t" r="r" b="b"/>
              <a:pathLst>
                <a:path w="5478" h="4930" extrusionOk="0">
                  <a:moveTo>
                    <a:pt x="2739" y="1"/>
                  </a:moveTo>
                  <a:cubicBezTo>
                    <a:pt x="1411" y="1"/>
                    <a:pt x="252" y="973"/>
                    <a:pt x="130" y="2244"/>
                  </a:cubicBezTo>
                  <a:cubicBezTo>
                    <a:pt x="0" y="3594"/>
                    <a:pt x="1039" y="4814"/>
                    <a:pt x="2492" y="4918"/>
                  </a:cubicBezTo>
                  <a:cubicBezTo>
                    <a:pt x="2577" y="4926"/>
                    <a:pt x="2661" y="4930"/>
                    <a:pt x="2745" y="4930"/>
                  </a:cubicBezTo>
                  <a:cubicBezTo>
                    <a:pt x="4067" y="4930"/>
                    <a:pt x="5200" y="3980"/>
                    <a:pt x="5322" y="2686"/>
                  </a:cubicBezTo>
                  <a:cubicBezTo>
                    <a:pt x="5478" y="1336"/>
                    <a:pt x="4414" y="142"/>
                    <a:pt x="2986" y="12"/>
                  </a:cubicBezTo>
                  <a:cubicBezTo>
                    <a:pt x="2903" y="4"/>
                    <a:pt x="2821" y="1"/>
                    <a:pt x="2739" y="1"/>
                  </a:cubicBezTo>
                  <a:close/>
                </a:path>
              </a:pathLst>
            </a:custGeom>
            <a:solidFill>
              <a:srgbClr val="E02905"/>
            </a:solidFill>
            <a:ln w="5200" cap="flat" cmpd="sng">
              <a:solidFill>
                <a:srgbClr val="000000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" name="Google Shape;1337;p16"/>
            <p:cNvSpPr/>
            <p:nvPr/>
          </p:nvSpPr>
          <p:spPr>
            <a:xfrm>
              <a:off x="3506678" y="2581607"/>
              <a:ext cx="145680" cy="129653"/>
            </a:xfrm>
            <a:custGeom>
              <a:avLst/>
              <a:gdLst/>
              <a:ahLst/>
              <a:cxnLst/>
              <a:rect l="l" t="t" r="r" b="b"/>
              <a:pathLst>
                <a:path w="4856" h="4361" extrusionOk="0">
                  <a:moveTo>
                    <a:pt x="2407" y="0"/>
                  </a:moveTo>
                  <a:cubicBezTo>
                    <a:pt x="1238" y="0"/>
                    <a:pt x="252" y="868"/>
                    <a:pt x="130" y="1986"/>
                  </a:cubicBezTo>
                  <a:cubicBezTo>
                    <a:pt x="1" y="3180"/>
                    <a:pt x="935" y="4244"/>
                    <a:pt x="2207" y="4348"/>
                  </a:cubicBezTo>
                  <a:cubicBezTo>
                    <a:pt x="2289" y="4357"/>
                    <a:pt x="2370" y="4361"/>
                    <a:pt x="2450" y="4361"/>
                  </a:cubicBezTo>
                  <a:cubicBezTo>
                    <a:pt x="3621" y="4361"/>
                    <a:pt x="4630" y="3493"/>
                    <a:pt x="4751" y="2375"/>
                  </a:cubicBezTo>
                  <a:cubicBezTo>
                    <a:pt x="4855" y="1181"/>
                    <a:pt x="3921" y="117"/>
                    <a:pt x="2649" y="13"/>
                  </a:cubicBezTo>
                  <a:cubicBezTo>
                    <a:pt x="2567" y="4"/>
                    <a:pt x="2487" y="0"/>
                    <a:pt x="2407" y="0"/>
                  </a:cubicBezTo>
                  <a:close/>
                </a:path>
              </a:pathLst>
            </a:custGeom>
            <a:solidFill>
              <a:srgbClr val="FF4000"/>
            </a:solidFill>
            <a:ln w="4550" cap="flat" cmpd="sng">
              <a:solidFill>
                <a:srgbClr val="000000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" name="Google Shape;1338;p16"/>
            <p:cNvSpPr/>
            <p:nvPr/>
          </p:nvSpPr>
          <p:spPr>
            <a:xfrm>
              <a:off x="3385964" y="2570043"/>
              <a:ext cx="145680" cy="129653"/>
            </a:xfrm>
            <a:custGeom>
              <a:avLst/>
              <a:gdLst/>
              <a:ahLst/>
              <a:cxnLst/>
              <a:rect l="l" t="t" r="r" b="b"/>
              <a:pathLst>
                <a:path w="4856" h="4361" extrusionOk="0">
                  <a:moveTo>
                    <a:pt x="2407" y="0"/>
                  </a:moveTo>
                  <a:cubicBezTo>
                    <a:pt x="1238" y="0"/>
                    <a:pt x="252" y="868"/>
                    <a:pt x="131" y="1985"/>
                  </a:cubicBezTo>
                  <a:cubicBezTo>
                    <a:pt x="1" y="3180"/>
                    <a:pt x="935" y="4244"/>
                    <a:pt x="2207" y="4348"/>
                  </a:cubicBezTo>
                  <a:cubicBezTo>
                    <a:pt x="2289" y="4356"/>
                    <a:pt x="2370" y="4360"/>
                    <a:pt x="2450" y="4360"/>
                  </a:cubicBezTo>
                  <a:cubicBezTo>
                    <a:pt x="3621" y="4360"/>
                    <a:pt x="4628" y="3493"/>
                    <a:pt x="4726" y="2375"/>
                  </a:cubicBezTo>
                  <a:cubicBezTo>
                    <a:pt x="4855" y="1181"/>
                    <a:pt x="3921" y="116"/>
                    <a:pt x="2649" y="12"/>
                  </a:cubicBezTo>
                  <a:cubicBezTo>
                    <a:pt x="2567" y="4"/>
                    <a:pt x="2487" y="0"/>
                    <a:pt x="2407" y="0"/>
                  </a:cubicBezTo>
                  <a:close/>
                </a:path>
              </a:pathLst>
            </a:custGeom>
            <a:solidFill>
              <a:srgbClr val="FF4000"/>
            </a:solidFill>
            <a:ln w="4550" cap="flat" cmpd="sng">
              <a:solidFill>
                <a:srgbClr val="000000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" name="Google Shape;1339;p16"/>
            <p:cNvSpPr/>
            <p:nvPr/>
          </p:nvSpPr>
          <p:spPr>
            <a:xfrm>
              <a:off x="3266029" y="2542367"/>
              <a:ext cx="148800" cy="132626"/>
            </a:xfrm>
            <a:custGeom>
              <a:avLst/>
              <a:gdLst/>
              <a:ahLst/>
              <a:cxnLst/>
              <a:rect l="l" t="t" r="r" b="b"/>
              <a:pathLst>
                <a:path w="4960" h="4461" extrusionOk="0">
                  <a:moveTo>
                    <a:pt x="2524" y="1"/>
                  </a:moveTo>
                  <a:cubicBezTo>
                    <a:pt x="1309" y="1"/>
                    <a:pt x="254" y="877"/>
                    <a:pt x="131" y="2034"/>
                  </a:cubicBezTo>
                  <a:cubicBezTo>
                    <a:pt x="1" y="3254"/>
                    <a:pt x="961" y="4344"/>
                    <a:pt x="2259" y="4448"/>
                  </a:cubicBezTo>
                  <a:cubicBezTo>
                    <a:pt x="2342" y="4456"/>
                    <a:pt x="2425" y="4460"/>
                    <a:pt x="2506" y="4460"/>
                  </a:cubicBezTo>
                  <a:cubicBezTo>
                    <a:pt x="3703" y="4460"/>
                    <a:pt x="4734" y="3591"/>
                    <a:pt x="4855" y="2449"/>
                  </a:cubicBezTo>
                  <a:cubicBezTo>
                    <a:pt x="4959" y="1203"/>
                    <a:pt x="4025" y="113"/>
                    <a:pt x="2727" y="9"/>
                  </a:cubicBezTo>
                  <a:cubicBezTo>
                    <a:pt x="2659" y="3"/>
                    <a:pt x="2591" y="1"/>
                    <a:pt x="2524" y="1"/>
                  </a:cubicBezTo>
                  <a:close/>
                </a:path>
              </a:pathLst>
            </a:custGeom>
            <a:solidFill>
              <a:srgbClr val="FF4000"/>
            </a:solidFill>
            <a:ln w="4550" cap="flat" cmpd="sng">
              <a:solidFill>
                <a:srgbClr val="000000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" name="Google Shape;1340;p16"/>
            <p:cNvSpPr/>
            <p:nvPr/>
          </p:nvSpPr>
          <p:spPr>
            <a:xfrm>
              <a:off x="3153114" y="2521528"/>
              <a:ext cx="148770" cy="133280"/>
            </a:xfrm>
            <a:custGeom>
              <a:avLst/>
              <a:gdLst/>
              <a:ahLst/>
              <a:cxnLst/>
              <a:rect l="l" t="t" r="r" b="b"/>
              <a:pathLst>
                <a:path w="4959" h="4483" extrusionOk="0">
                  <a:moveTo>
                    <a:pt x="2498" y="1"/>
                  </a:moveTo>
                  <a:cubicBezTo>
                    <a:pt x="1283" y="1"/>
                    <a:pt x="229" y="877"/>
                    <a:pt x="130" y="2034"/>
                  </a:cubicBezTo>
                  <a:cubicBezTo>
                    <a:pt x="0" y="3254"/>
                    <a:pt x="961" y="4344"/>
                    <a:pt x="2259" y="4474"/>
                  </a:cubicBezTo>
                  <a:cubicBezTo>
                    <a:pt x="2327" y="4480"/>
                    <a:pt x="2394" y="4482"/>
                    <a:pt x="2461" y="4482"/>
                  </a:cubicBezTo>
                  <a:cubicBezTo>
                    <a:pt x="3674" y="4482"/>
                    <a:pt x="4706" y="3606"/>
                    <a:pt x="4829" y="2449"/>
                  </a:cubicBezTo>
                  <a:cubicBezTo>
                    <a:pt x="4959" y="1203"/>
                    <a:pt x="3998" y="139"/>
                    <a:pt x="2700" y="9"/>
                  </a:cubicBezTo>
                  <a:cubicBezTo>
                    <a:pt x="2633" y="3"/>
                    <a:pt x="2565" y="1"/>
                    <a:pt x="2498" y="1"/>
                  </a:cubicBezTo>
                  <a:close/>
                </a:path>
              </a:pathLst>
            </a:custGeom>
            <a:solidFill>
              <a:srgbClr val="FF4000"/>
            </a:solidFill>
            <a:ln w="4550" cap="flat" cmpd="sng">
              <a:solidFill>
                <a:srgbClr val="000000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" name="Google Shape;1341;p16"/>
            <p:cNvSpPr/>
            <p:nvPr/>
          </p:nvSpPr>
          <p:spPr>
            <a:xfrm>
              <a:off x="3024600" y="2509845"/>
              <a:ext cx="148800" cy="132596"/>
            </a:xfrm>
            <a:custGeom>
              <a:avLst/>
              <a:gdLst/>
              <a:ahLst/>
              <a:cxnLst/>
              <a:rect l="l" t="t" r="r" b="b"/>
              <a:pathLst>
                <a:path w="4960" h="4460" extrusionOk="0">
                  <a:moveTo>
                    <a:pt x="2454" y="0"/>
                  </a:moveTo>
                  <a:cubicBezTo>
                    <a:pt x="1258" y="0"/>
                    <a:pt x="228" y="871"/>
                    <a:pt x="131" y="2037"/>
                  </a:cubicBezTo>
                  <a:cubicBezTo>
                    <a:pt x="1" y="3258"/>
                    <a:pt x="936" y="4348"/>
                    <a:pt x="2234" y="4452"/>
                  </a:cubicBezTo>
                  <a:cubicBezTo>
                    <a:pt x="2303" y="4457"/>
                    <a:pt x="2371" y="4460"/>
                    <a:pt x="2439" y="4460"/>
                  </a:cubicBezTo>
                  <a:cubicBezTo>
                    <a:pt x="3674" y="4460"/>
                    <a:pt x="4707" y="3583"/>
                    <a:pt x="4830" y="2427"/>
                  </a:cubicBezTo>
                  <a:cubicBezTo>
                    <a:pt x="4959" y="1207"/>
                    <a:pt x="3999" y="116"/>
                    <a:pt x="2701" y="12"/>
                  </a:cubicBezTo>
                  <a:cubicBezTo>
                    <a:pt x="2618" y="4"/>
                    <a:pt x="2536" y="0"/>
                    <a:pt x="2454" y="0"/>
                  </a:cubicBezTo>
                  <a:close/>
                </a:path>
              </a:pathLst>
            </a:custGeom>
            <a:solidFill>
              <a:srgbClr val="FF4000"/>
            </a:solidFill>
            <a:ln w="4550" cap="flat" cmpd="sng">
              <a:solidFill>
                <a:srgbClr val="000000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" name="Google Shape;1342;p16"/>
            <p:cNvSpPr/>
            <p:nvPr/>
          </p:nvSpPr>
          <p:spPr>
            <a:xfrm>
              <a:off x="2897676" y="2507645"/>
              <a:ext cx="150330" cy="134023"/>
            </a:xfrm>
            <a:custGeom>
              <a:avLst/>
              <a:gdLst/>
              <a:ahLst/>
              <a:cxnLst/>
              <a:rect l="l" t="t" r="r" b="b"/>
              <a:pathLst>
                <a:path w="5011" h="4508" extrusionOk="0">
                  <a:moveTo>
                    <a:pt x="2520" y="0"/>
                  </a:moveTo>
                  <a:cubicBezTo>
                    <a:pt x="1283" y="0"/>
                    <a:pt x="229" y="878"/>
                    <a:pt x="130" y="2059"/>
                  </a:cubicBezTo>
                  <a:cubicBezTo>
                    <a:pt x="0" y="3280"/>
                    <a:pt x="961" y="4396"/>
                    <a:pt x="2259" y="4500"/>
                  </a:cubicBezTo>
                  <a:cubicBezTo>
                    <a:pt x="2328" y="4505"/>
                    <a:pt x="2397" y="4508"/>
                    <a:pt x="2465" y="4508"/>
                  </a:cubicBezTo>
                  <a:cubicBezTo>
                    <a:pt x="3702" y="4508"/>
                    <a:pt x="4758" y="3630"/>
                    <a:pt x="4881" y="2449"/>
                  </a:cubicBezTo>
                  <a:cubicBezTo>
                    <a:pt x="5011" y="1229"/>
                    <a:pt x="4050" y="112"/>
                    <a:pt x="2726" y="9"/>
                  </a:cubicBezTo>
                  <a:cubicBezTo>
                    <a:pt x="2657" y="3"/>
                    <a:pt x="2588" y="0"/>
                    <a:pt x="2520" y="0"/>
                  </a:cubicBezTo>
                  <a:close/>
                </a:path>
              </a:pathLst>
            </a:custGeom>
            <a:solidFill>
              <a:srgbClr val="FF4000"/>
            </a:solidFill>
            <a:ln w="4550" cap="flat" cmpd="sng">
              <a:solidFill>
                <a:srgbClr val="000000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" name="Google Shape;1343;p16"/>
            <p:cNvSpPr/>
            <p:nvPr/>
          </p:nvSpPr>
          <p:spPr>
            <a:xfrm>
              <a:off x="2772282" y="2540702"/>
              <a:ext cx="150360" cy="134171"/>
            </a:xfrm>
            <a:custGeom>
              <a:avLst/>
              <a:gdLst/>
              <a:ahLst/>
              <a:cxnLst/>
              <a:rect l="l" t="t" r="r" b="b"/>
              <a:pathLst>
                <a:path w="5012" h="4513" extrusionOk="0">
                  <a:moveTo>
                    <a:pt x="2480" y="1"/>
                  </a:moveTo>
                  <a:cubicBezTo>
                    <a:pt x="1283" y="1"/>
                    <a:pt x="252" y="871"/>
                    <a:pt x="130" y="2038"/>
                  </a:cubicBezTo>
                  <a:cubicBezTo>
                    <a:pt x="1" y="3284"/>
                    <a:pt x="961" y="4374"/>
                    <a:pt x="2285" y="4504"/>
                  </a:cubicBezTo>
                  <a:cubicBezTo>
                    <a:pt x="2353" y="4510"/>
                    <a:pt x="2420" y="4512"/>
                    <a:pt x="2487" y="4512"/>
                  </a:cubicBezTo>
                  <a:cubicBezTo>
                    <a:pt x="3702" y="4512"/>
                    <a:pt x="4758" y="3634"/>
                    <a:pt x="4881" y="2453"/>
                  </a:cubicBezTo>
                  <a:cubicBezTo>
                    <a:pt x="5011" y="1207"/>
                    <a:pt x="4051" y="117"/>
                    <a:pt x="2727" y="13"/>
                  </a:cubicBezTo>
                  <a:cubicBezTo>
                    <a:pt x="2644" y="5"/>
                    <a:pt x="2561" y="1"/>
                    <a:pt x="2480" y="1"/>
                  </a:cubicBezTo>
                  <a:close/>
                </a:path>
              </a:pathLst>
            </a:custGeom>
            <a:solidFill>
              <a:srgbClr val="FF4000"/>
            </a:solidFill>
            <a:ln w="4550" cap="flat" cmpd="sng">
              <a:solidFill>
                <a:srgbClr val="000000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" name="Google Shape;1344;p16"/>
            <p:cNvSpPr/>
            <p:nvPr/>
          </p:nvSpPr>
          <p:spPr>
            <a:xfrm>
              <a:off x="2654687" y="2556279"/>
              <a:ext cx="151110" cy="134796"/>
            </a:xfrm>
            <a:custGeom>
              <a:avLst/>
              <a:gdLst/>
              <a:ahLst/>
              <a:cxnLst/>
              <a:rect l="l" t="t" r="r" b="b"/>
              <a:pathLst>
                <a:path w="5037" h="4534" extrusionOk="0">
                  <a:moveTo>
                    <a:pt x="2547" y="0"/>
                  </a:moveTo>
                  <a:cubicBezTo>
                    <a:pt x="1309" y="0"/>
                    <a:pt x="253" y="878"/>
                    <a:pt x="130" y="2059"/>
                  </a:cubicBezTo>
                  <a:cubicBezTo>
                    <a:pt x="1" y="3305"/>
                    <a:pt x="987" y="4395"/>
                    <a:pt x="2285" y="4525"/>
                  </a:cubicBezTo>
                  <a:cubicBezTo>
                    <a:pt x="2354" y="4531"/>
                    <a:pt x="2423" y="4533"/>
                    <a:pt x="2491" y="4533"/>
                  </a:cubicBezTo>
                  <a:cubicBezTo>
                    <a:pt x="3728" y="4533"/>
                    <a:pt x="4784" y="3655"/>
                    <a:pt x="4907" y="2474"/>
                  </a:cubicBezTo>
                  <a:cubicBezTo>
                    <a:pt x="5037" y="1228"/>
                    <a:pt x="4050" y="138"/>
                    <a:pt x="2752" y="8"/>
                  </a:cubicBezTo>
                  <a:cubicBezTo>
                    <a:pt x="2683" y="3"/>
                    <a:pt x="2615" y="0"/>
                    <a:pt x="2547" y="0"/>
                  </a:cubicBezTo>
                  <a:close/>
                </a:path>
              </a:pathLst>
            </a:custGeom>
            <a:solidFill>
              <a:srgbClr val="FF4000"/>
            </a:solidFill>
            <a:ln w="4550" cap="flat" cmpd="sng">
              <a:solidFill>
                <a:srgbClr val="000000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" name="Google Shape;1345;p16"/>
            <p:cNvSpPr/>
            <p:nvPr/>
          </p:nvSpPr>
          <p:spPr>
            <a:xfrm>
              <a:off x="2528513" y="2584045"/>
              <a:ext cx="151920" cy="135688"/>
            </a:xfrm>
            <a:custGeom>
              <a:avLst/>
              <a:gdLst/>
              <a:ahLst/>
              <a:cxnLst/>
              <a:rect l="l" t="t" r="r" b="b"/>
              <a:pathLst>
                <a:path w="5064" h="4564" extrusionOk="0">
                  <a:moveTo>
                    <a:pt x="2573" y="1"/>
                  </a:moveTo>
                  <a:cubicBezTo>
                    <a:pt x="1333" y="1"/>
                    <a:pt x="254" y="880"/>
                    <a:pt x="131" y="2086"/>
                  </a:cubicBezTo>
                  <a:cubicBezTo>
                    <a:pt x="1" y="3332"/>
                    <a:pt x="987" y="4448"/>
                    <a:pt x="2311" y="4552"/>
                  </a:cubicBezTo>
                  <a:cubicBezTo>
                    <a:pt x="2394" y="4560"/>
                    <a:pt x="2476" y="4564"/>
                    <a:pt x="2557" y="4564"/>
                  </a:cubicBezTo>
                  <a:cubicBezTo>
                    <a:pt x="3777" y="4564"/>
                    <a:pt x="4812" y="3669"/>
                    <a:pt x="4933" y="2501"/>
                  </a:cubicBezTo>
                  <a:cubicBezTo>
                    <a:pt x="5063" y="1229"/>
                    <a:pt x="4103" y="138"/>
                    <a:pt x="2779" y="9"/>
                  </a:cubicBezTo>
                  <a:cubicBezTo>
                    <a:pt x="2710" y="3"/>
                    <a:pt x="2641" y="1"/>
                    <a:pt x="2573" y="1"/>
                  </a:cubicBezTo>
                  <a:close/>
                </a:path>
              </a:pathLst>
            </a:custGeom>
            <a:solidFill>
              <a:srgbClr val="FF4000"/>
            </a:solidFill>
            <a:ln w="4550" cap="flat" cmpd="sng">
              <a:solidFill>
                <a:srgbClr val="000000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" name="Google Shape;1346;p16"/>
            <p:cNvSpPr/>
            <p:nvPr/>
          </p:nvSpPr>
          <p:spPr>
            <a:xfrm>
              <a:off x="2407049" y="2614932"/>
              <a:ext cx="152670" cy="135569"/>
            </a:xfrm>
            <a:custGeom>
              <a:avLst/>
              <a:gdLst/>
              <a:ahLst/>
              <a:cxnLst/>
              <a:rect l="l" t="t" r="r" b="b"/>
              <a:pathLst>
                <a:path w="5089" h="4560" extrusionOk="0">
                  <a:moveTo>
                    <a:pt x="2572" y="0"/>
                  </a:moveTo>
                  <a:cubicBezTo>
                    <a:pt x="1332" y="0"/>
                    <a:pt x="253" y="879"/>
                    <a:pt x="130" y="2085"/>
                  </a:cubicBezTo>
                  <a:cubicBezTo>
                    <a:pt x="0" y="3331"/>
                    <a:pt x="987" y="4447"/>
                    <a:pt x="2311" y="4551"/>
                  </a:cubicBezTo>
                  <a:cubicBezTo>
                    <a:pt x="2380" y="4557"/>
                    <a:pt x="2448" y="4559"/>
                    <a:pt x="2517" y="4559"/>
                  </a:cubicBezTo>
                  <a:cubicBezTo>
                    <a:pt x="3756" y="4559"/>
                    <a:pt x="4836" y="3681"/>
                    <a:pt x="4959" y="2500"/>
                  </a:cubicBezTo>
                  <a:cubicBezTo>
                    <a:pt x="5088" y="1228"/>
                    <a:pt x="4102" y="138"/>
                    <a:pt x="2778" y="8"/>
                  </a:cubicBezTo>
                  <a:cubicBezTo>
                    <a:pt x="2709" y="3"/>
                    <a:pt x="2640" y="0"/>
                    <a:pt x="2572" y="0"/>
                  </a:cubicBezTo>
                  <a:close/>
                </a:path>
              </a:pathLst>
            </a:custGeom>
            <a:solidFill>
              <a:srgbClr val="FF4000"/>
            </a:solidFill>
            <a:ln w="4550" cap="flat" cmpd="sng">
              <a:solidFill>
                <a:srgbClr val="000000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" name="Google Shape;1347;p16"/>
            <p:cNvSpPr/>
            <p:nvPr/>
          </p:nvSpPr>
          <p:spPr>
            <a:xfrm>
              <a:off x="2279314" y="2639606"/>
              <a:ext cx="151890" cy="135599"/>
            </a:xfrm>
            <a:custGeom>
              <a:avLst/>
              <a:gdLst/>
              <a:ahLst/>
              <a:cxnLst/>
              <a:rect l="l" t="t" r="r" b="b"/>
              <a:pathLst>
                <a:path w="5063" h="4561" extrusionOk="0">
                  <a:moveTo>
                    <a:pt x="2572" y="1"/>
                  </a:moveTo>
                  <a:cubicBezTo>
                    <a:pt x="1333" y="1"/>
                    <a:pt x="253" y="880"/>
                    <a:pt x="130" y="2086"/>
                  </a:cubicBezTo>
                  <a:cubicBezTo>
                    <a:pt x="1" y="3332"/>
                    <a:pt x="987" y="4448"/>
                    <a:pt x="2311" y="4552"/>
                  </a:cubicBezTo>
                  <a:cubicBezTo>
                    <a:pt x="2380" y="4557"/>
                    <a:pt x="2449" y="4560"/>
                    <a:pt x="2517" y="4560"/>
                  </a:cubicBezTo>
                  <a:cubicBezTo>
                    <a:pt x="3757" y="4560"/>
                    <a:pt x="4836" y="3681"/>
                    <a:pt x="4959" y="2475"/>
                  </a:cubicBezTo>
                  <a:cubicBezTo>
                    <a:pt x="5063" y="1229"/>
                    <a:pt x="4102" y="113"/>
                    <a:pt x="2778" y="9"/>
                  </a:cubicBezTo>
                  <a:cubicBezTo>
                    <a:pt x="2709" y="3"/>
                    <a:pt x="2641" y="1"/>
                    <a:pt x="2572" y="1"/>
                  </a:cubicBezTo>
                  <a:close/>
                </a:path>
              </a:pathLst>
            </a:custGeom>
            <a:solidFill>
              <a:srgbClr val="FF4000"/>
            </a:solidFill>
            <a:ln w="4550" cap="flat" cmpd="sng">
              <a:solidFill>
                <a:srgbClr val="000000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" name="Google Shape;1348;p16"/>
            <p:cNvSpPr/>
            <p:nvPr/>
          </p:nvSpPr>
          <p:spPr>
            <a:xfrm>
              <a:off x="2168739" y="2647989"/>
              <a:ext cx="153450" cy="137234"/>
            </a:xfrm>
            <a:custGeom>
              <a:avLst/>
              <a:gdLst/>
              <a:ahLst/>
              <a:cxnLst/>
              <a:rect l="l" t="t" r="r" b="b"/>
              <a:pathLst>
                <a:path w="5115" h="4616" extrusionOk="0">
                  <a:moveTo>
                    <a:pt x="2532" y="0"/>
                  </a:moveTo>
                  <a:cubicBezTo>
                    <a:pt x="1309" y="0"/>
                    <a:pt x="252" y="896"/>
                    <a:pt x="130" y="2089"/>
                  </a:cubicBezTo>
                  <a:cubicBezTo>
                    <a:pt x="0" y="3361"/>
                    <a:pt x="987" y="4478"/>
                    <a:pt x="2311" y="4607"/>
                  </a:cubicBezTo>
                  <a:cubicBezTo>
                    <a:pt x="2379" y="4613"/>
                    <a:pt x="2448" y="4615"/>
                    <a:pt x="2515" y="4615"/>
                  </a:cubicBezTo>
                  <a:cubicBezTo>
                    <a:pt x="3779" y="4615"/>
                    <a:pt x="4861" y="3712"/>
                    <a:pt x="4985" y="2505"/>
                  </a:cubicBezTo>
                  <a:cubicBezTo>
                    <a:pt x="5114" y="1233"/>
                    <a:pt x="4128" y="116"/>
                    <a:pt x="2778" y="12"/>
                  </a:cubicBezTo>
                  <a:cubicBezTo>
                    <a:pt x="2695" y="4"/>
                    <a:pt x="2613" y="0"/>
                    <a:pt x="2532" y="0"/>
                  </a:cubicBezTo>
                  <a:close/>
                </a:path>
              </a:pathLst>
            </a:custGeom>
            <a:solidFill>
              <a:srgbClr val="FF4000"/>
            </a:solidFill>
            <a:ln w="4550" cap="flat" cmpd="sng">
              <a:solidFill>
                <a:srgbClr val="000000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" name="Google Shape;1349;p16"/>
            <p:cNvSpPr/>
            <p:nvPr/>
          </p:nvSpPr>
          <p:spPr>
            <a:xfrm>
              <a:off x="2035546" y="2637198"/>
              <a:ext cx="156570" cy="139523"/>
            </a:xfrm>
            <a:custGeom>
              <a:avLst/>
              <a:gdLst/>
              <a:ahLst/>
              <a:cxnLst/>
              <a:rect l="l" t="t" r="r" b="b"/>
              <a:pathLst>
                <a:path w="5219" h="4693" extrusionOk="0">
                  <a:moveTo>
                    <a:pt x="2607" y="0"/>
                  </a:moveTo>
                  <a:cubicBezTo>
                    <a:pt x="1336" y="0"/>
                    <a:pt x="253" y="922"/>
                    <a:pt x="131" y="2141"/>
                  </a:cubicBezTo>
                  <a:cubicBezTo>
                    <a:pt x="1" y="3413"/>
                    <a:pt x="1013" y="4555"/>
                    <a:pt x="2363" y="4685"/>
                  </a:cubicBezTo>
                  <a:cubicBezTo>
                    <a:pt x="2433" y="4690"/>
                    <a:pt x="2503" y="4693"/>
                    <a:pt x="2572" y="4693"/>
                  </a:cubicBezTo>
                  <a:cubicBezTo>
                    <a:pt x="3860" y="4693"/>
                    <a:pt x="4966" y="3788"/>
                    <a:pt x="5089" y="2556"/>
                  </a:cubicBezTo>
                  <a:cubicBezTo>
                    <a:pt x="5219" y="1258"/>
                    <a:pt x="4206" y="116"/>
                    <a:pt x="2856" y="12"/>
                  </a:cubicBezTo>
                  <a:cubicBezTo>
                    <a:pt x="2773" y="4"/>
                    <a:pt x="2690" y="0"/>
                    <a:pt x="2607" y="0"/>
                  </a:cubicBezTo>
                  <a:close/>
                </a:path>
              </a:pathLst>
            </a:custGeom>
            <a:solidFill>
              <a:srgbClr val="FF4000"/>
            </a:solidFill>
            <a:ln w="4550" cap="flat" cmpd="sng">
              <a:solidFill>
                <a:srgbClr val="000000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" name="Google Shape;1350;p16"/>
            <p:cNvSpPr/>
            <p:nvPr/>
          </p:nvSpPr>
          <p:spPr>
            <a:xfrm>
              <a:off x="1901602" y="2611840"/>
              <a:ext cx="156570" cy="139523"/>
            </a:xfrm>
            <a:custGeom>
              <a:avLst/>
              <a:gdLst/>
              <a:ahLst/>
              <a:cxnLst/>
              <a:rect l="l" t="t" r="r" b="b"/>
              <a:pathLst>
                <a:path w="5219" h="4693" extrusionOk="0">
                  <a:moveTo>
                    <a:pt x="2648" y="0"/>
                  </a:moveTo>
                  <a:cubicBezTo>
                    <a:pt x="1359" y="0"/>
                    <a:pt x="254" y="905"/>
                    <a:pt x="130" y="2137"/>
                  </a:cubicBezTo>
                  <a:cubicBezTo>
                    <a:pt x="1" y="3435"/>
                    <a:pt x="987" y="4577"/>
                    <a:pt x="2363" y="4681"/>
                  </a:cubicBezTo>
                  <a:cubicBezTo>
                    <a:pt x="2447" y="4689"/>
                    <a:pt x="2530" y="4693"/>
                    <a:pt x="2612" y="4693"/>
                  </a:cubicBezTo>
                  <a:cubicBezTo>
                    <a:pt x="3883" y="4693"/>
                    <a:pt x="4967" y="3772"/>
                    <a:pt x="5089" y="2552"/>
                  </a:cubicBezTo>
                  <a:cubicBezTo>
                    <a:pt x="5219" y="1280"/>
                    <a:pt x="4206" y="138"/>
                    <a:pt x="2856" y="8"/>
                  </a:cubicBezTo>
                  <a:cubicBezTo>
                    <a:pt x="2786" y="3"/>
                    <a:pt x="2717" y="0"/>
                    <a:pt x="2648" y="0"/>
                  </a:cubicBezTo>
                  <a:close/>
                </a:path>
              </a:pathLst>
            </a:custGeom>
            <a:solidFill>
              <a:srgbClr val="FF4000"/>
            </a:solidFill>
            <a:ln w="4550" cap="flat" cmpd="sng">
              <a:solidFill>
                <a:srgbClr val="000000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" name="Google Shape;1351;p16"/>
            <p:cNvSpPr/>
            <p:nvPr/>
          </p:nvSpPr>
          <p:spPr>
            <a:xfrm>
              <a:off x="1770778" y="2590228"/>
              <a:ext cx="158130" cy="141069"/>
            </a:xfrm>
            <a:custGeom>
              <a:avLst/>
              <a:gdLst/>
              <a:ahLst/>
              <a:cxnLst/>
              <a:rect l="l" t="t" r="r" b="b"/>
              <a:pathLst>
                <a:path w="5271" h="4745" extrusionOk="0">
                  <a:moveTo>
                    <a:pt x="2675" y="1"/>
                  </a:moveTo>
                  <a:cubicBezTo>
                    <a:pt x="1361" y="1"/>
                    <a:pt x="253" y="929"/>
                    <a:pt x="130" y="2163"/>
                  </a:cubicBezTo>
                  <a:cubicBezTo>
                    <a:pt x="0" y="3461"/>
                    <a:pt x="1013" y="4629"/>
                    <a:pt x="2389" y="4733"/>
                  </a:cubicBezTo>
                  <a:cubicBezTo>
                    <a:pt x="2472" y="4741"/>
                    <a:pt x="2555" y="4745"/>
                    <a:pt x="2638" y="4745"/>
                  </a:cubicBezTo>
                  <a:cubicBezTo>
                    <a:pt x="3909" y="4745"/>
                    <a:pt x="4994" y="3824"/>
                    <a:pt x="5140" y="2604"/>
                  </a:cubicBezTo>
                  <a:cubicBezTo>
                    <a:pt x="5270" y="1280"/>
                    <a:pt x="4258" y="138"/>
                    <a:pt x="2882" y="8"/>
                  </a:cubicBezTo>
                  <a:cubicBezTo>
                    <a:pt x="2812" y="3"/>
                    <a:pt x="2743" y="1"/>
                    <a:pt x="2675" y="1"/>
                  </a:cubicBezTo>
                  <a:close/>
                </a:path>
              </a:pathLst>
            </a:custGeom>
            <a:solidFill>
              <a:srgbClr val="FF4000"/>
            </a:solidFill>
            <a:ln w="4550" cap="flat" cmpd="sng">
              <a:solidFill>
                <a:srgbClr val="000000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" name="Google Shape;1352;p16"/>
            <p:cNvSpPr/>
            <p:nvPr/>
          </p:nvSpPr>
          <p:spPr>
            <a:xfrm>
              <a:off x="1648503" y="2578664"/>
              <a:ext cx="158130" cy="141069"/>
            </a:xfrm>
            <a:custGeom>
              <a:avLst/>
              <a:gdLst/>
              <a:ahLst/>
              <a:cxnLst/>
              <a:rect l="l" t="t" r="r" b="b"/>
              <a:pathLst>
                <a:path w="5271" h="4745" extrusionOk="0">
                  <a:moveTo>
                    <a:pt x="2678" y="0"/>
                  </a:moveTo>
                  <a:cubicBezTo>
                    <a:pt x="1385" y="0"/>
                    <a:pt x="253" y="929"/>
                    <a:pt x="130" y="2163"/>
                  </a:cubicBezTo>
                  <a:cubicBezTo>
                    <a:pt x="0" y="3461"/>
                    <a:pt x="1013" y="4629"/>
                    <a:pt x="2389" y="4733"/>
                  </a:cubicBezTo>
                  <a:cubicBezTo>
                    <a:pt x="2474" y="4741"/>
                    <a:pt x="2558" y="4745"/>
                    <a:pt x="2642" y="4745"/>
                  </a:cubicBezTo>
                  <a:cubicBezTo>
                    <a:pt x="3935" y="4745"/>
                    <a:pt x="5019" y="3823"/>
                    <a:pt x="5141" y="2604"/>
                  </a:cubicBezTo>
                  <a:cubicBezTo>
                    <a:pt x="5270" y="1280"/>
                    <a:pt x="4258" y="138"/>
                    <a:pt x="2882" y="8"/>
                  </a:cubicBezTo>
                  <a:cubicBezTo>
                    <a:pt x="2814" y="3"/>
                    <a:pt x="2746" y="0"/>
                    <a:pt x="2678" y="0"/>
                  </a:cubicBezTo>
                  <a:close/>
                </a:path>
              </a:pathLst>
            </a:custGeom>
            <a:solidFill>
              <a:srgbClr val="FF4000"/>
            </a:solidFill>
            <a:ln w="4550" cap="flat" cmpd="sng">
              <a:solidFill>
                <a:srgbClr val="000000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" name="Google Shape;1353;p16"/>
            <p:cNvSpPr/>
            <p:nvPr/>
          </p:nvSpPr>
          <p:spPr>
            <a:xfrm>
              <a:off x="1526229" y="2626407"/>
              <a:ext cx="161250" cy="144131"/>
            </a:xfrm>
            <a:custGeom>
              <a:avLst/>
              <a:gdLst/>
              <a:ahLst/>
              <a:cxnLst/>
              <a:rect l="l" t="t" r="r" b="b"/>
              <a:pathLst>
                <a:path w="5375" h="4848" extrusionOk="0">
                  <a:moveTo>
                    <a:pt x="2682" y="0"/>
                  </a:moveTo>
                  <a:cubicBezTo>
                    <a:pt x="1362" y="0"/>
                    <a:pt x="252" y="947"/>
                    <a:pt x="130" y="2192"/>
                  </a:cubicBezTo>
                  <a:cubicBezTo>
                    <a:pt x="0" y="3542"/>
                    <a:pt x="1013" y="4710"/>
                    <a:pt x="2441" y="4840"/>
                  </a:cubicBezTo>
                  <a:cubicBezTo>
                    <a:pt x="2510" y="4845"/>
                    <a:pt x="2579" y="4848"/>
                    <a:pt x="2648" y="4848"/>
                  </a:cubicBezTo>
                  <a:cubicBezTo>
                    <a:pt x="3963" y="4848"/>
                    <a:pt x="5095" y="3917"/>
                    <a:pt x="5219" y="2634"/>
                  </a:cubicBezTo>
                  <a:cubicBezTo>
                    <a:pt x="5374" y="1310"/>
                    <a:pt x="4336" y="141"/>
                    <a:pt x="2934" y="12"/>
                  </a:cubicBezTo>
                  <a:cubicBezTo>
                    <a:pt x="2849" y="4"/>
                    <a:pt x="2765" y="0"/>
                    <a:pt x="2682" y="0"/>
                  </a:cubicBezTo>
                  <a:close/>
                </a:path>
              </a:pathLst>
            </a:custGeom>
            <a:solidFill>
              <a:srgbClr val="FF4000"/>
            </a:solidFill>
            <a:ln w="4550" cap="flat" cmpd="sng">
              <a:solidFill>
                <a:srgbClr val="000000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" name="Google Shape;1354;p16"/>
            <p:cNvSpPr/>
            <p:nvPr/>
          </p:nvSpPr>
          <p:spPr>
            <a:xfrm>
              <a:off x="1403175" y="2675903"/>
              <a:ext cx="161250" cy="144161"/>
            </a:xfrm>
            <a:custGeom>
              <a:avLst/>
              <a:gdLst/>
              <a:ahLst/>
              <a:cxnLst/>
              <a:rect l="l" t="t" r="r" b="b"/>
              <a:pathLst>
                <a:path w="5375" h="4849" extrusionOk="0">
                  <a:moveTo>
                    <a:pt x="2732" y="1"/>
                  </a:moveTo>
                  <a:cubicBezTo>
                    <a:pt x="1414" y="1"/>
                    <a:pt x="280" y="955"/>
                    <a:pt x="156" y="2215"/>
                  </a:cubicBezTo>
                  <a:cubicBezTo>
                    <a:pt x="1" y="3539"/>
                    <a:pt x="1039" y="4733"/>
                    <a:pt x="2441" y="4837"/>
                  </a:cubicBezTo>
                  <a:cubicBezTo>
                    <a:pt x="2526" y="4844"/>
                    <a:pt x="2610" y="4848"/>
                    <a:pt x="2693" y="4848"/>
                  </a:cubicBezTo>
                  <a:cubicBezTo>
                    <a:pt x="4013" y="4848"/>
                    <a:pt x="5123" y="3901"/>
                    <a:pt x="5245" y="2656"/>
                  </a:cubicBezTo>
                  <a:cubicBezTo>
                    <a:pt x="5375" y="1306"/>
                    <a:pt x="4362" y="138"/>
                    <a:pt x="2934" y="8"/>
                  </a:cubicBezTo>
                  <a:cubicBezTo>
                    <a:pt x="2866" y="3"/>
                    <a:pt x="2799" y="1"/>
                    <a:pt x="2732" y="1"/>
                  </a:cubicBezTo>
                  <a:close/>
                </a:path>
              </a:pathLst>
            </a:custGeom>
            <a:solidFill>
              <a:srgbClr val="FF4000"/>
            </a:solidFill>
            <a:ln w="4550" cap="flat" cmpd="sng">
              <a:solidFill>
                <a:srgbClr val="000000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" name="Google Shape;1355;p16"/>
            <p:cNvSpPr/>
            <p:nvPr/>
          </p:nvSpPr>
          <p:spPr>
            <a:xfrm>
              <a:off x="1248982" y="2698169"/>
              <a:ext cx="164370" cy="146569"/>
            </a:xfrm>
            <a:custGeom>
              <a:avLst/>
              <a:gdLst/>
              <a:ahLst/>
              <a:cxnLst/>
              <a:rect l="l" t="t" r="r" b="b"/>
              <a:pathLst>
                <a:path w="5479" h="4930" extrusionOk="0">
                  <a:moveTo>
                    <a:pt x="2734" y="0"/>
                  </a:moveTo>
                  <a:cubicBezTo>
                    <a:pt x="1411" y="0"/>
                    <a:pt x="277" y="950"/>
                    <a:pt x="130" y="2244"/>
                  </a:cubicBezTo>
                  <a:cubicBezTo>
                    <a:pt x="0" y="3594"/>
                    <a:pt x="1065" y="4789"/>
                    <a:pt x="2493" y="4918"/>
                  </a:cubicBezTo>
                  <a:cubicBezTo>
                    <a:pt x="2575" y="4926"/>
                    <a:pt x="2658" y="4930"/>
                    <a:pt x="2740" y="4930"/>
                  </a:cubicBezTo>
                  <a:cubicBezTo>
                    <a:pt x="4067" y="4930"/>
                    <a:pt x="5226" y="3957"/>
                    <a:pt x="5348" y="2686"/>
                  </a:cubicBezTo>
                  <a:cubicBezTo>
                    <a:pt x="5478" y="1336"/>
                    <a:pt x="4440" y="116"/>
                    <a:pt x="2986" y="12"/>
                  </a:cubicBezTo>
                  <a:cubicBezTo>
                    <a:pt x="2901" y="4"/>
                    <a:pt x="2817" y="0"/>
                    <a:pt x="2734" y="0"/>
                  </a:cubicBezTo>
                  <a:close/>
                </a:path>
              </a:pathLst>
            </a:custGeom>
            <a:solidFill>
              <a:srgbClr val="FF4000"/>
            </a:solidFill>
            <a:ln w="5200" cap="flat" cmpd="sng">
              <a:solidFill>
                <a:srgbClr val="000000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" name="Google Shape;1356;p16"/>
            <p:cNvSpPr/>
            <p:nvPr/>
          </p:nvSpPr>
          <p:spPr>
            <a:xfrm>
              <a:off x="1089329" y="2694423"/>
              <a:ext cx="164370" cy="147134"/>
            </a:xfrm>
            <a:custGeom>
              <a:avLst/>
              <a:gdLst/>
              <a:ahLst/>
              <a:cxnLst/>
              <a:rect l="l" t="t" r="r" b="b"/>
              <a:pathLst>
                <a:path w="5479" h="4949" extrusionOk="0">
                  <a:moveTo>
                    <a:pt x="2776" y="1"/>
                  </a:moveTo>
                  <a:cubicBezTo>
                    <a:pt x="1412" y="1"/>
                    <a:pt x="254" y="956"/>
                    <a:pt x="130" y="2241"/>
                  </a:cubicBezTo>
                  <a:cubicBezTo>
                    <a:pt x="0" y="3617"/>
                    <a:pt x="1039" y="4811"/>
                    <a:pt x="2467" y="4941"/>
                  </a:cubicBezTo>
                  <a:cubicBezTo>
                    <a:pt x="2537" y="4946"/>
                    <a:pt x="2607" y="4948"/>
                    <a:pt x="2676" y="4948"/>
                  </a:cubicBezTo>
                  <a:cubicBezTo>
                    <a:pt x="4041" y="4948"/>
                    <a:pt x="5199" y="3993"/>
                    <a:pt x="5322" y="2708"/>
                  </a:cubicBezTo>
                  <a:cubicBezTo>
                    <a:pt x="5478" y="1332"/>
                    <a:pt x="4414" y="138"/>
                    <a:pt x="2986" y="8"/>
                  </a:cubicBezTo>
                  <a:cubicBezTo>
                    <a:pt x="2916" y="3"/>
                    <a:pt x="2846" y="1"/>
                    <a:pt x="2776" y="1"/>
                  </a:cubicBezTo>
                  <a:close/>
                </a:path>
              </a:pathLst>
            </a:custGeom>
            <a:solidFill>
              <a:srgbClr val="FF4000"/>
            </a:solidFill>
            <a:ln w="5200" cap="flat" cmpd="sng">
              <a:solidFill>
                <a:srgbClr val="000000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" name="Google Shape;1357;p16"/>
            <p:cNvSpPr/>
            <p:nvPr/>
          </p:nvSpPr>
          <p:spPr>
            <a:xfrm>
              <a:off x="939036" y="2637971"/>
              <a:ext cx="164340" cy="146569"/>
            </a:xfrm>
            <a:custGeom>
              <a:avLst/>
              <a:gdLst/>
              <a:ahLst/>
              <a:cxnLst/>
              <a:rect l="l" t="t" r="r" b="b"/>
              <a:pathLst>
                <a:path w="5478" h="4930" extrusionOk="0">
                  <a:moveTo>
                    <a:pt x="2755" y="0"/>
                  </a:moveTo>
                  <a:cubicBezTo>
                    <a:pt x="1411" y="0"/>
                    <a:pt x="278" y="950"/>
                    <a:pt x="156" y="2245"/>
                  </a:cubicBezTo>
                  <a:cubicBezTo>
                    <a:pt x="0" y="3595"/>
                    <a:pt x="1064" y="4789"/>
                    <a:pt x="2492" y="4919"/>
                  </a:cubicBezTo>
                  <a:cubicBezTo>
                    <a:pt x="2577" y="4926"/>
                    <a:pt x="2660" y="4930"/>
                    <a:pt x="2743" y="4930"/>
                  </a:cubicBezTo>
                  <a:cubicBezTo>
                    <a:pt x="4090" y="4930"/>
                    <a:pt x="5226" y="3958"/>
                    <a:pt x="5348" y="2686"/>
                  </a:cubicBezTo>
                  <a:cubicBezTo>
                    <a:pt x="5478" y="1336"/>
                    <a:pt x="4439" y="116"/>
                    <a:pt x="3011" y="12"/>
                  </a:cubicBezTo>
                  <a:cubicBezTo>
                    <a:pt x="2925" y="4"/>
                    <a:pt x="2840" y="0"/>
                    <a:pt x="2755" y="0"/>
                  </a:cubicBezTo>
                  <a:close/>
                </a:path>
              </a:pathLst>
            </a:custGeom>
            <a:solidFill>
              <a:srgbClr val="FF4000"/>
            </a:solidFill>
            <a:ln w="5200" cap="flat" cmpd="sng">
              <a:solidFill>
                <a:srgbClr val="000000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" name="Google Shape;1358;p16"/>
            <p:cNvSpPr/>
            <p:nvPr/>
          </p:nvSpPr>
          <p:spPr>
            <a:xfrm>
              <a:off x="788713" y="2582410"/>
              <a:ext cx="164370" cy="146569"/>
            </a:xfrm>
            <a:custGeom>
              <a:avLst/>
              <a:gdLst/>
              <a:ahLst/>
              <a:cxnLst/>
              <a:rect l="l" t="t" r="r" b="b"/>
              <a:pathLst>
                <a:path w="5479" h="4930" extrusionOk="0">
                  <a:moveTo>
                    <a:pt x="2739" y="1"/>
                  </a:moveTo>
                  <a:cubicBezTo>
                    <a:pt x="1414" y="1"/>
                    <a:pt x="277" y="973"/>
                    <a:pt x="130" y="2244"/>
                  </a:cubicBezTo>
                  <a:cubicBezTo>
                    <a:pt x="1" y="3594"/>
                    <a:pt x="1065" y="4789"/>
                    <a:pt x="2493" y="4918"/>
                  </a:cubicBezTo>
                  <a:cubicBezTo>
                    <a:pt x="2576" y="4926"/>
                    <a:pt x="2658" y="4930"/>
                    <a:pt x="2740" y="4930"/>
                  </a:cubicBezTo>
                  <a:cubicBezTo>
                    <a:pt x="4065" y="4930"/>
                    <a:pt x="5202" y="3957"/>
                    <a:pt x="5349" y="2686"/>
                  </a:cubicBezTo>
                  <a:cubicBezTo>
                    <a:pt x="5478" y="1336"/>
                    <a:pt x="4414" y="142"/>
                    <a:pt x="2986" y="12"/>
                  </a:cubicBezTo>
                  <a:cubicBezTo>
                    <a:pt x="2903" y="4"/>
                    <a:pt x="2821" y="1"/>
                    <a:pt x="2739" y="1"/>
                  </a:cubicBezTo>
                  <a:close/>
                </a:path>
              </a:pathLst>
            </a:custGeom>
            <a:solidFill>
              <a:srgbClr val="FF4000"/>
            </a:solidFill>
            <a:ln w="5200" cap="flat" cmpd="sng">
              <a:solidFill>
                <a:srgbClr val="000000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" name="Google Shape;1359;p16"/>
            <p:cNvSpPr/>
            <p:nvPr/>
          </p:nvSpPr>
          <p:spPr>
            <a:xfrm>
              <a:off x="632960" y="2546261"/>
              <a:ext cx="164370" cy="147104"/>
            </a:xfrm>
            <a:custGeom>
              <a:avLst/>
              <a:gdLst/>
              <a:ahLst/>
              <a:cxnLst/>
              <a:rect l="l" t="t" r="r" b="b"/>
              <a:pathLst>
                <a:path w="5479" h="4948" extrusionOk="0">
                  <a:moveTo>
                    <a:pt x="2780" y="0"/>
                  </a:moveTo>
                  <a:cubicBezTo>
                    <a:pt x="1438" y="0"/>
                    <a:pt x="279" y="956"/>
                    <a:pt x="130" y="2240"/>
                  </a:cubicBezTo>
                  <a:cubicBezTo>
                    <a:pt x="0" y="3616"/>
                    <a:pt x="1065" y="4810"/>
                    <a:pt x="2493" y="4940"/>
                  </a:cubicBezTo>
                  <a:cubicBezTo>
                    <a:pt x="2562" y="4945"/>
                    <a:pt x="2631" y="4948"/>
                    <a:pt x="2699" y="4948"/>
                  </a:cubicBezTo>
                  <a:cubicBezTo>
                    <a:pt x="4041" y="4948"/>
                    <a:pt x="5200" y="3992"/>
                    <a:pt x="5348" y="2708"/>
                  </a:cubicBezTo>
                  <a:cubicBezTo>
                    <a:pt x="5478" y="1332"/>
                    <a:pt x="4440" y="137"/>
                    <a:pt x="2986" y="8"/>
                  </a:cubicBezTo>
                  <a:cubicBezTo>
                    <a:pt x="2917" y="3"/>
                    <a:pt x="2848" y="0"/>
                    <a:pt x="2780" y="0"/>
                  </a:cubicBezTo>
                  <a:close/>
                </a:path>
              </a:pathLst>
            </a:custGeom>
            <a:solidFill>
              <a:srgbClr val="FF4000"/>
            </a:solidFill>
            <a:ln w="5200" cap="flat" cmpd="sng">
              <a:solidFill>
                <a:srgbClr val="000000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" name="Google Shape;1360;p16"/>
            <p:cNvSpPr/>
            <p:nvPr/>
          </p:nvSpPr>
          <p:spPr>
            <a:xfrm>
              <a:off x="474867" y="2569300"/>
              <a:ext cx="164370" cy="146569"/>
            </a:xfrm>
            <a:custGeom>
              <a:avLst/>
              <a:gdLst/>
              <a:ahLst/>
              <a:cxnLst/>
              <a:rect l="l" t="t" r="r" b="b"/>
              <a:pathLst>
                <a:path w="5479" h="4930" extrusionOk="0">
                  <a:moveTo>
                    <a:pt x="2735" y="0"/>
                  </a:moveTo>
                  <a:cubicBezTo>
                    <a:pt x="1388" y="0"/>
                    <a:pt x="253" y="972"/>
                    <a:pt x="130" y="2244"/>
                  </a:cubicBezTo>
                  <a:cubicBezTo>
                    <a:pt x="0" y="3594"/>
                    <a:pt x="1039" y="4788"/>
                    <a:pt x="2467" y="4918"/>
                  </a:cubicBezTo>
                  <a:cubicBezTo>
                    <a:pt x="2551" y="4926"/>
                    <a:pt x="2635" y="4929"/>
                    <a:pt x="2718" y="4929"/>
                  </a:cubicBezTo>
                  <a:cubicBezTo>
                    <a:pt x="4064" y="4929"/>
                    <a:pt x="5200" y="3957"/>
                    <a:pt x="5322" y="2685"/>
                  </a:cubicBezTo>
                  <a:cubicBezTo>
                    <a:pt x="5478" y="1335"/>
                    <a:pt x="4414" y="141"/>
                    <a:pt x="2986" y="11"/>
                  </a:cubicBezTo>
                  <a:cubicBezTo>
                    <a:pt x="2902" y="4"/>
                    <a:pt x="2818" y="0"/>
                    <a:pt x="2735" y="0"/>
                  </a:cubicBezTo>
                  <a:close/>
                </a:path>
              </a:pathLst>
            </a:custGeom>
            <a:solidFill>
              <a:srgbClr val="FF4000"/>
            </a:solidFill>
            <a:ln w="5200" cap="flat" cmpd="sng">
              <a:solidFill>
                <a:srgbClr val="000000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" name="Google Shape;1361;p16"/>
            <p:cNvSpPr/>
            <p:nvPr/>
          </p:nvSpPr>
          <p:spPr>
            <a:xfrm>
              <a:off x="3526927" y="2416352"/>
              <a:ext cx="524970" cy="1142583"/>
            </a:xfrm>
            <a:custGeom>
              <a:avLst/>
              <a:gdLst/>
              <a:ahLst/>
              <a:cxnLst/>
              <a:rect l="l" t="t" r="r" b="b"/>
              <a:pathLst>
                <a:path w="17499" h="38432" extrusionOk="0">
                  <a:moveTo>
                    <a:pt x="9334" y="1"/>
                  </a:moveTo>
                  <a:cubicBezTo>
                    <a:pt x="7828" y="1"/>
                    <a:pt x="6299" y="358"/>
                    <a:pt x="5167" y="1184"/>
                  </a:cubicBezTo>
                  <a:cubicBezTo>
                    <a:pt x="3064" y="2768"/>
                    <a:pt x="1766" y="5182"/>
                    <a:pt x="1273" y="7753"/>
                  </a:cubicBezTo>
                  <a:cubicBezTo>
                    <a:pt x="1221" y="8012"/>
                    <a:pt x="1169" y="8298"/>
                    <a:pt x="1143" y="8557"/>
                  </a:cubicBezTo>
                  <a:cubicBezTo>
                    <a:pt x="1039" y="9336"/>
                    <a:pt x="987" y="10141"/>
                    <a:pt x="987" y="10946"/>
                  </a:cubicBezTo>
                  <a:cubicBezTo>
                    <a:pt x="987" y="11699"/>
                    <a:pt x="1247" y="12296"/>
                    <a:pt x="1403" y="13074"/>
                  </a:cubicBezTo>
                  <a:cubicBezTo>
                    <a:pt x="1740" y="14736"/>
                    <a:pt x="1558" y="16475"/>
                    <a:pt x="1662" y="18189"/>
                  </a:cubicBezTo>
                  <a:cubicBezTo>
                    <a:pt x="1792" y="20292"/>
                    <a:pt x="1403" y="22265"/>
                    <a:pt x="1273" y="24315"/>
                  </a:cubicBezTo>
                  <a:cubicBezTo>
                    <a:pt x="1169" y="25769"/>
                    <a:pt x="1480" y="27249"/>
                    <a:pt x="1325" y="28677"/>
                  </a:cubicBezTo>
                  <a:cubicBezTo>
                    <a:pt x="1065" y="31039"/>
                    <a:pt x="1" y="32597"/>
                    <a:pt x="1480" y="34830"/>
                  </a:cubicBezTo>
                  <a:cubicBezTo>
                    <a:pt x="1870" y="35427"/>
                    <a:pt x="2311" y="35920"/>
                    <a:pt x="2804" y="36335"/>
                  </a:cubicBezTo>
                  <a:cubicBezTo>
                    <a:pt x="3687" y="37062"/>
                    <a:pt x="4700" y="37581"/>
                    <a:pt x="5816" y="38049"/>
                  </a:cubicBezTo>
                  <a:cubicBezTo>
                    <a:pt x="6520" y="38324"/>
                    <a:pt x="7176" y="38431"/>
                    <a:pt x="7825" y="38431"/>
                  </a:cubicBezTo>
                  <a:cubicBezTo>
                    <a:pt x="8827" y="38431"/>
                    <a:pt x="9812" y="38176"/>
                    <a:pt x="10930" y="37893"/>
                  </a:cubicBezTo>
                  <a:cubicBezTo>
                    <a:pt x="12072" y="37607"/>
                    <a:pt x="12981" y="36829"/>
                    <a:pt x="13786" y="35998"/>
                  </a:cubicBezTo>
                  <a:cubicBezTo>
                    <a:pt x="15032" y="34674"/>
                    <a:pt x="15655" y="32389"/>
                    <a:pt x="15837" y="30624"/>
                  </a:cubicBezTo>
                  <a:cubicBezTo>
                    <a:pt x="16070" y="28651"/>
                    <a:pt x="16304" y="26626"/>
                    <a:pt x="16304" y="24627"/>
                  </a:cubicBezTo>
                  <a:cubicBezTo>
                    <a:pt x="16330" y="22965"/>
                    <a:pt x="16538" y="21356"/>
                    <a:pt x="16641" y="19668"/>
                  </a:cubicBezTo>
                  <a:cubicBezTo>
                    <a:pt x="16797" y="17280"/>
                    <a:pt x="16745" y="14866"/>
                    <a:pt x="16719" y="12477"/>
                  </a:cubicBezTo>
                  <a:cubicBezTo>
                    <a:pt x="16693" y="10089"/>
                    <a:pt x="17498" y="7882"/>
                    <a:pt x="16745" y="5468"/>
                  </a:cubicBezTo>
                  <a:cubicBezTo>
                    <a:pt x="16044" y="3261"/>
                    <a:pt x="14539" y="1262"/>
                    <a:pt x="12306" y="483"/>
                  </a:cubicBezTo>
                  <a:cubicBezTo>
                    <a:pt x="11421" y="174"/>
                    <a:pt x="10383" y="1"/>
                    <a:pt x="9334" y="1"/>
                  </a:cubicBezTo>
                  <a:close/>
                </a:path>
              </a:pathLst>
            </a:custGeom>
            <a:solidFill>
              <a:srgbClr val="047391"/>
            </a:solidFill>
            <a:ln w="4550" cap="flat" cmpd="sng">
              <a:solidFill>
                <a:srgbClr val="000000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" name="Google Shape;1362;p16"/>
            <p:cNvSpPr/>
            <p:nvPr/>
          </p:nvSpPr>
          <p:spPr>
            <a:xfrm>
              <a:off x="3568985" y="2498816"/>
              <a:ext cx="422160" cy="1042720"/>
            </a:xfrm>
            <a:custGeom>
              <a:avLst/>
              <a:gdLst/>
              <a:ahLst/>
              <a:cxnLst/>
              <a:rect l="l" t="t" r="r" b="b"/>
              <a:pathLst>
                <a:path w="14072" h="35073" extrusionOk="0">
                  <a:moveTo>
                    <a:pt x="8843" y="0"/>
                  </a:moveTo>
                  <a:cubicBezTo>
                    <a:pt x="6641" y="0"/>
                    <a:pt x="4185" y="1277"/>
                    <a:pt x="2752" y="2512"/>
                  </a:cubicBezTo>
                  <a:cubicBezTo>
                    <a:pt x="1766" y="3343"/>
                    <a:pt x="1558" y="4252"/>
                    <a:pt x="1428" y="5472"/>
                  </a:cubicBezTo>
                  <a:cubicBezTo>
                    <a:pt x="1350" y="6406"/>
                    <a:pt x="935" y="7367"/>
                    <a:pt x="961" y="8276"/>
                  </a:cubicBezTo>
                  <a:cubicBezTo>
                    <a:pt x="1013" y="9885"/>
                    <a:pt x="1299" y="11469"/>
                    <a:pt x="1558" y="13078"/>
                  </a:cubicBezTo>
                  <a:cubicBezTo>
                    <a:pt x="1688" y="14065"/>
                    <a:pt x="1844" y="15077"/>
                    <a:pt x="1870" y="16090"/>
                  </a:cubicBezTo>
                  <a:cubicBezTo>
                    <a:pt x="1974" y="18556"/>
                    <a:pt x="1247" y="21022"/>
                    <a:pt x="1117" y="23489"/>
                  </a:cubicBezTo>
                  <a:cubicBezTo>
                    <a:pt x="987" y="26059"/>
                    <a:pt x="1" y="28707"/>
                    <a:pt x="935" y="31251"/>
                  </a:cubicBezTo>
                  <a:cubicBezTo>
                    <a:pt x="1827" y="33737"/>
                    <a:pt x="4149" y="35072"/>
                    <a:pt x="6561" y="35072"/>
                  </a:cubicBezTo>
                  <a:cubicBezTo>
                    <a:pt x="7447" y="35072"/>
                    <a:pt x="8346" y="34892"/>
                    <a:pt x="9191" y="34522"/>
                  </a:cubicBezTo>
                  <a:cubicBezTo>
                    <a:pt x="13241" y="32731"/>
                    <a:pt x="13137" y="26370"/>
                    <a:pt x="13500" y="22684"/>
                  </a:cubicBezTo>
                  <a:cubicBezTo>
                    <a:pt x="13656" y="21256"/>
                    <a:pt x="13734" y="19776"/>
                    <a:pt x="13760" y="18322"/>
                  </a:cubicBezTo>
                  <a:cubicBezTo>
                    <a:pt x="13786" y="15700"/>
                    <a:pt x="14071" y="13130"/>
                    <a:pt x="14071" y="10482"/>
                  </a:cubicBezTo>
                  <a:cubicBezTo>
                    <a:pt x="14071" y="7756"/>
                    <a:pt x="13890" y="3810"/>
                    <a:pt x="12150" y="1526"/>
                  </a:cubicBezTo>
                  <a:cubicBezTo>
                    <a:pt x="11296" y="425"/>
                    <a:pt x="10112" y="0"/>
                    <a:pt x="8843" y="0"/>
                  </a:cubicBezTo>
                  <a:close/>
                </a:path>
              </a:pathLst>
            </a:custGeom>
            <a:solidFill>
              <a:srgbClr val="00A0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" name="Google Shape;1363;p16"/>
            <p:cNvSpPr/>
            <p:nvPr/>
          </p:nvSpPr>
          <p:spPr>
            <a:xfrm>
              <a:off x="4011345" y="2796983"/>
              <a:ext cx="52200" cy="267392"/>
            </a:xfrm>
            <a:custGeom>
              <a:avLst/>
              <a:gdLst/>
              <a:ahLst/>
              <a:cxnLst/>
              <a:rect l="l" t="t" r="r" b="b"/>
              <a:pathLst>
                <a:path w="1740" h="8994" extrusionOk="0">
                  <a:moveTo>
                    <a:pt x="1249" y="1"/>
                  </a:moveTo>
                  <a:cubicBezTo>
                    <a:pt x="1020" y="1"/>
                    <a:pt x="795" y="148"/>
                    <a:pt x="727" y="374"/>
                  </a:cubicBezTo>
                  <a:lnTo>
                    <a:pt x="0" y="3022"/>
                  </a:lnTo>
                  <a:cubicBezTo>
                    <a:pt x="0" y="3022"/>
                    <a:pt x="364" y="4528"/>
                    <a:pt x="390" y="4632"/>
                  </a:cubicBezTo>
                  <a:cubicBezTo>
                    <a:pt x="390" y="4710"/>
                    <a:pt x="468" y="8526"/>
                    <a:pt x="468" y="8526"/>
                  </a:cubicBezTo>
                  <a:cubicBezTo>
                    <a:pt x="468" y="8786"/>
                    <a:pt x="701" y="8993"/>
                    <a:pt x="987" y="8993"/>
                  </a:cubicBezTo>
                  <a:cubicBezTo>
                    <a:pt x="1272" y="8993"/>
                    <a:pt x="1480" y="8786"/>
                    <a:pt x="1480" y="8526"/>
                  </a:cubicBezTo>
                  <a:cubicBezTo>
                    <a:pt x="1480" y="8526"/>
                    <a:pt x="1402" y="4502"/>
                    <a:pt x="1402" y="4502"/>
                  </a:cubicBezTo>
                  <a:cubicBezTo>
                    <a:pt x="1402" y="4502"/>
                    <a:pt x="1091" y="3230"/>
                    <a:pt x="1039" y="3022"/>
                  </a:cubicBezTo>
                  <a:cubicBezTo>
                    <a:pt x="1091" y="2815"/>
                    <a:pt x="1714" y="608"/>
                    <a:pt x="1714" y="608"/>
                  </a:cubicBezTo>
                  <a:cubicBezTo>
                    <a:pt x="1714" y="556"/>
                    <a:pt x="1740" y="530"/>
                    <a:pt x="1740" y="478"/>
                  </a:cubicBezTo>
                  <a:cubicBezTo>
                    <a:pt x="1740" y="270"/>
                    <a:pt x="1584" y="89"/>
                    <a:pt x="1350" y="11"/>
                  </a:cubicBezTo>
                  <a:cubicBezTo>
                    <a:pt x="1317" y="4"/>
                    <a:pt x="1283" y="1"/>
                    <a:pt x="1249" y="1"/>
                  </a:cubicBezTo>
                  <a:close/>
                </a:path>
              </a:pathLst>
            </a:custGeom>
            <a:solidFill>
              <a:srgbClr val="FFBF00"/>
            </a:solidFill>
            <a:ln w="5200" cap="flat" cmpd="sng">
              <a:solidFill>
                <a:srgbClr val="490101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" name="Google Shape;1364;p16"/>
            <p:cNvSpPr/>
            <p:nvPr/>
          </p:nvSpPr>
          <p:spPr>
            <a:xfrm>
              <a:off x="3996526" y="3056593"/>
              <a:ext cx="87270" cy="285616"/>
            </a:xfrm>
            <a:custGeom>
              <a:avLst/>
              <a:gdLst/>
              <a:ahLst/>
              <a:cxnLst/>
              <a:rect l="l" t="t" r="r" b="b"/>
              <a:pathLst>
                <a:path w="2909" h="9607" extrusionOk="0">
                  <a:moveTo>
                    <a:pt x="1" y="1"/>
                  </a:moveTo>
                  <a:lnTo>
                    <a:pt x="1013" y="9606"/>
                  </a:lnTo>
                  <a:lnTo>
                    <a:pt x="1351" y="9528"/>
                  </a:lnTo>
                  <a:lnTo>
                    <a:pt x="2675" y="8775"/>
                  </a:lnTo>
                  <a:lnTo>
                    <a:pt x="2727" y="7296"/>
                  </a:lnTo>
                  <a:lnTo>
                    <a:pt x="1325" y="6543"/>
                  </a:lnTo>
                  <a:lnTo>
                    <a:pt x="1403" y="5219"/>
                  </a:lnTo>
                  <a:lnTo>
                    <a:pt x="2883" y="4388"/>
                  </a:lnTo>
                  <a:lnTo>
                    <a:pt x="2909" y="2882"/>
                  </a:lnTo>
                  <a:lnTo>
                    <a:pt x="1585" y="2129"/>
                  </a:lnTo>
                  <a:lnTo>
                    <a:pt x="1636" y="728"/>
                  </a:lnTo>
                  <a:lnTo>
                    <a:pt x="494" y="5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490101"/>
            </a:solidFill>
            <a:ln w="2600" cap="flat" cmpd="sng">
              <a:solidFill>
                <a:srgbClr val="FFFF00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" name="Google Shape;1365;p16"/>
            <p:cNvSpPr/>
            <p:nvPr/>
          </p:nvSpPr>
          <p:spPr>
            <a:xfrm>
              <a:off x="3952938" y="3056593"/>
              <a:ext cx="83340" cy="88031"/>
            </a:xfrm>
            <a:custGeom>
              <a:avLst/>
              <a:gdLst/>
              <a:ahLst/>
              <a:cxnLst/>
              <a:rect l="l" t="t" r="r" b="b"/>
              <a:pathLst>
                <a:path w="2778" h="2961" extrusionOk="0">
                  <a:moveTo>
                    <a:pt x="1454" y="1"/>
                  </a:moveTo>
                  <a:lnTo>
                    <a:pt x="52" y="702"/>
                  </a:lnTo>
                  <a:lnTo>
                    <a:pt x="0" y="2181"/>
                  </a:lnTo>
                  <a:lnTo>
                    <a:pt x="1350" y="2960"/>
                  </a:lnTo>
                  <a:lnTo>
                    <a:pt x="2726" y="2259"/>
                  </a:lnTo>
                  <a:lnTo>
                    <a:pt x="2778" y="779"/>
                  </a:lnTo>
                  <a:lnTo>
                    <a:pt x="1454" y="1"/>
                  </a:lnTo>
                  <a:close/>
                </a:path>
              </a:pathLst>
            </a:custGeom>
            <a:solidFill>
              <a:srgbClr val="FFFF00"/>
            </a:solidFill>
            <a:ln w="2600" cap="flat" cmpd="sng">
              <a:solidFill>
                <a:srgbClr val="490101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" name="Google Shape;1366;p16"/>
            <p:cNvSpPr/>
            <p:nvPr/>
          </p:nvSpPr>
          <p:spPr>
            <a:xfrm>
              <a:off x="3991876" y="3122975"/>
              <a:ext cx="83340" cy="88001"/>
            </a:xfrm>
            <a:custGeom>
              <a:avLst/>
              <a:gdLst/>
              <a:ahLst/>
              <a:cxnLst/>
              <a:rect l="l" t="t" r="r" b="b"/>
              <a:pathLst>
                <a:path w="2778" h="2960" extrusionOk="0">
                  <a:moveTo>
                    <a:pt x="1454" y="0"/>
                  </a:moveTo>
                  <a:lnTo>
                    <a:pt x="52" y="701"/>
                  </a:lnTo>
                  <a:lnTo>
                    <a:pt x="0" y="2181"/>
                  </a:lnTo>
                  <a:lnTo>
                    <a:pt x="1350" y="2960"/>
                  </a:lnTo>
                  <a:lnTo>
                    <a:pt x="2726" y="2259"/>
                  </a:lnTo>
                  <a:lnTo>
                    <a:pt x="2778" y="779"/>
                  </a:lnTo>
                  <a:lnTo>
                    <a:pt x="1454" y="0"/>
                  </a:lnTo>
                  <a:close/>
                </a:path>
              </a:pathLst>
            </a:custGeom>
            <a:solidFill>
              <a:srgbClr val="FFFF00"/>
            </a:solidFill>
            <a:ln w="2600" cap="flat" cmpd="sng">
              <a:solidFill>
                <a:srgbClr val="490101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" name="Google Shape;1367;p16"/>
            <p:cNvSpPr/>
            <p:nvPr/>
          </p:nvSpPr>
          <p:spPr>
            <a:xfrm>
              <a:off x="3947478" y="3186264"/>
              <a:ext cx="83370" cy="88774"/>
            </a:xfrm>
            <a:custGeom>
              <a:avLst/>
              <a:gdLst/>
              <a:ahLst/>
              <a:cxnLst/>
              <a:rect l="l" t="t" r="r" b="b"/>
              <a:pathLst>
                <a:path w="2779" h="2986" extrusionOk="0">
                  <a:moveTo>
                    <a:pt x="1454" y="0"/>
                  </a:moveTo>
                  <a:lnTo>
                    <a:pt x="52" y="701"/>
                  </a:lnTo>
                  <a:lnTo>
                    <a:pt x="0" y="2181"/>
                  </a:lnTo>
                  <a:lnTo>
                    <a:pt x="1350" y="2986"/>
                  </a:lnTo>
                  <a:lnTo>
                    <a:pt x="2726" y="2285"/>
                  </a:lnTo>
                  <a:lnTo>
                    <a:pt x="2778" y="779"/>
                  </a:lnTo>
                  <a:lnTo>
                    <a:pt x="1454" y="0"/>
                  </a:lnTo>
                  <a:close/>
                </a:path>
              </a:pathLst>
            </a:custGeom>
            <a:solidFill>
              <a:srgbClr val="FFFF00"/>
            </a:solidFill>
            <a:ln w="2600" cap="flat" cmpd="sng">
              <a:solidFill>
                <a:srgbClr val="490101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" name="Google Shape;1368;p16"/>
            <p:cNvSpPr/>
            <p:nvPr/>
          </p:nvSpPr>
          <p:spPr>
            <a:xfrm>
              <a:off x="3986416" y="3254162"/>
              <a:ext cx="83370" cy="88031"/>
            </a:xfrm>
            <a:custGeom>
              <a:avLst/>
              <a:gdLst/>
              <a:ahLst/>
              <a:cxnLst/>
              <a:rect l="l" t="t" r="r" b="b"/>
              <a:pathLst>
                <a:path w="2779" h="2961" extrusionOk="0">
                  <a:moveTo>
                    <a:pt x="1454" y="1"/>
                  </a:moveTo>
                  <a:lnTo>
                    <a:pt x="52" y="702"/>
                  </a:lnTo>
                  <a:lnTo>
                    <a:pt x="0" y="2181"/>
                  </a:lnTo>
                  <a:lnTo>
                    <a:pt x="1350" y="2960"/>
                  </a:lnTo>
                  <a:lnTo>
                    <a:pt x="2726" y="2259"/>
                  </a:lnTo>
                  <a:lnTo>
                    <a:pt x="2778" y="779"/>
                  </a:lnTo>
                  <a:lnTo>
                    <a:pt x="1454" y="1"/>
                  </a:lnTo>
                  <a:close/>
                </a:path>
              </a:pathLst>
            </a:custGeom>
            <a:solidFill>
              <a:srgbClr val="FFFF00"/>
            </a:solidFill>
            <a:ln w="2600" cap="flat" cmpd="sng">
              <a:solidFill>
                <a:srgbClr val="490101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" name="Google Shape;1369;p16"/>
            <p:cNvSpPr/>
            <p:nvPr/>
          </p:nvSpPr>
          <p:spPr>
            <a:xfrm>
              <a:off x="6585227" y="3469656"/>
              <a:ext cx="142560" cy="124717"/>
            </a:xfrm>
            <a:custGeom>
              <a:avLst/>
              <a:gdLst/>
              <a:ahLst/>
              <a:cxnLst/>
              <a:rect l="l" t="t" r="r" b="b"/>
              <a:pathLst>
                <a:path w="4752" h="4195" extrusionOk="0">
                  <a:moveTo>
                    <a:pt x="2390" y="1"/>
                  </a:moveTo>
                  <a:cubicBezTo>
                    <a:pt x="1292" y="1"/>
                    <a:pt x="325" y="744"/>
                    <a:pt x="182" y="1812"/>
                  </a:cubicBezTo>
                  <a:cubicBezTo>
                    <a:pt x="1" y="2954"/>
                    <a:pt x="831" y="4019"/>
                    <a:pt x="2051" y="4174"/>
                  </a:cubicBezTo>
                  <a:cubicBezTo>
                    <a:pt x="2156" y="4188"/>
                    <a:pt x="2259" y="4194"/>
                    <a:pt x="2362" y="4194"/>
                  </a:cubicBezTo>
                  <a:cubicBezTo>
                    <a:pt x="3460" y="4194"/>
                    <a:pt x="4427" y="3451"/>
                    <a:pt x="4570" y="2383"/>
                  </a:cubicBezTo>
                  <a:cubicBezTo>
                    <a:pt x="4751" y="1241"/>
                    <a:pt x="3895" y="176"/>
                    <a:pt x="2700" y="21"/>
                  </a:cubicBezTo>
                  <a:cubicBezTo>
                    <a:pt x="2596" y="7"/>
                    <a:pt x="2492" y="1"/>
                    <a:pt x="2390" y="1"/>
                  </a:cubicBezTo>
                  <a:close/>
                </a:path>
              </a:pathLst>
            </a:custGeom>
            <a:solidFill>
              <a:srgbClr val="EB4000"/>
            </a:solidFill>
            <a:ln w="3900" cap="flat" cmpd="sng">
              <a:solidFill>
                <a:srgbClr val="000000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" name="Google Shape;1370;p16"/>
            <p:cNvSpPr/>
            <p:nvPr/>
          </p:nvSpPr>
          <p:spPr>
            <a:xfrm>
              <a:off x="6471533" y="3437878"/>
              <a:ext cx="145650" cy="127304"/>
            </a:xfrm>
            <a:custGeom>
              <a:avLst/>
              <a:gdLst/>
              <a:ahLst/>
              <a:cxnLst/>
              <a:rect l="l" t="t" r="r" b="b"/>
              <a:pathLst>
                <a:path w="4855" h="4282" extrusionOk="0">
                  <a:moveTo>
                    <a:pt x="2409" y="0"/>
                  </a:moveTo>
                  <a:cubicBezTo>
                    <a:pt x="1303" y="0"/>
                    <a:pt x="347" y="782"/>
                    <a:pt x="182" y="1842"/>
                  </a:cubicBezTo>
                  <a:cubicBezTo>
                    <a:pt x="0" y="3011"/>
                    <a:pt x="857" y="4101"/>
                    <a:pt x="2103" y="4257"/>
                  </a:cubicBezTo>
                  <a:cubicBezTo>
                    <a:pt x="2218" y="4274"/>
                    <a:pt x="2333" y="4282"/>
                    <a:pt x="2446" y="4282"/>
                  </a:cubicBezTo>
                  <a:cubicBezTo>
                    <a:pt x="3552" y="4282"/>
                    <a:pt x="4508" y="3500"/>
                    <a:pt x="4673" y="2440"/>
                  </a:cubicBezTo>
                  <a:cubicBezTo>
                    <a:pt x="4855" y="1271"/>
                    <a:pt x="3998" y="181"/>
                    <a:pt x="2752" y="25"/>
                  </a:cubicBezTo>
                  <a:cubicBezTo>
                    <a:pt x="2637" y="8"/>
                    <a:pt x="2522" y="0"/>
                    <a:pt x="2409" y="0"/>
                  </a:cubicBezTo>
                  <a:close/>
                </a:path>
              </a:pathLst>
            </a:custGeom>
            <a:solidFill>
              <a:srgbClr val="EB4000"/>
            </a:solidFill>
            <a:ln w="4550" cap="flat" cmpd="sng">
              <a:solidFill>
                <a:srgbClr val="000000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" name="Google Shape;1371;p16"/>
            <p:cNvSpPr/>
            <p:nvPr/>
          </p:nvSpPr>
          <p:spPr>
            <a:xfrm>
              <a:off x="6364047" y="3412580"/>
              <a:ext cx="145680" cy="127750"/>
            </a:xfrm>
            <a:custGeom>
              <a:avLst/>
              <a:gdLst/>
              <a:ahLst/>
              <a:cxnLst/>
              <a:rect l="l" t="t" r="r" b="b"/>
              <a:pathLst>
                <a:path w="4856" h="4297" extrusionOk="0">
                  <a:moveTo>
                    <a:pt x="2423" y="0"/>
                  </a:moveTo>
                  <a:cubicBezTo>
                    <a:pt x="1319" y="0"/>
                    <a:pt x="323" y="766"/>
                    <a:pt x="156" y="1837"/>
                  </a:cubicBezTo>
                  <a:cubicBezTo>
                    <a:pt x="1" y="3005"/>
                    <a:pt x="857" y="4095"/>
                    <a:pt x="2103" y="4277"/>
                  </a:cubicBezTo>
                  <a:cubicBezTo>
                    <a:pt x="2205" y="4290"/>
                    <a:pt x="2306" y="4296"/>
                    <a:pt x="2407" y="4296"/>
                  </a:cubicBezTo>
                  <a:cubicBezTo>
                    <a:pt x="3511" y="4296"/>
                    <a:pt x="4507" y="3531"/>
                    <a:pt x="4674" y="2460"/>
                  </a:cubicBezTo>
                  <a:cubicBezTo>
                    <a:pt x="4855" y="1266"/>
                    <a:pt x="3973" y="201"/>
                    <a:pt x="2727" y="20"/>
                  </a:cubicBezTo>
                  <a:cubicBezTo>
                    <a:pt x="2625" y="7"/>
                    <a:pt x="2524" y="0"/>
                    <a:pt x="2423" y="0"/>
                  </a:cubicBezTo>
                  <a:close/>
                </a:path>
              </a:pathLst>
            </a:custGeom>
            <a:solidFill>
              <a:srgbClr val="EB4000"/>
            </a:solidFill>
            <a:ln w="4550" cap="flat" cmpd="sng">
              <a:solidFill>
                <a:srgbClr val="000000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" name="Google Shape;1372;p16"/>
            <p:cNvSpPr/>
            <p:nvPr/>
          </p:nvSpPr>
          <p:spPr>
            <a:xfrm>
              <a:off x="6240993" y="3394832"/>
              <a:ext cx="145680" cy="127750"/>
            </a:xfrm>
            <a:custGeom>
              <a:avLst/>
              <a:gdLst/>
              <a:ahLst/>
              <a:cxnLst/>
              <a:rect l="l" t="t" r="r" b="b"/>
              <a:pathLst>
                <a:path w="4856" h="4297" extrusionOk="0">
                  <a:moveTo>
                    <a:pt x="2444" y="0"/>
                  </a:moveTo>
                  <a:cubicBezTo>
                    <a:pt x="1323" y="0"/>
                    <a:pt x="349" y="766"/>
                    <a:pt x="183" y="1837"/>
                  </a:cubicBezTo>
                  <a:cubicBezTo>
                    <a:pt x="1" y="3031"/>
                    <a:pt x="858" y="4121"/>
                    <a:pt x="2104" y="4277"/>
                  </a:cubicBezTo>
                  <a:cubicBezTo>
                    <a:pt x="2207" y="4290"/>
                    <a:pt x="2310" y="4296"/>
                    <a:pt x="2412" y="4296"/>
                  </a:cubicBezTo>
                  <a:cubicBezTo>
                    <a:pt x="3533" y="4296"/>
                    <a:pt x="4507" y="3531"/>
                    <a:pt x="4674" y="2460"/>
                  </a:cubicBezTo>
                  <a:cubicBezTo>
                    <a:pt x="4856" y="1291"/>
                    <a:pt x="3999" y="201"/>
                    <a:pt x="2753" y="19"/>
                  </a:cubicBezTo>
                  <a:cubicBezTo>
                    <a:pt x="2649" y="6"/>
                    <a:pt x="2546" y="0"/>
                    <a:pt x="2444" y="0"/>
                  </a:cubicBezTo>
                  <a:close/>
                </a:path>
              </a:pathLst>
            </a:custGeom>
            <a:solidFill>
              <a:srgbClr val="EB4000"/>
            </a:solidFill>
            <a:ln w="4550" cap="flat" cmpd="sng">
              <a:solidFill>
                <a:srgbClr val="000000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" name="Google Shape;1373;p16"/>
            <p:cNvSpPr/>
            <p:nvPr/>
          </p:nvSpPr>
          <p:spPr>
            <a:xfrm>
              <a:off x="6118749" y="3387103"/>
              <a:ext cx="147210" cy="128701"/>
            </a:xfrm>
            <a:custGeom>
              <a:avLst/>
              <a:gdLst/>
              <a:ahLst/>
              <a:cxnLst/>
              <a:rect l="l" t="t" r="r" b="b"/>
              <a:pathLst>
                <a:path w="4907" h="4329" extrusionOk="0">
                  <a:moveTo>
                    <a:pt x="2489" y="1"/>
                  </a:moveTo>
                  <a:cubicBezTo>
                    <a:pt x="1344" y="1"/>
                    <a:pt x="348" y="768"/>
                    <a:pt x="182" y="1863"/>
                  </a:cubicBezTo>
                  <a:cubicBezTo>
                    <a:pt x="0" y="3057"/>
                    <a:pt x="883" y="4148"/>
                    <a:pt x="2129" y="4303"/>
                  </a:cubicBezTo>
                  <a:cubicBezTo>
                    <a:pt x="2247" y="4320"/>
                    <a:pt x="2364" y="4328"/>
                    <a:pt x="2479" y="4328"/>
                  </a:cubicBezTo>
                  <a:cubicBezTo>
                    <a:pt x="3609" y="4328"/>
                    <a:pt x="4586" y="3546"/>
                    <a:pt x="4751" y="2486"/>
                  </a:cubicBezTo>
                  <a:cubicBezTo>
                    <a:pt x="4907" y="1292"/>
                    <a:pt x="4050" y="202"/>
                    <a:pt x="2804" y="20"/>
                  </a:cubicBezTo>
                  <a:cubicBezTo>
                    <a:pt x="2698" y="7"/>
                    <a:pt x="2593" y="1"/>
                    <a:pt x="2489" y="1"/>
                  </a:cubicBezTo>
                  <a:close/>
                </a:path>
              </a:pathLst>
            </a:custGeom>
            <a:solidFill>
              <a:srgbClr val="EB4000"/>
            </a:solidFill>
            <a:ln w="4550" cap="flat" cmpd="sng">
              <a:solidFill>
                <a:srgbClr val="000000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" name="Google Shape;1374;p16"/>
            <p:cNvSpPr/>
            <p:nvPr/>
          </p:nvSpPr>
          <p:spPr>
            <a:xfrm>
              <a:off x="5997254" y="3413174"/>
              <a:ext cx="147210" cy="128701"/>
            </a:xfrm>
            <a:custGeom>
              <a:avLst/>
              <a:gdLst/>
              <a:ahLst/>
              <a:cxnLst/>
              <a:rect l="l" t="t" r="r" b="b"/>
              <a:pathLst>
                <a:path w="4907" h="4329" extrusionOk="0">
                  <a:moveTo>
                    <a:pt x="2434" y="1"/>
                  </a:moveTo>
                  <a:cubicBezTo>
                    <a:pt x="1324" y="1"/>
                    <a:pt x="347" y="783"/>
                    <a:pt x="182" y="1843"/>
                  </a:cubicBezTo>
                  <a:cubicBezTo>
                    <a:pt x="0" y="3037"/>
                    <a:pt x="883" y="4127"/>
                    <a:pt x="2129" y="4309"/>
                  </a:cubicBezTo>
                  <a:cubicBezTo>
                    <a:pt x="2235" y="4322"/>
                    <a:pt x="2340" y="4328"/>
                    <a:pt x="2443" y="4328"/>
                  </a:cubicBezTo>
                  <a:cubicBezTo>
                    <a:pt x="3584" y="4328"/>
                    <a:pt x="4558" y="3561"/>
                    <a:pt x="4725" y="2466"/>
                  </a:cubicBezTo>
                  <a:cubicBezTo>
                    <a:pt x="4907" y="1272"/>
                    <a:pt x="4050" y="181"/>
                    <a:pt x="2778" y="25"/>
                  </a:cubicBezTo>
                  <a:cubicBezTo>
                    <a:pt x="2663" y="9"/>
                    <a:pt x="2548" y="1"/>
                    <a:pt x="2434" y="1"/>
                  </a:cubicBezTo>
                  <a:close/>
                </a:path>
              </a:pathLst>
            </a:custGeom>
            <a:solidFill>
              <a:srgbClr val="EB4000"/>
            </a:solidFill>
            <a:ln w="4550" cap="flat" cmpd="sng">
              <a:solidFill>
                <a:srgbClr val="000000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" name="Google Shape;1375;p16"/>
            <p:cNvSpPr/>
            <p:nvPr/>
          </p:nvSpPr>
          <p:spPr>
            <a:xfrm>
              <a:off x="5643660" y="3467367"/>
              <a:ext cx="148800" cy="130247"/>
            </a:xfrm>
            <a:custGeom>
              <a:avLst/>
              <a:gdLst/>
              <a:ahLst/>
              <a:cxnLst/>
              <a:rect l="l" t="t" r="r" b="b"/>
              <a:pathLst>
                <a:path w="4960" h="4381" extrusionOk="0">
                  <a:moveTo>
                    <a:pt x="2498" y="1"/>
                  </a:moveTo>
                  <a:cubicBezTo>
                    <a:pt x="1350" y="1"/>
                    <a:pt x="350" y="791"/>
                    <a:pt x="183" y="1889"/>
                  </a:cubicBezTo>
                  <a:cubicBezTo>
                    <a:pt x="1" y="3083"/>
                    <a:pt x="884" y="4199"/>
                    <a:pt x="2156" y="4355"/>
                  </a:cubicBezTo>
                  <a:cubicBezTo>
                    <a:pt x="2273" y="4372"/>
                    <a:pt x="2390" y="4380"/>
                    <a:pt x="2505" y="4380"/>
                  </a:cubicBezTo>
                  <a:cubicBezTo>
                    <a:pt x="3635" y="4380"/>
                    <a:pt x="4613" y="3596"/>
                    <a:pt x="4778" y="2512"/>
                  </a:cubicBezTo>
                  <a:cubicBezTo>
                    <a:pt x="4959" y="1318"/>
                    <a:pt x="4077" y="201"/>
                    <a:pt x="2805" y="20"/>
                  </a:cubicBezTo>
                  <a:cubicBezTo>
                    <a:pt x="2702" y="7"/>
                    <a:pt x="2599" y="1"/>
                    <a:pt x="2498" y="1"/>
                  </a:cubicBezTo>
                  <a:close/>
                </a:path>
              </a:pathLst>
            </a:custGeom>
            <a:solidFill>
              <a:srgbClr val="EB4000"/>
            </a:solidFill>
            <a:ln w="4550" cap="flat" cmpd="sng">
              <a:solidFill>
                <a:srgbClr val="000000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" name="Google Shape;1376;p16"/>
            <p:cNvSpPr/>
            <p:nvPr/>
          </p:nvSpPr>
          <p:spPr>
            <a:xfrm>
              <a:off x="5519856" y="3485144"/>
              <a:ext cx="148770" cy="130217"/>
            </a:xfrm>
            <a:custGeom>
              <a:avLst/>
              <a:gdLst/>
              <a:ahLst/>
              <a:cxnLst/>
              <a:rect l="l" t="t" r="r" b="b"/>
              <a:pathLst>
                <a:path w="4959" h="4380" extrusionOk="0">
                  <a:moveTo>
                    <a:pt x="2503" y="0"/>
                  </a:moveTo>
                  <a:cubicBezTo>
                    <a:pt x="1371" y="0"/>
                    <a:pt x="349" y="791"/>
                    <a:pt x="182" y="1888"/>
                  </a:cubicBezTo>
                  <a:cubicBezTo>
                    <a:pt x="0" y="3082"/>
                    <a:pt x="883" y="4199"/>
                    <a:pt x="2155" y="4354"/>
                  </a:cubicBezTo>
                  <a:cubicBezTo>
                    <a:pt x="2273" y="4371"/>
                    <a:pt x="2389" y="4379"/>
                    <a:pt x="2505" y="4379"/>
                  </a:cubicBezTo>
                  <a:cubicBezTo>
                    <a:pt x="3635" y="4379"/>
                    <a:pt x="4612" y="3595"/>
                    <a:pt x="4777" y="2511"/>
                  </a:cubicBezTo>
                  <a:cubicBezTo>
                    <a:pt x="4959" y="1317"/>
                    <a:pt x="4076" y="201"/>
                    <a:pt x="2804" y="19"/>
                  </a:cubicBezTo>
                  <a:cubicBezTo>
                    <a:pt x="2703" y="6"/>
                    <a:pt x="2602" y="0"/>
                    <a:pt x="2503" y="0"/>
                  </a:cubicBezTo>
                  <a:close/>
                </a:path>
              </a:pathLst>
            </a:custGeom>
            <a:solidFill>
              <a:srgbClr val="EB4000"/>
            </a:solidFill>
            <a:ln w="4550" cap="flat" cmpd="sng">
              <a:solidFill>
                <a:srgbClr val="000000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" name="Google Shape;1377;p16"/>
            <p:cNvSpPr/>
            <p:nvPr/>
          </p:nvSpPr>
          <p:spPr>
            <a:xfrm>
              <a:off x="5413151" y="3488058"/>
              <a:ext cx="150330" cy="131734"/>
            </a:xfrm>
            <a:custGeom>
              <a:avLst/>
              <a:gdLst/>
              <a:ahLst/>
              <a:cxnLst/>
              <a:rect l="l" t="t" r="r" b="b"/>
              <a:pathLst>
                <a:path w="5011" h="4431" extrusionOk="0">
                  <a:moveTo>
                    <a:pt x="2488" y="0"/>
                  </a:moveTo>
                  <a:cubicBezTo>
                    <a:pt x="1351" y="0"/>
                    <a:pt x="348" y="807"/>
                    <a:pt x="182" y="1894"/>
                  </a:cubicBezTo>
                  <a:cubicBezTo>
                    <a:pt x="1" y="3114"/>
                    <a:pt x="883" y="4230"/>
                    <a:pt x="2155" y="4412"/>
                  </a:cubicBezTo>
                  <a:cubicBezTo>
                    <a:pt x="2260" y="4425"/>
                    <a:pt x="2365" y="4431"/>
                    <a:pt x="2467" y="4431"/>
                  </a:cubicBezTo>
                  <a:cubicBezTo>
                    <a:pt x="3636" y="4431"/>
                    <a:pt x="4638" y="3638"/>
                    <a:pt x="4829" y="2517"/>
                  </a:cubicBezTo>
                  <a:cubicBezTo>
                    <a:pt x="5011" y="1323"/>
                    <a:pt x="4102" y="206"/>
                    <a:pt x="2830" y="25"/>
                  </a:cubicBezTo>
                  <a:cubicBezTo>
                    <a:pt x="2715" y="8"/>
                    <a:pt x="2601" y="0"/>
                    <a:pt x="2488" y="0"/>
                  </a:cubicBezTo>
                  <a:close/>
                </a:path>
              </a:pathLst>
            </a:custGeom>
            <a:solidFill>
              <a:srgbClr val="EB4000"/>
            </a:solidFill>
            <a:ln w="4550" cap="flat" cmpd="sng">
              <a:solidFill>
                <a:srgbClr val="000000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" name="Google Shape;1378;p16"/>
            <p:cNvSpPr/>
            <p:nvPr/>
          </p:nvSpPr>
          <p:spPr>
            <a:xfrm>
              <a:off x="5296336" y="3471262"/>
              <a:ext cx="153450" cy="134053"/>
            </a:xfrm>
            <a:custGeom>
              <a:avLst/>
              <a:gdLst/>
              <a:ahLst/>
              <a:cxnLst/>
              <a:rect l="l" t="t" r="r" b="b"/>
              <a:pathLst>
                <a:path w="5115" h="4509" extrusionOk="0">
                  <a:moveTo>
                    <a:pt x="2597" y="0"/>
                  </a:moveTo>
                  <a:cubicBezTo>
                    <a:pt x="1402" y="0"/>
                    <a:pt x="373" y="816"/>
                    <a:pt x="182" y="1940"/>
                  </a:cubicBezTo>
                  <a:cubicBezTo>
                    <a:pt x="0" y="3186"/>
                    <a:pt x="909" y="4328"/>
                    <a:pt x="2233" y="4484"/>
                  </a:cubicBezTo>
                  <a:cubicBezTo>
                    <a:pt x="2350" y="4500"/>
                    <a:pt x="2466" y="4508"/>
                    <a:pt x="2582" y="4508"/>
                  </a:cubicBezTo>
                  <a:cubicBezTo>
                    <a:pt x="3743" y="4508"/>
                    <a:pt x="4768" y="3699"/>
                    <a:pt x="4933" y="2589"/>
                  </a:cubicBezTo>
                  <a:cubicBezTo>
                    <a:pt x="5115" y="1343"/>
                    <a:pt x="4206" y="200"/>
                    <a:pt x="2908" y="19"/>
                  </a:cubicBezTo>
                  <a:cubicBezTo>
                    <a:pt x="2804" y="6"/>
                    <a:pt x="2700" y="0"/>
                    <a:pt x="2597" y="0"/>
                  </a:cubicBezTo>
                  <a:close/>
                </a:path>
              </a:pathLst>
            </a:custGeom>
            <a:solidFill>
              <a:srgbClr val="EB4000"/>
            </a:solidFill>
            <a:ln w="4550" cap="flat" cmpd="sng">
              <a:solidFill>
                <a:srgbClr val="000000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9" name="Google Shape;1379;p16"/>
            <p:cNvSpPr/>
            <p:nvPr/>
          </p:nvSpPr>
          <p:spPr>
            <a:xfrm>
              <a:off x="5174062" y="3446380"/>
              <a:ext cx="153450" cy="134231"/>
            </a:xfrm>
            <a:custGeom>
              <a:avLst/>
              <a:gdLst/>
              <a:ahLst/>
              <a:cxnLst/>
              <a:rect l="l" t="t" r="r" b="b"/>
              <a:pathLst>
                <a:path w="5115" h="4515" extrusionOk="0">
                  <a:moveTo>
                    <a:pt x="2560" y="0"/>
                  </a:moveTo>
                  <a:cubicBezTo>
                    <a:pt x="1399" y="0"/>
                    <a:pt x="374" y="810"/>
                    <a:pt x="208" y="1920"/>
                  </a:cubicBezTo>
                  <a:cubicBezTo>
                    <a:pt x="1" y="3166"/>
                    <a:pt x="909" y="4308"/>
                    <a:pt x="2233" y="4490"/>
                  </a:cubicBezTo>
                  <a:cubicBezTo>
                    <a:pt x="2350" y="4506"/>
                    <a:pt x="2466" y="4514"/>
                    <a:pt x="2581" y="4514"/>
                  </a:cubicBezTo>
                  <a:cubicBezTo>
                    <a:pt x="3743" y="4514"/>
                    <a:pt x="4768" y="3703"/>
                    <a:pt x="4933" y="2569"/>
                  </a:cubicBezTo>
                  <a:cubicBezTo>
                    <a:pt x="5115" y="1323"/>
                    <a:pt x="4206" y="181"/>
                    <a:pt x="2908" y="25"/>
                  </a:cubicBezTo>
                  <a:cubicBezTo>
                    <a:pt x="2791" y="8"/>
                    <a:pt x="2675" y="0"/>
                    <a:pt x="2560" y="0"/>
                  </a:cubicBezTo>
                  <a:close/>
                </a:path>
              </a:pathLst>
            </a:custGeom>
            <a:solidFill>
              <a:srgbClr val="EB4000"/>
            </a:solidFill>
            <a:ln w="4550" cap="flat" cmpd="sng">
              <a:solidFill>
                <a:srgbClr val="000000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0" name="Google Shape;1380;p16"/>
            <p:cNvSpPr/>
            <p:nvPr/>
          </p:nvSpPr>
          <p:spPr>
            <a:xfrm>
              <a:off x="5049448" y="3419387"/>
              <a:ext cx="155040" cy="135747"/>
            </a:xfrm>
            <a:custGeom>
              <a:avLst/>
              <a:gdLst/>
              <a:ahLst/>
              <a:cxnLst/>
              <a:rect l="l" t="t" r="r" b="b"/>
              <a:pathLst>
                <a:path w="5168" h="4566" extrusionOk="0">
                  <a:moveTo>
                    <a:pt x="2588" y="0"/>
                  </a:moveTo>
                  <a:cubicBezTo>
                    <a:pt x="1404" y="0"/>
                    <a:pt x="374" y="835"/>
                    <a:pt x="209" y="1971"/>
                  </a:cubicBezTo>
                  <a:cubicBezTo>
                    <a:pt x="1" y="3217"/>
                    <a:pt x="935" y="4360"/>
                    <a:pt x="2259" y="4541"/>
                  </a:cubicBezTo>
                  <a:cubicBezTo>
                    <a:pt x="2374" y="4557"/>
                    <a:pt x="2487" y="4565"/>
                    <a:pt x="2600" y="4565"/>
                  </a:cubicBezTo>
                  <a:cubicBezTo>
                    <a:pt x="3768" y="4565"/>
                    <a:pt x="4820" y="3731"/>
                    <a:pt x="4985" y="2594"/>
                  </a:cubicBezTo>
                  <a:cubicBezTo>
                    <a:pt x="5167" y="1348"/>
                    <a:pt x="4258" y="206"/>
                    <a:pt x="2934" y="24"/>
                  </a:cubicBezTo>
                  <a:cubicBezTo>
                    <a:pt x="2818" y="8"/>
                    <a:pt x="2702" y="0"/>
                    <a:pt x="2588" y="0"/>
                  </a:cubicBezTo>
                  <a:close/>
                </a:path>
              </a:pathLst>
            </a:custGeom>
            <a:solidFill>
              <a:srgbClr val="EB4000"/>
            </a:solidFill>
            <a:ln w="4550" cap="flat" cmpd="sng">
              <a:solidFill>
                <a:srgbClr val="000000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1" name="Google Shape;1381;p16"/>
            <p:cNvSpPr/>
            <p:nvPr/>
          </p:nvSpPr>
          <p:spPr>
            <a:xfrm>
              <a:off x="4917064" y="3407794"/>
              <a:ext cx="155010" cy="135747"/>
            </a:xfrm>
            <a:custGeom>
              <a:avLst/>
              <a:gdLst/>
              <a:ahLst/>
              <a:cxnLst/>
              <a:rect l="l" t="t" r="r" b="b"/>
              <a:pathLst>
                <a:path w="5167" h="4566" extrusionOk="0">
                  <a:moveTo>
                    <a:pt x="2580" y="0"/>
                  </a:moveTo>
                  <a:cubicBezTo>
                    <a:pt x="1399" y="0"/>
                    <a:pt x="371" y="812"/>
                    <a:pt x="182" y="1946"/>
                  </a:cubicBezTo>
                  <a:cubicBezTo>
                    <a:pt x="1" y="3192"/>
                    <a:pt x="935" y="4360"/>
                    <a:pt x="2233" y="4542"/>
                  </a:cubicBezTo>
                  <a:cubicBezTo>
                    <a:pt x="2350" y="4558"/>
                    <a:pt x="2465" y="4566"/>
                    <a:pt x="2579" y="4566"/>
                  </a:cubicBezTo>
                  <a:cubicBezTo>
                    <a:pt x="3764" y="4566"/>
                    <a:pt x="4796" y="3731"/>
                    <a:pt x="4985" y="2595"/>
                  </a:cubicBezTo>
                  <a:cubicBezTo>
                    <a:pt x="5167" y="1349"/>
                    <a:pt x="4258" y="206"/>
                    <a:pt x="2934" y="25"/>
                  </a:cubicBezTo>
                  <a:cubicBezTo>
                    <a:pt x="2815" y="8"/>
                    <a:pt x="2697" y="0"/>
                    <a:pt x="2580" y="0"/>
                  </a:cubicBezTo>
                  <a:close/>
                </a:path>
              </a:pathLst>
            </a:custGeom>
            <a:solidFill>
              <a:srgbClr val="EB4000"/>
            </a:solidFill>
            <a:ln w="4550" cap="flat" cmpd="sng">
              <a:solidFill>
                <a:srgbClr val="000000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2" name="Google Shape;1382;p16"/>
            <p:cNvSpPr/>
            <p:nvPr/>
          </p:nvSpPr>
          <p:spPr>
            <a:xfrm>
              <a:off x="4807269" y="3431724"/>
              <a:ext cx="158130" cy="138066"/>
            </a:xfrm>
            <a:custGeom>
              <a:avLst/>
              <a:gdLst/>
              <a:ahLst/>
              <a:cxnLst/>
              <a:rect l="l" t="t" r="r" b="b"/>
              <a:pathLst>
                <a:path w="5271" h="4644" extrusionOk="0">
                  <a:moveTo>
                    <a:pt x="2633" y="1"/>
                  </a:moveTo>
                  <a:cubicBezTo>
                    <a:pt x="1425" y="1"/>
                    <a:pt x="374" y="837"/>
                    <a:pt x="208" y="1998"/>
                  </a:cubicBezTo>
                  <a:cubicBezTo>
                    <a:pt x="0" y="3270"/>
                    <a:pt x="935" y="4438"/>
                    <a:pt x="2285" y="4620"/>
                  </a:cubicBezTo>
                  <a:cubicBezTo>
                    <a:pt x="2403" y="4636"/>
                    <a:pt x="2521" y="4643"/>
                    <a:pt x="2637" y="4643"/>
                  </a:cubicBezTo>
                  <a:cubicBezTo>
                    <a:pt x="3845" y="4643"/>
                    <a:pt x="4899" y="3807"/>
                    <a:pt x="5088" y="2647"/>
                  </a:cubicBezTo>
                  <a:cubicBezTo>
                    <a:pt x="5270" y="1374"/>
                    <a:pt x="4336" y="206"/>
                    <a:pt x="2986" y="25"/>
                  </a:cubicBezTo>
                  <a:cubicBezTo>
                    <a:pt x="2867" y="9"/>
                    <a:pt x="2749" y="1"/>
                    <a:pt x="2633" y="1"/>
                  </a:cubicBezTo>
                  <a:close/>
                </a:path>
              </a:pathLst>
            </a:custGeom>
            <a:solidFill>
              <a:srgbClr val="EB4000"/>
            </a:solidFill>
            <a:ln w="4550" cap="flat" cmpd="sng">
              <a:solidFill>
                <a:srgbClr val="000000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3" name="Google Shape;1383;p16"/>
            <p:cNvSpPr/>
            <p:nvPr/>
          </p:nvSpPr>
          <p:spPr>
            <a:xfrm>
              <a:off x="4677195" y="3479585"/>
              <a:ext cx="158130" cy="138809"/>
            </a:xfrm>
            <a:custGeom>
              <a:avLst/>
              <a:gdLst/>
              <a:ahLst/>
              <a:cxnLst/>
              <a:rect l="l" t="t" r="r" b="b"/>
              <a:pathLst>
                <a:path w="5271" h="4669" extrusionOk="0">
                  <a:moveTo>
                    <a:pt x="2634" y="0"/>
                  </a:moveTo>
                  <a:cubicBezTo>
                    <a:pt x="1426" y="0"/>
                    <a:pt x="374" y="837"/>
                    <a:pt x="208" y="1997"/>
                  </a:cubicBezTo>
                  <a:cubicBezTo>
                    <a:pt x="1" y="3269"/>
                    <a:pt x="935" y="4463"/>
                    <a:pt x="2285" y="4645"/>
                  </a:cubicBezTo>
                  <a:cubicBezTo>
                    <a:pt x="2404" y="4661"/>
                    <a:pt x="2521" y="4669"/>
                    <a:pt x="2638" y="4669"/>
                  </a:cubicBezTo>
                  <a:cubicBezTo>
                    <a:pt x="3846" y="4669"/>
                    <a:pt x="4897" y="3832"/>
                    <a:pt x="5063" y="2672"/>
                  </a:cubicBezTo>
                  <a:cubicBezTo>
                    <a:pt x="5271" y="1400"/>
                    <a:pt x="4336" y="206"/>
                    <a:pt x="2986" y="24"/>
                  </a:cubicBezTo>
                  <a:cubicBezTo>
                    <a:pt x="2868" y="8"/>
                    <a:pt x="2750" y="0"/>
                    <a:pt x="2634" y="0"/>
                  </a:cubicBezTo>
                  <a:close/>
                </a:path>
              </a:pathLst>
            </a:custGeom>
            <a:solidFill>
              <a:srgbClr val="EB4000"/>
            </a:solidFill>
            <a:ln w="4550" cap="flat" cmpd="sng">
              <a:solidFill>
                <a:srgbClr val="000000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4" name="Google Shape;1384;p16"/>
            <p:cNvSpPr/>
            <p:nvPr/>
          </p:nvSpPr>
          <p:spPr>
            <a:xfrm>
              <a:off x="4527682" y="3493498"/>
              <a:ext cx="161250" cy="141099"/>
            </a:xfrm>
            <a:custGeom>
              <a:avLst/>
              <a:gdLst/>
              <a:ahLst/>
              <a:cxnLst/>
              <a:rect l="l" t="t" r="r" b="b"/>
              <a:pathLst>
                <a:path w="5375" h="4746" extrusionOk="0">
                  <a:moveTo>
                    <a:pt x="2713" y="0"/>
                  </a:moveTo>
                  <a:cubicBezTo>
                    <a:pt x="1477" y="0"/>
                    <a:pt x="398" y="862"/>
                    <a:pt x="208" y="2048"/>
                  </a:cubicBezTo>
                  <a:cubicBezTo>
                    <a:pt x="0" y="3320"/>
                    <a:pt x="961" y="4541"/>
                    <a:pt x="2337" y="4722"/>
                  </a:cubicBezTo>
                  <a:cubicBezTo>
                    <a:pt x="2455" y="4738"/>
                    <a:pt x="2572" y="4745"/>
                    <a:pt x="2688" y="4745"/>
                  </a:cubicBezTo>
                  <a:cubicBezTo>
                    <a:pt x="3923" y="4745"/>
                    <a:pt x="5002" y="3884"/>
                    <a:pt x="5192" y="2697"/>
                  </a:cubicBezTo>
                  <a:cubicBezTo>
                    <a:pt x="5374" y="1425"/>
                    <a:pt x="4414" y="205"/>
                    <a:pt x="3064" y="23"/>
                  </a:cubicBezTo>
                  <a:cubicBezTo>
                    <a:pt x="2946" y="8"/>
                    <a:pt x="2829" y="0"/>
                    <a:pt x="2713" y="0"/>
                  </a:cubicBezTo>
                  <a:close/>
                </a:path>
              </a:pathLst>
            </a:custGeom>
            <a:solidFill>
              <a:srgbClr val="EB4000"/>
            </a:solidFill>
            <a:ln w="4550" cap="flat" cmpd="sng">
              <a:solidFill>
                <a:srgbClr val="000000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5" name="Google Shape;1385;p16"/>
            <p:cNvSpPr/>
            <p:nvPr/>
          </p:nvSpPr>
          <p:spPr>
            <a:xfrm>
              <a:off x="4375019" y="3482677"/>
              <a:ext cx="160470" cy="141128"/>
            </a:xfrm>
            <a:custGeom>
              <a:avLst/>
              <a:gdLst/>
              <a:ahLst/>
              <a:cxnLst/>
              <a:rect l="l" t="t" r="r" b="b"/>
              <a:pathLst>
                <a:path w="5349" h="4747" extrusionOk="0">
                  <a:moveTo>
                    <a:pt x="2687" y="1"/>
                  </a:moveTo>
                  <a:cubicBezTo>
                    <a:pt x="1452" y="1"/>
                    <a:pt x="373" y="862"/>
                    <a:pt x="183" y="2049"/>
                  </a:cubicBezTo>
                  <a:cubicBezTo>
                    <a:pt x="1" y="3347"/>
                    <a:pt x="935" y="4541"/>
                    <a:pt x="2311" y="4723"/>
                  </a:cubicBezTo>
                  <a:cubicBezTo>
                    <a:pt x="2432" y="4739"/>
                    <a:pt x="2552" y="4747"/>
                    <a:pt x="2670" y="4747"/>
                  </a:cubicBezTo>
                  <a:cubicBezTo>
                    <a:pt x="3902" y="4747"/>
                    <a:pt x="4978" y="3908"/>
                    <a:pt x="5167" y="2724"/>
                  </a:cubicBezTo>
                  <a:cubicBezTo>
                    <a:pt x="5349" y="1426"/>
                    <a:pt x="4414" y="206"/>
                    <a:pt x="3038" y="24"/>
                  </a:cubicBezTo>
                  <a:cubicBezTo>
                    <a:pt x="2920" y="8"/>
                    <a:pt x="2803" y="1"/>
                    <a:pt x="2687" y="1"/>
                  </a:cubicBezTo>
                  <a:close/>
                </a:path>
              </a:pathLst>
            </a:custGeom>
            <a:solidFill>
              <a:srgbClr val="EB4000"/>
            </a:solidFill>
            <a:ln w="4550" cap="flat" cmpd="sng">
              <a:solidFill>
                <a:srgbClr val="000000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6" name="Google Shape;1386;p16"/>
            <p:cNvSpPr/>
            <p:nvPr/>
          </p:nvSpPr>
          <p:spPr>
            <a:xfrm>
              <a:off x="4234055" y="3421706"/>
              <a:ext cx="160470" cy="140355"/>
            </a:xfrm>
            <a:custGeom>
              <a:avLst/>
              <a:gdLst/>
              <a:ahLst/>
              <a:cxnLst/>
              <a:rect l="l" t="t" r="r" b="b"/>
              <a:pathLst>
                <a:path w="5349" h="4721" extrusionOk="0">
                  <a:moveTo>
                    <a:pt x="2679" y="0"/>
                  </a:moveTo>
                  <a:cubicBezTo>
                    <a:pt x="1448" y="0"/>
                    <a:pt x="372" y="839"/>
                    <a:pt x="183" y="2023"/>
                  </a:cubicBezTo>
                  <a:cubicBezTo>
                    <a:pt x="1" y="3321"/>
                    <a:pt x="936" y="4515"/>
                    <a:pt x="2312" y="4697"/>
                  </a:cubicBezTo>
                  <a:cubicBezTo>
                    <a:pt x="2432" y="4713"/>
                    <a:pt x="2552" y="4721"/>
                    <a:pt x="2671" y="4721"/>
                  </a:cubicBezTo>
                  <a:cubicBezTo>
                    <a:pt x="3902" y="4721"/>
                    <a:pt x="4978" y="3882"/>
                    <a:pt x="5167" y="2698"/>
                  </a:cubicBezTo>
                  <a:cubicBezTo>
                    <a:pt x="5349" y="1400"/>
                    <a:pt x="4388" y="206"/>
                    <a:pt x="3038" y="24"/>
                  </a:cubicBezTo>
                  <a:cubicBezTo>
                    <a:pt x="2918" y="8"/>
                    <a:pt x="2798" y="0"/>
                    <a:pt x="2679" y="0"/>
                  </a:cubicBezTo>
                  <a:close/>
                </a:path>
              </a:pathLst>
            </a:custGeom>
            <a:solidFill>
              <a:srgbClr val="EB4000"/>
            </a:solidFill>
            <a:ln w="4550" cap="flat" cmpd="sng">
              <a:solidFill>
                <a:srgbClr val="000000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7" name="Google Shape;1387;p16"/>
            <p:cNvSpPr/>
            <p:nvPr/>
          </p:nvSpPr>
          <p:spPr>
            <a:xfrm>
              <a:off x="4091561" y="3361329"/>
              <a:ext cx="161250" cy="140534"/>
            </a:xfrm>
            <a:custGeom>
              <a:avLst/>
              <a:gdLst/>
              <a:ahLst/>
              <a:cxnLst/>
              <a:rect l="l" t="t" r="r" b="b"/>
              <a:pathLst>
                <a:path w="5375" h="4727" extrusionOk="0">
                  <a:moveTo>
                    <a:pt x="2652" y="1"/>
                  </a:moveTo>
                  <a:cubicBezTo>
                    <a:pt x="1453" y="1"/>
                    <a:pt x="396" y="856"/>
                    <a:pt x="208" y="2029"/>
                  </a:cubicBezTo>
                  <a:cubicBezTo>
                    <a:pt x="0" y="3327"/>
                    <a:pt x="961" y="4521"/>
                    <a:pt x="2337" y="4703"/>
                  </a:cubicBezTo>
                  <a:cubicBezTo>
                    <a:pt x="2457" y="4719"/>
                    <a:pt x="2577" y="4727"/>
                    <a:pt x="2696" y="4727"/>
                  </a:cubicBezTo>
                  <a:cubicBezTo>
                    <a:pt x="3927" y="4727"/>
                    <a:pt x="5001" y="3888"/>
                    <a:pt x="5166" y="2704"/>
                  </a:cubicBezTo>
                  <a:cubicBezTo>
                    <a:pt x="5374" y="1406"/>
                    <a:pt x="4414" y="212"/>
                    <a:pt x="3038" y="30"/>
                  </a:cubicBezTo>
                  <a:cubicBezTo>
                    <a:pt x="2908" y="10"/>
                    <a:pt x="2779" y="1"/>
                    <a:pt x="2652" y="1"/>
                  </a:cubicBezTo>
                  <a:close/>
                </a:path>
              </a:pathLst>
            </a:custGeom>
            <a:solidFill>
              <a:srgbClr val="EB4000"/>
            </a:solidFill>
            <a:ln w="4550" cap="flat" cmpd="sng">
              <a:solidFill>
                <a:srgbClr val="000000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" name="Google Shape;1388;p16"/>
            <p:cNvSpPr/>
            <p:nvPr/>
          </p:nvSpPr>
          <p:spPr>
            <a:xfrm>
              <a:off x="3944358" y="3319830"/>
              <a:ext cx="160470" cy="140355"/>
            </a:xfrm>
            <a:custGeom>
              <a:avLst/>
              <a:gdLst/>
              <a:ahLst/>
              <a:cxnLst/>
              <a:rect l="l" t="t" r="r" b="b"/>
              <a:pathLst>
                <a:path w="5349" h="4721" extrusionOk="0">
                  <a:moveTo>
                    <a:pt x="2679" y="1"/>
                  </a:moveTo>
                  <a:cubicBezTo>
                    <a:pt x="1447" y="1"/>
                    <a:pt x="372" y="839"/>
                    <a:pt x="182" y="2023"/>
                  </a:cubicBezTo>
                  <a:cubicBezTo>
                    <a:pt x="1" y="3321"/>
                    <a:pt x="961" y="4515"/>
                    <a:pt x="2311" y="4697"/>
                  </a:cubicBezTo>
                  <a:cubicBezTo>
                    <a:pt x="2432" y="4713"/>
                    <a:pt x="2552" y="4721"/>
                    <a:pt x="2670" y="4721"/>
                  </a:cubicBezTo>
                  <a:cubicBezTo>
                    <a:pt x="3902" y="4721"/>
                    <a:pt x="4977" y="3882"/>
                    <a:pt x="5167" y="2698"/>
                  </a:cubicBezTo>
                  <a:cubicBezTo>
                    <a:pt x="5349" y="1400"/>
                    <a:pt x="4414" y="206"/>
                    <a:pt x="3038" y="24"/>
                  </a:cubicBezTo>
                  <a:cubicBezTo>
                    <a:pt x="2917" y="8"/>
                    <a:pt x="2797" y="1"/>
                    <a:pt x="2679" y="1"/>
                  </a:cubicBezTo>
                  <a:close/>
                </a:path>
              </a:pathLst>
            </a:custGeom>
            <a:solidFill>
              <a:srgbClr val="EB4000"/>
            </a:solidFill>
            <a:ln w="4550" cap="flat" cmpd="sng">
              <a:solidFill>
                <a:srgbClr val="000000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9" name="Google Shape;1389;p16"/>
            <p:cNvSpPr/>
            <p:nvPr/>
          </p:nvSpPr>
          <p:spPr>
            <a:xfrm>
              <a:off x="6538489" y="2819843"/>
              <a:ext cx="137880" cy="120079"/>
            </a:xfrm>
            <a:custGeom>
              <a:avLst/>
              <a:gdLst/>
              <a:ahLst/>
              <a:cxnLst/>
              <a:rect l="l" t="t" r="r" b="b"/>
              <a:pathLst>
                <a:path w="4596" h="4039" extrusionOk="0">
                  <a:moveTo>
                    <a:pt x="2291" y="0"/>
                  </a:moveTo>
                  <a:cubicBezTo>
                    <a:pt x="1244" y="0"/>
                    <a:pt x="325" y="716"/>
                    <a:pt x="183" y="1734"/>
                  </a:cubicBezTo>
                  <a:cubicBezTo>
                    <a:pt x="1" y="2850"/>
                    <a:pt x="832" y="3863"/>
                    <a:pt x="2000" y="4019"/>
                  </a:cubicBezTo>
                  <a:cubicBezTo>
                    <a:pt x="2103" y="4032"/>
                    <a:pt x="2205" y="4039"/>
                    <a:pt x="2306" y="4039"/>
                  </a:cubicBezTo>
                  <a:cubicBezTo>
                    <a:pt x="3353" y="4039"/>
                    <a:pt x="4272" y="3323"/>
                    <a:pt x="4414" y="2305"/>
                  </a:cubicBezTo>
                  <a:cubicBezTo>
                    <a:pt x="4596" y="1189"/>
                    <a:pt x="3765" y="176"/>
                    <a:pt x="2597" y="21"/>
                  </a:cubicBezTo>
                  <a:cubicBezTo>
                    <a:pt x="2494" y="7"/>
                    <a:pt x="2392" y="0"/>
                    <a:pt x="2291" y="0"/>
                  </a:cubicBezTo>
                  <a:close/>
                </a:path>
              </a:pathLst>
            </a:custGeom>
            <a:solidFill>
              <a:srgbClr val="FF4000"/>
            </a:solidFill>
            <a:ln w="3900" cap="flat" cmpd="sng">
              <a:solidFill>
                <a:srgbClr val="000000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0" name="Google Shape;1390;p16"/>
            <p:cNvSpPr/>
            <p:nvPr/>
          </p:nvSpPr>
          <p:spPr>
            <a:xfrm>
              <a:off x="6428695" y="2788986"/>
              <a:ext cx="141000" cy="123142"/>
            </a:xfrm>
            <a:custGeom>
              <a:avLst/>
              <a:gdLst/>
              <a:ahLst/>
              <a:cxnLst/>
              <a:rect l="l" t="t" r="r" b="b"/>
              <a:pathLst>
                <a:path w="4700" h="4142" extrusionOk="0">
                  <a:moveTo>
                    <a:pt x="2344" y="0"/>
                  </a:moveTo>
                  <a:cubicBezTo>
                    <a:pt x="1270" y="0"/>
                    <a:pt x="325" y="741"/>
                    <a:pt x="182" y="1786"/>
                  </a:cubicBezTo>
                  <a:cubicBezTo>
                    <a:pt x="0" y="2902"/>
                    <a:pt x="831" y="3966"/>
                    <a:pt x="2051" y="4122"/>
                  </a:cubicBezTo>
                  <a:cubicBezTo>
                    <a:pt x="2153" y="4135"/>
                    <a:pt x="2255" y="4142"/>
                    <a:pt x="2356" y="4142"/>
                  </a:cubicBezTo>
                  <a:cubicBezTo>
                    <a:pt x="3430" y="4142"/>
                    <a:pt x="4375" y="3401"/>
                    <a:pt x="4518" y="2357"/>
                  </a:cubicBezTo>
                  <a:cubicBezTo>
                    <a:pt x="4699" y="1240"/>
                    <a:pt x="3869" y="176"/>
                    <a:pt x="2648" y="20"/>
                  </a:cubicBezTo>
                  <a:cubicBezTo>
                    <a:pt x="2546" y="7"/>
                    <a:pt x="2445" y="0"/>
                    <a:pt x="2344" y="0"/>
                  </a:cubicBezTo>
                  <a:close/>
                </a:path>
              </a:pathLst>
            </a:custGeom>
            <a:solidFill>
              <a:srgbClr val="FF4000"/>
            </a:solidFill>
            <a:ln w="3900" cap="flat" cmpd="sng">
              <a:solidFill>
                <a:srgbClr val="000000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" name="Google Shape;1391;p16"/>
            <p:cNvSpPr/>
            <p:nvPr/>
          </p:nvSpPr>
          <p:spPr>
            <a:xfrm>
              <a:off x="6325109" y="2764312"/>
              <a:ext cx="140220" cy="123290"/>
            </a:xfrm>
            <a:custGeom>
              <a:avLst/>
              <a:gdLst/>
              <a:ahLst/>
              <a:cxnLst/>
              <a:rect l="l" t="t" r="r" b="b"/>
              <a:pathLst>
                <a:path w="4674" h="4147" extrusionOk="0">
                  <a:moveTo>
                    <a:pt x="2352" y="0"/>
                  </a:moveTo>
                  <a:cubicBezTo>
                    <a:pt x="1275" y="0"/>
                    <a:pt x="323" y="762"/>
                    <a:pt x="156" y="1785"/>
                  </a:cubicBezTo>
                  <a:cubicBezTo>
                    <a:pt x="1" y="2927"/>
                    <a:pt x="831" y="3966"/>
                    <a:pt x="2026" y="4121"/>
                  </a:cubicBezTo>
                  <a:cubicBezTo>
                    <a:pt x="2139" y="4139"/>
                    <a:pt x="2252" y="4147"/>
                    <a:pt x="2364" y="4147"/>
                  </a:cubicBezTo>
                  <a:cubicBezTo>
                    <a:pt x="3424" y="4147"/>
                    <a:pt x="4353" y="3392"/>
                    <a:pt x="4518" y="2382"/>
                  </a:cubicBezTo>
                  <a:cubicBezTo>
                    <a:pt x="4674" y="1240"/>
                    <a:pt x="3843" y="201"/>
                    <a:pt x="2649" y="19"/>
                  </a:cubicBezTo>
                  <a:cubicBezTo>
                    <a:pt x="2549" y="6"/>
                    <a:pt x="2450" y="0"/>
                    <a:pt x="2352" y="0"/>
                  </a:cubicBezTo>
                  <a:close/>
                </a:path>
              </a:pathLst>
            </a:custGeom>
            <a:solidFill>
              <a:srgbClr val="FF4000"/>
            </a:solidFill>
            <a:ln w="3900" cap="flat" cmpd="sng">
              <a:solidFill>
                <a:srgbClr val="000000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" name="Google Shape;1392;p16"/>
            <p:cNvSpPr/>
            <p:nvPr/>
          </p:nvSpPr>
          <p:spPr>
            <a:xfrm>
              <a:off x="6205955" y="2747903"/>
              <a:ext cx="141000" cy="122725"/>
            </a:xfrm>
            <a:custGeom>
              <a:avLst/>
              <a:gdLst/>
              <a:ahLst/>
              <a:cxnLst/>
              <a:rect l="l" t="t" r="r" b="b"/>
              <a:pathLst>
                <a:path w="4700" h="4128" extrusionOk="0">
                  <a:moveTo>
                    <a:pt x="2336" y="1"/>
                  </a:moveTo>
                  <a:cubicBezTo>
                    <a:pt x="1276" y="1"/>
                    <a:pt x="347" y="756"/>
                    <a:pt x="182" y="1766"/>
                  </a:cubicBezTo>
                  <a:cubicBezTo>
                    <a:pt x="1" y="2908"/>
                    <a:pt x="857" y="3946"/>
                    <a:pt x="2052" y="4102"/>
                  </a:cubicBezTo>
                  <a:cubicBezTo>
                    <a:pt x="2165" y="4119"/>
                    <a:pt x="2278" y="4128"/>
                    <a:pt x="2390" y="4128"/>
                  </a:cubicBezTo>
                  <a:cubicBezTo>
                    <a:pt x="3450" y="4128"/>
                    <a:pt x="4377" y="3373"/>
                    <a:pt x="4518" y="2363"/>
                  </a:cubicBezTo>
                  <a:cubicBezTo>
                    <a:pt x="4700" y="1221"/>
                    <a:pt x="3869" y="182"/>
                    <a:pt x="2675" y="26"/>
                  </a:cubicBezTo>
                  <a:cubicBezTo>
                    <a:pt x="2561" y="9"/>
                    <a:pt x="2448" y="1"/>
                    <a:pt x="2336" y="1"/>
                  </a:cubicBezTo>
                  <a:close/>
                </a:path>
              </a:pathLst>
            </a:custGeom>
            <a:solidFill>
              <a:srgbClr val="FF4000"/>
            </a:solidFill>
            <a:ln w="3900" cap="flat" cmpd="sng">
              <a:solidFill>
                <a:srgbClr val="000000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3" name="Google Shape;1393;p16"/>
            <p:cNvSpPr/>
            <p:nvPr/>
          </p:nvSpPr>
          <p:spPr>
            <a:xfrm>
              <a:off x="6089140" y="2740203"/>
              <a:ext cx="141780" cy="124271"/>
            </a:xfrm>
            <a:custGeom>
              <a:avLst/>
              <a:gdLst/>
              <a:ahLst/>
              <a:cxnLst/>
              <a:rect l="l" t="t" r="r" b="b"/>
              <a:pathLst>
                <a:path w="4726" h="4180" extrusionOk="0">
                  <a:moveTo>
                    <a:pt x="2330" y="0"/>
                  </a:moveTo>
                  <a:cubicBezTo>
                    <a:pt x="1250" y="0"/>
                    <a:pt x="321" y="757"/>
                    <a:pt x="156" y="1791"/>
                  </a:cubicBezTo>
                  <a:cubicBezTo>
                    <a:pt x="1" y="2933"/>
                    <a:pt x="831" y="3998"/>
                    <a:pt x="2051" y="4153"/>
                  </a:cubicBezTo>
                  <a:cubicBezTo>
                    <a:pt x="2165" y="4171"/>
                    <a:pt x="2278" y="4179"/>
                    <a:pt x="2390" y="4179"/>
                  </a:cubicBezTo>
                  <a:cubicBezTo>
                    <a:pt x="3454" y="4179"/>
                    <a:pt x="4403" y="3422"/>
                    <a:pt x="4544" y="2388"/>
                  </a:cubicBezTo>
                  <a:cubicBezTo>
                    <a:pt x="4725" y="1246"/>
                    <a:pt x="3895" y="181"/>
                    <a:pt x="2674" y="26"/>
                  </a:cubicBezTo>
                  <a:cubicBezTo>
                    <a:pt x="2558" y="8"/>
                    <a:pt x="2443" y="0"/>
                    <a:pt x="2330" y="0"/>
                  </a:cubicBezTo>
                  <a:close/>
                </a:path>
              </a:pathLst>
            </a:custGeom>
            <a:solidFill>
              <a:srgbClr val="FF4000"/>
            </a:solidFill>
            <a:ln w="3900" cap="flat" cmpd="sng">
              <a:solidFill>
                <a:srgbClr val="000000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" name="Google Shape;1394;p16"/>
            <p:cNvSpPr/>
            <p:nvPr/>
          </p:nvSpPr>
          <p:spPr>
            <a:xfrm>
              <a:off x="5971545" y="2765056"/>
              <a:ext cx="141780" cy="124093"/>
            </a:xfrm>
            <a:custGeom>
              <a:avLst/>
              <a:gdLst/>
              <a:ahLst/>
              <a:cxnLst/>
              <a:rect l="l" t="t" r="r" b="b"/>
              <a:pathLst>
                <a:path w="4726" h="4174" extrusionOk="0">
                  <a:moveTo>
                    <a:pt x="2364" y="1"/>
                  </a:moveTo>
                  <a:cubicBezTo>
                    <a:pt x="1270" y="1"/>
                    <a:pt x="322" y="741"/>
                    <a:pt x="156" y="1786"/>
                  </a:cubicBezTo>
                  <a:cubicBezTo>
                    <a:pt x="0" y="2928"/>
                    <a:pt x="831" y="3992"/>
                    <a:pt x="2051" y="4148"/>
                  </a:cubicBezTo>
                  <a:cubicBezTo>
                    <a:pt x="2165" y="4165"/>
                    <a:pt x="2278" y="4174"/>
                    <a:pt x="2390" y="4174"/>
                  </a:cubicBezTo>
                  <a:cubicBezTo>
                    <a:pt x="3454" y="4174"/>
                    <a:pt x="4403" y="3417"/>
                    <a:pt x="4544" y="2383"/>
                  </a:cubicBezTo>
                  <a:cubicBezTo>
                    <a:pt x="4725" y="1241"/>
                    <a:pt x="3895" y="176"/>
                    <a:pt x="2674" y="20"/>
                  </a:cubicBezTo>
                  <a:cubicBezTo>
                    <a:pt x="2570" y="7"/>
                    <a:pt x="2466" y="1"/>
                    <a:pt x="2364" y="1"/>
                  </a:cubicBezTo>
                  <a:close/>
                </a:path>
              </a:pathLst>
            </a:custGeom>
            <a:solidFill>
              <a:srgbClr val="FF4000"/>
            </a:solidFill>
            <a:ln w="3900" cap="flat" cmpd="sng">
              <a:solidFill>
                <a:srgbClr val="000000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" name="Google Shape;1395;p16"/>
            <p:cNvSpPr/>
            <p:nvPr/>
          </p:nvSpPr>
          <p:spPr>
            <a:xfrm>
              <a:off x="5629651" y="2817554"/>
              <a:ext cx="144120" cy="125639"/>
            </a:xfrm>
            <a:custGeom>
              <a:avLst/>
              <a:gdLst/>
              <a:ahLst/>
              <a:cxnLst/>
              <a:rect l="l" t="t" r="r" b="b"/>
              <a:pathLst>
                <a:path w="4804" h="4226" extrusionOk="0">
                  <a:moveTo>
                    <a:pt x="2424" y="0"/>
                  </a:moveTo>
                  <a:cubicBezTo>
                    <a:pt x="1323" y="0"/>
                    <a:pt x="349" y="764"/>
                    <a:pt x="182" y="1811"/>
                  </a:cubicBezTo>
                  <a:cubicBezTo>
                    <a:pt x="1" y="2979"/>
                    <a:pt x="857" y="4044"/>
                    <a:pt x="2078" y="4199"/>
                  </a:cubicBezTo>
                  <a:cubicBezTo>
                    <a:pt x="2193" y="4217"/>
                    <a:pt x="2309" y="4225"/>
                    <a:pt x="2422" y="4225"/>
                  </a:cubicBezTo>
                  <a:cubicBezTo>
                    <a:pt x="3506" y="4225"/>
                    <a:pt x="4457" y="3465"/>
                    <a:pt x="4622" y="2408"/>
                  </a:cubicBezTo>
                  <a:cubicBezTo>
                    <a:pt x="4803" y="1266"/>
                    <a:pt x="3947" y="202"/>
                    <a:pt x="2727" y="20"/>
                  </a:cubicBezTo>
                  <a:cubicBezTo>
                    <a:pt x="2625" y="7"/>
                    <a:pt x="2524" y="0"/>
                    <a:pt x="2424" y="0"/>
                  </a:cubicBezTo>
                  <a:close/>
                </a:path>
              </a:pathLst>
            </a:custGeom>
            <a:solidFill>
              <a:srgbClr val="FF4000"/>
            </a:solidFill>
            <a:ln w="3900" cap="flat" cmpd="sng">
              <a:solidFill>
                <a:srgbClr val="000000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" name="Google Shape;1396;p16"/>
            <p:cNvSpPr/>
            <p:nvPr/>
          </p:nvSpPr>
          <p:spPr>
            <a:xfrm>
              <a:off x="5510497" y="2834529"/>
              <a:ext cx="143340" cy="126204"/>
            </a:xfrm>
            <a:custGeom>
              <a:avLst/>
              <a:gdLst/>
              <a:ahLst/>
              <a:cxnLst/>
              <a:rect l="l" t="t" r="r" b="b"/>
              <a:pathLst>
                <a:path w="4778" h="4245" extrusionOk="0">
                  <a:moveTo>
                    <a:pt x="2398" y="1"/>
                  </a:moveTo>
                  <a:cubicBezTo>
                    <a:pt x="1297" y="1"/>
                    <a:pt x="325" y="764"/>
                    <a:pt x="182" y="1811"/>
                  </a:cubicBezTo>
                  <a:cubicBezTo>
                    <a:pt x="1" y="2979"/>
                    <a:pt x="857" y="4044"/>
                    <a:pt x="2078" y="4226"/>
                  </a:cubicBezTo>
                  <a:cubicBezTo>
                    <a:pt x="2179" y="4239"/>
                    <a:pt x="2280" y="4245"/>
                    <a:pt x="2380" y="4245"/>
                  </a:cubicBezTo>
                  <a:cubicBezTo>
                    <a:pt x="3481" y="4245"/>
                    <a:pt x="4455" y="3479"/>
                    <a:pt x="4622" y="2408"/>
                  </a:cubicBezTo>
                  <a:cubicBezTo>
                    <a:pt x="4777" y="1266"/>
                    <a:pt x="3947" y="202"/>
                    <a:pt x="2701" y="20"/>
                  </a:cubicBezTo>
                  <a:cubicBezTo>
                    <a:pt x="2599" y="7"/>
                    <a:pt x="2498" y="1"/>
                    <a:pt x="2398" y="1"/>
                  </a:cubicBezTo>
                  <a:close/>
                </a:path>
              </a:pathLst>
            </a:custGeom>
            <a:solidFill>
              <a:srgbClr val="FF4000"/>
            </a:solidFill>
            <a:ln w="3900" cap="flat" cmpd="sng">
              <a:solidFill>
                <a:srgbClr val="000000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" name="Google Shape;1397;p16"/>
            <p:cNvSpPr/>
            <p:nvPr/>
          </p:nvSpPr>
          <p:spPr>
            <a:xfrm>
              <a:off x="5406911" y="2837442"/>
              <a:ext cx="144900" cy="127155"/>
            </a:xfrm>
            <a:custGeom>
              <a:avLst/>
              <a:gdLst/>
              <a:ahLst/>
              <a:cxnLst/>
              <a:rect l="l" t="t" r="r" b="b"/>
              <a:pathLst>
                <a:path w="4830" h="4277" extrusionOk="0">
                  <a:moveTo>
                    <a:pt x="2410" y="1"/>
                  </a:moveTo>
                  <a:cubicBezTo>
                    <a:pt x="1303" y="1"/>
                    <a:pt x="348" y="783"/>
                    <a:pt x="183" y="1843"/>
                  </a:cubicBezTo>
                  <a:cubicBezTo>
                    <a:pt x="1" y="3011"/>
                    <a:pt x="858" y="4076"/>
                    <a:pt x="2104" y="4257"/>
                  </a:cubicBezTo>
                  <a:cubicBezTo>
                    <a:pt x="2207" y="4270"/>
                    <a:pt x="2310" y="4277"/>
                    <a:pt x="2412" y="4277"/>
                  </a:cubicBezTo>
                  <a:cubicBezTo>
                    <a:pt x="3533" y="4277"/>
                    <a:pt x="4507" y="3511"/>
                    <a:pt x="4674" y="2440"/>
                  </a:cubicBezTo>
                  <a:cubicBezTo>
                    <a:pt x="4830" y="1272"/>
                    <a:pt x="3973" y="182"/>
                    <a:pt x="2753" y="26"/>
                  </a:cubicBezTo>
                  <a:cubicBezTo>
                    <a:pt x="2637" y="9"/>
                    <a:pt x="2523" y="1"/>
                    <a:pt x="2410" y="1"/>
                  </a:cubicBezTo>
                  <a:close/>
                </a:path>
              </a:pathLst>
            </a:custGeom>
            <a:solidFill>
              <a:srgbClr val="FF4000"/>
            </a:solidFill>
            <a:ln w="4550" cap="flat" cmpd="sng">
              <a:solidFill>
                <a:srgbClr val="000000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" name="Google Shape;1398;p16"/>
            <p:cNvSpPr/>
            <p:nvPr/>
          </p:nvSpPr>
          <p:spPr>
            <a:xfrm>
              <a:off x="5294776" y="2821241"/>
              <a:ext cx="148020" cy="129653"/>
            </a:xfrm>
            <a:custGeom>
              <a:avLst/>
              <a:gdLst/>
              <a:ahLst/>
              <a:cxnLst/>
              <a:rect l="l" t="t" r="r" b="b"/>
              <a:pathLst>
                <a:path w="4934" h="4361" extrusionOk="0">
                  <a:moveTo>
                    <a:pt x="2435" y="1"/>
                  </a:moveTo>
                  <a:cubicBezTo>
                    <a:pt x="1325" y="1"/>
                    <a:pt x="347" y="785"/>
                    <a:pt x="182" y="1869"/>
                  </a:cubicBezTo>
                  <a:cubicBezTo>
                    <a:pt x="1" y="3063"/>
                    <a:pt x="883" y="4179"/>
                    <a:pt x="2129" y="4335"/>
                  </a:cubicBezTo>
                  <a:cubicBezTo>
                    <a:pt x="2247" y="4352"/>
                    <a:pt x="2364" y="4360"/>
                    <a:pt x="2479" y="4360"/>
                  </a:cubicBezTo>
                  <a:cubicBezTo>
                    <a:pt x="3609" y="4360"/>
                    <a:pt x="4586" y="3576"/>
                    <a:pt x="4751" y="2492"/>
                  </a:cubicBezTo>
                  <a:cubicBezTo>
                    <a:pt x="4933" y="1298"/>
                    <a:pt x="4050" y="207"/>
                    <a:pt x="2778" y="26"/>
                  </a:cubicBezTo>
                  <a:cubicBezTo>
                    <a:pt x="2663" y="9"/>
                    <a:pt x="2549" y="1"/>
                    <a:pt x="2435" y="1"/>
                  </a:cubicBezTo>
                  <a:close/>
                </a:path>
              </a:pathLst>
            </a:custGeom>
            <a:solidFill>
              <a:srgbClr val="FF4000"/>
            </a:solidFill>
            <a:ln w="4550" cap="flat" cmpd="sng">
              <a:solidFill>
                <a:srgbClr val="000000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" name="Google Shape;1399;p16"/>
            <p:cNvSpPr/>
            <p:nvPr/>
          </p:nvSpPr>
          <p:spPr>
            <a:xfrm>
              <a:off x="5177182" y="2796745"/>
              <a:ext cx="147990" cy="130039"/>
            </a:xfrm>
            <a:custGeom>
              <a:avLst/>
              <a:gdLst/>
              <a:ahLst/>
              <a:cxnLst/>
              <a:rect l="l" t="t" r="r" b="b"/>
              <a:pathLst>
                <a:path w="4933" h="4374" extrusionOk="0">
                  <a:moveTo>
                    <a:pt x="2477" y="0"/>
                  </a:moveTo>
                  <a:cubicBezTo>
                    <a:pt x="1349" y="0"/>
                    <a:pt x="349" y="791"/>
                    <a:pt x="182" y="1888"/>
                  </a:cubicBezTo>
                  <a:cubicBezTo>
                    <a:pt x="0" y="3082"/>
                    <a:pt x="857" y="4173"/>
                    <a:pt x="2129" y="4354"/>
                  </a:cubicBezTo>
                  <a:cubicBezTo>
                    <a:pt x="2232" y="4367"/>
                    <a:pt x="2335" y="4373"/>
                    <a:pt x="2436" y="4373"/>
                  </a:cubicBezTo>
                  <a:cubicBezTo>
                    <a:pt x="3584" y="4373"/>
                    <a:pt x="4584" y="3583"/>
                    <a:pt x="4751" y="2485"/>
                  </a:cubicBezTo>
                  <a:cubicBezTo>
                    <a:pt x="4933" y="1317"/>
                    <a:pt x="4050" y="201"/>
                    <a:pt x="2778" y="19"/>
                  </a:cubicBezTo>
                  <a:cubicBezTo>
                    <a:pt x="2677" y="6"/>
                    <a:pt x="2577" y="0"/>
                    <a:pt x="2477" y="0"/>
                  </a:cubicBezTo>
                  <a:close/>
                </a:path>
              </a:pathLst>
            </a:custGeom>
            <a:solidFill>
              <a:srgbClr val="FF4000"/>
            </a:solidFill>
            <a:ln w="4550" cap="flat" cmpd="sng">
              <a:solidFill>
                <a:srgbClr val="000000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" name="Google Shape;1400;p16"/>
            <p:cNvSpPr/>
            <p:nvPr/>
          </p:nvSpPr>
          <p:spPr>
            <a:xfrm>
              <a:off x="5056467" y="2771269"/>
              <a:ext cx="149580" cy="130961"/>
            </a:xfrm>
            <a:custGeom>
              <a:avLst/>
              <a:gdLst/>
              <a:ahLst/>
              <a:cxnLst/>
              <a:rect l="l" t="t" r="r" b="b"/>
              <a:pathLst>
                <a:path w="4986" h="4405" extrusionOk="0">
                  <a:moveTo>
                    <a:pt x="2523" y="0"/>
                  </a:moveTo>
                  <a:cubicBezTo>
                    <a:pt x="1371" y="0"/>
                    <a:pt x="349" y="791"/>
                    <a:pt x="182" y="1888"/>
                  </a:cubicBezTo>
                  <a:cubicBezTo>
                    <a:pt x="1" y="3083"/>
                    <a:pt x="883" y="4199"/>
                    <a:pt x="2155" y="4381"/>
                  </a:cubicBezTo>
                  <a:cubicBezTo>
                    <a:pt x="2270" y="4397"/>
                    <a:pt x="2384" y="4405"/>
                    <a:pt x="2497" y="4405"/>
                  </a:cubicBezTo>
                  <a:cubicBezTo>
                    <a:pt x="3635" y="4405"/>
                    <a:pt x="4638" y="3598"/>
                    <a:pt x="4803" y="2511"/>
                  </a:cubicBezTo>
                  <a:cubicBezTo>
                    <a:pt x="4985" y="1317"/>
                    <a:pt x="4102" y="201"/>
                    <a:pt x="2830" y="19"/>
                  </a:cubicBezTo>
                  <a:cubicBezTo>
                    <a:pt x="2727" y="7"/>
                    <a:pt x="2625" y="0"/>
                    <a:pt x="2523" y="0"/>
                  </a:cubicBezTo>
                  <a:close/>
                </a:path>
              </a:pathLst>
            </a:custGeom>
            <a:solidFill>
              <a:srgbClr val="FF4000"/>
            </a:solidFill>
            <a:ln w="4550" cap="flat" cmpd="sng">
              <a:solidFill>
                <a:srgbClr val="000000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" name="Google Shape;1401;p16"/>
            <p:cNvSpPr/>
            <p:nvPr/>
          </p:nvSpPr>
          <p:spPr>
            <a:xfrm>
              <a:off x="4928733" y="2760269"/>
              <a:ext cx="149580" cy="130426"/>
            </a:xfrm>
            <a:custGeom>
              <a:avLst/>
              <a:gdLst/>
              <a:ahLst/>
              <a:cxnLst/>
              <a:rect l="l" t="t" r="r" b="b"/>
              <a:pathLst>
                <a:path w="4986" h="4387" extrusionOk="0">
                  <a:moveTo>
                    <a:pt x="2455" y="1"/>
                  </a:moveTo>
                  <a:cubicBezTo>
                    <a:pt x="1325" y="1"/>
                    <a:pt x="348" y="785"/>
                    <a:pt x="183" y="1869"/>
                  </a:cubicBezTo>
                  <a:cubicBezTo>
                    <a:pt x="1" y="3089"/>
                    <a:pt x="884" y="4205"/>
                    <a:pt x="2156" y="4361"/>
                  </a:cubicBezTo>
                  <a:cubicBezTo>
                    <a:pt x="2273" y="4378"/>
                    <a:pt x="2390" y="4386"/>
                    <a:pt x="2506" y="4386"/>
                  </a:cubicBezTo>
                  <a:cubicBezTo>
                    <a:pt x="3640" y="4386"/>
                    <a:pt x="4639" y="3599"/>
                    <a:pt x="4804" y="2492"/>
                  </a:cubicBezTo>
                  <a:cubicBezTo>
                    <a:pt x="4985" y="1298"/>
                    <a:pt x="4103" y="181"/>
                    <a:pt x="2805" y="26"/>
                  </a:cubicBezTo>
                  <a:cubicBezTo>
                    <a:pt x="2687" y="9"/>
                    <a:pt x="2570" y="1"/>
                    <a:pt x="2455" y="1"/>
                  </a:cubicBezTo>
                  <a:close/>
                </a:path>
              </a:pathLst>
            </a:custGeom>
            <a:solidFill>
              <a:srgbClr val="FF4000"/>
            </a:solidFill>
            <a:ln w="4550" cap="flat" cmpd="sng">
              <a:solidFill>
                <a:srgbClr val="000000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" name="Google Shape;1402;p16"/>
            <p:cNvSpPr/>
            <p:nvPr/>
          </p:nvSpPr>
          <p:spPr>
            <a:xfrm>
              <a:off x="4801809" y="2809677"/>
              <a:ext cx="152670" cy="133458"/>
            </a:xfrm>
            <a:custGeom>
              <a:avLst/>
              <a:gdLst/>
              <a:ahLst/>
              <a:cxnLst/>
              <a:rect l="l" t="t" r="r" b="b"/>
              <a:pathLst>
                <a:path w="5089" h="4489" extrusionOk="0">
                  <a:moveTo>
                    <a:pt x="2534" y="1"/>
                  </a:moveTo>
                  <a:cubicBezTo>
                    <a:pt x="1372" y="1"/>
                    <a:pt x="347" y="810"/>
                    <a:pt x="182" y="1920"/>
                  </a:cubicBezTo>
                  <a:cubicBezTo>
                    <a:pt x="0" y="3166"/>
                    <a:pt x="909" y="4283"/>
                    <a:pt x="2207" y="4464"/>
                  </a:cubicBezTo>
                  <a:cubicBezTo>
                    <a:pt x="2324" y="4481"/>
                    <a:pt x="2440" y="4489"/>
                    <a:pt x="2555" y="4489"/>
                  </a:cubicBezTo>
                  <a:cubicBezTo>
                    <a:pt x="3712" y="4489"/>
                    <a:pt x="4718" y="3680"/>
                    <a:pt x="4907" y="2569"/>
                  </a:cubicBezTo>
                  <a:cubicBezTo>
                    <a:pt x="5089" y="1349"/>
                    <a:pt x="4180" y="207"/>
                    <a:pt x="2882" y="25"/>
                  </a:cubicBezTo>
                  <a:cubicBezTo>
                    <a:pt x="2765" y="9"/>
                    <a:pt x="2649" y="1"/>
                    <a:pt x="2534" y="1"/>
                  </a:cubicBezTo>
                  <a:close/>
                </a:path>
              </a:pathLst>
            </a:custGeom>
            <a:solidFill>
              <a:srgbClr val="FF4000"/>
            </a:solidFill>
            <a:ln w="4550" cap="flat" cmpd="sng">
              <a:solidFill>
                <a:srgbClr val="000000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" name="Google Shape;1403;p16"/>
            <p:cNvSpPr/>
            <p:nvPr/>
          </p:nvSpPr>
          <p:spPr>
            <a:xfrm>
              <a:off x="4681874" y="2853079"/>
              <a:ext cx="152670" cy="133280"/>
            </a:xfrm>
            <a:custGeom>
              <a:avLst/>
              <a:gdLst/>
              <a:ahLst/>
              <a:cxnLst/>
              <a:rect l="l" t="t" r="r" b="b"/>
              <a:pathLst>
                <a:path w="5089" h="4483" extrusionOk="0">
                  <a:moveTo>
                    <a:pt x="2569" y="0"/>
                  </a:moveTo>
                  <a:cubicBezTo>
                    <a:pt x="1394" y="0"/>
                    <a:pt x="349" y="795"/>
                    <a:pt x="182" y="1940"/>
                  </a:cubicBezTo>
                  <a:cubicBezTo>
                    <a:pt x="0" y="3160"/>
                    <a:pt x="909" y="4303"/>
                    <a:pt x="2207" y="4458"/>
                  </a:cubicBezTo>
                  <a:cubicBezTo>
                    <a:pt x="2324" y="4475"/>
                    <a:pt x="2440" y="4483"/>
                    <a:pt x="2555" y="4483"/>
                  </a:cubicBezTo>
                  <a:cubicBezTo>
                    <a:pt x="3712" y="4483"/>
                    <a:pt x="4716" y="3673"/>
                    <a:pt x="4881" y="2563"/>
                  </a:cubicBezTo>
                  <a:cubicBezTo>
                    <a:pt x="5089" y="1343"/>
                    <a:pt x="4180" y="201"/>
                    <a:pt x="2882" y="19"/>
                  </a:cubicBezTo>
                  <a:cubicBezTo>
                    <a:pt x="2777" y="6"/>
                    <a:pt x="2673" y="0"/>
                    <a:pt x="2569" y="0"/>
                  </a:cubicBezTo>
                  <a:close/>
                </a:path>
              </a:pathLst>
            </a:custGeom>
            <a:solidFill>
              <a:srgbClr val="FF4000"/>
            </a:solidFill>
            <a:ln w="4550" cap="flat" cmpd="sng">
              <a:solidFill>
                <a:srgbClr val="000000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" name="Google Shape;1404;p16"/>
            <p:cNvSpPr/>
            <p:nvPr/>
          </p:nvSpPr>
          <p:spPr>
            <a:xfrm>
              <a:off x="4537791" y="2852157"/>
              <a:ext cx="155010" cy="136490"/>
            </a:xfrm>
            <a:custGeom>
              <a:avLst/>
              <a:gdLst/>
              <a:ahLst/>
              <a:cxnLst/>
              <a:rect l="l" t="t" r="r" b="b"/>
              <a:pathLst>
                <a:path w="5167" h="4591" extrusionOk="0">
                  <a:moveTo>
                    <a:pt x="2588" y="0"/>
                  </a:moveTo>
                  <a:cubicBezTo>
                    <a:pt x="1404" y="0"/>
                    <a:pt x="372" y="835"/>
                    <a:pt x="182" y="1971"/>
                  </a:cubicBezTo>
                  <a:cubicBezTo>
                    <a:pt x="1" y="3217"/>
                    <a:pt x="909" y="4385"/>
                    <a:pt x="2233" y="4567"/>
                  </a:cubicBezTo>
                  <a:cubicBezTo>
                    <a:pt x="2352" y="4583"/>
                    <a:pt x="2470" y="4591"/>
                    <a:pt x="2586" y="4591"/>
                  </a:cubicBezTo>
                  <a:cubicBezTo>
                    <a:pt x="3790" y="4591"/>
                    <a:pt x="4819" y="3757"/>
                    <a:pt x="4985" y="2620"/>
                  </a:cubicBezTo>
                  <a:cubicBezTo>
                    <a:pt x="5167" y="1374"/>
                    <a:pt x="4258" y="206"/>
                    <a:pt x="2934" y="24"/>
                  </a:cubicBezTo>
                  <a:cubicBezTo>
                    <a:pt x="2818" y="8"/>
                    <a:pt x="2702" y="0"/>
                    <a:pt x="2588" y="0"/>
                  </a:cubicBezTo>
                  <a:close/>
                </a:path>
              </a:pathLst>
            </a:custGeom>
            <a:solidFill>
              <a:srgbClr val="FF4000"/>
            </a:solidFill>
            <a:ln w="4550" cap="flat" cmpd="sng">
              <a:solidFill>
                <a:srgbClr val="000000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" name="Google Shape;1405;p16"/>
            <p:cNvSpPr/>
            <p:nvPr/>
          </p:nvSpPr>
          <p:spPr>
            <a:xfrm>
              <a:off x="4394488" y="2832834"/>
              <a:ext cx="155820" cy="135747"/>
            </a:xfrm>
            <a:custGeom>
              <a:avLst/>
              <a:gdLst/>
              <a:ahLst/>
              <a:cxnLst/>
              <a:rect l="l" t="t" r="r" b="b"/>
              <a:pathLst>
                <a:path w="5194" h="4566" extrusionOk="0">
                  <a:moveTo>
                    <a:pt x="2580" y="1"/>
                  </a:moveTo>
                  <a:cubicBezTo>
                    <a:pt x="1399" y="1"/>
                    <a:pt x="374" y="812"/>
                    <a:pt x="209" y="1946"/>
                  </a:cubicBezTo>
                  <a:cubicBezTo>
                    <a:pt x="1" y="3192"/>
                    <a:pt x="936" y="4360"/>
                    <a:pt x="2260" y="4542"/>
                  </a:cubicBezTo>
                  <a:cubicBezTo>
                    <a:pt x="2376" y="4558"/>
                    <a:pt x="2491" y="4566"/>
                    <a:pt x="2606" y="4566"/>
                  </a:cubicBezTo>
                  <a:cubicBezTo>
                    <a:pt x="3790" y="4566"/>
                    <a:pt x="4822" y="3732"/>
                    <a:pt x="5011" y="2595"/>
                  </a:cubicBezTo>
                  <a:cubicBezTo>
                    <a:pt x="5193" y="1349"/>
                    <a:pt x="4258" y="181"/>
                    <a:pt x="2934" y="25"/>
                  </a:cubicBezTo>
                  <a:cubicBezTo>
                    <a:pt x="2815" y="9"/>
                    <a:pt x="2697" y="1"/>
                    <a:pt x="2580" y="1"/>
                  </a:cubicBezTo>
                  <a:close/>
                </a:path>
              </a:pathLst>
            </a:custGeom>
            <a:solidFill>
              <a:srgbClr val="FF4000"/>
            </a:solidFill>
            <a:ln w="4550" cap="flat" cmpd="sng">
              <a:solidFill>
                <a:srgbClr val="000000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" name="Google Shape;1406;p16"/>
            <p:cNvSpPr/>
            <p:nvPr/>
          </p:nvSpPr>
          <p:spPr>
            <a:xfrm>
              <a:off x="4269123" y="2773409"/>
              <a:ext cx="155010" cy="135747"/>
            </a:xfrm>
            <a:custGeom>
              <a:avLst/>
              <a:gdLst/>
              <a:ahLst/>
              <a:cxnLst/>
              <a:rect l="l" t="t" r="r" b="b"/>
              <a:pathLst>
                <a:path w="5167" h="4566" extrusionOk="0">
                  <a:moveTo>
                    <a:pt x="2579" y="1"/>
                  </a:moveTo>
                  <a:cubicBezTo>
                    <a:pt x="1394" y="1"/>
                    <a:pt x="347" y="812"/>
                    <a:pt x="182" y="1946"/>
                  </a:cubicBezTo>
                  <a:cubicBezTo>
                    <a:pt x="0" y="3192"/>
                    <a:pt x="909" y="4360"/>
                    <a:pt x="2233" y="4542"/>
                  </a:cubicBezTo>
                  <a:cubicBezTo>
                    <a:pt x="2349" y="4558"/>
                    <a:pt x="2465" y="4566"/>
                    <a:pt x="2579" y="4566"/>
                  </a:cubicBezTo>
                  <a:cubicBezTo>
                    <a:pt x="3764" y="4566"/>
                    <a:pt x="4795" y="3732"/>
                    <a:pt x="4985" y="2595"/>
                  </a:cubicBezTo>
                  <a:cubicBezTo>
                    <a:pt x="5166" y="1349"/>
                    <a:pt x="4258" y="207"/>
                    <a:pt x="2934" y="25"/>
                  </a:cubicBezTo>
                  <a:cubicBezTo>
                    <a:pt x="2815" y="9"/>
                    <a:pt x="2696" y="1"/>
                    <a:pt x="2579" y="1"/>
                  </a:cubicBezTo>
                  <a:close/>
                </a:path>
              </a:pathLst>
            </a:custGeom>
            <a:solidFill>
              <a:srgbClr val="FF4000"/>
            </a:solidFill>
            <a:ln w="4550" cap="flat" cmpd="sng">
              <a:solidFill>
                <a:srgbClr val="000000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" name="Google Shape;1407;p16"/>
            <p:cNvSpPr/>
            <p:nvPr/>
          </p:nvSpPr>
          <p:spPr>
            <a:xfrm>
              <a:off x="4132060" y="2714786"/>
              <a:ext cx="155010" cy="136490"/>
            </a:xfrm>
            <a:custGeom>
              <a:avLst/>
              <a:gdLst/>
              <a:ahLst/>
              <a:cxnLst/>
              <a:rect l="l" t="t" r="r" b="b"/>
              <a:pathLst>
                <a:path w="5167" h="4591" extrusionOk="0">
                  <a:moveTo>
                    <a:pt x="2587" y="0"/>
                  </a:moveTo>
                  <a:cubicBezTo>
                    <a:pt x="1399" y="0"/>
                    <a:pt x="348" y="834"/>
                    <a:pt x="182" y="1971"/>
                  </a:cubicBezTo>
                  <a:cubicBezTo>
                    <a:pt x="0" y="3217"/>
                    <a:pt x="909" y="4385"/>
                    <a:pt x="2233" y="4567"/>
                  </a:cubicBezTo>
                  <a:cubicBezTo>
                    <a:pt x="2349" y="4583"/>
                    <a:pt x="2465" y="4591"/>
                    <a:pt x="2579" y="4591"/>
                  </a:cubicBezTo>
                  <a:cubicBezTo>
                    <a:pt x="3768" y="4591"/>
                    <a:pt x="4819" y="3757"/>
                    <a:pt x="4985" y="2620"/>
                  </a:cubicBezTo>
                  <a:cubicBezTo>
                    <a:pt x="5166" y="1374"/>
                    <a:pt x="4258" y="206"/>
                    <a:pt x="2934" y="24"/>
                  </a:cubicBezTo>
                  <a:cubicBezTo>
                    <a:pt x="2817" y="8"/>
                    <a:pt x="2702" y="0"/>
                    <a:pt x="2587" y="0"/>
                  </a:cubicBezTo>
                  <a:close/>
                </a:path>
              </a:pathLst>
            </a:custGeom>
            <a:solidFill>
              <a:srgbClr val="FF4000"/>
            </a:solidFill>
            <a:ln w="4550" cap="flat" cmpd="sng">
              <a:solidFill>
                <a:srgbClr val="000000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" name="Google Shape;1408;p16"/>
            <p:cNvSpPr/>
            <p:nvPr/>
          </p:nvSpPr>
          <p:spPr>
            <a:xfrm>
              <a:off x="6649874" y="2835866"/>
              <a:ext cx="137880" cy="120288"/>
            </a:xfrm>
            <a:custGeom>
              <a:avLst/>
              <a:gdLst/>
              <a:ahLst/>
              <a:cxnLst/>
              <a:rect l="l" t="t" r="r" b="b"/>
              <a:pathLst>
                <a:path w="4596" h="4046" extrusionOk="0">
                  <a:moveTo>
                    <a:pt x="2257" y="1"/>
                  </a:moveTo>
                  <a:cubicBezTo>
                    <a:pt x="1224" y="1"/>
                    <a:pt x="323" y="733"/>
                    <a:pt x="182" y="1740"/>
                  </a:cubicBezTo>
                  <a:cubicBezTo>
                    <a:pt x="0" y="2857"/>
                    <a:pt x="831" y="3869"/>
                    <a:pt x="1999" y="4025"/>
                  </a:cubicBezTo>
                  <a:cubicBezTo>
                    <a:pt x="2102" y="4039"/>
                    <a:pt x="2204" y="4045"/>
                    <a:pt x="2305" y="4045"/>
                  </a:cubicBezTo>
                  <a:cubicBezTo>
                    <a:pt x="3352" y="4045"/>
                    <a:pt x="4272" y="3329"/>
                    <a:pt x="4414" y="2311"/>
                  </a:cubicBezTo>
                  <a:cubicBezTo>
                    <a:pt x="4595" y="1195"/>
                    <a:pt x="3765" y="183"/>
                    <a:pt x="2596" y="27"/>
                  </a:cubicBezTo>
                  <a:cubicBezTo>
                    <a:pt x="2482" y="9"/>
                    <a:pt x="2369" y="1"/>
                    <a:pt x="2257" y="1"/>
                  </a:cubicBezTo>
                  <a:close/>
                </a:path>
              </a:pathLst>
            </a:custGeom>
            <a:solidFill>
              <a:srgbClr val="FF4000"/>
            </a:solidFill>
            <a:ln w="3900" cap="flat" cmpd="sng">
              <a:solidFill>
                <a:srgbClr val="000000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" name="Google Shape;1409;p16"/>
            <p:cNvSpPr/>
            <p:nvPr/>
          </p:nvSpPr>
          <p:spPr>
            <a:xfrm>
              <a:off x="3989536" y="2674654"/>
              <a:ext cx="155010" cy="136342"/>
            </a:xfrm>
            <a:custGeom>
              <a:avLst/>
              <a:gdLst/>
              <a:ahLst/>
              <a:cxnLst/>
              <a:rect l="l" t="t" r="r" b="b"/>
              <a:pathLst>
                <a:path w="5167" h="4586" extrusionOk="0">
                  <a:moveTo>
                    <a:pt x="2587" y="0"/>
                  </a:moveTo>
                  <a:cubicBezTo>
                    <a:pt x="1399" y="0"/>
                    <a:pt x="348" y="835"/>
                    <a:pt x="182" y="1971"/>
                  </a:cubicBezTo>
                  <a:cubicBezTo>
                    <a:pt x="0" y="3217"/>
                    <a:pt x="909" y="4385"/>
                    <a:pt x="2233" y="4567"/>
                  </a:cubicBezTo>
                  <a:cubicBezTo>
                    <a:pt x="2337" y="4579"/>
                    <a:pt x="2441" y="4585"/>
                    <a:pt x="2544" y="4585"/>
                  </a:cubicBezTo>
                  <a:cubicBezTo>
                    <a:pt x="3743" y="4585"/>
                    <a:pt x="4793" y="3768"/>
                    <a:pt x="4985" y="2620"/>
                  </a:cubicBezTo>
                  <a:cubicBezTo>
                    <a:pt x="5167" y="1374"/>
                    <a:pt x="4258" y="206"/>
                    <a:pt x="2934" y="24"/>
                  </a:cubicBezTo>
                  <a:cubicBezTo>
                    <a:pt x="2817" y="8"/>
                    <a:pt x="2702" y="0"/>
                    <a:pt x="2587" y="0"/>
                  </a:cubicBezTo>
                  <a:close/>
                </a:path>
              </a:pathLst>
            </a:custGeom>
            <a:solidFill>
              <a:srgbClr val="FF4000"/>
            </a:solidFill>
            <a:ln w="4550" cap="flat" cmpd="sng">
              <a:solidFill>
                <a:srgbClr val="000000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" name="Google Shape;1410;p16"/>
            <p:cNvSpPr/>
            <p:nvPr/>
          </p:nvSpPr>
          <p:spPr>
            <a:xfrm>
              <a:off x="1718580" y="2726588"/>
              <a:ext cx="68580" cy="63087"/>
            </a:xfrm>
            <a:custGeom>
              <a:avLst/>
              <a:gdLst/>
              <a:ahLst/>
              <a:cxnLst/>
              <a:rect l="l" t="t" r="r" b="b"/>
              <a:pathLst>
                <a:path w="2286" h="2122" extrusionOk="0">
                  <a:moveTo>
                    <a:pt x="1104" y="1"/>
                  </a:moveTo>
                  <a:cubicBezTo>
                    <a:pt x="987" y="1"/>
                    <a:pt x="868" y="22"/>
                    <a:pt x="754" y="68"/>
                  </a:cubicBezTo>
                  <a:cubicBezTo>
                    <a:pt x="260" y="250"/>
                    <a:pt x="1" y="873"/>
                    <a:pt x="208" y="1418"/>
                  </a:cubicBezTo>
                  <a:cubicBezTo>
                    <a:pt x="374" y="1852"/>
                    <a:pt x="786" y="2122"/>
                    <a:pt x="1209" y="2122"/>
                  </a:cubicBezTo>
                  <a:cubicBezTo>
                    <a:pt x="1318" y="2122"/>
                    <a:pt x="1427" y="2104"/>
                    <a:pt x="1532" y="2067"/>
                  </a:cubicBezTo>
                  <a:cubicBezTo>
                    <a:pt x="2026" y="1860"/>
                    <a:pt x="2285" y="1263"/>
                    <a:pt x="2078" y="717"/>
                  </a:cubicBezTo>
                  <a:cubicBezTo>
                    <a:pt x="1916" y="272"/>
                    <a:pt x="1518" y="1"/>
                    <a:pt x="1104" y="1"/>
                  </a:cubicBezTo>
                  <a:close/>
                </a:path>
              </a:pathLst>
            </a:custGeom>
            <a:solidFill>
              <a:srgbClr val="7DFF00"/>
            </a:solidFill>
            <a:ln w="4550" cap="flat" cmpd="sng">
              <a:solidFill>
                <a:srgbClr val="0F4000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" name="Google Shape;1411;p16"/>
            <p:cNvSpPr/>
            <p:nvPr/>
          </p:nvSpPr>
          <p:spPr>
            <a:xfrm>
              <a:off x="1691341" y="2676527"/>
              <a:ext cx="68550" cy="62998"/>
            </a:xfrm>
            <a:custGeom>
              <a:avLst/>
              <a:gdLst/>
              <a:ahLst/>
              <a:cxnLst/>
              <a:rect l="l" t="t" r="r" b="b"/>
              <a:pathLst>
                <a:path w="2285" h="2119" extrusionOk="0">
                  <a:moveTo>
                    <a:pt x="1103" y="0"/>
                  </a:moveTo>
                  <a:cubicBezTo>
                    <a:pt x="993" y="0"/>
                    <a:pt x="884" y="21"/>
                    <a:pt x="779" y="65"/>
                  </a:cubicBezTo>
                  <a:cubicBezTo>
                    <a:pt x="260" y="247"/>
                    <a:pt x="0" y="870"/>
                    <a:pt x="234" y="1415"/>
                  </a:cubicBezTo>
                  <a:cubicBezTo>
                    <a:pt x="399" y="1849"/>
                    <a:pt x="795" y="2119"/>
                    <a:pt x="1212" y="2119"/>
                  </a:cubicBezTo>
                  <a:cubicBezTo>
                    <a:pt x="1318" y="2119"/>
                    <a:pt x="1426" y="2101"/>
                    <a:pt x="1532" y="2064"/>
                  </a:cubicBezTo>
                  <a:cubicBezTo>
                    <a:pt x="2051" y="1856"/>
                    <a:pt x="2285" y="1259"/>
                    <a:pt x="2077" y="714"/>
                  </a:cubicBezTo>
                  <a:cubicBezTo>
                    <a:pt x="1913" y="285"/>
                    <a:pt x="1508" y="0"/>
                    <a:pt x="1103" y="0"/>
                  </a:cubicBezTo>
                  <a:close/>
                </a:path>
              </a:pathLst>
            </a:custGeom>
            <a:solidFill>
              <a:srgbClr val="7DFF00"/>
            </a:solidFill>
            <a:ln w="4550" cap="flat" cmpd="sng">
              <a:solidFill>
                <a:srgbClr val="0F4000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" name="Google Shape;1412;p16"/>
            <p:cNvSpPr/>
            <p:nvPr/>
          </p:nvSpPr>
          <p:spPr>
            <a:xfrm>
              <a:off x="1680422" y="2622483"/>
              <a:ext cx="68580" cy="63028"/>
            </a:xfrm>
            <a:custGeom>
              <a:avLst/>
              <a:gdLst/>
              <a:ahLst/>
              <a:cxnLst/>
              <a:rect l="l" t="t" r="r" b="b"/>
              <a:pathLst>
                <a:path w="2286" h="2120" extrusionOk="0">
                  <a:moveTo>
                    <a:pt x="1103" y="1"/>
                  </a:moveTo>
                  <a:cubicBezTo>
                    <a:pt x="994" y="1"/>
                    <a:pt x="884" y="22"/>
                    <a:pt x="780" y="66"/>
                  </a:cubicBezTo>
                  <a:cubicBezTo>
                    <a:pt x="260" y="247"/>
                    <a:pt x="1" y="870"/>
                    <a:pt x="234" y="1416"/>
                  </a:cubicBezTo>
                  <a:cubicBezTo>
                    <a:pt x="400" y="1850"/>
                    <a:pt x="796" y="2119"/>
                    <a:pt x="1212" y="2119"/>
                  </a:cubicBezTo>
                  <a:cubicBezTo>
                    <a:pt x="1319" y="2119"/>
                    <a:pt x="1427" y="2102"/>
                    <a:pt x="1532" y="2065"/>
                  </a:cubicBezTo>
                  <a:cubicBezTo>
                    <a:pt x="2052" y="1857"/>
                    <a:pt x="2285" y="1260"/>
                    <a:pt x="2078" y="715"/>
                  </a:cubicBezTo>
                  <a:cubicBezTo>
                    <a:pt x="1914" y="285"/>
                    <a:pt x="1509" y="1"/>
                    <a:pt x="1103" y="1"/>
                  </a:cubicBezTo>
                  <a:close/>
                </a:path>
              </a:pathLst>
            </a:custGeom>
            <a:solidFill>
              <a:srgbClr val="7DFF00"/>
            </a:solidFill>
            <a:ln w="4550" cap="flat" cmpd="sng">
              <a:solidFill>
                <a:srgbClr val="0F4000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" name="Google Shape;1413;p16"/>
            <p:cNvSpPr/>
            <p:nvPr/>
          </p:nvSpPr>
          <p:spPr>
            <a:xfrm>
              <a:off x="1657053" y="2571084"/>
              <a:ext cx="68580" cy="63087"/>
            </a:xfrm>
            <a:custGeom>
              <a:avLst/>
              <a:gdLst/>
              <a:ahLst/>
              <a:cxnLst/>
              <a:rect l="l" t="t" r="r" b="b"/>
              <a:pathLst>
                <a:path w="2286" h="2122" extrusionOk="0">
                  <a:moveTo>
                    <a:pt x="1077" y="1"/>
                  </a:moveTo>
                  <a:cubicBezTo>
                    <a:pt x="968" y="1"/>
                    <a:pt x="859" y="18"/>
                    <a:pt x="754" y="55"/>
                  </a:cubicBezTo>
                  <a:cubicBezTo>
                    <a:pt x="260" y="263"/>
                    <a:pt x="1" y="860"/>
                    <a:pt x="209" y="1405"/>
                  </a:cubicBezTo>
                  <a:cubicBezTo>
                    <a:pt x="370" y="1850"/>
                    <a:pt x="769" y="2122"/>
                    <a:pt x="1182" y="2122"/>
                  </a:cubicBezTo>
                  <a:cubicBezTo>
                    <a:pt x="1299" y="2122"/>
                    <a:pt x="1418" y="2100"/>
                    <a:pt x="1533" y="2054"/>
                  </a:cubicBezTo>
                  <a:cubicBezTo>
                    <a:pt x="2026" y="1873"/>
                    <a:pt x="2285" y="1249"/>
                    <a:pt x="2078" y="704"/>
                  </a:cubicBezTo>
                  <a:cubicBezTo>
                    <a:pt x="1912" y="270"/>
                    <a:pt x="1500" y="1"/>
                    <a:pt x="1077" y="1"/>
                  </a:cubicBezTo>
                  <a:close/>
                </a:path>
              </a:pathLst>
            </a:custGeom>
            <a:solidFill>
              <a:srgbClr val="7DFF00"/>
            </a:solidFill>
            <a:ln w="4550" cap="flat" cmpd="sng">
              <a:solidFill>
                <a:srgbClr val="0F4000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" name="Google Shape;1414;p16"/>
            <p:cNvSpPr/>
            <p:nvPr/>
          </p:nvSpPr>
          <p:spPr>
            <a:xfrm>
              <a:off x="1804256" y="2427530"/>
              <a:ext cx="68550" cy="63117"/>
            </a:xfrm>
            <a:custGeom>
              <a:avLst/>
              <a:gdLst/>
              <a:ahLst/>
              <a:cxnLst/>
              <a:rect l="l" t="t" r="r" b="b"/>
              <a:pathLst>
                <a:path w="2285" h="2123" extrusionOk="0">
                  <a:moveTo>
                    <a:pt x="1074" y="1"/>
                  </a:moveTo>
                  <a:cubicBezTo>
                    <a:pt x="967" y="1"/>
                    <a:pt x="859" y="19"/>
                    <a:pt x="753" y="56"/>
                  </a:cubicBezTo>
                  <a:cubicBezTo>
                    <a:pt x="234" y="263"/>
                    <a:pt x="0" y="860"/>
                    <a:pt x="208" y="1406"/>
                  </a:cubicBezTo>
                  <a:cubicBezTo>
                    <a:pt x="370" y="1851"/>
                    <a:pt x="768" y="2122"/>
                    <a:pt x="1170" y="2122"/>
                  </a:cubicBezTo>
                  <a:cubicBezTo>
                    <a:pt x="1283" y="2122"/>
                    <a:pt x="1397" y="2100"/>
                    <a:pt x="1506" y="2055"/>
                  </a:cubicBezTo>
                  <a:cubicBezTo>
                    <a:pt x="2025" y="1873"/>
                    <a:pt x="2285" y="1250"/>
                    <a:pt x="2077" y="705"/>
                  </a:cubicBezTo>
                  <a:cubicBezTo>
                    <a:pt x="1891" y="270"/>
                    <a:pt x="1491" y="1"/>
                    <a:pt x="1074" y="1"/>
                  </a:cubicBezTo>
                  <a:close/>
                </a:path>
              </a:pathLst>
            </a:custGeom>
            <a:solidFill>
              <a:srgbClr val="7DFF00"/>
            </a:solidFill>
            <a:ln w="4550" cap="flat" cmpd="sng">
              <a:solidFill>
                <a:srgbClr val="0F4000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" name="Google Shape;1415;p16"/>
            <p:cNvSpPr/>
            <p:nvPr/>
          </p:nvSpPr>
          <p:spPr>
            <a:xfrm>
              <a:off x="1686662" y="2523698"/>
              <a:ext cx="67770" cy="63028"/>
            </a:xfrm>
            <a:custGeom>
              <a:avLst/>
              <a:gdLst/>
              <a:ahLst/>
              <a:cxnLst/>
              <a:rect l="l" t="t" r="r" b="b"/>
              <a:pathLst>
                <a:path w="2259" h="2120" extrusionOk="0">
                  <a:moveTo>
                    <a:pt x="1077" y="1"/>
                  </a:moveTo>
                  <a:cubicBezTo>
                    <a:pt x="967" y="1"/>
                    <a:pt x="858" y="22"/>
                    <a:pt x="753" y="66"/>
                  </a:cubicBezTo>
                  <a:cubicBezTo>
                    <a:pt x="234" y="273"/>
                    <a:pt x="0" y="870"/>
                    <a:pt x="208" y="1416"/>
                  </a:cubicBezTo>
                  <a:cubicBezTo>
                    <a:pt x="373" y="1850"/>
                    <a:pt x="769" y="2119"/>
                    <a:pt x="1186" y="2119"/>
                  </a:cubicBezTo>
                  <a:cubicBezTo>
                    <a:pt x="1292" y="2119"/>
                    <a:pt x="1400" y="2102"/>
                    <a:pt x="1506" y="2065"/>
                  </a:cubicBezTo>
                  <a:cubicBezTo>
                    <a:pt x="2025" y="1857"/>
                    <a:pt x="2259" y="1260"/>
                    <a:pt x="2051" y="715"/>
                  </a:cubicBezTo>
                  <a:cubicBezTo>
                    <a:pt x="1888" y="285"/>
                    <a:pt x="1483" y="1"/>
                    <a:pt x="1077" y="1"/>
                  </a:cubicBezTo>
                  <a:close/>
                </a:path>
              </a:pathLst>
            </a:custGeom>
            <a:solidFill>
              <a:srgbClr val="7DFF00"/>
            </a:solidFill>
            <a:ln w="4550" cap="flat" cmpd="sng">
              <a:solidFill>
                <a:srgbClr val="0F4000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" name="Google Shape;1416;p16"/>
            <p:cNvSpPr/>
            <p:nvPr/>
          </p:nvSpPr>
          <p:spPr>
            <a:xfrm>
              <a:off x="1675742" y="2328359"/>
              <a:ext cx="67800" cy="63117"/>
            </a:xfrm>
            <a:custGeom>
              <a:avLst/>
              <a:gdLst/>
              <a:ahLst/>
              <a:cxnLst/>
              <a:rect l="l" t="t" r="r" b="b"/>
              <a:pathLst>
                <a:path w="2260" h="2123" extrusionOk="0">
                  <a:moveTo>
                    <a:pt x="1101" y="1"/>
                  </a:moveTo>
                  <a:cubicBezTo>
                    <a:pt x="986" y="1"/>
                    <a:pt x="868" y="23"/>
                    <a:pt x="754" y="69"/>
                  </a:cubicBezTo>
                  <a:cubicBezTo>
                    <a:pt x="235" y="250"/>
                    <a:pt x="1" y="873"/>
                    <a:pt x="209" y="1419"/>
                  </a:cubicBezTo>
                  <a:cubicBezTo>
                    <a:pt x="374" y="1853"/>
                    <a:pt x="770" y="2122"/>
                    <a:pt x="1186" y="2122"/>
                  </a:cubicBezTo>
                  <a:cubicBezTo>
                    <a:pt x="1293" y="2122"/>
                    <a:pt x="1401" y="2105"/>
                    <a:pt x="1507" y="2068"/>
                  </a:cubicBezTo>
                  <a:cubicBezTo>
                    <a:pt x="2026" y="1860"/>
                    <a:pt x="2260" y="1263"/>
                    <a:pt x="2052" y="718"/>
                  </a:cubicBezTo>
                  <a:cubicBezTo>
                    <a:pt x="1890" y="273"/>
                    <a:pt x="1507" y="1"/>
                    <a:pt x="1101" y="1"/>
                  </a:cubicBezTo>
                  <a:close/>
                </a:path>
              </a:pathLst>
            </a:custGeom>
            <a:solidFill>
              <a:srgbClr val="7DFF00"/>
            </a:solidFill>
            <a:ln w="4550" cap="flat" cmpd="sng">
              <a:solidFill>
                <a:srgbClr val="0F4000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" name="Google Shape;1417;p16"/>
            <p:cNvSpPr/>
            <p:nvPr/>
          </p:nvSpPr>
          <p:spPr>
            <a:xfrm>
              <a:off x="1706131" y="2478869"/>
              <a:ext cx="68550" cy="63087"/>
            </a:xfrm>
            <a:custGeom>
              <a:avLst/>
              <a:gdLst/>
              <a:ahLst/>
              <a:cxnLst/>
              <a:rect l="l" t="t" r="r" b="b"/>
              <a:pathLst>
                <a:path w="2285" h="2122" extrusionOk="0">
                  <a:moveTo>
                    <a:pt x="1100" y="0"/>
                  </a:moveTo>
                  <a:cubicBezTo>
                    <a:pt x="985" y="0"/>
                    <a:pt x="868" y="22"/>
                    <a:pt x="753" y="68"/>
                  </a:cubicBezTo>
                  <a:cubicBezTo>
                    <a:pt x="234" y="250"/>
                    <a:pt x="0" y="873"/>
                    <a:pt x="208" y="1418"/>
                  </a:cubicBezTo>
                  <a:cubicBezTo>
                    <a:pt x="373" y="1852"/>
                    <a:pt x="786" y="2122"/>
                    <a:pt x="1196" y="2122"/>
                  </a:cubicBezTo>
                  <a:cubicBezTo>
                    <a:pt x="1301" y="2122"/>
                    <a:pt x="1406" y="2104"/>
                    <a:pt x="1506" y="2067"/>
                  </a:cubicBezTo>
                  <a:cubicBezTo>
                    <a:pt x="2025" y="1859"/>
                    <a:pt x="2285" y="1262"/>
                    <a:pt x="2051" y="717"/>
                  </a:cubicBezTo>
                  <a:cubicBezTo>
                    <a:pt x="1889" y="272"/>
                    <a:pt x="1507" y="0"/>
                    <a:pt x="1100" y="0"/>
                  </a:cubicBezTo>
                  <a:close/>
                </a:path>
              </a:pathLst>
            </a:custGeom>
            <a:solidFill>
              <a:srgbClr val="7DFF00"/>
            </a:solidFill>
            <a:ln w="4550" cap="flat" cmpd="sng">
              <a:solidFill>
                <a:srgbClr val="0F4000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" name="Google Shape;1418;p16"/>
            <p:cNvSpPr/>
            <p:nvPr/>
          </p:nvSpPr>
          <p:spPr>
            <a:xfrm>
              <a:off x="1722480" y="2373515"/>
              <a:ext cx="67800" cy="63087"/>
            </a:xfrm>
            <a:custGeom>
              <a:avLst/>
              <a:gdLst/>
              <a:ahLst/>
              <a:cxnLst/>
              <a:rect l="l" t="t" r="r" b="b"/>
              <a:pathLst>
                <a:path w="2260" h="2122" extrusionOk="0">
                  <a:moveTo>
                    <a:pt x="1064" y="1"/>
                  </a:moveTo>
                  <a:cubicBezTo>
                    <a:pt x="959" y="1"/>
                    <a:pt x="854" y="18"/>
                    <a:pt x="753" y="55"/>
                  </a:cubicBezTo>
                  <a:cubicBezTo>
                    <a:pt x="234" y="263"/>
                    <a:pt x="1" y="860"/>
                    <a:pt x="208" y="1405"/>
                  </a:cubicBezTo>
                  <a:cubicBezTo>
                    <a:pt x="370" y="1850"/>
                    <a:pt x="753" y="2122"/>
                    <a:pt x="1159" y="2122"/>
                  </a:cubicBezTo>
                  <a:cubicBezTo>
                    <a:pt x="1274" y="2122"/>
                    <a:pt x="1392" y="2100"/>
                    <a:pt x="1506" y="2054"/>
                  </a:cubicBezTo>
                  <a:cubicBezTo>
                    <a:pt x="2026" y="1873"/>
                    <a:pt x="2259" y="1250"/>
                    <a:pt x="2051" y="704"/>
                  </a:cubicBezTo>
                  <a:cubicBezTo>
                    <a:pt x="1886" y="270"/>
                    <a:pt x="1474" y="1"/>
                    <a:pt x="1064" y="1"/>
                  </a:cubicBezTo>
                  <a:close/>
                </a:path>
              </a:pathLst>
            </a:custGeom>
            <a:solidFill>
              <a:srgbClr val="7DFF00"/>
            </a:solidFill>
            <a:ln w="4550" cap="flat" cmpd="sng">
              <a:solidFill>
                <a:srgbClr val="0F4000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" name="Google Shape;1419;p16"/>
            <p:cNvSpPr/>
            <p:nvPr/>
          </p:nvSpPr>
          <p:spPr>
            <a:xfrm>
              <a:off x="1741949" y="2440253"/>
              <a:ext cx="68580" cy="62730"/>
            </a:xfrm>
            <a:custGeom>
              <a:avLst/>
              <a:gdLst/>
              <a:ahLst/>
              <a:cxnLst/>
              <a:rect l="l" t="t" r="r" b="b"/>
              <a:pathLst>
                <a:path w="2286" h="2110" extrusionOk="0">
                  <a:moveTo>
                    <a:pt x="1106" y="1"/>
                  </a:moveTo>
                  <a:cubicBezTo>
                    <a:pt x="988" y="1"/>
                    <a:pt x="869" y="23"/>
                    <a:pt x="753" y="69"/>
                  </a:cubicBezTo>
                  <a:cubicBezTo>
                    <a:pt x="260" y="251"/>
                    <a:pt x="1" y="848"/>
                    <a:pt x="208" y="1419"/>
                  </a:cubicBezTo>
                  <a:cubicBezTo>
                    <a:pt x="370" y="1843"/>
                    <a:pt x="767" y="2110"/>
                    <a:pt x="1180" y="2110"/>
                  </a:cubicBezTo>
                  <a:cubicBezTo>
                    <a:pt x="1298" y="2110"/>
                    <a:pt x="1417" y="2088"/>
                    <a:pt x="1532" y="2042"/>
                  </a:cubicBezTo>
                  <a:cubicBezTo>
                    <a:pt x="2026" y="1860"/>
                    <a:pt x="2285" y="1263"/>
                    <a:pt x="2077" y="692"/>
                  </a:cubicBezTo>
                  <a:cubicBezTo>
                    <a:pt x="1916" y="268"/>
                    <a:pt x="1519" y="1"/>
                    <a:pt x="1106" y="1"/>
                  </a:cubicBezTo>
                  <a:close/>
                </a:path>
              </a:pathLst>
            </a:custGeom>
            <a:solidFill>
              <a:srgbClr val="7DFF00"/>
            </a:solidFill>
            <a:ln w="4550" cap="flat" cmpd="sng">
              <a:solidFill>
                <a:srgbClr val="0F4000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" name="Google Shape;1420;p16"/>
            <p:cNvSpPr/>
            <p:nvPr/>
          </p:nvSpPr>
          <p:spPr>
            <a:xfrm>
              <a:off x="1552718" y="2494684"/>
              <a:ext cx="68550" cy="63087"/>
            </a:xfrm>
            <a:custGeom>
              <a:avLst/>
              <a:gdLst/>
              <a:ahLst/>
              <a:cxnLst/>
              <a:rect l="l" t="t" r="r" b="b"/>
              <a:pathLst>
                <a:path w="2285" h="2122" extrusionOk="0">
                  <a:moveTo>
                    <a:pt x="1073" y="1"/>
                  </a:moveTo>
                  <a:cubicBezTo>
                    <a:pt x="967" y="1"/>
                    <a:pt x="859" y="18"/>
                    <a:pt x="753" y="55"/>
                  </a:cubicBezTo>
                  <a:cubicBezTo>
                    <a:pt x="234" y="263"/>
                    <a:pt x="0" y="860"/>
                    <a:pt x="208" y="1405"/>
                  </a:cubicBezTo>
                  <a:cubicBezTo>
                    <a:pt x="370" y="1850"/>
                    <a:pt x="768" y="2122"/>
                    <a:pt x="1169" y="2122"/>
                  </a:cubicBezTo>
                  <a:cubicBezTo>
                    <a:pt x="1283" y="2122"/>
                    <a:pt x="1397" y="2100"/>
                    <a:pt x="1506" y="2054"/>
                  </a:cubicBezTo>
                  <a:cubicBezTo>
                    <a:pt x="2025" y="1872"/>
                    <a:pt x="2285" y="1249"/>
                    <a:pt x="2077" y="704"/>
                  </a:cubicBezTo>
                  <a:cubicBezTo>
                    <a:pt x="1891" y="270"/>
                    <a:pt x="1491" y="1"/>
                    <a:pt x="1073" y="1"/>
                  </a:cubicBezTo>
                  <a:close/>
                </a:path>
              </a:pathLst>
            </a:custGeom>
            <a:solidFill>
              <a:srgbClr val="7DFF00"/>
            </a:solidFill>
            <a:ln w="4550" cap="flat" cmpd="sng">
              <a:solidFill>
                <a:srgbClr val="0F4000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" name="Google Shape;1421;p16"/>
            <p:cNvSpPr/>
            <p:nvPr/>
          </p:nvSpPr>
          <p:spPr>
            <a:xfrm>
              <a:off x="1600985" y="2539454"/>
              <a:ext cx="68580" cy="63087"/>
            </a:xfrm>
            <a:custGeom>
              <a:avLst/>
              <a:gdLst/>
              <a:ahLst/>
              <a:cxnLst/>
              <a:rect l="l" t="t" r="r" b="b"/>
              <a:pathLst>
                <a:path w="2286" h="2122" extrusionOk="0">
                  <a:moveTo>
                    <a:pt x="1077" y="0"/>
                  </a:moveTo>
                  <a:cubicBezTo>
                    <a:pt x="968" y="0"/>
                    <a:pt x="859" y="18"/>
                    <a:pt x="754" y="55"/>
                  </a:cubicBezTo>
                  <a:cubicBezTo>
                    <a:pt x="260" y="263"/>
                    <a:pt x="1" y="860"/>
                    <a:pt x="208" y="1405"/>
                  </a:cubicBezTo>
                  <a:cubicBezTo>
                    <a:pt x="370" y="1850"/>
                    <a:pt x="768" y="2122"/>
                    <a:pt x="1182" y="2122"/>
                  </a:cubicBezTo>
                  <a:cubicBezTo>
                    <a:pt x="1299" y="2122"/>
                    <a:pt x="1418" y="2100"/>
                    <a:pt x="1532" y="2054"/>
                  </a:cubicBezTo>
                  <a:cubicBezTo>
                    <a:pt x="2026" y="1872"/>
                    <a:pt x="2285" y="1249"/>
                    <a:pt x="2078" y="704"/>
                  </a:cubicBezTo>
                  <a:cubicBezTo>
                    <a:pt x="1912" y="270"/>
                    <a:pt x="1500" y="0"/>
                    <a:pt x="1077" y="0"/>
                  </a:cubicBezTo>
                  <a:close/>
                </a:path>
              </a:pathLst>
            </a:custGeom>
            <a:solidFill>
              <a:srgbClr val="7DFF00"/>
            </a:solidFill>
            <a:ln w="4550" cap="flat" cmpd="sng">
              <a:solidFill>
                <a:srgbClr val="0F4000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" name="Google Shape;1422;p16"/>
            <p:cNvSpPr/>
            <p:nvPr/>
          </p:nvSpPr>
          <p:spPr>
            <a:xfrm>
              <a:off x="1841634" y="2381244"/>
              <a:ext cx="67800" cy="63087"/>
            </a:xfrm>
            <a:custGeom>
              <a:avLst/>
              <a:gdLst/>
              <a:ahLst/>
              <a:cxnLst/>
              <a:rect l="l" t="t" r="r" b="b"/>
              <a:pathLst>
                <a:path w="2260" h="2122" extrusionOk="0">
                  <a:moveTo>
                    <a:pt x="1074" y="0"/>
                  </a:moveTo>
                  <a:cubicBezTo>
                    <a:pt x="967" y="0"/>
                    <a:pt x="859" y="18"/>
                    <a:pt x="753" y="55"/>
                  </a:cubicBezTo>
                  <a:cubicBezTo>
                    <a:pt x="234" y="263"/>
                    <a:pt x="1" y="860"/>
                    <a:pt x="208" y="1405"/>
                  </a:cubicBezTo>
                  <a:cubicBezTo>
                    <a:pt x="370" y="1850"/>
                    <a:pt x="753" y="2122"/>
                    <a:pt x="1159" y="2122"/>
                  </a:cubicBezTo>
                  <a:cubicBezTo>
                    <a:pt x="1274" y="2122"/>
                    <a:pt x="1392" y="2100"/>
                    <a:pt x="1506" y="2054"/>
                  </a:cubicBezTo>
                  <a:cubicBezTo>
                    <a:pt x="2026" y="1872"/>
                    <a:pt x="2259" y="1249"/>
                    <a:pt x="2051" y="704"/>
                  </a:cubicBezTo>
                  <a:cubicBezTo>
                    <a:pt x="1886" y="270"/>
                    <a:pt x="1490" y="0"/>
                    <a:pt x="1074" y="0"/>
                  </a:cubicBezTo>
                  <a:close/>
                </a:path>
              </a:pathLst>
            </a:custGeom>
            <a:solidFill>
              <a:srgbClr val="7DFF00"/>
            </a:solidFill>
            <a:ln w="4550" cap="flat" cmpd="sng">
              <a:solidFill>
                <a:srgbClr val="0F4000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" name="Google Shape;1423;p16"/>
            <p:cNvSpPr/>
            <p:nvPr/>
          </p:nvSpPr>
          <p:spPr>
            <a:xfrm>
              <a:off x="1517649" y="2449528"/>
              <a:ext cx="68580" cy="63117"/>
            </a:xfrm>
            <a:custGeom>
              <a:avLst/>
              <a:gdLst/>
              <a:ahLst/>
              <a:cxnLst/>
              <a:rect l="l" t="t" r="r" b="b"/>
              <a:pathLst>
                <a:path w="2286" h="2123" extrusionOk="0">
                  <a:moveTo>
                    <a:pt x="1116" y="1"/>
                  </a:moveTo>
                  <a:cubicBezTo>
                    <a:pt x="1003" y="1"/>
                    <a:pt x="889" y="23"/>
                    <a:pt x="780" y="68"/>
                  </a:cubicBezTo>
                  <a:cubicBezTo>
                    <a:pt x="260" y="250"/>
                    <a:pt x="1" y="847"/>
                    <a:pt x="235" y="1418"/>
                  </a:cubicBezTo>
                  <a:cubicBezTo>
                    <a:pt x="400" y="1853"/>
                    <a:pt x="796" y="2122"/>
                    <a:pt x="1212" y="2122"/>
                  </a:cubicBezTo>
                  <a:cubicBezTo>
                    <a:pt x="1319" y="2122"/>
                    <a:pt x="1427" y="2104"/>
                    <a:pt x="1533" y="2067"/>
                  </a:cubicBezTo>
                  <a:cubicBezTo>
                    <a:pt x="2052" y="1860"/>
                    <a:pt x="2285" y="1263"/>
                    <a:pt x="2078" y="717"/>
                  </a:cubicBezTo>
                  <a:cubicBezTo>
                    <a:pt x="1916" y="272"/>
                    <a:pt x="1518" y="1"/>
                    <a:pt x="1116" y="1"/>
                  </a:cubicBezTo>
                  <a:close/>
                </a:path>
              </a:pathLst>
            </a:custGeom>
            <a:solidFill>
              <a:srgbClr val="7DFF00"/>
            </a:solidFill>
            <a:ln w="4550" cap="flat" cmpd="sng">
              <a:solidFill>
                <a:srgbClr val="0F4000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" name="Google Shape;1424;p16"/>
            <p:cNvSpPr/>
            <p:nvPr/>
          </p:nvSpPr>
          <p:spPr>
            <a:xfrm>
              <a:off x="421139" y="2525630"/>
              <a:ext cx="560070" cy="1044891"/>
            </a:xfrm>
            <a:custGeom>
              <a:avLst/>
              <a:gdLst/>
              <a:ahLst/>
              <a:cxnLst/>
              <a:rect l="l" t="t" r="r" b="b"/>
              <a:pathLst>
                <a:path w="18669" h="35146" extrusionOk="0">
                  <a:moveTo>
                    <a:pt x="8096" y="1"/>
                  </a:moveTo>
                  <a:cubicBezTo>
                    <a:pt x="6029" y="1"/>
                    <a:pt x="4122" y="240"/>
                    <a:pt x="2700" y="2155"/>
                  </a:cubicBezTo>
                  <a:cubicBezTo>
                    <a:pt x="0" y="5816"/>
                    <a:pt x="1168" y="12358"/>
                    <a:pt x="2025" y="16408"/>
                  </a:cubicBezTo>
                  <a:cubicBezTo>
                    <a:pt x="2882" y="20406"/>
                    <a:pt x="3842" y="24404"/>
                    <a:pt x="4258" y="28454"/>
                  </a:cubicBezTo>
                  <a:cubicBezTo>
                    <a:pt x="4459" y="30440"/>
                    <a:pt x="4441" y="34958"/>
                    <a:pt x="7411" y="34958"/>
                  </a:cubicBezTo>
                  <a:cubicBezTo>
                    <a:pt x="7507" y="34958"/>
                    <a:pt x="7607" y="34954"/>
                    <a:pt x="7710" y="34944"/>
                  </a:cubicBezTo>
                  <a:cubicBezTo>
                    <a:pt x="9246" y="34790"/>
                    <a:pt x="9621" y="33022"/>
                    <a:pt x="11000" y="33022"/>
                  </a:cubicBezTo>
                  <a:cubicBezTo>
                    <a:pt x="11019" y="33022"/>
                    <a:pt x="11039" y="33022"/>
                    <a:pt x="11059" y="33023"/>
                  </a:cubicBezTo>
                  <a:cubicBezTo>
                    <a:pt x="12020" y="33049"/>
                    <a:pt x="12981" y="34321"/>
                    <a:pt x="13811" y="34762"/>
                  </a:cubicBezTo>
                  <a:cubicBezTo>
                    <a:pt x="14285" y="35025"/>
                    <a:pt x="14700" y="35146"/>
                    <a:pt x="15063" y="35146"/>
                  </a:cubicBezTo>
                  <a:cubicBezTo>
                    <a:pt x="18668" y="35146"/>
                    <a:pt x="17078" y="23218"/>
                    <a:pt x="17030" y="21237"/>
                  </a:cubicBezTo>
                  <a:cubicBezTo>
                    <a:pt x="17004" y="18978"/>
                    <a:pt x="16641" y="16901"/>
                    <a:pt x="16641" y="14668"/>
                  </a:cubicBezTo>
                  <a:cubicBezTo>
                    <a:pt x="16641" y="11242"/>
                    <a:pt x="17316" y="7581"/>
                    <a:pt x="17186" y="4284"/>
                  </a:cubicBezTo>
                  <a:cubicBezTo>
                    <a:pt x="17084" y="931"/>
                    <a:pt x="13272" y="26"/>
                    <a:pt x="10552" y="26"/>
                  </a:cubicBezTo>
                  <a:cubicBezTo>
                    <a:pt x="10514" y="26"/>
                    <a:pt x="10475" y="26"/>
                    <a:pt x="10436" y="27"/>
                  </a:cubicBezTo>
                  <a:cubicBezTo>
                    <a:pt x="10360" y="27"/>
                    <a:pt x="10283" y="28"/>
                    <a:pt x="10207" y="28"/>
                  </a:cubicBezTo>
                  <a:cubicBezTo>
                    <a:pt x="9493" y="28"/>
                    <a:pt x="8786" y="1"/>
                    <a:pt x="8096" y="1"/>
                  </a:cubicBezTo>
                  <a:close/>
                </a:path>
              </a:pathLst>
            </a:custGeom>
            <a:solidFill>
              <a:srgbClr val="047391"/>
            </a:solidFill>
            <a:ln w="4550" cap="flat" cmpd="sng">
              <a:solidFill>
                <a:srgbClr val="000000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" name="Google Shape;1425;p16"/>
            <p:cNvSpPr/>
            <p:nvPr/>
          </p:nvSpPr>
          <p:spPr>
            <a:xfrm>
              <a:off x="568313" y="2534073"/>
              <a:ext cx="278130" cy="1000533"/>
            </a:xfrm>
            <a:custGeom>
              <a:avLst/>
              <a:gdLst/>
              <a:ahLst/>
              <a:cxnLst/>
              <a:rect l="l" t="t" r="r" b="b"/>
              <a:pathLst>
                <a:path w="9271" h="33654" extrusionOk="0">
                  <a:moveTo>
                    <a:pt x="4878" y="1"/>
                  </a:moveTo>
                  <a:cubicBezTo>
                    <a:pt x="4835" y="1"/>
                    <a:pt x="4793" y="1"/>
                    <a:pt x="4752" y="2"/>
                  </a:cubicBezTo>
                  <a:cubicBezTo>
                    <a:pt x="3428" y="28"/>
                    <a:pt x="1792" y="184"/>
                    <a:pt x="857" y="1274"/>
                  </a:cubicBezTo>
                  <a:cubicBezTo>
                    <a:pt x="1" y="2287"/>
                    <a:pt x="728" y="3351"/>
                    <a:pt x="1247" y="4338"/>
                  </a:cubicBezTo>
                  <a:cubicBezTo>
                    <a:pt x="1766" y="5376"/>
                    <a:pt x="2026" y="6726"/>
                    <a:pt x="2259" y="7868"/>
                  </a:cubicBezTo>
                  <a:cubicBezTo>
                    <a:pt x="2597" y="9608"/>
                    <a:pt x="2986" y="11269"/>
                    <a:pt x="3350" y="13009"/>
                  </a:cubicBezTo>
                  <a:cubicBezTo>
                    <a:pt x="3583" y="14073"/>
                    <a:pt x="3635" y="15137"/>
                    <a:pt x="3739" y="16228"/>
                  </a:cubicBezTo>
                  <a:cubicBezTo>
                    <a:pt x="3895" y="18149"/>
                    <a:pt x="4284" y="20044"/>
                    <a:pt x="4466" y="21965"/>
                  </a:cubicBezTo>
                  <a:cubicBezTo>
                    <a:pt x="4674" y="23912"/>
                    <a:pt x="4700" y="25885"/>
                    <a:pt x="4518" y="27832"/>
                  </a:cubicBezTo>
                  <a:cubicBezTo>
                    <a:pt x="4440" y="28845"/>
                    <a:pt x="4232" y="29805"/>
                    <a:pt x="4051" y="30792"/>
                  </a:cubicBezTo>
                  <a:cubicBezTo>
                    <a:pt x="3921" y="31545"/>
                    <a:pt x="3324" y="32479"/>
                    <a:pt x="3479" y="33232"/>
                  </a:cubicBezTo>
                  <a:cubicBezTo>
                    <a:pt x="3563" y="33247"/>
                    <a:pt x="3646" y="33254"/>
                    <a:pt x="3726" y="33254"/>
                  </a:cubicBezTo>
                  <a:cubicBezTo>
                    <a:pt x="4601" y="33254"/>
                    <a:pt x="5301" y="32433"/>
                    <a:pt x="6260" y="32433"/>
                  </a:cubicBezTo>
                  <a:cubicBezTo>
                    <a:pt x="6416" y="32433"/>
                    <a:pt x="6579" y="32455"/>
                    <a:pt x="6751" y="32505"/>
                  </a:cubicBezTo>
                  <a:cubicBezTo>
                    <a:pt x="7296" y="32687"/>
                    <a:pt x="7503" y="33024"/>
                    <a:pt x="7919" y="33362"/>
                  </a:cubicBezTo>
                  <a:cubicBezTo>
                    <a:pt x="8186" y="33566"/>
                    <a:pt x="8383" y="33653"/>
                    <a:pt x="8526" y="33653"/>
                  </a:cubicBezTo>
                  <a:cubicBezTo>
                    <a:pt x="9271" y="33653"/>
                    <a:pt x="8525" y="31279"/>
                    <a:pt x="8438" y="30844"/>
                  </a:cubicBezTo>
                  <a:cubicBezTo>
                    <a:pt x="7919" y="28715"/>
                    <a:pt x="7166" y="26794"/>
                    <a:pt x="6958" y="24535"/>
                  </a:cubicBezTo>
                  <a:cubicBezTo>
                    <a:pt x="6776" y="22173"/>
                    <a:pt x="6854" y="19836"/>
                    <a:pt x="6854" y="17474"/>
                  </a:cubicBezTo>
                  <a:cubicBezTo>
                    <a:pt x="6854" y="16150"/>
                    <a:pt x="6828" y="14826"/>
                    <a:pt x="6802" y="13528"/>
                  </a:cubicBezTo>
                  <a:cubicBezTo>
                    <a:pt x="6776" y="10724"/>
                    <a:pt x="6854" y="7946"/>
                    <a:pt x="7451" y="5091"/>
                  </a:cubicBezTo>
                  <a:cubicBezTo>
                    <a:pt x="7711" y="3818"/>
                    <a:pt x="8827" y="2832"/>
                    <a:pt x="8126" y="1482"/>
                  </a:cubicBezTo>
                  <a:cubicBezTo>
                    <a:pt x="7550" y="355"/>
                    <a:pt x="6055" y="1"/>
                    <a:pt x="4878" y="1"/>
                  </a:cubicBezTo>
                  <a:close/>
                </a:path>
              </a:pathLst>
            </a:custGeom>
            <a:solidFill>
              <a:srgbClr val="0359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" name="Google Shape;1426;p16"/>
            <p:cNvSpPr/>
            <p:nvPr/>
          </p:nvSpPr>
          <p:spPr>
            <a:xfrm>
              <a:off x="450718" y="2664636"/>
              <a:ext cx="226680" cy="847454"/>
            </a:xfrm>
            <a:custGeom>
              <a:avLst/>
              <a:gdLst/>
              <a:ahLst/>
              <a:cxnLst/>
              <a:rect l="l" t="t" r="r" b="b"/>
              <a:pathLst>
                <a:path w="7556" h="28505" extrusionOk="0">
                  <a:moveTo>
                    <a:pt x="2489" y="1"/>
                  </a:moveTo>
                  <a:cubicBezTo>
                    <a:pt x="2304" y="1"/>
                    <a:pt x="2098" y="78"/>
                    <a:pt x="1870" y="257"/>
                  </a:cubicBezTo>
                  <a:cubicBezTo>
                    <a:pt x="1" y="1737"/>
                    <a:pt x="831" y="5839"/>
                    <a:pt x="1299" y="7708"/>
                  </a:cubicBezTo>
                  <a:cubicBezTo>
                    <a:pt x="1922" y="10122"/>
                    <a:pt x="3453" y="12433"/>
                    <a:pt x="3687" y="14925"/>
                  </a:cubicBezTo>
                  <a:cubicBezTo>
                    <a:pt x="3895" y="17158"/>
                    <a:pt x="4466" y="19312"/>
                    <a:pt x="4570" y="21545"/>
                  </a:cubicBezTo>
                  <a:cubicBezTo>
                    <a:pt x="4648" y="22999"/>
                    <a:pt x="4466" y="24401"/>
                    <a:pt x="4466" y="25854"/>
                  </a:cubicBezTo>
                  <a:cubicBezTo>
                    <a:pt x="4466" y="26933"/>
                    <a:pt x="5092" y="28505"/>
                    <a:pt x="5737" y="28505"/>
                  </a:cubicBezTo>
                  <a:cubicBezTo>
                    <a:pt x="6039" y="28505"/>
                    <a:pt x="6346" y="28159"/>
                    <a:pt x="6595" y="27256"/>
                  </a:cubicBezTo>
                  <a:cubicBezTo>
                    <a:pt x="6776" y="26633"/>
                    <a:pt x="6906" y="26010"/>
                    <a:pt x="7036" y="25361"/>
                  </a:cubicBezTo>
                  <a:cubicBezTo>
                    <a:pt x="7270" y="24011"/>
                    <a:pt x="7399" y="22635"/>
                    <a:pt x="7477" y="21337"/>
                  </a:cubicBezTo>
                  <a:cubicBezTo>
                    <a:pt x="7555" y="19961"/>
                    <a:pt x="7451" y="18560"/>
                    <a:pt x="7374" y="17210"/>
                  </a:cubicBezTo>
                  <a:cubicBezTo>
                    <a:pt x="7322" y="16067"/>
                    <a:pt x="7114" y="14899"/>
                    <a:pt x="6984" y="13783"/>
                  </a:cubicBezTo>
                  <a:cubicBezTo>
                    <a:pt x="6491" y="9967"/>
                    <a:pt x="5764" y="6124"/>
                    <a:pt x="4180" y="2568"/>
                  </a:cubicBezTo>
                  <a:cubicBezTo>
                    <a:pt x="3815" y="1773"/>
                    <a:pt x="3379" y="1"/>
                    <a:pt x="2489" y="1"/>
                  </a:cubicBezTo>
                  <a:close/>
                </a:path>
              </a:pathLst>
            </a:custGeom>
            <a:solidFill>
              <a:srgbClr val="00A0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" name="Google Shape;1427;p16"/>
            <p:cNvSpPr/>
            <p:nvPr/>
          </p:nvSpPr>
          <p:spPr>
            <a:xfrm>
              <a:off x="790273" y="2638119"/>
              <a:ext cx="131640" cy="889968"/>
            </a:xfrm>
            <a:custGeom>
              <a:avLst/>
              <a:gdLst/>
              <a:ahLst/>
              <a:cxnLst/>
              <a:rect l="l" t="t" r="r" b="b"/>
              <a:pathLst>
                <a:path w="4388" h="29935" extrusionOk="0">
                  <a:moveTo>
                    <a:pt x="3019" y="0"/>
                  </a:moveTo>
                  <a:cubicBezTo>
                    <a:pt x="2389" y="0"/>
                    <a:pt x="1753" y="695"/>
                    <a:pt x="1480" y="1201"/>
                  </a:cubicBezTo>
                  <a:cubicBezTo>
                    <a:pt x="1" y="3771"/>
                    <a:pt x="1" y="6861"/>
                    <a:pt x="442" y="9664"/>
                  </a:cubicBezTo>
                  <a:cubicBezTo>
                    <a:pt x="676" y="11300"/>
                    <a:pt x="364" y="13091"/>
                    <a:pt x="364" y="14779"/>
                  </a:cubicBezTo>
                  <a:cubicBezTo>
                    <a:pt x="364" y="16752"/>
                    <a:pt x="416" y="18725"/>
                    <a:pt x="753" y="20698"/>
                  </a:cubicBezTo>
                  <a:cubicBezTo>
                    <a:pt x="1195" y="23320"/>
                    <a:pt x="1480" y="25786"/>
                    <a:pt x="2337" y="28356"/>
                  </a:cubicBezTo>
                  <a:cubicBezTo>
                    <a:pt x="2467" y="28694"/>
                    <a:pt x="2571" y="29810"/>
                    <a:pt x="3038" y="29914"/>
                  </a:cubicBezTo>
                  <a:cubicBezTo>
                    <a:pt x="3093" y="29928"/>
                    <a:pt x="3146" y="29934"/>
                    <a:pt x="3196" y="29934"/>
                  </a:cubicBezTo>
                  <a:cubicBezTo>
                    <a:pt x="4178" y="29934"/>
                    <a:pt x="4153" y="27391"/>
                    <a:pt x="4128" y="26798"/>
                  </a:cubicBezTo>
                  <a:cubicBezTo>
                    <a:pt x="4050" y="25656"/>
                    <a:pt x="3973" y="24540"/>
                    <a:pt x="3869" y="23398"/>
                  </a:cubicBezTo>
                  <a:cubicBezTo>
                    <a:pt x="3583" y="20256"/>
                    <a:pt x="3194" y="17089"/>
                    <a:pt x="3064" y="13922"/>
                  </a:cubicBezTo>
                  <a:cubicBezTo>
                    <a:pt x="2986" y="11923"/>
                    <a:pt x="3038" y="9872"/>
                    <a:pt x="3168" y="7873"/>
                  </a:cubicBezTo>
                  <a:cubicBezTo>
                    <a:pt x="3298" y="6030"/>
                    <a:pt x="4388" y="4368"/>
                    <a:pt x="4232" y="2473"/>
                  </a:cubicBezTo>
                  <a:cubicBezTo>
                    <a:pt x="4206" y="1902"/>
                    <a:pt x="4050" y="682"/>
                    <a:pt x="3635" y="267"/>
                  </a:cubicBezTo>
                  <a:cubicBezTo>
                    <a:pt x="3440" y="78"/>
                    <a:pt x="3230" y="0"/>
                    <a:pt x="3019" y="0"/>
                  </a:cubicBezTo>
                  <a:close/>
                </a:path>
              </a:pathLst>
            </a:custGeom>
            <a:solidFill>
              <a:srgbClr val="00A0C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" name="Google Shape;1428;p16"/>
            <p:cNvSpPr/>
            <p:nvPr/>
          </p:nvSpPr>
          <p:spPr>
            <a:xfrm>
              <a:off x="3414012" y="2615675"/>
              <a:ext cx="148770" cy="133280"/>
            </a:xfrm>
            <a:custGeom>
              <a:avLst/>
              <a:gdLst/>
              <a:ahLst/>
              <a:cxnLst/>
              <a:rect l="l" t="t" r="r" b="b"/>
              <a:pathLst>
                <a:path w="4959" h="4483" extrusionOk="0">
                  <a:moveTo>
                    <a:pt x="2498" y="1"/>
                  </a:moveTo>
                  <a:cubicBezTo>
                    <a:pt x="1286" y="1"/>
                    <a:pt x="253" y="878"/>
                    <a:pt x="130" y="2034"/>
                  </a:cubicBezTo>
                  <a:cubicBezTo>
                    <a:pt x="0" y="3280"/>
                    <a:pt x="961" y="4345"/>
                    <a:pt x="2259" y="4474"/>
                  </a:cubicBezTo>
                  <a:cubicBezTo>
                    <a:pt x="2327" y="4480"/>
                    <a:pt x="2394" y="4482"/>
                    <a:pt x="2461" y="4482"/>
                  </a:cubicBezTo>
                  <a:cubicBezTo>
                    <a:pt x="3673" y="4482"/>
                    <a:pt x="4706" y="3606"/>
                    <a:pt x="4829" y="2449"/>
                  </a:cubicBezTo>
                  <a:cubicBezTo>
                    <a:pt x="4959" y="1229"/>
                    <a:pt x="3998" y="139"/>
                    <a:pt x="2700" y="9"/>
                  </a:cubicBezTo>
                  <a:cubicBezTo>
                    <a:pt x="2632" y="4"/>
                    <a:pt x="2565" y="1"/>
                    <a:pt x="2498" y="1"/>
                  </a:cubicBezTo>
                  <a:close/>
                </a:path>
              </a:pathLst>
            </a:custGeom>
            <a:solidFill>
              <a:srgbClr val="FF4000"/>
            </a:solidFill>
            <a:ln w="4550" cap="flat" cmpd="sng">
              <a:solidFill>
                <a:srgbClr val="000000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" name="Google Shape;1429;p16"/>
            <p:cNvSpPr/>
            <p:nvPr/>
          </p:nvSpPr>
          <p:spPr>
            <a:xfrm>
              <a:off x="3291738" y="2587910"/>
              <a:ext cx="151890" cy="135569"/>
            </a:xfrm>
            <a:custGeom>
              <a:avLst/>
              <a:gdLst/>
              <a:ahLst/>
              <a:cxnLst/>
              <a:rect l="l" t="t" r="r" b="b"/>
              <a:pathLst>
                <a:path w="5063" h="4560" extrusionOk="0">
                  <a:moveTo>
                    <a:pt x="2547" y="0"/>
                  </a:moveTo>
                  <a:cubicBezTo>
                    <a:pt x="1309" y="0"/>
                    <a:pt x="253" y="880"/>
                    <a:pt x="130" y="2085"/>
                  </a:cubicBezTo>
                  <a:cubicBezTo>
                    <a:pt x="0" y="3331"/>
                    <a:pt x="987" y="4448"/>
                    <a:pt x="2311" y="4552"/>
                  </a:cubicBezTo>
                  <a:cubicBezTo>
                    <a:pt x="2380" y="4557"/>
                    <a:pt x="2449" y="4560"/>
                    <a:pt x="2517" y="4560"/>
                  </a:cubicBezTo>
                  <a:cubicBezTo>
                    <a:pt x="3754" y="4560"/>
                    <a:pt x="4810" y="3682"/>
                    <a:pt x="4933" y="2501"/>
                  </a:cubicBezTo>
                  <a:cubicBezTo>
                    <a:pt x="5063" y="1229"/>
                    <a:pt x="4102" y="138"/>
                    <a:pt x="2752" y="8"/>
                  </a:cubicBezTo>
                  <a:cubicBezTo>
                    <a:pt x="2683" y="3"/>
                    <a:pt x="2615" y="0"/>
                    <a:pt x="2547" y="0"/>
                  </a:cubicBezTo>
                  <a:close/>
                </a:path>
              </a:pathLst>
            </a:custGeom>
            <a:solidFill>
              <a:srgbClr val="FF4000"/>
            </a:solidFill>
            <a:ln w="4550" cap="flat" cmpd="sng">
              <a:solidFill>
                <a:srgbClr val="000000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" name="Google Shape;1430;p16"/>
            <p:cNvSpPr/>
            <p:nvPr/>
          </p:nvSpPr>
          <p:spPr>
            <a:xfrm>
              <a:off x="3176483" y="2566952"/>
              <a:ext cx="151890" cy="135688"/>
            </a:xfrm>
            <a:custGeom>
              <a:avLst/>
              <a:gdLst/>
              <a:ahLst/>
              <a:cxnLst/>
              <a:rect l="l" t="t" r="r" b="b"/>
              <a:pathLst>
                <a:path w="5063" h="4564" extrusionOk="0">
                  <a:moveTo>
                    <a:pt x="2506" y="0"/>
                  </a:moveTo>
                  <a:cubicBezTo>
                    <a:pt x="1283" y="0"/>
                    <a:pt x="227" y="895"/>
                    <a:pt x="130" y="2063"/>
                  </a:cubicBezTo>
                  <a:cubicBezTo>
                    <a:pt x="0" y="3336"/>
                    <a:pt x="961" y="4426"/>
                    <a:pt x="2285" y="4556"/>
                  </a:cubicBezTo>
                  <a:cubicBezTo>
                    <a:pt x="2352" y="4561"/>
                    <a:pt x="2419" y="4564"/>
                    <a:pt x="2486" y="4564"/>
                  </a:cubicBezTo>
                  <a:cubicBezTo>
                    <a:pt x="3728" y="4564"/>
                    <a:pt x="4810" y="3661"/>
                    <a:pt x="4933" y="2479"/>
                  </a:cubicBezTo>
                  <a:cubicBezTo>
                    <a:pt x="5063" y="1233"/>
                    <a:pt x="4076" y="116"/>
                    <a:pt x="2752" y="13"/>
                  </a:cubicBezTo>
                  <a:cubicBezTo>
                    <a:pt x="2670" y="4"/>
                    <a:pt x="2588" y="0"/>
                    <a:pt x="2506" y="0"/>
                  </a:cubicBezTo>
                  <a:close/>
                </a:path>
              </a:pathLst>
            </a:custGeom>
            <a:solidFill>
              <a:srgbClr val="FF4000"/>
            </a:solidFill>
            <a:ln w="4550" cap="flat" cmpd="sng">
              <a:solidFill>
                <a:srgbClr val="000000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1" name="Google Shape;1431;p16"/>
            <p:cNvSpPr/>
            <p:nvPr/>
          </p:nvSpPr>
          <p:spPr>
            <a:xfrm>
              <a:off x="3044849" y="2554734"/>
              <a:ext cx="151920" cy="135569"/>
            </a:xfrm>
            <a:custGeom>
              <a:avLst/>
              <a:gdLst/>
              <a:ahLst/>
              <a:cxnLst/>
              <a:rect l="l" t="t" r="r" b="b"/>
              <a:pathLst>
                <a:path w="5064" h="4560" extrusionOk="0">
                  <a:moveTo>
                    <a:pt x="2573" y="0"/>
                  </a:moveTo>
                  <a:cubicBezTo>
                    <a:pt x="1333" y="0"/>
                    <a:pt x="254" y="878"/>
                    <a:pt x="131" y="2059"/>
                  </a:cubicBezTo>
                  <a:cubicBezTo>
                    <a:pt x="1" y="3331"/>
                    <a:pt x="987" y="4421"/>
                    <a:pt x="2311" y="4551"/>
                  </a:cubicBezTo>
                  <a:cubicBezTo>
                    <a:pt x="2380" y="4557"/>
                    <a:pt x="2449" y="4559"/>
                    <a:pt x="2517" y="4559"/>
                  </a:cubicBezTo>
                  <a:cubicBezTo>
                    <a:pt x="3754" y="4559"/>
                    <a:pt x="4810" y="3680"/>
                    <a:pt x="4933" y="2474"/>
                  </a:cubicBezTo>
                  <a:cubicBezTo>
                    <a:pt x="5063" y="1228"/>
                    <a:pt x="4103" y="112"/>
                    <a:pt x="2779" y="8"/>
                  </a:cubicBezTo>
                  <a:cubicBezTo>
                    <a:pt x="2710" y="3"/>
                    <a:pt x="2641" y="0"/>
                    <a:pt x="2573" y="0"/>
                  </a:cubicBezTo>
                  <a:close/>
                </a:path>
              </a:pathLst>
            </a:custGeom>
            <a:solidFill>
              <a:srgbClr val="FF4000"/>
            </a:solidFill>
            <a:ln w="4550" cap="flat" cmpd="sng">
              <a:solidFill>
                <a:srgbClr val="000000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2" name="Google Shape;1432;p16"/>
            <p:cNvSpPr/>
            <p:nvPr/>
          </p:nvSpPr>
          <p:spPr>
            <a:xfrm>
              <a:off x="2915585" y="2552415"/>
              <a:ext cx="153450" cy="137115"/>
            </a:xfrm>
            <a:custGeom>
              <a:avLst/>
              <a:gdLst/>
              <a:ahLst/>
              <a:cxnLst/>
              <a:rect l="l" t="t" r="r" b="b"/>
              <a:pathLst>
                <a:path w="5115" h="4612" extrusionOk="0">
                  <a:moveTo>
                    <a:pt x="2577" y="0"/>
                  </a:moveTo>
                  <a:cubicBezTo>
                    <a:pt x="1335" y="0"/>
                    <a:pt x="253" y="902"/>
                    <a:pt x="130" y="2085"/>
                  </a:cubicBezTo>
                  <a:cubicBezTo>
                    <a:pt x="0" y="3357"/>
                    <a:pt x="987" y="4474"/>
                    <a:pt x="2311" y="4603"/>
                  </a:cubicBezTo>
                  <a:cubicBezTo>
                    <a:pt x="2380" y="4609"/>
                    <a:pt x="2448" y="4611"/>
                    <a:pt x="2516" y="4611"/>
                  </a:cubicBezTo>
                  <a:cubicBezTo>
                    <a:pt x="3780" y="4611"/>
                    <a:pt x="4862" y="3708"/>
                    <a:pt x="4985" y="2501"/>
                  </a:cubicBezTo>
                  <a:cubicBezTo>
                    <a:pt x="5115" y="1254"/>
                    <a:pt x="4128" y="138"/>
                    <a:pt x="2778" y="8"/>
                  </a:cubicBezTo>
                  <a:cubicBezTo>
                    <a:pt x="2711" y="3"/>
                    <a:pt x="2644" y="0"/>
                    <a:pt x="2577" y="0"/>
                  </a:cubicBezTo>
                  <a:close/>
                </a:path>
              </a:pathLst>
            </a:custGeom>
            <a:solidFill>
              <a:srgbClr val="FF4000"/>
            </a:solidFill>
            <a:ln w="4550" cap="flat" cmpd="sng">
              <a:solidFill>
                <a:srgbClr val="000000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3" name="Google Shape;1433;p16"/>
            <p:cNvSpPr/>
            <p:nvPr/>
          </p:nvSpPr>
          <p:spPr>
            <a:xfrm>
              <a:off x="2787851" y="2586245"/>
              <a:ext cx="153480" cy="136580"/>
            </a:xfrm>
            <a:custGeom>
              <a:avLst/>
              <a:gdLst/>
              <a:ahLst/>
              <a:cxnLst/>
              <a:rect l="l" t="t" r="r" b="b"/>
              <a:pathLst>
                <a:path w="5116" h="4594" extrusionOk="0">
                  <a:moveTo>
                    <a:pt x="2533" y="1"/>
                  </a:moveTo>
                  <a:cubicBezTo>
                    <a:pt x="1310" y="1"/>
                    <a:pt x="252" y="897"/>
                    <a:pt x="131" y="2089"/>
                  </a:cubicBezTo>
                  <a:cubicBezTo>
                    <a:pt x="1" y="3361"/>
                    <a:pt x="987" y="4478"/>
                    <a:pt x="2311" y="4582"/>
                  </a:cubicBezTo>
                  <a:cubicBezTo>
                    <a:pt x="2395" y="4590"/>
                    <a:pt x="2479" y="4594"/>
                    <a:pt x="2562" y="4594"/>
                  </a:cubicBezTo>
                  <a:cubicBezTo>
                    <a:pt x="3806" y="4594"/>
                    <a:pt x="4864" y="3698"/>
                    <a:pt x="4985" y="2505"/>
                  </a:cubicBezTo>
                  <a:cubicBezTo>
                    <a:pt x="5115" y="1233"/>
                    <a:pt x="4129" y="116"/>
                    <a:pt x="2779" y="13"/>
                  </a:cubicBezTo>
                  <a:cubicBezTo>
                    <a:pt x="2696" y="4"/>
                    <a:pt x="2614" y="1"/>
                    <a:pt x="2533" y="1"/>
                  </a:cubicBezTo>
                  <a:close/>
                </a:path>
              </a:pathLst>
            </a:custGeom>
            <a:solidFill>
              <a:srgbClr val="FF4000"/>
            </a:solidFill>
            <a:ln w="4550" cap="flat" cmpd="sng">
              <a:solidFill>
                <a:srgbClr val="000000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4" name="Google Shape;1434;p16"/>
            <p:cNvSpPr/>
            <p:nvPr/>
          </p:nvSpPr>
          <p:spPr>
            <a:xfrm>
              <a:off x="2668697" y="2602565"/>
              <a:ext cx="152700" cy="137115"/>
            </a:xfrm>
            <a:custGeom>
              <a:avLst/>
              <a:gdLst/>
              <a:ahLst/>
              <a:cxnLst/>
              <a:rect l="l" t="t" r="r" b="b"/>
              <a:pathLst>
                <a:path w="5090" h="4612" extrusionOk="0">
                  <a:moveTo>
                    <a:pt x="2569" y="1"/>
                  </a:moveTo>
                  <a:cubicBezTo>
                    <a:pt x="1307" y="1"/>
                    <a:pt x="228" y="880"/>
                    <a:pt x="105" y="2086"/>
                  </a:cubicBezTo>
                  <a:cubicBezTo>
                    <a:pt x="1" y="3358"/>
                    <a:pt x="961" y="4474"/>
                    <a:pt x="2311" y="4604"/>
                  </a:cubicBezTo>
                  <a:cubicBezTo>
                    <a:pt x="2380" y="4609"/>
                    <a:pt x="2448" y="4612"/>
                    <a:pt x="2516" y="4612"/>
                  </a:cubicBezTo>
                  <a:cubicBezTo>
                    <a:pt x="3778" y="4612"/>
                    <a:pt x="4836" y="3708"/>
                    <a:pt x="4959" y="2501"/>
                  </a:cubicBezTo>
                  <a:cubicBezTo>
                    <a:pt x="5089" y="1229"/>
                    <a:pt x="4129" y="113"/>
                    <a:pt x="2779" y="9"/>
                  </a:cubicBezTo>
                  <a:cubicBezTo>
                    <a:pt x="2708" y="3"/>
                    <a:pt x="2638" y="1"/>
                    <a:pt x="2569" y="1"/>
                  </a:cubicBezTo>
                  <a:close/>
                </a:path>
              </a:pathLst>
            </a:custGeom>
            <a:solidFill>
              <a:srgbClr val="FF4000"/>
            </a:solidFill>
            <a:ln w="4550" cap="flat" cmpd="sng">
              <a:solidFill>
                <a:srgbClr val="000000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5" name="Google Shape;1435;p16"/>
            <p:cNvSpPr/>
            <p:nvPr/>
          </p:nvSpPr>
          <p:spPr>
            <a:xfrm>
              <a:off x="2539433" y="2631014"/>
              <a:ext cx="155010" cy="138007"/>
            </a:xfrm>
            <a:custGeom>
              <a:avLst/>
              <a:gdLst/>
              <a:ahLst/>
              <a:cxnLst/>
              <a:rect l="l" t="t" r="r" b="b"/>
              <a:pathLst>
                <a:path w="5167" h="4642" extrusionOk="0">
                  <a:moveTo>
                    <a:pt x="2575" y="0"/>
                  </a:moveTo>
                  <a:cubicBezTo>
                    <a:pt x="1310" y="0"/>
                    <a:pt x="252" y="898"/>
                    <a:pt x="130" y="2115"/>
                  </a:cubicBezTo>
                  <a:cubicBezTo>
                    <a:pt x="0" y="3387"/>
                    <a:pt x="987" y="4503"/>
                    <a:pt x="2337" y="4633"/>
                  </a:cubicBezTo>
                  <a:cubicBezTo>
                    <a:pt x="2407" y="4639"/>
                    <a:pt x="2476" y="4641"/>
                    <a:pt x="2545" y="4641"/>
                  </a:cubicBezTo>
                  <a:cubicBezTo>
                    <a:pt x="3832" y="4641"/>
                    <a:pt x="4914" y="3738"/>
                    <a:pt x="5037" y="2530"/>
                  </a:cubicBezTo>
                  <a:cubicBezTo>
                    <a:pt x="5167" y="1258"/>
                    <a:pt x="4180" y="116"/>
                    <a:pt x="2830" y="12"/>
                  </a:cubicBezTo>
                  <a:cubicBezTo>
                    <a:pt x="2744" y="4"/>
                    <a:pt x="2660" y="0"/>
                    <a:pt x="2575" y="0"/>
                  </a:cubicBezTo>
                  <a:close/>
                </a:path>
              </a:pathLst>
            </a:custGeom>
            <a:solidFill>
              <a:srgbClr val="FF4000"/>
            </a:solidFill>
            <a:ln w="4550" cap="flat" cmpd="sng">
              <a:solidFill>
                <a:srgbClr val="000000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6" name="Google Shape;1436;p16"/>
            <p:cNvSpPr/>
            <p:nvPr/>
          </p:nvSpPr>
          <p:spPr>
            <a:xfrm>
              <a:off x="2415598" y="2661990"/>
              <a:ext cx="155010" cy="138661"/>
            </a:xfrm>
            <a:custGeom>
              <a:avLst/>
              <a:gdLst/>
              <a:ahLst/>
              <a:cxnLst/>
              <a:rect l="l" t="t" r="r" b="b"/>
              <a:pathLst>
                <a:path w="5167" h="4664" extrusionOk="0">
                  <a:moveTo>
                    <a:pt x="2625" y="1"/>
                  </a:moveTo>
                  <a:cubicBezTo>
                    <a:pt x="1359" y="1"/>
                    <a:pt x="254" y="904"/>
                    <a:pt x="130" y="2112"/>
                  </a:cubicBezTo>
                  <a:cubicBezTo>
                    <a:pt x="1" y="3410"/>
                    <a:pt x="987" y="4526"/>
                    <a:pt x="2363" y="4656"/>
                  </a:cubicBezTo>
                  <a:cubicBezTo>
                    <a:pt x="2432" y="4661"/>
                    <a:pt x="2500" y="4664"/>
                    <a:pt x="2568" y="4664"/>
                  </a:cubicBezTo>
                  <a:cubicBezTo>
                    <a:pt x="3832" y="4664"/>
                    <a:pt x="4914" y="3760"/>
                    <a:pt x="5037" y="2553"/>
                  </a:cubicBezTo>
                  <a:cubicBezTo>
                    <a:pt x="5167" y="1255"/>
                    <a:pt x="4180" y="139"/>
                    <a:pt x="2830" y="9"/>
                  </a:cubicBezTo>
                  <a:cubicBezTo>
                    <a:pt x="2762" y="3"/>
                    <a:pt x="2693" y="1"/>
                    <a:pt x="2625" y="1"/>
                  </a:cubicBezTo>
                  <a:close/>
                </a:path>
              </a:pathLst>
            </a:custGeom>
            <a:solidFill>
              <a:srgbClr val="FF4000"/>
            </a:solidFill>
            <a:ln w="4550" cap="flat" cmpd="sng">
              <a:solidFill>
                <a:srgbClr val="000000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" name="Google Shape;1437;p16"/>
            <p:cNvSpPr/>
            <p:nvPr/>
          </p:nvSpPr>
          <p:spPr>
            <a:xfrm>
              <a:off x="2285554" y="2687348"/>
              <a:ext cx="155010" cy="138126"/>
            </a:xfrm>
            <a:custGeom>
              <a:avLst/>
              <a:gdLst/>
              <a:ahLst/>
              <a:cxnLst/>
              <a:rect l="l" t="t" r="r" b="b"/>
              <a:pathLst>
                <a:path w="5167" h="4646" extrusionOk="0">
                  <a:moveTo>
                    <a:pt x="2559" y="1"/>
                  </a:moveTo>
                  <a:cubicBezTo>
                    <a:pt x="1313" y="1"/>
                    <a:pt x="252" y="921"/>
                    <a:pt x="130" y="2115"/>
                  </a:cubicBezTo>
                  <a:cubicBezTo>
                    <a:pt x="0" y="3387"/>
                    <a:pt x="987" y="4530"/>
                    <a:pt x="2337" y="4633"/>
                  </a:cubicBezTo>
                  <a:cubicBezTo>
                    <a:pt x="2419" y="4641"/>
                    <a:pt x="2500" y="4645"/>
                    <a:pt x="2581" y="4645"/>
                  </a:cubicBezTo>
                  <a:cubicBezTo>
                    <a:pt x="3831" y="4645"/>
                    <a:pt x="4915" y="3725"/>
                    <a:pt x="5037" y="2531"/>
                  </a:cubicBezTo>
                  <a:cubicBezTo>
                    <a:pt x="5166" y="1259"/>
                    <a:pt x="4180" y="116"/>
                    <a:pt x="2804" y="12"/>
                  </a:cubicBezTo>
                  <a:cubicBezTo>
                    <a:pt x="2722" y="5"/>
                    <a:pt x="2640" y="1"/>
                    <a:pt x="2559" y="1"/>
                  </a:cubicBezTo>
                  <a:close/>
                </a:path>
              </a:pathLst>
            </a:custGeom>
            <a:solidFill>
              <a:srgbClr val="FF4000"/>
            </a:solidFill>
            <a:ln w="4550" cap="flat" cmpd="sng">
              <a:solidFill>
                <a:srgbClr val="000000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" name="Google Shape;1438;p16"/>
            <p:cNvSpPr/>
            <p:nvPr/>
          </p:nvSpPr>
          <p:spPr>
            <a:xfrm>
              <a:off x="2171829" y="2695850"/>
              <a:ext cx="156600" cy="139523"/>
            </a:xfrm>
            <a:custGeom>
              <a:avLst/>
              <a:gdLst/>
              <a:ahLst/>
              <a:cxnLst/>
              <a:rect l="l" t="t" r="r" b="b"/>
              <a:pathLst>
                <a:path w="5220" h="4693" extrusionOk="0">
                  <a:moveTo>
                    <a:pt x="2608" y="0"/>
                  </a:moveTo>
                  <a:cubicBezTo>
                    <a:pt x="1336" y="0"/>
                    <a:pt x="253" y="922"/>
                    <a:pt x="131" y="2141"/>
                  </a:cubicBezTo>
                  <a:cubicBezTo>
                    <a:pt x="1" y="3413"/>
                    <a:pt x="1013" y="4555"/>
                    <a:pt x="2363" y="4685"/>
                  </a:cubicBezTo>
                  <a:cubicBezTo>
                    <a:pt x="2433" y="4690"/>
                    <a:pt x="2503" y="4693"/>
                    <a:pt x="2572" y="4693"/>
                  </a:cubicBezTo>
                  <a:cubicBezTo>
                    <a:pt x="3861" y="4693"/>
                    <a:pt x="4966" y="3788"/>
                    <a:pt x="5089" y="2556"/>
                  </a:cubicBezTo>
                  <a:cubicBezTo>
                    <a:pt x="5219" y="1258"/>
                    <a:pt x="4233" y="116"/>
                    <a:pt x="2857" y="12"/>
                  </a:cubicBezTo>
                  <a:cubicBezTo>
                    <a:pt x="2773" y="4"/>
                    <a:pt x="2690" y="0"/>
                    <a:pt x="2608" y="0"/>
                  </a:cubicBezTo>
                  <a:close/>
                </a:path>
              </a:pathLst>
            </a:custGeom>
            <a:solidFill>
              <a:srgbClr val="FF4000"/>
            </a:solidFill>
            <a:ln w="4550" cap="flat" cmpd="sng">
              <a:solidFill>
                <a:srgbClr val="000000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" name="Google Shape;1439;p16"/>
            <p:cNvSpPr/>
            <p:nvPr/>
          </p:nvSpPr>
          <p:spPr>
            <a:xfrm>
              <a:off x="2048025" y="2683602"/>
              <a:ext cx="159690" cy="142615"/>
            </a:xfrm>
            <a:custGeom>
              <a:avLst/>
              <a:gdLst/>
              <a:ahLst/>
              <a:cxnLst/>
              <a:rect l="l" t="t" r="r" b="b"/>
              <a:pathLst>
                <a:path w="5323" h="4797" extrusionOk="0">
                  <a:moveTo>
                    <a:pt x="2700" y="1"/>
                  </a:moveTo>
                  <a:cubicBezTo>
                    <a:pt x="1385" y="1"/>
                    <a:pt x="253" y="931"/>
                    <a:pt x="130" y="2189"/>
                  </a:cubicBezTo>
                  <a:cubicBezTo>
                    <a:pt x="0" y="3513"/>
                    <a:pt x="1013" y="4682"/>
                    <a:pt x="2415" y="4785"/>
                  </a:cubicBezTo>
                  <a:cubicBezTo>
                    <a:pt x="2498" y="4793"/>
                    <a:pt x="2580" y="4797"/>
                    <a:pt x="2662" y="4797"/>
                  </a:cubicBezTo>
                  <a:cubicBezTo>
                    <a:pt x="3958" y="4797"/>
                    <a:pt x="5044" y="3852"/>
                    <a:pt x="5166" y="2631"/>
                  </a:cubicBezTo>
                  <a:cubicBezTo>
                    <a:pt x="5322" y="1307"/>
                    <a:pt x="4284" y="138"/>
                    <a:pt x="2908" y="9"/>
                  </a:cubicBezTo>
                  <a:cubicBezTo>
                    <a:pt x="2838" y="3"/>
                    <a:pt x="2769" y="1"/>
                    <a:pt x="2700" y="1"/>
                  </a:cubicBezTo>
                  <a:close/>
                </a:path>
              </a:pathLst>
            </a:custGeom>
            <a:solidFill>
              <a:srgbClr val="FF4000"/>
            </a:solidFill>
            <a:ln w="4550" cap="flat" cmpd="sng">
              <a:solidFill>
                <a:srgbClr val="000000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" name="Google Shape;1440;p16"/>
            <p:cNvSpPr/>
            <p:nvPr/>
          </p:nvSpPr>
          <p:spPr>
            <a:xfrm>
              <a:off x="1917171" y="2663447"/>
              <a:ext cx="159690" cy="142615"/>
            </a:xfrm>
            <a:custGeom>
              <a:avLst/>
              <a:gdLst/>
              <a:ahLst/>
              <a:cxnLst/>
              <a:rect l="l" t="t" r="r" b="b"/>
              <a:pathLst>
                <a:path w="5323" h="4797" extrusionOk="0">
                  <a:moveTo>
                    <a:pt x="2661" y="0"/>
                  </a:moveTo>
                  <a:cubicBezTo>
                    <a:pt x="1362" y="0"/>
                    <a:pt x="253" y="947"/>
                    <a:pt x="131" y="2192"/>
                  </a:cubicBezTo>
                  <a:cubicBezTo>
                    <a:pt x="1" y="3490"/>
                    <a:pt x="1013" y="4659"/>
                    <a:pt x="2415" y="4788"/>
                  </a:cubicBezTo>
                  <a:cubicBezTo>
                    <a:pt x="2485" y="4794"/>
                    <a:pt x="2554" y="4796"/>
                    <a:pt x="2622" y="4796"/>
                  </a:cubicBezTo>
                  <a:cubicBezTo>
                    <a:pt x="3935" y="4796"/>
                    <a:pt x="5045" y="3866"/>
                    <a:pt x="5193" y="2608"/>
                  </a:cubicBezTo>
                  <a:cubicBezTo>
                    <a:pt x="5323" y="1284"/>
                    <a:pt x="4284" y="141"/>
                    <a:pt x="2908" y="12"/>
                  </a:cubicBezTo>
                  <a:cubicBezTo>
                    <a:pt x="2825" y="4"/>
                    <a:pt x="2742" y="0"/>
                    <a:pt x="2661" y="0"/>
                  </a:cubicBezTo>
                  <a:close/>
                </a:path>
              </a:pathLst>
            </a:custGeom>
            <a:solidFill>
              <a:srgbClr val="FF4000"/>
            </a:solidFill>
            <a:ln w="4550" cap="flat" cmpd="sng">
              <a:solidFill>
                <a:srgbClr val="000000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1" name="Google Shape;1441;p16"/>
            <p:cNvSpPr/>
            <p:nvPr/>
          </p:nvSpPr>
          <p:spPr>
            <a:xfrm>
              <a:off x="1783227" y="2641835"/>
              <a:ext cx="161250" cy="143477"/>
            </a:xfrm>
            <a:custGeom>
              <a:avLst/>
              <a:gdLst/>
              <a:ahLst/>
              <a:cxnLst/>
              <a:rect l="l" t="t" r="r" b="b"/>
              <a:pathLst>
                <a:path w="5375" h="4826" extrusionOk="0">
                  <a:moveTo>
                    <a:pt x="2686" y="0"/>
                  </a:moveTo>
                  <a:cubicBezTo>
                    <a:pt x="1388" y="0"/>
                    <a:pt x="278" y="947"/>
                    <a:pt x="156" y="2192"/>
                  </a:cubicBezTo>
                  <a:cubicBezTo>
                    <a:pt x="1" y="3516"/>
                    <a:pt x="1039" y="4711"/>
                    <a:pt x="2441" y="4814"/>
                  </a:cubicBezTo>
                  <a:cubicBezTo>
                    <a:pt x="2526" y="4822"/>
                    <a:pt x="2610" y="4826"/>
                    <a:pt x="2693" y="4826"/>
                  </a:cubicBezTo>
                  <a:cubicBezTo>
                    <a:pt x="4013" y="4826"/>
                    <a:pt x="5122" y="3879"/>
                    <a:pt x="5245" y="2634"/>
                  </a:cubicBezTo>
                  <a:cubicBezTo>
                    <a:pt x="5374" y="1310"/>
                    <a:pt x="4362" y="116"/>
                    <a:pt x="2934" y="12"/>
                  </a:cubicBezTo>
                  <a:cubicBezTo>
                    <a:pt x="2851" y="4"/>
                    <a:pt x="2768" y="0"/>
                    <a:pt x="2686" y="0"/>
                  </a:cubicBezTo>
                  <a:close/>
                </a:path>
              </a:pathLst>
            </a:custGeom>
            <a:solidFill>
              <a:srgbClr val="FF4000"/>
            </a:solidFill>
            <a:ln w="4550" cap="flat" cmpd="sng">
              <a:solidFill>
                <a:srgbClr val="000000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2" name="Google Shape;1442;p16"/>
            <p:cNvSpPr/>
            <p:nvPr/>
          </p:nvSpPr>
          <p:spPr>
            <a:xfrm>
              <a:off x="1505980" y="2697396"/>
              <a:ext cx="164370" cy="146569"/>
            </a:xfrm>
            <a:custGeom>
              <a:avLst/>
              <a:gdLst/>
              <a:ahLst/>
              <a:cxnLst/>
              <a:rect l="l" t="t" r="r" b="b"/>
              <a:pathLst>
                <a:path w="5479" h="4930" extrusionOk="0">
                  <a:moveTo>
                    <a:pt x="2739" y="1"/>
                  </a:moveTo>
                  <a:cubicBezTo>
                    <a:pt x="1411" y="1"/>
                    <a:pt x="253" y="973"/>
                    <a:pt x="130" y="2245"/>
                  </a:cubicBezTo>
                  <a:cubicBezTo>
                    <a:pt x="0" y="3594"/>
                    <a:pt x="1039" y="4789"/>
                    <a:pt x="2493" y="4918"/>
                  </a:cubicBezTo>
                  <a:cubicBezTo>
                    <a:pt x="2576" y="4926"/>
                    <a:pt x="2658" y="4930"/>
                    <a:pt x="2739" y="4930"/>
                  </a:cubicBezTo>
                  <a:cubicBezTo>
                    <a:pt x="4064" y="4930"/>
                    <a:pt x="5202" y="3958"/>
                    <a:pt x="5348" y="2686"/>
                  </a:cubicBezTo>
                  <a:cubicBezTo>
                    <a:pt x="5478" y="1336"/>
                    <a:pt x="4414" y="116"/>
                    <a:pt x="2986" y="12"/>
                  </a:cubicBezTo>
                  <a:cubicBezTo>
                    <a:pt x="2903" y="4"/>
                    <a:pt x="2821" y="1"/>
                    <a:pt x="2739" y="1"/>
                  </a:cubicBezTo>
                  <a:close/>
                </a:path>
              </a:pathLst>
            </a:custGeom>
            <a:solidFill>
              <a:srgbClr val="FF4000"/>
            </a:solidFill>
            <a:ln w="5200" cap="flat" cmpd="sng">
              <a:solidFill>
                <a:srgbClr val="000000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" name="Google Shape;1443;p16"/>
            <p:cNvSpPr/>
            <p:nvPr/>
          </p:nvSpPr>
          <p:spPr>
            <a:xfrm>
              <a:off x="1375936" y="2751411"/>
              <a:ext cx="165120" cy="146569"/>
            </a:xfrm>
            <a:custGeom>
              <a:avLst/>
              <a:gdLst/>
              <a:ahLst/>
              <a:cxnLst/>
              <a:rect l="l" t="t" r="r" b="b"/>
              <a:pathLst>
                <a:path w="5504" h="4930" extrusionOk="0">
                  <a:moveTo>
                    <a:pt x="2761" y="1"/>
                  </a:moveTo>
                  <a:cubicBezTo>
                    <a:pt x="1414" y="1"/>
                    <a:pt x="278" y="973"/>
                    <a:pt x="156" y="2245"/>
                  </a:cubicBezTo>
                  <a:cubicBezTo>
                    <a:pt x="0" y="3595"/>
                    <a:pt x="1064" y="4815"/>
                    <a:pt x="2492" y="4919"/>
                  </a:cubicBezTo>
                  <a:cubicBezTo>
                    <a:pt x="2577" y="4926"/>
                    <a:pt x="2660" y="4930"/>
                    <a:pt x="2743" y="4930"/>
                  </a:cubicBezTo>
                  <a:cubicBezTo>
                    <a:pt x="4090" y="4930"/>
                    <a:pt x="5226" y="3958"/>
                    <a:pt x="5348" y="2686"/>
                  </a:cubicBezTo>
                  <a:cubicBezTo>
                    <a:pt x="5504" y="1336"/>
                    <a:pt x="4439" y="142"/>
                    <a:pt x="3011" y="12"/>
                  </a:cubicBezTo>
                  <a:cubicBezTo>
                    <a:pt x="2927" y="5"/>
                    <a:pt x="2843" y="1"/>
                    <a:pt x="2761" y="1"/>
                  </a:cubicBezTo>
                  <a:close/>
                </a:path>
              </a:pathLst>
            </a:custGeom>
            <a:solidFill>
              <a:srgbClr val="FF4000"/>
            </a:solidFill>
            <a:ln w="5200" cap="flat" cmpd="sng">
              <a:solidFill>
                <a:srgbClr val="000000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" name="Google Shape;1444;p16"/>
            <p:cNvSpPr/>
            <p:nvPr/>
          </p:nvSpPr>
          <p:spPr>
            <a:xfrm>
              <a:off x="1217843" y="2757713"/>
              <a:ext cx="168240" cy="150196"/>
            </a:xfrm>
            <a:custGeom>
              <a:avLst/>
              <a:gdLst/>
              <a:ahLst/>
              <a:cxnLst/>
              <a:rect l="l" t="t" r="r" b="b"/>
              <a:pathLst>
                <a:path w="5608" h="5052" extrusionOk="0">
                  <a:moveTo>
                    <a:pt x="2855" y="1"/>
                  </a:moveTo>
                  <a:cubicBezTo>
                    <a:pt x="1464" y="1"/>
                    <a:pt x="279" y="982"/>
                    <a:pt x="156" y="2292"/>
                  </a:cubicBezTo>
                  <a:cubicBezTo>
                    <a:pt x="0" y="3694"/>
                    <a:pt x="1090" y="4914"/>
                    <a:pt x="2544" y="5044"/>
                  </a:cubicBezTo>
                  <a:cubicBezTo>
                    <a:pt x="2614" y="5049"/>
                    <a:pt x="2684" y="5052"/>
                    <a:pt x="2753" y="5052"/>
                  </a:cubicBezTo>
                  <a:cubicBezTo>
                    <a:pt x="4144" y="5052"/>
                    <a:pt x="5328" y="4071"/>
                    <a:pt x="5452" y="2760"/>
                  </a:cubicBezTo>
                  <a:cubicBezTo>
                    <a:pt x="5608" y="1358"/>
                    <a:pt x="4517" y="138"/>
                    <a:pt x="3063" y="8"/>
                  </a:cubicBezTo>
                  <a:cubicBezTo>
                    <a:pt x="2993" y="3"/>
                    <a:pt x="2924" y="1"/>
                    <a:pt x="2855" y="1"/>
                  </a:cubicBezTo>
                  <a:close/>
                </a:path>
              </a:pathLst>
            </a:custGeom>
            <a:solidFill>
              <a:srgbClr val="FF4000"/>
            </a:solidFill>
            <a:ln w="5200" cap="flat" cmpd="sng">
              <a:solidFill>
                <a:srgbClr val="000000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" name="Google Shape;1445;p16"/>
            <p:cNvSpPr/>
            <p:nvPr/>
          </p:nvSpPr>
          <p:spPr>
            <a:xfrm>
              <a:off x="1059720" y="2743711"/>
              <a:ext cx="167490" cy="149661"/>
            </a:xfrm>
            <a:custGeom>
              <a:avLst/>
              <a:gdLst/>
              <a:ahLst/>
              <a:cxnLst/>
              <a:rect l="l" t="t" r="r" b="b"/>
              <a:pathLst>
                <a:path w="5583" h="5034" extrusionOk="0">
                  <a:moveTo>
                    <a:pt x="2815" y="1"/>
                  </a:moveTo>
                  <a:cubicBezTo>
                    <a:pt x="1441" y="1"/>
                    <a:pt x="279" y="998"/>
                    <a:pt x="157" y="2296"/>
                  </a:cubicBezTo>
                  <a:cubicBezTo>
                    <a:pt x="1" y="3672"/>
                    <a:pt x="1065" y="4892"/>
                    <a:pt x="2545" y="5022"/>
                  </a:cubicBezTo>
                  <a:cubicBezTo>
                    <a:pt x="2629" y="5029"/>
                    <a:pt x="2713" y="5033"/>
                    <a:pt x="2796" y="5033"/>
                  </a:cubicBezTo>
                  <a:cubicBezTo>
                    <a:pt x="4148" y="5033"/>
                    <a:pt x="5330" y="4058"/>
                    <a:pt x="5453" y="2737"/>
                  </a:cubicBezTo>
                  <a:cubicBezTo>
                    <a:pt x="5583" y="1362"/>
                    <a:pt x="4518" y="141"/>
                    <a:pt x="3064" y="12"/>
                  </a:cubicBezTo>
                  <a:cubicBezTo>
                    <a:pt x="2980" y="4"/>
                    <a:pt x="2897" y="1"/>
                    <a:pt x="2815" y="1"/>
                  </a:cubicBezTo>
                  <a:close/>
                </a:path>
              </a:pathLst>
            </a:custGeom>
            <a:solidFill>
              <a:srgbClr val="FF4000"/>
            </a:solidFill>
            <a:ln w="5200" cap="flat" cmpd="sng">
              <a:solidFill>
                <a:srgbClr val="000000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6" name="Google Shape;1446;p16"/>
            <p:cNvSpPr/>
            <p:nvPr/>
          </p:nvSpPr>
          <p:spPr>
            <a:xfrm>
              <a:off x="918007" y="2685178"/>
              <a:ext cx="168240" cy="149542"/>
            </a:xfrm>
            <a:custGeom>
              <a:avLst/>
              <a:gdLst/>
              <a:ahLst/>
              <a:cxnLst/>
              <a:rect l="l" t="t" r="r" b="b"/>
              <a:pathLst>
                <a:path w="5608" h="5030" extrusionOk="0">
                  <a:moveTo>
                    <a:pt x="2855" y="0"/>
                  </a:moveTo>
                  <a:cubicBezTo>
                    <a:pt x="1464" y="0"/>
                    <a:pt x="280" y="981"/>
                    <a:pt x="156" y="2292"/>
                  </a:cubicBezTo>
                  <a:cubicBezTo>
                    <a:pt x="0" y="3668"/>
                    <a:pt x="1090" y="4888"/>
                    <a:pt x="2544" y="5018"/>
                  </a:cubicBezTo>
                  <a:cubicBezTo>
                    <a:pt x="2630" y="5025"/>
                    <a:pt x="2715" y="5029"/>
                    <a:pt x="2800" y="5029"/>
                  </a:cubicBezTo>
                  <a:cubicBezTo>
                    <a:pt x="4171" y="5029"/>
                    <a:pt x="5330" y="4056"/>
                    <a:pt x="5452" y="2759"/>
                  </a:cubicBezTo>
                  <a:cubicBezTo>
                    <a:pt x="5608" y="1357"/>
                    <a:pt x="4517" y="137"/>
                    <a:pt x="3063" y="8"/>
                  </a:cubicBezTo>
                  <a:cubicBezTo>
                    <a:pt x="2994" y="3"/>
                    <a:pt x="2924" y="0"/>
                    <a:pt x="2855" y="0"/>
                  </a:cubicBezTo>
                  <a:close/>
                </a:path>
              </a:pathLst>
            </a:custGeom>
            <a:solidFill>
              <a:srgbClr val="FF4000"/>
            </a:solidFill>
            <a:ln w="5200" cap="flat" cmpd="sng">
              <a:solidFill>
                <a:srgbClr val="000000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7" name="Google Shape;1447;p16"/>
            <p:cNvSpPr/>
            <p:nvPr/>
          </p:nvSpPr>
          <p:spPr>
            <a:xfrm>
              <a:off x="482667" y="3059447"/>
              <a:ext cx="75570" cy="292840"/>
            </a:xfrm>
            <a:custGeom>
              <a:avLst/>
              <a:gdLst/>
              <a:ahLst/>
              <a:cxnLst/>
              <a:rect l="l" t="t" r="r" b="b"/>
              <a:pathLst>
                <a:path w="2519" h="9850" extrusionOk="0">
                  <a:moveTo>
                    <a:pt x="563" y="1"/>
                  </a:moveTo>
                  <a:cubicBezTo>
                    <a:pt x="532" y="1"/>
                    <a:pt x="500" y="3"/>
                    <a:pt x="467" y="8"/>
                  </a:cubicBezTo>
                  <a:cubicBezTo>
                    <a:pt x="182" y="60"/>
                    <a:pt x="0" y="294"/>
                    <a:pt x="0" y="554"/>
                  </a:cubicBezTo>
                  <a:cubicBezTo>
                    <a:pt x="0" y="580"/>
                    <a:pt x="0" y="606"/>
                    <a:pt x="0" y="606"/>
                  </a:cubicBezTo>
                  <a:lnTo>
                    <a:pt x="753" y="4967"/>
                  </a:lnTo>
                  <a:cubicBezTo>
                    <a:pt x="753" y="4967"/>
                    <a:pt x="1272" y="6317"/>
                    <a:pt x="1376" y="6525"/>
                  </a:cubicBezTo>
                  <a:cubicBezTo>
                    <a:pt x="1324" y="6758"/>
                    <a:pt x="1013" y="9251"/>
                    <a:pt x="1013" y="9251"/>
                  </a:cubicBezTo>
                  <a:cubicBezTo>
                    <a:pt x="1013" y="9276"/>
                    <a:pt x="1013" y="9302"/>
                    <a:pt x="1013" y="9354"/>
                  </a:cubicBezTo>
                  <a:cubicBezTo>
                    <a:pt x="1013" y="9588"/>
                    <a:pt x="1220" y="9796"/>
                    <a:pt x="1480" y="9848"/>
                  </a:cubicBezTo>
                  <a:cubicBezTo>
                    <a:pt x="1497" y="9849"/>
                    <a:pt x="1515" y="9850"/>
                    <a:pt x="1532" y="9850"/>
                  </a:cubicBezTo>
                  <a:cubicBezTo>
                    <a:pt x="1823" y="9850"/>
                    <a:pt x="2078" y="9650"/>
                    <a:pt x="2103" y="9380"/>
                  </a:cubicBezTo>
                  <a:lnTo>
                    <a:pt x="2518" y="6395"/>
                  </a:lnTo>
                  <a:cubicBezTo>
                    <a:pt x="2518" y="6395"/>
                    <a:pt x="1869" y="4785"/>
                    <a:pt x="1817" y="4681"/>
                  </a:cubicBezTo>
                  <a:cubicBezTo>
                    <a:pt x="1817" y="4578"/>
                    <a:pt x="1116" y="450"/>
                    <a:pt x="1116" y="450"/>
                  </a:cubicBezTo>
                  <a:cubicBezTo>
                    <a:pt x="1070" y="194"/>
                    <a:pt x="836" y="1"/>
                    <a:pt x="563" y="1"/>
                  </a:cubicBezTo>
                  <a:close/>
                </a:path>
              </a:pathLst>
            </a:custGeom>
            <a:solidFill>
              <a:srgbClr val="FFBF00"/>
            </a:solidFill>
            <a:ln w="5200" cap="flat" cmpd="sng">
              <a:solidFill>
                <a:srgbClr val="490101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" name="Google Shape;1448;p16"/>
            <p:cNvSpPr/>
            <p:nvPr/>
          </p:nvSpPr>
          <p:spPr>
            <a:xfrm>
              <a:off x="3385184" y="3298575"/>
              <a:ext cx="157350" cy="140326"/>
            </a:xfrm>
            <a:custGeom>
              <a:avLst/>
              <a:gdLst/>
              <a:ahLst/>
              <a:cxnLst/>
              <a:rect l="l" t="t" r="r" b="b"/>
              <a:pathLst>
                <a:path w="5245" h="4720" extrusionOk="0">
                  <a:moveTo>
                    <a:pt x="2612" y="1"/>
                  </a:moveTo>
                  <a:cubicBezTo>
                    <a:pt x="1359" y="1"/>
                    <a:pt x="252" y="922"/>
                    <a:pt x="131" y="2141"/>
                  </a:cubicBezTo>
                  <a:cubicBezTo>
                    <a:pt x="1" y="3439"/>
                    <a:pt x="1013" y="4581"/>
                    <a:pt x="2389" y="4711"/>
                  </a:cubicBezTo>
                  <a:cubicBezTo>
                    <a:pt x="2459" y="4717"/>
                    <a:pt x="2529" y="4719"/>
                    <a:pt x="2598" y="4719"/>
                  </a:cubicBezTo>
                  <a:cubicBezTo>
                    <a:pt x="3886" y="4719"/>
                    <a:pt x="4992" y="3814"/>
                    <a:pt x="5115" y="2582"/>
                  </a:cubicBezTo>
                  <a:cubicBezTo>
                    <a:pt x="5245" y="1284"/>
                    <a:pt x="4232" y="116"/>
                    <a:pt x="2856" y="12"/>
                  </a:cubicBezTo>
                  <a:cubicBezTo>
                    <a:pt x="2774" y="4"/>
                    <a:pt x="2693" y="1"/>
                    <a:pt x="2612" y="1"/>
                  </a:cubicBezTo>
                  <a:close/>
                </a:path>
              </a:pathLst>
            </a:custGeom>
            <a:solidFill>
              <a:srgbClr val="EB4000"/>
            </a:solidFill>
            <a:ln w="4550" cap="flat" cmpd="sng">
              <a:solidFill>
                <a:srgbClr val="000000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9" name="Google Shape;1449;p16"/>
            <p:cNvSpPr/>
            <p:nvPr/>
          </p:nvSpPr>
          <p:spPr>
            <a:xfrm>
              <a:off x="3254360" y="3276309"/>
              <a:ext cx="157350" cy="140950"/>
            </a:xfrm>
            <a:custGeom>
              <a:avLst/>
              <a:gdLst/>
              <a:ahLst/>
              <a:cxnLst/>
              <a:rect l="l" t="t" r="r" b="b"/>
              <a:pathLst>
                <a:path w="5245" h="4741" extrusionOk="0">
                  <a:moveTo>
                    <a:pt x="2652" y="1"/>
                  </a:moveTo>
                  <a:cubicBezTo>
                    <a:pt x="1362" y="1"/>
                    <a:pt x="254" y="930"/>
                    <a:pt x="130" y="2163"/>
                  </a:cubicBezTo>
                  <a:cubicBezTo>
                    <a:pt x="0" y="3461"/>
                    <a:pt x="1013" y="4604"/>
                    <a:pt x="2363" y="4733"/>
                  </a:cubicBezTo>
                  <a:cubicBezTo>
                    <a:pt x="2431" y="4738"/>
                    <a:pt x="2499" y="4741"/>
                    <a:pt x="2566" y="4741"/>
                  </a:cubicBezTo>
                  <a:cubicBezTo>
                    <a:pt x="3857" y="4741"/>
                    <a:pt x="4967" y="3812"/>
                    <a:pt x="5115" y="2579"/>
                  </a:cubicBezTo>
                  <a:cubicBezTo>
                    <a:pt x="5244" y="1281"/>
                    <a:pt x="4232" y="138"/>
                    <a:pt x="2856" y="8"/>
                  </a:cubicBezTo>
                  <a:cubicBezTo>
                    <a:pt x="2788" y="3"/>
                    <a:pt x="2720" y="1"/>
                    <a:pt x="2652" y="1"/>
                  </a:cubicBezTo>
                  <a:close/>
                </a:path>
              </a:pathLst>
            </a:custGeom>
            <a:solidFill>
              <a:srgbClr val="EB4000"/>
            </a:solidFill>
            <a:ln w="4550" cap="flat" cmpd="sng">
              <a:solidFill>
                <a:srgbClr val="000000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0" name="Google Shape;1450;p16"/>
            <p:cNvSpPr/>
            <p:nvPr/>
          </p:nvSpPr>
          <p:spPr>
            <a:xfrm>
              <a:off x="3118076" y="3263853"/>
              <a:ext cx="157350" cy="140415"/>
            </a:xfrm>
            <a:custGeom>
              <a:avLst/>
              <a:gdLst/>
              <a:ahLst/>
              <a:cxnLst/>
              <a:rect l="l" t="t" r="r" b="b"/>
              <a:pathLst>
                <a:path w="5245" h="4723" extrusionOk="0">
                  <a:moveTo>
                    <a:pt x="2611" y="0"/>
                  </a:moveTo>
                  <a:cubicBezTo>
                    <a:pt x="1359" y="0"/>
                    <a:pt x="252" y="922"/>
                    <a:pt x="130" y="2141"/>
                  </a:cubicBezTo>
                  <a:cubicBezTo>
                    <a:pt x="0" y="3439"/>
                    <a:pt x="1013" y="4607"/>
                    <a:pt x="2389" y="4711"/>
                  </a:cubicBezTo>
                  <a:cubicBezTo>
                    <a:pt x="2472" y="4719"/>
                    <a:pt x="2555" y="4723"/>
                    <a:pt x="2638" y="4723"/>
                  </a:cubicBezTo>
                  <a:cubicBezTo>
                    <a:pt x="3909" y="4723"/>
                    <a:pt x="4993" y="3801"/>
                    <a:pt x="5115" y="2582"/>
                  </a:cubicBezTo>
                  <a:cubicBezTo>
                    <a:pt x="5244" y="1284"/>
                    <a:pt x="4232" y="142"/>
                    <a:pt x="2856" y="12"/>
                  </a:cubicBezTo>
                  <a:cubicBezTo>
                    <a:pt x="2774" y="4"/>
                    <a:pt x="2692" y="0"/>
                    <a:pt x="2611" y="0"/>
                  </a:cubicBezTo>
                  <a:close/>
                </a:path>
              </a:pathLst>
            </a:custGeom>
            <a:solidFill>
              <a:srgbClr val="EB4000"/>
            </a:solidFill>
            <a:ln w="4550" cap="flat" cmpd="sng">
              <a:solidFill>
                <a:srgbClr val="000000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1" name="Google Shape;1451;p16"/>
            <p:cNvSpPr/>
            <p:nvPr/>
          </p:nvSpPr>
          <p:spPr>
            <a:xfrm>
              <a:off x="2984102" y="3261653"/>
              <a:ext cx="158910" cy="141842"/>
            </a:xfrm>
            <a:custGeom>
              <a:avLst/>
              <a:gdLst/>
              <a:ahLst/>
              <a:cxnLst/>
              <a:rect l="l" t="t" r="r" b="b"/>
              <a:pathLst>
                <a:path w="5297" h="4771" extrusionOk="0">
                  <a:moveTo>
                    <a:pt x="2679" y="1"/>
                  </a:moveTo>
                  <a:cubicBezTo>
                    <a:pt x="1386" y="1"/>
                    <a:pt x="254" y="929"/>
                    <a:pt x="131" y="2163"/>
                  </a:cubicBezTo>
                  <a:cubicBezTo>
                    <a:pt x="1" y="3487"/>
                    <a:pt x="1013" y="4629"/>
                    <a:pt x="2415" y="4759"/>
                  </a:cubicBezTo>
                  <a:cubicBezTo>
                    <a:pt x="2497" y="4767"/>
                    <a:pt x="2578" y="4771"/>
                    <a:pt x="2659" y="4771"/>
                  </a:cubicBezTo>
                  <a:cubicBezTo>
                    <a:pt x="3935" y="4771"/>
                    <a:pt x="5045" y="3825"/>
                    <a:pt x="5167" y="2604"/>
                  </a:cubicBezTo>
                  <a:cubicBezTo>
                    <a:pt x="5297" y="1280"/>
                    <a:pt x="4285" y="138"/>
                    <a:pt x="2883" y="8"/>
                  </a:cubicBezTo>
                  <a:cubicBezTo>
                    <a:pt x="2814" y="3"/>
                    <a:pt x="2746" y="1"/>
                    <a:pt x="2679" y="1"/>
                  </a:cubicBezTo>
                  <a:close/>
                </a:path>
              </a:pathLst>
            </a:custGeom>
            <a:solidFill>
              <a:srgbClr val="EB4000"/>
            </a:solidFill>
            <a:ln w="4550" cap="flat" cmpd="sng">
              <a:solidFill>
                <a:srgbClr val="000000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2" name="Google Shape;1452;p16"/>
            <p:cNvSpPr/>
            <p:nvPr/>
          </p:nvSpPr>
          <p:spPr>
            <a:xfrm>
              <a:off x="2851718" y="3296375"/>
              <a:ext cx="158910" cy="141842"/>
            </a:xfrm>
            <a:custGeom>
              <a:avLst/>
              <a:gdLst/>
              <a:ahLst/>
              <a:cxnLst/>
              <a:rect l="l" t="t" r="r" b="b"/>
              <a:pathLst>
                <a:path w="5297" h="4771" extrusionOk="0">
                  <a:moveTo>
                    <a:pt x="2679" y="1"/>
                  </a:moveTo>
                  <a:cubicBezTo>
                    <a:pt x="1385" y="1"/>
                    <a:pt x="254" y="930"/>
                    <a:pt x="130" y="2163"/>
                  </a:cubicBezTo>
                  <a:cubicBezTo>
                    <a:pt x="1" y="3487"/>
                    <a:pt x="1013" y="4655"/>
                    <a:pt x="2415" y="4759"/>
                  </a:cubicBezTo>
                  <a:cubicBezTo>
                    <a:pt x="2497" y="4767"/>
                    <a:pt x="2578" y="4771"/>
                    <a:pt x="2659" y="4771"/>
                  </a:cubicBezTo>
                  <a:cubicBezTo>
                    <a:pt x="3935" y="4771"/>
                    <a:pt x="5045" y="3825"/>
                    <a:pt x="5167" y="2605"/>
                  </a:cubicBezTo>
                  <a:cubicBezTo>
                    <a:pt x="5297" y="1281"/>
                    <a:pt x="4284" y="138"/>
                    <a:pt x="2882" y="8"/>
                  </a:cubicBezTo>
                  <a:cubicBezTo>
                    <a:pt x="2814" y="3"/>
                    <a:pt x="2746" y="1"/>
                    <a:pt x="2679" y="1"/>
                  </a:cubicBezTo>
                  <a:close/>
                </a:path>
              </a:pathLst>
            </a:custGeom>
            <a:solidFill>
              <a:srgbClr val="EB4000"/>
            </a:solidFill>
            <a:ln w="4550" cap="flat" cmpd="sng">
              <a:solidFill>
                <a:srgbClr val="000000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3" name="Google Shape;1453;p16"/>
            <p:cNvSpPr/>
            <p:nvPr/>
          </p:nvSpPr>
          <p:spPr>
            <a:xfrm>
              <a:off x="2727884" y="3313349"/>
              <a:ext cx="158910" cy="141872"/>
            </a:xfrm>
            <a:custGeom>
              <a:avLst/>
              <a:gdLst/>
              <a:ahLst/>
              <a:cxnLst/>
              <a:rect l="l" t="t" r="r" b="b"/>
              <a:pathLst>
                <a:path w="5297" h="4772" extrusionOk="0">
                  <a:moveTo>
                    <a:pt x="2679" y="1"/>
                  </a:moveTo>
                  <a:cubicBezTo>
                    <a:pt x="1386" y="1"/>
                    <a:pt x="254" y="930"/>
                    <a:pt x="131" y="2163"/>
                  </a:cubicBezTo>
                  <a:cubicBezTo>
                    <a:pt x="1" y="3487"/>
                    <a:pt x="1013" y="4656"/>
                    <a:pt x="2415" y="4759"/>
                  </a:cubicBezTo>
                  <a:cubicBezTo>
                    <a:pt x="2499" y="4767"/>
                    <a:pt x="2582" y="4771"/>
                    <a:pt x="2664" y="4771"/>
                  </a:cubicBezTo>
                  <a:cubicBezTo>
                    <a:pt x="3938" y="4771"/>
                    <a:pt x="5045" y="3848"/>
                    <a:pt x="5167" y="2605"/>
                  </a:cubicBezTo>
                  <a:cubicBezTo>
                    <a:pt x="5297" y="1281"/>
                    <a:pt x="4284" y="138"/>
                    <a:pt x="2883" y="9"/>
                  </a:cubicBezTo>
                  <a:cubicBezTo>
                    <a:pt x="2814" y="3"/>
                    <a:pt x="2746" y="1"/>
                    <a:pt x="2679" y="1"/>
                  </a:cubicBezTo>
                  <a:close/>
                </a:path>
              </a:pathLst>
            </a:custGeom>
            <a:solidFill>
              <a:srgbClr val="EB4000"/>
            </a:solidFill>
            <a:ln w="4550" cap="flat" cmpd="sng">
              <a:solidFill>
                <a:srgbClr val="000000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4" name="Google Shape;1454;p16"/>
            <p:cNvSpPr/>
            <p:nvPr/>
          </p:nvSpPr>
          <p:spPr>
            <a:xfrm>
              <a:off x="2594720" y="3342571"/>
              <a:ext cx="160470" cy="143507"/>
            </a:xfrm>
            <a:custGeom>
              <a:avLst/>
              <a:gdLst/>
              <a:ahLst/>
              <a:cxnLst/>
              <a:rect l="l" t="t" r="r" b="b"/>
              <a:pathLst>
                <a:path w="5349" h="4827" extrusionOk="0">
                  <a:moveTo>
                    <a:pt x="2660" y="1"/>
                  </a:moveTo>
                  <a:cubicBezTo>
                    <a:pt x="1362" y="1"/>
                    <a:pt x="253" y="947"/>
                    <a:pt x="130" y="2193"/>
                  </a:cubicBezTo>
                  <a:cubicBezTo>
                    <a:pt x="1" y="3517"/>
                    <a:pt x="1013" y="4685"/>
                    <a:pt x="2415" y="4815"/>
                  </a:cubicBezTo>
                  <a:cubicBezTo>
                    <a:pt x="2498" y="4823"/>
                    <a:pt x="2581" y="4826"/>
                    <a:pt x="2663" y="4826"/>
                  </a:cubicBezTo>
                  <a:cubicBezTo>
                    <a:pt x="3961" y="4826"/>
                    <a:pt x="5072" y="3880"/>
                    <a:pt x="5219" y="2634"/>
                  </a:cubicBezTo>
                  <a:cubicBezTo>
                    <a:pt x="5349" y="1310"/>
                    <a:pt x="4310" y="142"/>
                    <a:pt x="2908" y="12"/>
                  </a:cubicBezTo>
                  <a:cubicBezTo>
                    <a:pt x="2825" y="4"/>
                    <a:pt x="2742" y="1"/>
                    <a:pt x="2660" y="1"/>
                  </a:cubicBezTo>
                  <a:close/>
                </a:path>
              </a:pathLst>
            </a:custGeom>
            <a:solidFill>
              <a:srgbClr val="EB4000"/>
            </a:solidFill>
            <a:ln w="4550" cap="flat" cmpd="sng">
              <a:solidFill>
                <a:srgbClr val="000000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5" name="Google Shape;1455;p16"/>
            <p:cNvSpPr/>
            <p:nvPr/>
          </p:nvSpPr>
          <p:spPr>
            <a:xfrm>
              <a:off x="1949900" y="3376550"/>
              <a:ext cx="165120" cy="147342"/>
            </a:xfrm>
            <a:custGeom>
              <a:avLst/>
              <a:gdLst/>
              <a:ahLst/>
              <a:cxnLst/>
              <a:rect l="l" t="t" r="r" b="b"/>
              <a:pathLst>
                <a:path w="5504" h="4956" extrusionOk="0">
                  <a:moveTo>
                    <a:pt x="2761" y="0"/>
                  </a:moveTo>
                  <a:cubicBezTo>
                    <a:pt x="1411" y="0"/>
                    <a:pt x="252" y="974"/>
                    <a:pt x="130" y="2270"/>
                  </a:cubicBezTo>
                  <a:cubicBezTo>
                    <a:pt x="0" y="3620"/>
                    <a:pt x="1039" y="4840"/>
                    <a:pt x="2492" y="4944"/>
                  </a:cubicBezTo>
                  <a:cubicBezTo>
                    <a:pt x="2579" y="4952"/>
                    <a:pt x="2664" y="4955"/>
                    <a:pt x="2749" y="4955"/>
                  </a:cubicBezTo>
                  <a:cubicBezTo>
                    <a:pt x="4093" y="4955"/>
                    <a:pt x="5227" y="4006"/>
                    <a:pt x="5374" y="2711"/>
                  </a:cubicBezTo>
                  <a:cubicBezTo>
                    <a:pt x="5504" y="1335"/>
                    <a:pt x="4439" y="141"/>
                    <a:pt x="3012" y="11"/>
                  </a:cubicBezTo>
                  <a:cubicBezTo>
                    <a:pt x="2927" y="4"/>
                    <a:pt x="2844" y="0"/>
                    <a:pt x="2761" y="0"/>
                  </a:cubicBezTo>
                  <a:close/>
                </a:path>
              </a:pathLst>
            </a:custGeom>
            <a:solidFill>
              <a:srgbClr val="EB4000"/>
            </a:solidFill>
            <a:ln w="5200" cap="flat" cmpd="sng">
              <a:solidFill>
                <a:srgbClr val="000000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6" name="Google Shape;1456;p16"/>
            <p:cNvSpPr/>
            <p:nvPr/>
          </p:nvSpPr>
          <p:spPr>
            <a:xfrm>
              <a:off x="1811276" y="3354165"/>
              <a:ext cx="167460" cy="148888"/>
            </a:xfrm>
            <a:custGeom>
              <a:avLst/>
              <a:gdLst/>
              <a:ahLst/>
              <a:cxnLst/>
              <a:rect l="l" t="t" r="r" b="b"/>
              <a:pathLst>
                <a:path w="5582" h="5008" extrusionOk="0">
                  <a:moveTo>
                    <a:pt x="2786" y="0"/>
                  </a:moveTo>
                  <a:cubicBezTo>
                    <a:pt x="1437" y="0"/>
                    <a:pt x="277" y="974"/>
                    <a:pt x="130" y="2270"/>
                  </a:cubicBezTo>
                  <a:cubicBezTo>
                    <a:pt x="0" y="3646"/>
                    <a:pt x="1064" y="4866"/>
                    <a:pt x="2518" y="4996"/>
                  </a:cubicBezTo>
                  <a:cubicBezTo>
                    <a:pt x="2604" y="5003"/>
                    <a:pt x="2689" y="5007"/>
                    <a:pt x="2774" y="5007"/>
                  </a:cubicBezTo>
                  <a:cubicBezTo>
                    <a:pt x="4145" y="5007"/>
                    <a:pt x="5304" y="4034"/>
                    <a:pt x="5426" y="2737"/>
                  </a:cubicBezTo>
                  <a:cubicBezTo>
                    <a:pt x="5582" y="1335"/>
                    <a:pt x="4491" y="115"/>
                    <a:pt x="3038" y="12"/>
                  </a:cubicBezTo>
                  <a:cubicBezTo>
                    <a:pt x="2953" y="4"/>
                    <a:pt x="2869" y="0"/>
                    <a:pt x="2786" y="0"/>
                  </a:cubicBezTo>
                  <a:close/>
                </a:path>
              </a:pathLst>
            </a:custGeom>
            <a:solidFill>
              <a:srgbClr val="EB4000"/>
            </a:solidFill>
            <a:ln w="5200" cap="flat" cmpd="sng">
              <a:solidFill>
                <a:srgbClr val="000000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7" name="Google Shape;1457;p16"/>
            <p:cNvSpPr/>
            <p:nvPr/>
          </p:nvSpPr>
          <p:spPr>
            <a:xfrm>
              <a:off x="1664853" y="3347982"/>
              <a:ext cx="167490" cy="148888"/>
            </a:xfrm>
            <a:custGeom>
              <a:avLst/>
              <a:gdLst/>
              <a:ahLst/>
              <a:cxnLst/>
              <a:rect l="l" t="t" r="r" b="b"/>
              <a:pathLst>
                <a:path w="5583" h="5008" extrusionOk="0">
                  <a:moveTo>
                    <a:pt x="2787" y="1"/>
                  </a:moveTo>
                  <a:cubicBezTo>
                    <a:pt x="1438" y="1"/>
                    <a:pt x="279" y="976"/>
                    <a:pt x="156" y="2296"/>
                  </a:cubicBezTo>
                  <a:cubicBezTo>
                    <a:pt x="0" y="3672"/>
                    <a:pt x="1065" y="4892"/>
                    <a:pt x="2545" y="4996"/>
                  </a:cubicBezTo>
                  <a:cubicBezTo>
                    <a:pt x="2629" y="5004"/>
                    <a:pt x="2713" y="5007"/>
                    <a:pt x="2796" y="5007"/>
                  </a:cubicBezTo>
                  <a:cubicBezTo>
                    <a:pt x="4145" y="5007"/>
                    <a:pt x="5304" y="4034"/>
                    <a:pt x="5426" y="2738"/>
                  </a:cubicBezTo>
                  <a:cubicBezTo>
                    <a:pt x="5582" y="1362"/>
                    <a:pt x="4518" y="142"/>
                    <a:pt x="3038" y="12"/>
                  </a:cubicBezTo>
                  <a:cubicBezTo>
                    <a:pt x="2954" y="4"/>
                    <a:pt x="2870" y="1"/>
                    <a:pt x="2787" y="1"/>
                  </a:cubicBezTo>
                  <a:close/>
                </a:path>
              </a:pathLst>
            </a:custGeom>
            <a:solidFill>
              <a:srgbClr val="EB4000"/>
            </a:solidFill>
            <a:ln w="5200" cap="flat" cmpd="sng">
              <a:solidFill>
                <a:srgbClr val="000000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8" name="Google Shape;1458;p16"/>
            <p:cNvSpPr/>
            <p:nvPr/>
          </p:nvSpPr>
          <p:spPr>
            <a:xfrm>
              <a:off x="1545698" y="3379642"/>
              <a:ext cx="170580" cy="152604"/>
            </a:xfrm>
            <a:custGeom>
              <a:avLst/>
              <a:gdLst/>
              <a:ahLst/>
              <a:cxnLst/>
              <a:rect l="l" t="t" r="r" b="b"/>
              <a:pathLst>
                <a:path w="5686" h="5133" extrusionOk="0">
                  <a:moveTo>
                    <a:pt x="2862" y="0"/>
                  </a:moveTo>
                  <a:cubicBezTo>
                    <a:pt x="1464" y="0"/>
                    <a:pt x="279" y="999"/>
                    <a:pt x="156" y="2322"/>
                  </a:cubicBezTo>
                  <a:cubicBezTo>
                    <a:pt x="0" y="3750"/>
                    <a:pt x="1091" y="4996"/>
                    <a:pt x="2597" y="5125"/>
                  </a:cubicBezTo>
                  <a:cubicBezTo>
                    <a:pt x="2665" y="5130"/>
                    <a:pt x="2733" y="5133"/>
                    <a:pt x="2800" y="5133"/>
                  </a:cubicBezTo>
                  <a:cubicBezTo>
                    <a:pt x="4196" y="5133"/>
                    <a:pt x="5408" y="4126"/>
                    <a:pt x="5556" y="2789"/>
                  </a:cubicBezTo>
                  <a:cubicBezTo>
                    <a:pt x="5686" y="1387"/>
                    <a:pt x="4596" y="141"/>
                    <a:pt x="3116" y="11"/>
                  </a:cubicBezTo>
                  <a:cubicBezTo>
                    <a:pt x="3030" y="4"/>
                    <a:pt x="2946" y="0"/>
                    <a:pt x="2862" y="0"/>
                  </a:cubicBezTo>
                  <a:close/>
                </a:path>
              </a:pathLst>
            </a:custGeom>
            <a:solidFill>
              <a:srgbClr val="EB4000"/>
            </a:solidFill>
            <a:ln w="5200" cap="flat" cmpd="sng">
              <a:solidFill>
                <a:srgbClr val="000000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9" name="Google Shape;1459;p16"/>
            <p:cNvSpPr/>
            <p:nvPr/>
          </p:nvSpPr>
          <p:spPr>
            <a:xfrm>
              <a:off x="1405514" y="3439840"/>
              <a:ext cx="170580" cy="151950"/>
            </a:xfrm>
            <a:custGeom>
              <a:avLst/>
              <a:gdLst/>
              <a:ahLst/>
              <a:cxnLst/>
              <a:rect l="l" t="t" r="r" b="b"/>
              <a:pathLst>
                <a:path w="5686" h="5111" extrusionOk="0">
                  <a:moveTo>
                    <a:pt x="2840" y="0"/>
                  </a:moveTo>
                  <a:cubicBezTo>
                    <a:pt x="1464" y="0"/>
                    <a:pt x="279" y="999"/>
                    <a:pt x="156" y="2322"/>
                  </a:cubicBezTo>
                  <a:cubicBezTo>
                    <a:pt x="1" y="3724"/>
                    <a:pt x="1091" y="4970"/>
                    <a:pt x="2571" y="5099"/>
                  </a:cubicBezTo>
                  <a:cubicBezTo>
                    <a:pt x="2656" y="5107"/>
                    <a:pt x="2741" y="5110"/>
                    <a:pt x="2825" y="5110"/>
                  </a:cubicBezTo>
                  <a:cubicBezTo>
                    <a:pt x="4223" y="5110"/>
                    <a:pt x="5408" y="4111"/>
                    <a:pt x="5530" y="2789"/>
                  </a:cubicBezTo>
                  <a:cubicBezTo>
                    <a:pt x="5686" y="1387"/>
                    <a:pt x="4596" y="141"/>
                    <a:pt x="3090" y="11"/>
                  </a:cubicBezTo>
                  <a:cubicBezTo>
                    <a:pt x="3006" y="4"/>
                    <a:pt x="2923" y="0"/>
                    <a:pt x="2840" y="0"/>
                  </a:cubicBezTo>
                  <a:close/>
                </a:path>
              </a:pathLst>
            </a:custGeom>
            <a:solidFill>
              <a:srgbClr val="EB4000"/>
            </a:solidFill>
            <a:ln w="5200" cap="flat" cmpd="sng">
              <a:solidFill>
                <a:srgbClr val="000000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0" name="Google Shape;1460;p16"/>
            <p:cNvSpPr/>
            <p:nvPr/>
          </p:nvSpPr>
          <p:spPr>
            <a:xfrm>
              <a:off x="1241962" y="3462998"/>
              <a:ext cx="174480" cy="155012"/>
            </a:xfrm>
            <a:custGeom>
              <a:avLst/>
              <a:gdLst/>
              <a:ahLst/>
              <a:cxnLst/>
              <a:rect l="l" t="t" r="r" b="b"/>
              <a:pathLst>
                <a:path w="5816" h="5214" extrusionOk="0">
                  <a:moveTo>
                    <a:pt x="2919" y="0"/>
                  </a:moveTo>
                  <a:cubicBezTo>
                    <a:pt x="1516" y="0"/>
                    <a:pt x="304" y="1025"/>
                    <a:pt x="157" y="2373"/>
                  </a:cubicBezTo>
                  <a:cubicBezTo>
                    <a:pt x="1" y="3801"/>
                    <a:pt x="1117" y="5073"/>
                    <a:pt x="2649" y="5203"/>
                  </a:cubicBezTo>
                  <a:cubicBezTo>
                    <a:pt x="2732" y="5210"/>
                    <a:pt x="2815" y="5214"/>
                    <a:pt x="2897" y="5214"/>
                  </a:cubicBezTo>
                  <a:cubicBezTo>
                    <a:pt x="4300" y="5214"/>
                    <a:pt x="5513" y="4189"/>
                    <a:pt x="5660" y="2841"/>
                  </a:cubicBezTo>
                  <a:cubicBezTo>
                    <a:pt x="5816" y="1413"/>
                    <a:pt x="4700" y="141"/>
                    <a:pt x="3168" y="11"/>
                  </a:cubicBezTo>
                  <a:cubicBezTo>
                    <a:pt x="3085" y="4"/>
                    <a:pt x="3002" y="0"/>
                    <a:pt x="2919" y="0"/>
                  </a:cubicBezTo>
                  <a:close/>
                </a:path>
              </a:pathLst>
            </a:custGeom>
            <a:solidFill>
              <a:srgbClr val="EB4000"/>
            </a:solidFill>
            <a:ln w="5200" cap="flat" cmpd="sng">
              <a:solidFill>
                <a:srgbClr val="000000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1" name="Google Shape;1461;p16"/>
            <p:cNvSpPr/>
            <p:nvPr/>
          </p:nvSpPr>
          <p:spPr>
            <a:xfrm>
              <a:off x="1072980" y="3459133"/>
              <a:ext cx="173700" cy="155042"/>
            </a:xfrm>
            <a:custGeom>
              <a:avLst/>
              <a:gdLst/>
              <a:ahLst/>
              <a:cxnLst/>
              <a:rect l="l" t="t" r="r" b="b"/>
              <a:pathLst>
                <a:path w="5790" h="5215" extrusionOk="0">
                  <a:moveTo>
                    <a:pt x="2919" y="0"/>
                  </a:moveTo>
                  <a:cubicBezTo>
                    <a:pt x="1516" y="0"/>
                    <a:pt x="303" y="1025"/>
                    <a:pt x="156" y="2374"/>
                  </a:cubicBezTo>
                  <a:cubicBezTo>
                    <a:pt x="0" y="3827"/>
                    <a:pt x="1117" y="5074"/>
                    <a:pt x="2648" y="5203"/>
                  </a:cubicBezTo>
                  <a:cubicBezTo>
                    <a:pt x="2734" y="5211"/>
                    <a:pt x="2818" y="5214"/>
                    <a:pt x="2902" y="5214"/>
                  </a:cubicBezTo>
                  <a:cubicBezTo>
                    <a:pt x="4303" y="5214"/>
                    <a:pt x="5513" y="4212"/>
                    <a:pt x="5660" y="2841"/>
                  </a:cubicBezTo>
                  <a:cubicBezTo>
                    <a:pt x="5790" y="1413"/>
                    <a:pt x="4699" y="141"/>
                    <a:pt x="3168" y="11"/>
                  </a:cubicBezTo>
                  <a:cubicBezTo>
                    <a:pt x="3084" y="4"/>
                    <a:pt x="3001" y="0"/>
                    <a:pt x="2919" y="0"/>
                  </a:cubicBezTo>
                  <a:close/>
                </a:path>
              </a:pathLst>
            </a:custGeom>
            <a:solidFill>
              <a:srgbClr val="EB4000"/>
            </a:solidFill>
            <a:ln w="5200" cap="flat" cmpd="sng">
              <a:solidFill>
                <a:srgbClr val="000000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2" name="Google Shape;1462;p16"/>
            <p:cNvSpPr/>
            <p:nvPr/>
          </p:nvSpPr>
          <p:spPr>
            <a:xfrm>
              <a:off x="914887" y="3398935"/>
              <a:ext cx="173700" cy="155042"/>
            </a:xfrm>
            <a:custGeom>
              <a:avLst/>
              <a:gdLst/>
              <a:ahLst/>
              <a:cxnLst/>
              <a:rect l="l" t="t" r="r" b="b"/>
              <a:pathLst>
                <a:path w="5790" h="5215" extrusionOk="0">
                  <a:moveTo>
                    <a:pt x="2919" y="1"/>
                  </a:moveTo>
                  <a:cubicBezTo>
                    <a:pt x="1516" y="1"/>
                    <a:pt x="303" y="1025"/>
                    <a:pt x="156" y="2374"/>
                  </a:cubicBezTo>
                  <a:cubicBezTo>
                    <a:pt x="0" y="3827"/>
                    <a:pt x="1117" y="5074"/>
                    <a:pt x="2648" y="5203"/>
                  </a:cubicBezTo>
                  <a:cubicBezTo>
                    <a:pt x="2734" y="5211"/>
                    <a:pt x="2818" y="5214"/>
                    <a:pt x="2902" y="5214"/>
                  </a:cubicBezTo>
                  <a:cubicBezTo>
                    <a:pt x="4303" y="5214"/>
                    <a:pt x="5513" y="4214"/>
                    <a:pt x="5660" y="2867"/>
                  </a:cubicBezTo>
                  <a:cubicBezTo>
                    <a:pt x="5790" y="1413"/>
                    <a:pt x="4673" y="141"/>
                    <a:pt x="3167" y="11"/>
                  </a:cubicBezTo>
                  <a:cubicBezTo>
                    <a:pt x="3084" y="4"/>
                    <a:pt x="3001" y="1"/>
                    <a:pt x="2919" y="1"/>
                  </a:cubicBezTo>
                  <a:close/>
                </a:path>
              </a:pathLst>
            </a:custGeom>
            <a:solidFill>
              <a:srgbClr val="EB4000"/>
            </a:solidFill>
            <a:ln w="5200" cap="flat" cmpd="sng">
              <a:solidFill>
                <a:srgbClr val="000000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3" name="Google Shape;1463;p16"/>
            <p:cNvSpPr/>
            <p:nvPr/>
          </p:nvSpPr>
          <p:spPr>
            <a:xfrm>
              <a:off x="424229" y="3327143"/>
              <a:ext cx="172950" cy="155042"/>
            </a:xfrm>
            <a:custGeom>
              <a:avLst/>
              <a:gdLst/>
              <a:ahLst/>
              <a:cxnLst/>
              <a:rect l="l" t="t" r="r" b="b"/>
              <a:pathLst>
                <a:path w="5765" h="5215" extrusionOk="0">
                  <a:moveTo>
                    <a:pt x="2888" y="1"/>
                  </a:moveTo>
                  <a:cubicBezTo>
                    <a:pt x="1488" y="1"/>
                    <a:pt x="278" y="1003"/>
                    <a:pt x="131" y="2374"/>
                  </a:cubicBezTo>
                  <a:cubicBezTo>
                    <a:pt x="1" y="3802"/>
                    <a:pt x="1091" y="5074"/>
                    <a:pt x="2623" y="5204"/>
                  </a:cubicBezTo>
                  <a:cubicBezTo>
                    <a:pt x="2706" y="5211"/>
                    <a:pt x="2789" y="5215"/>
                    <a:pt x="2872" y="5215"/>
                  </a:cubicBezTo>
                  <a:cubicBezTo>
                    <a:pt x="4275" y="5215"/>
                    <a:pt x="5487" y="4190"/>
                    <a:pt x="5634" y="2842"/>
                  </a:cubicBezTo>
                  <a:cubicBezTo>
                    <a:pt x="5764" y="1414"/>
                    <a:pt x="4674" y="142"/>
                    <a:pt x="3142" y="12"/>
                  </a:cubicBezTo>
                  <a:cubicBezTo>
                    <a:pt x="3057" y="5"/>
                    <a:pt x="2972" y="1"/>
                    <a:pt x="2888" y="1"/>
                  </a:cubicBezTo>
                  <a:close/>
                </a:path>
              </a:pathLst>
            </a:custGeom>
            <a:solidFill>
              <a:srgbClr val="EB4000"/>
            </a:solidFill>
            <a:ln w="5200" cap="flat" cmpd="sng">
              <a:solidFill>
                <a:srgbClr val="000000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4" name="Google Shape;1464;p16"/>
            <p:cNvSpPr/>
            <p:nvPr/>
          </p:nvSpPr>
          <p:spPr>
            <a:xfrm>
              <a:off x="1222493" y="2751767"/>
              <a:ext cx="525750" cy="1331399"/>
            </a:xfrm>
            <a:custGeom>
              <a:avLst/>
              <a:gdLst/>
              <a:ahLst/>
              <a:cxnLst/>
              <a:rect l="l" t="t" r="r" b="b"/>
              <a:pathLst>
                <a:path w="17525" h="44783" fill="none" extrusionOk="0">
                  <a:moveTo>
                    <a:pt x="1" y="44782"/>
                  </a:moveTo>
                  <a:lnTo>
                    <a:pt x="17524" y="0"/>
                  </a:lnTo>
                </a:path>
              </a:pathLst>
            </a:custGeom>
            <a:noFill/>
            <a:ln w="16225" cap="flat" cmpd="sng">
              <a:solidFill>
                <a:srgbClr val="000000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5" name="Google Shape;1465;p16"/>
            <p:cNvSpPr/>
            <p:nvPr/>
          </p:nvSpPr>
          <p:spPr>
            <a:xfrm>
              <a:off x="1964689" y="3447866"/>
              <a:ext cx="359850" cy="910779"/>
            </a:xfrm>
            <a:custGeom>
              <a:avLst/>
              <a:gdLst/>
              <a:ahLst/>
              <a:cxnLst/>
              <a:rect l="l" t="t" r="r" b="b"/>
              <a:pathLst>
                <a:path w="11995" h="30635" fill="none" extrusionOk="0">
                  <a:moveTo>
                    <a:pt x="0" y="30634"/>
                  </a:moveTo>
                  <a:lnTo>
                    <a:pt x="11994" y="1"/>
                  </a:lnTo>
                </a:path>
              </a:pathLst>
            </a:custGeom>
            <a:noFill/>
            <a:ln w="16225" cap="flat" cmpd="sng">
              <a:solidFill>
                <a:srgbClr val="000000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6" name="Google Shape;1466;p16"/>
            <p:cNvSpPr/>
            <p:nvPr/>
          </p:nvSpPr>
          <p:spPr>
            <a:xfrm>
              <a:off x="1021562" y="2984831"/>
              <a:ext cx="320910" cy="813502"/>
            </a:xfrm>
            <a:custGeom>
              <a:avLst/>
              <a:gdLst/>
              <a:ahLst/>
              <a:cxnLst/>
              <a:rect l="l" t="t" r="r" b="b"/>
              <a:pathLst>
                <a:path w="10697" h="27363" fill="none" extrusionOk="0">
                  <a:moveTo>
                    <a:pt x="1" y="27363"/>
                  </a:moveTo>
                  <a:lnTo>
                    <a:pt x="10697" y="0"/>
                  </a:lnTo>
                </a:path>
              </a:pathLst>
            </a:custGeom>
            <a:noFill/>
            <a:ln w="16225" cap="flat" cmpd="sng">
              <a:solidFill>
                <a:srgbClr val="000000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7" name="Google Shape;1467;p16"/>
            <p:cNvSpPr/>
            <p:nvPr/>
          </p:nvSpPr>
          <p:spPr>
            <a:xfrm>
              <a:off x="705376" y="1665139"/>
              <a:ext cx="460320" cy="1166248"/>
            </a:xfrm>
            <a:custGeom>
              <a:avLst/>
              <a:gdLst/>
              <a:ahLst/>
              <a:cxnLst/>
              <a:rect l="l" t="t" r="r" b="b"/>
              <a:pathLst>
                <a:path w="15344" h="39228" fill="none" extrusionOk="0">
                  <a:moveTo>
                    <a:pt x="1" y="39227"/>
                  </a:moveTo>
                  <a:lnTo>
                    <a:pt x="15344" y="0"/>
                  </a:lnTo>
                </a:path>
              </a:pathLst>
            </a:custGeom>
            <a:noFill/>
            <a:ln w="16225" cap="flat" cmpd="sng">
              <a:solidFill>
                <a:srgbClr val="000000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8" name="Google Shape;1468;p16"/>
            <p:cNvSpPr/>
            <p:nvPr/>
          </p:nvSpPr>
          <p:spPr>
            <a:xfrm>
              <a:off x="2822140" y="1971510"/>
              <a:ext cx="158910" cy="401385"/>
            </a:xfrm>
            <a:custGeom>
              <a:avLst/>
              <a:gdLst/>
              <a:ahLst/>
              <a:cxnLst/>
              <a:rect l="l" t="t" r="r" b="b"/>
              <a:pathLst>
                <a:path w="5297" h="13501" fill="none" extrusionOk="0">
                  <a:moveTo>
                    <a:pt x="0" y="13500"/>
                  </a:moveTo>
                  <a:lnTo>
                    <a:pt x="5296" y="1"/>
                  </a:lnTo>
                </a:path>
              </a:pathLst>
            </a:custGeom>
            <a:noFill/>
            <a:ln w="16225" cap="flat" cmpd="sng">
              <a:solidFill>
                <a:srgbClr val="000000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9" name="Google Shape;1469;p16"/>
            <p:cNvSpPr/>
            <p:nvPr/>
          </p:nvSpPr>
          <p:spPr>
            <a:xfrm>
              <a:off x="3362595" y="2895292"/>
              <a:ext cx="359070" cy="910779"/>
            </a:xfrm>
            <a:custGeom>
              <a:avLst/>
              <a:gdLst/>
              <a:ahLst/>
              <a:cxnLst/>
              <a:rect l="l" t="t" r="r" b="b"/>
              <a:pathLst>
                <a:path w="11969" h="30635" fill="none" extrusionOk="0">
                  <a:moveTo>
                    <a:pt x="1" y="30635"/>
                  </a:moveTo>
                  <a:lnTo>
                    <a:pt x="11969" y="1"/>
                  </a:lnTo>
                </a:path>
              </a:pathLst>
            </a:custGeom>
            <a:noFill/>
            <a:ln w="16225" cap="flat" cmpd="sng">
              <a:solidFill>
                <a:srgbClr val="000000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0" name="Google Shape;1470;p16"/>
            <p:cNvSpPr/>
            <p:nvPr/>
          </p:nvSpPr>
          <p:spPr>
            <a:xfrm>
              <a:off x="7145962" y="2605895"/>
              <a:ext cx="469650" cy="910779"/>
            </a:xfrm>
            <a:custGeom>
              <a:avLst/>
              <a:gdLst/>
              <a:ahLst/>
              <a:cxnLst/>
              <a:rect l="l" t="t" r="r" b="b"/>
              <a:pathLst>
                <a:path w="15655" h="30635" fill="none" extrusionOk="0">
                  <a:moveTo>
                    <a:pt x="11034" y="1"/>
                  </a:moveTo>
                  <a:lnTo>
                    <a:pt x="15655" y="1"/>
                  </a:lnTo>
                  <a:lnTo>
                    <a:pt x="10826" y="12332"/>
                  </a:lnTo>
                  <a:lnTo>
                    <a:pt x="10125" y="14175"/>
                  </a:lnTo>
                  <a:lnTo>
                    <a:pt x="3687" y="30634"/>
                  </a:lnTo>
                  <a:lnTo>
                    <a:pt x="0" y="30634"/>
                  </a:lnTo>
                </a:path>
              </a:pathLst>
            </a:custGeom>
            <a:noFill/>
            <a:ln w="16225" cap="flat" cmpd="sng">
              <a:solidFill>
                <a:srgbClr val="000000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1" name="Google Shape;1471;p16"/>
            <p:cNvSpPr/>
            <p:nvPr/>
          </p:nvSpPr>
          <p:spPr>
            <a:xfrm>
              <a:off x="6745660" y="3270839"/>
              <a:ext cx="60780" cy="258800"/>
            </a:xfrm>
            <a:custGeom>
              <a:avLst/>
              <a:gdLst/>
              <a:ahLst/>
              <a:cxnLst/>
              <a:rect l="l" t="t" r="r" b="b"/>
              <a:pathLst>
                <a:path w="2026" h="8705" extrusionOk="0">
                  <a:moveTo>
                    <a:pt x="1431" y="1"/>
                  </a:moveTo>
                  <a:cubicBezTo>
                    <a:pt x="1203" y="1"/>
                    <a:pt x="980" y="148"/>
                    <a:pt x="935" y="374"/>
                  </a:cubicBezTo>
                  <a:lnTo>
                    <a:pt x="208" y="3282"/>
                  </a:lnTo>
                  <a:cubicBezTo>
                    <a:pt x="208" y="3282"/>
                    <a:pt x="338" y="4164"/>
                    <a:pt x="364" y="4320"/>
                  </a:cubicBezTo>
                  <a:cubicBezTo>
                    <a:pt x="312" y="4450"/>
                    <a:pt x="0" y="5722"/>
                    <a:pt x="0" y="5722"/>
                  </a:cubicBezTo>
                  <a:lnTo>
                    <a:pt x="1039" y="8396"/>
                  </a:lnTo>
                  <a:cubicBezTo>
                    <a:pt x="1101" y="8584"/>
                    <a:pt x="1314" y="8704"/>
                    <a:pt x="1530" y="8704"/>
                  </a:cubicBezTo>
                  <a:cubicBezTo>
                    <a:pt x="1583" y="8704"/>
                    <a:pt x="1637" y="8697"/>
                    <a:pt x="1688" y="8682"/>
                  </a:cubicBezTo>
                  <a:cubicBezTo>
                    <a:pt x="1896" y="8604"/>
                    <a:pt x="2025" y="8422"/>
                    <a:pt x="2025" y="8214"/>
                  </a:cubicBezTo>
                  <a:cubicBezTo>
                    <a:pt x="2025" y="8162"/>
                    <a:pt x="1999" y="8110"/>
                    <a:pt x="1999" y="8059"/>
                  </a:cubicBezTo>
                  <a:cubicBezTo>
                    <a:pt x="1999" y="8059"/>
                    <a:pt x="1169" y="5904"/>
                    <a:pt x="1065" y="5670"/>
                  </a:cubicBezTo>
                  <a:cubicBezTo>
                    <a:pt x="1117" y="5437"/>
                    <a:pt x="1376" y="4346"/>
                    <a:pt x="1376" y="4346"/>
                  </a:cubicBezTo>
                  <a:cubicBezTo>
                    <a:pt x="1376" y="4346"/>
                    <a:pt x="1273" y="3489"/>
                    <a:pt x="1247" y="3334"/>
                  </a:cubicBezTo>
                  <a:cubicBezTo>
                    <a:pt x="1273" y="3178"/>
                    <a:pt x="1922" y="582"/>
                    <a:pt x="1922" y="582"/>
                  </a:cubicBezTo>
                  <a:cubicBezTo>
                    <a:pt x="1922" y="556"/>
                    <a:pt x="1922" y="530"/>
                    <a:pt x="1922" y="478"/>
                  </a:cubicBezTo>
                  <a:cubicBezTo>
                    <a:pt x="1922" y="270"/>
                    <a:pt x="1766" y="63"/>
                    <a:pt x="1532" y="11"/>
                  </a:cubicBezTo>
                  <a:cubicBezTo>
                    <a:pt x="1499" y="4"/>
                    <a:pt x="1465" y="1"/>
                    <a:pt x="1431" y="1"/>
                  </a:cubicBezTo>
                  <a:close/>
                </a:path>
              </a:pathLst>
            </a:custGeom>
            <a:solidFill>
              <a:srgbClr val="FFBF00"/>
            </a:solidFill>
            <a:ln w="5200" cap="flat" cmpd="sng">
              <a:solidFill>
                <a:srgbClr val="490101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2" name="Google Shape;1472;p16"/>
            <p:cNvSpPr/>
            <p:nvPr/>
          </p:nvSpPr>
          <p:spPr>
            <a:xfrm>
              <a:off x="6800947" y="3267985"/>
              <a:ext cx="74010" cy="264359"/>
            </a:xfrm>
            <a:custGeom>
              <a:avLst/>
              <a:gdLst/>
              <a:ahLst/>
              <a:cxnLst/>
              <a:rect l="l" t="t" r="r" b="b"/>
              <a:pathLst>
                <a:path w="2467" h="8892" extrusionOk="0">
                  <a:moveTo>
                    <a:pt x="1971" y="0"/>
                  </a:moveTo>
                  <a:cubicBezTo>
                    <a:pt x="1708" y="0"/>
                    <a:pt x="1479" y="175"/>
                    <a:pt x="1454" y="418"/>
                  </a:cubicBezTo>
                  <a:lnTo>
                    <a:pt x="961" y="4390"/>
                  </a:lnTo>
                  <a:cubicBezTo>
                    <a:pt x="961" y="4390"/>
                    <a:pt x="1065" y="5714"/>
                    <a:pt x="1091" y="5922"/>
                  </a:cubicBezTo>
                  <a:cubicBezTo>
                    <a:pt x="987" y="6104"/>
                    <a:pt x="53" y="8206"/>
                    <a:pt x="53" y="8206"/>
                  </a:cubicBezTo>
                  <a:cubicBezTo>
                    <a:pt x="27" y="8284"/>
                    <a:pt x="1" y="8336"/>
                    <a:pt x="1" y="8414"/>
                  </a:cubicBezTo>
                  <a:cubicBezTo>
                    <a:pt x="1" y="8596"/>
                    <a:pt x="130" y="8778"/>
                    <a:pt x="312" y="8856"/>
                  </a:cubicBezTo>
                  <a:cubicBezTo>
                    <a:pt x="374" y="8880"/>
                    <a:pt x="437" y="8892"/>
                    <a:pt x="499" y="8892"/>
                  </a:cubicBezTo>
                  <a:cubicBezTo>
                    <a:pt x="699" y="8892"/>
                    <a:pt x="888" y="8774"/>
                    <a:pt x="987" y="8596"/>
                  </a:cubicBezTo>
                  <a:lnTo>
                    <a:pt x="2103" y="6078"/>
                  </a:lnTo>
                  <a:cubicBezTo>
                    <a:pt x="2103" y="6078"/>
                    <a:pt x="1974" y="4520"/>
                    <a:pt x="1974" y="4416"/>
                  </a:cubicBezTo>
                  <a:cubicBezTo>
                    <a:pt x="1974" y="4338"/>
                    <a:pt x="2467" y="548"/>
                    <a:pt x="2467" y="548"/>
                  </a:cubicBezTo>
                  <a:cubicBezTo>
                    <a:pt x="2467" y="522"/>
                    <a:pt x="2467" y="496"/>
                    <a:pt x="2467" y="496"/>
                  </a:cubicBezTo>
                  <a:cubicBezTo>
                    <a:pt x="2467" y="237"/>
                    <a:pt x="2285" y="29"/>
                    <a:pt x="2026" y="3"/>
                  </a:cubicBezTo>
                  <a:cubicBezTo>
                    <a:pt x="2007" y="1"/>
                    <a:pt x="1989" y="0"/>
                    <a:pt x="1971" y="0"/>
                  </a:cubicBezTo>
                  <a:close/>
                </a:path>
              </a:pathLst>
            </a:custGeom>
            <a:solidFill>
              <a:srgbClr val="FFBF00"/>
            </a:solidFill>
            <a:ln w="5200" cap="flat" cmpd="sng">
              <a:solidFill>
                <a:srgbClr val="490101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3" name="Google Shape;1473;p16"/>
            <p:cNvSpPr/>
            <p:nvPr/>
          </p:nvSpPr>
          <p:spPr>
            <a:xfrm>
              <a:off x="6721511" y="3494390"/>
              <a:ext cx="142560" cy="125431"/>
            </a:xfrm>
            <a:custGeom>
              <a:avLst/>
              <a:gdLst/>
              <a:ahLst/>
              <a:cxnLst/>
              <a:rect l="l" t="t" r="r" b="b"/>
              <a:pathLst>
                <a:path w="4752" h="4219" extrusionOk="0">
                  <a:moveTo>
                    <a:pt x="2398" y="0"/>
                  </a:moveTo>
                  <a:cubicBezTo>
                    <a:pt x="1297" y="0"/>
                    <a:pt x="325" y="764"/>
                    <a:pt x="182" y="1811"/>
                  </a:cubicBezTo>
                  <a:cubicBezTo>
                    <a:pt x="1" y="2953"/>
                    <a:pt x="857" y="4017"/>
                    <a:pt x="2052" y="4199"/>
                  </a:cubicBezTo>
                  <a:cubicBezTo>
                    <a:pt x="2153" y="4212"/>
                    <a:pt x="2254" y="4218"/>
                    <a:pt x="2354" y="4218"/>
                  </a:cubicBezTo>
                  <a:cubicBezTo>
                    <a:pt x="3455" y="4218"/>
                    <a:pt x="4427" y="3455"/>
                    <a:pt x="4570" y="2408"/>
                  </a:cubicBezTo>
                  <a:cubicBezTo>
                    <a:pt x="4751" y="1265"/>
                    <a:pt x="3921" y="201"/>
                    <a:pt x="2701" y="19"/>
                  </a:cubicBezTo>
                  <a:cubicBezTo>
                    <a:pt x="2599" y="6"/>
                    <a:pt x="2498" y="0"/>
                    <a:pt x="2398" y="0"/>
                  </a:cubicBezTo>
                  <a:close/>
                </a:path>
              </a:pathLst>
            </a:custGeom>
            <a:solidFill>
              <a:srgbClr val="EB4000"/>
            </a:solidFill>
            <a:ln w="3900" cap="flat" cmpd="sng">
              <a:solidFill>
                <a:srgbClr val="000000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4" name="Google Shape;1474;p16"/>
            <p:cNvSpPr/>
            <p:nvPr/>
          </p:nvSpPr>
          <p:spPr>
            <a:xfrm>
              <a:off x="6852365" y="3371080"/>
              <a:ext cx="112170" cy="244410"/>
            </a:xfrm>
            <a:custGeom>
              <a:avLst/>
              <a:gdLst/>
              <a:ahLst/>
              <a:cxnLst/>
              <a:rect l="l" t="t" r="r" b="b"/>
              <a:pathLst>
                <a:path w="3739" h="8221" extrusionOk="0">
                  <a:moveTo>
                    <a:pt x="3154" y="1"/>
                  </a:moveTo>
                  <a:cubicBezTo>
                    <a:pt x="2998" y="1"/>
                    <a:pt x="2846" y="70"/>
                    <a:pt x="2752" y="195"/>
                  </a:cubicBezTo>
                  <a:lnTo>
                    <a:pt x="1038" y="2662"/>
                  </a:lnTo>
                  <a:cubicBezTo>
                    <a:pt x="1038" y="2662"/>
                    <a:pt x="857" y="3544"/>
                    <a:pt x="805" y="3674"/>
                  </a:cubicBezTo>
                  <a:cubicBezTo>
                    <a:pt x="727" y="3804"/>
                    <a:pt x="0" y="4868"/>
                    <a:pt x="0" y="4868"/>
                  </a:cubicBezTo>
                  <a:lnTo>
                    <a:pt x="0" y="7724"/>
                  </a:lnTo>
                  <a:cubicBezTo>
                    <a:pt x="0" y="7984"/>
                    <a:pt x="208" y="8217"/>
                    <a:pt x="493" y="8217"/>
                  </a:cubicBezTo>
                  <a:cubicBezTo>
                    <a:pt x="513" y="8219"/>
                    <a:pt x="533" y="8221"/>
                    <a:pt x="552" y="8221"/>
                  </a:cubicBezTo>
                  <a:cubicBezTo>
                    <a:pt x="757" y="8221"/>
                    <a:pt x="913" y="8098"/>
                    <a:pt x="961" y="7932"/>
                  </a:cubicBezTo>
                  <a:cubicBezTo>
                    <a:pt x="987" y="7880"/>
                    <a:pt x="1013" y="7828"/>
                    <a:pt x="1013" y="7776"/>
                  </a:cubicBezTo>
                  <a:cubicBezTo>
                    <a:pt x="1013" y="7776"/>
                    <a:pt x="987" y="5439"/>
                    <a:pt x="987" y="5180"/>
                  </a:cubicBezTo>
                  <a:cubicBezTo>
                    <a:pt x="1116" y="4998"/>
                    <a:pt x="1765" y="4089"/>
                    <a:pt x="1765" y="4089"/>
                  </a:cubicBezTo>
                  <a:cubicBezTo>
                    <a:pt x="1765" y="4089"/>
                    <a:pt x="1973" y="3233"/>
                    <a:pt x="1999" y="3077"/>
                  </a:cubicBezTo>
                  <a:cubicBezTo>
                    <a:pt x="2077" y="2947"/>
                    <a:pt x="3609" y="766"/>
                    <a:pt x="3609" y="766"/>
                  </a:cubicBezTo>
                  <a:cubicBezTo>
                    <a:pt x="3635" y="741"/>
                    <a:pt x="3635" y="689"/>
                    <a:pt x="3661" y="663"/>
                  </a:cubicBezTo>
                  <a:cubicBezTo>
                    <a:pt x="3738" y="455"/>
                    <a:pt x="3661" y="221"/>
                    <a:pt x="3453" y="92"/>
                  </a:cubicBezTo>
                  <a:cubicBezTo>
                    <a:pt x="3361" y="30"/>
                    <a:pt x="3256" y="1"/>
                    <a:pt x="3154" y="1"/>
                  </a:cubicBezTo>
                  <a:close/>
                </a:path>
              </a:pathLst>
            </a:custGeom>
            <a:solidFill>
              <a:srgbClr val="FFFF00"/>
            </a:solidFill>
            <a:ln w="8425" cap="flat" cmpd="sng">
              <a:solidFill>
                <a:srgbClr val="000000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5" name="Google Shape;1475;p16"/>
            <p:cNvSpPr/>
            <p:nvPr/>
          </p:nvSpPr>
          <p:spPr>
            <a:xfrm>
              <a:off x="6873364" y="3393703"/>
              <a:ext cx="158910" cy="233381"/>
            </a:xfrm>
            <a:custGeom>
              <a:avLst/>
              <a:gdLst/>
              <a:ahLst/>
              <a:cxnLst/>
              <a:rect l="l" t="t" r="r" b="b"/>
              <a:pathLst>
                <a:path w="5297" h="7850" extrusionOk="0">
                  <a:moveTo>
                    <a:pt x="4733" y="0"/>
                  </a:moveTo>
                  <a:cubicBezTo>
                    <a:pt x="4554" y="0"/>
                    <a:pt x="4375" y="94"/>
                    <a:pt x="4285" y="239"/>
                  </a:cubicBezTo>
                  <a:lnTo>
                    <a:pt x="2389" y="3770"/>
                  </a:lnTo>
                  <a:cubicBezTo>
                    <a:pt x="2389" y="3770"/>
                    <a:pt x="2026" y="5042"/>
                    <a:pt x="1974" y="5250"/>
                  </a:cubicBezTo>
                  <a:cubicBezTo>
                    <a:pt x="1818" y="5405"/>
                    <a:pt x="183" y="7015"/>
                    <a:pt x="183" y="7015"/>
                  </a:cubicBezTo>
                  <a:cubicBezTo>
                    <a:pt x="131" y="7067"/>
                    <a:pt x="105" y="7119"/>
                    <a:pt x="79" y="7171"/>
                  </a:cubicBezTo>
                  <a:cubicBezTo>
                    <a:pt x="1" y="7352"/>
                    <a:pt x="53" y="7560"/>
                    <a:pt x="209" y="7690"/>
                  </a:cubicBezTo>
                  <a:cubicBezTo>
                    <a:pt x="316" y="7797"/>
                    <a:pt x="451" y="7849"/>
                    <a:pt x="582" y="7849"/>
                  </a:cubicBezTo>
                  <a:cubicBezTo>
                    <a:pt x="704" y="7849"/>
                    <a:pt x="822" y="7804"/>
                    <a:pt x="910" y="7716"/>
                  </a:cubicBezTo>
                  <a:lnTo>
                    <a:pt x="2883" y="5743"/>
                  </a:lnTo>
                  <a:cubicBezTo>
                    <a:pt x="2883" y="5743"/>
                    <a:pt x="3324" y="4237"/>
                    <a:pt x="3350" y="4159"/>
                  </a:cubicBezTo>
                  <a:cubicBezTo>
                    <a:pt x="3376" y="4081"/>
                    <a:pt x="5193" y="706"/>
                    <a:pt x="5193" y="706"/>
                  </a:cubicBezTo>
                  <a:cubicBezTo>
                    <a:pt x="5193" y="706"/>
                    <a:pt x="5193" y="680"/>
                    <a:pt x="5219" y="655"/>
                  </a:cubicBezTo>
                  <a:cubicBezTo>
                    <a:pt x="5297" y="447"/>
                    <a:pt x="5193" y="187"/>
                    <a:pt x="4959" y="57"/>
                  </a:cubicBezTo>
                  <a:cubicBezTo>
                    <a:pt x="4889" y="18"/>
                    <a:pt x="4811" y="0"/>
                    <a:pt x="4733" y="0"/>
                  </a:cubicBezTo>
                  <a:close/>
                </a:path>
              </a:pathLst>
            </a:custGeom>
            <a:solidFill>
              <a:srgbClr val="FFFF00"/>
            </a:solidFill>
            <a:ln w="8425" cap="flat" cmpd="sng">
              <a:solidFill>
                <a:srgbClr val="000000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6" name="Google Shape;1476;p16"/>
            <p:cNvSpPr/>
            <p:nvPr/>
          </p:nvSpPr>
          <p:spPr>
            <a:xfrm>
              <a:off x="6778359" y="3578013"/>
              <a:ext cx="151140" cy="125877"/>
            </a:xfrm>
            <a:custGeom>
              <a:avLst/>
              <a:gdLst/>
              <a:ahLst/>
              <a:cxnLst/>
              <a:rect l="l" t="t" r="r" b="b"/>
              <a:pathLst>
                <a:path w="5038" h="4234" extrusionOk="0">
                  <a:moveTo>
                    <a:pt x="2431" y="0"/>
                  </a:moveTo>
                  <a:cubicBezTo>
                    <a:pt x="1676" y="0"/>
                    <a:pt x="952" y="375"/>
                    <a:pt x="572" y="1049"/>
                  </a:cubicBezTo>
                  <a:cubicBezTo>
                    <a:pt x="1" y="2061"/>
                    <a:pt x="416" y="3359"/>
                    <a:pt x="1481" y="3956"/>
                  </a:cubicBezTo>
                  <a:cubicBezTo>
                    <a:pt x="1838" y="4144"/>
                    <a:pt x="2221" y="4233"/>
                    <a:pt x="2594" y="4233"/>
                  </a:cubicBezTo>
                  <a:cubicBezTo>
                    <a:pt x="3359" y="4233"/>
                    <a:pt x="4082" y="3858"/>
                    <a:pt x="4466" y="3177"/>
                  </a:cubicBezTo>
                  <a:cubicBezTo>
                    <a:pt x="5037" y="2165"/>
                    <a:pt x="4622" y="867"/>
                    <a:pt x="3557" y="296"/>
                  </a:cubicBezTo>
                  <a:cubicBezTo>
                    <a:pt x="3201" y="96"/>
                    <a:pt x="2812" y="0"/>
                    <a:pt x="2431" y="0"/>
                  </a:cubicBezTo>
                  <a:close/>
                </a:path>
              </a:pathLst>
            </a:custGeom>
            <a:solidFill>
              <a:srgbClr val="FF0000"/>
            </a:solidFill>
            <a:ln w="8425" cap="flat" cmpd="sng">
              <a:solidFill>
                <a:srgbClr val="000000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16"/>
            <p:cNvSpPr/>
            <p:nvPr/>
          </p:nvSpPr>
          <p:spPr>
            <a:xfrm>
              <a:off x="6593807" y="1771652"/>
              <a:ext cx="451740" cy="1122218"/>
            </a:xfrm>
            <a:custGeom>
              <a:avLst/>
              <a:gdLst/>
              <a:ahLst/>
              <a:cxnLst/>
              <a:rect l="l" t="t" r="r" b="b"/>
              <a:pathLst>
                <a:path w="15058" h="37747" fill="none" extrusionOk="0">
                  <a:moveTo>
                    <a:pt x="0" y="37747"/>
                  </a:moveTo>
                  <a:lnTo>
                    <a:pt x="15057" y="0"/>
                  </a:lnTo>
                </a:path>
              </a:pathLst>
            </a:custGeom>
            <a:noFill/>
            <a:ln w="16225" cap="flat" cmpd="sng">
              <a:solidFill>
                <a:srgbClr val="000000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p16"/>
            <p:cNvSpPr/>
            <p:nvPr/>
          </p:nvSpPr>
          <p:spPr>
            <a:xfrm>
              <a:off x="6748000" y="2296432"/>
              <a:ext cx="250800" cy="613627"/>
            </a:xfrm>
            <a:custGeom>
              <a:avLst/>
              <a:gdLst/>
              <a:ahLst/>
              <a:cxnLst/>
              <a:rect l="l" t="t" r="r" b="b"/>
              <a:pathLst>
                <a:path w="8360" h="20640" fill="none" extrusionOk="0">
                  <a:moveTo>
                    <a:pt x="0" y="20639"/>
                  </a:moveTo>
                  <a:lnTo>
                    <a:pt x="8360" y="0"/>
                  </a:lnTo>
                  <a:lnTo>
                    <a:pt x="2856" y="0"/>
                  </a:lnTo>
                </a:path>
              </a:pathLst>
            </a:custGeom>
            <a:noFill/>
            <a:ln w="16225" cap="flat" cmpd="sng">
              <a:solidFill>
                <a:srgbClr val="000000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" name="Google Shape;1479;p16"/>
            <p:cNvSpPr/>
            <p:nvPr/>
          </p:nvSpPr>
          <p:spPr>
            <a:xfrm>
              <a:off x="6249573" y="3155377"/>
              <a:ext cx="452520" cy="1122248"/>
            </a:xfrm>
            <a:custGeom>
              <a:avLst/>
              <a:gdLst/>
              <a:ahLst/>
              <a:cxnLst/>
              <a:rect l="l" t="t" r="r" b="b"/>
              <a:pathLst>
                <a:path w="15084" h="37748" fill="none" extrusionOk="0">
                  <a:moveTo>
                    <a:pt x="0" y="37748"/>
                  </a:moveTo>
                  <a:lnTo>
                    <a:pt x="15084" y="1"/>
                  </a:lnTo>
                </a:path>
              </a:pathLst>
            </a:custGeom>
            <a:noFill/>
            <a:ln w="16225" cap="flat" cmpd="sng">
              <a:solidFill>
                <a:srgbClr val="000000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" name="Google Shape;1480;p16"/>
            <p:cNvSpPr/>
            <p:nvPr/>
          </p:nvSpPr>
          <p:spPr>
            <a:xfrm>
              <a:off x="6272942" y="3264983"/>
              <a:ext cx="193950" cy="481626"/>
            </a:xfrm>
            <a:custGeom>
              <a:avLst/>
              <a:gdLst/>
              <a:ahLst/>
              <a:cxnLst/>
              <a:rect l="l" t="t" r="r" b="b"/>
              <a:pathLst>
                <a:path w="6465" h="16200" fill="none" extrusionOk="0">
                  <a:moveTo>
                    <a:pt x="6361" y="16200"/>
                  </a:moveTo>
                  <a:lnTo>
                    <a:pt x="0" y="16200"/>
                  </a:lnTo>
                  <a:lnTo>
                    <a:pt x="6464" y="0"/>
                  </a:lnTo>
                </a:path>
              </a:pathLst>
            </a:custGeom>
            <a:noFill/>
            <a:ln w="16225" cap="flat" cmpd="sng">
              <a:solidFill>
                <a:srgbClr val="000000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1" name="Google Shape;1481;p16"/>
            <p:cNvSpPr/>
            <p:nvPr/>
          </p:nvSpPr>
          <p:spPr>
            <a:xfrm>
              <a:off x="6463733" y="3356811"/>
              <a:ext cx="260160" cy="389790"/>
            </a:xfrm>
            <a:custGeom>
              <a:avLst/>
              <a:gdLst/>
              <a:ahLst/>
              <a:cxnLst/>
              <a:rect l="l" t="t" r="r" b="b"/>
              <a:pathLst>
                <a:path w="8672" h="13111" fill="none" extrusionOk="0">
                  <a:moveTo>
                    <a:pt x="1" y="13111"/>
                  </a:moveTo>
                  <a:lnTo>
                    <a:pt x="3427" y="13111"/>
                  </a:lnTo>
                  <a:lnTo>
                    <a:pt x="8672" y="0"/>
                  </a:lnTo>
                </a:path>
              </a:pathLst>
            </a:custGeom>
            <a:noFill/>
            <a:ln w="16225" cap="flat" cmpd="sng">
              <a:solidFill>
                <a:srgbClr val="000000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2" name="Google Shape;1482;p16"/>
            <p:cNvSpPr/>
            <p:nvPr/>
          </p:nvSpPr>
          <p:spPr>
            <a:xfrm>
              <a:off x="6674773" y="3339064"/>
              <a:ext cx="458760" cy="388244"/>
            </a:xfrm>
            <a:custGeom>
              <a:avLst/>
              <a:gdLst/>
              <a:ahLst/>
              <a:cxnLst/>
              <a:rect l="l" t="t" r="r" b="b"/>
              <a:pathLst>
                <a:path w="15292" h="13059" fill="none" extrusionOk="0">
                  <a:moveTo>
                    <a:pt x="2234" y="13059"/>
                  </a:moveTo>
                  <a:lnTo>
                    <a:pt x="1" y="13059"/>
                  </a:lnTo>
                  <a:lnTo>
                    <a:pt x="5946" y="26"/>
                  </a:lnTo>
                  <a:lnTo>
                    <a:pt x="15292" y="0"/>
                  </a:lnTo>
                  <a:lnTo>
                    <a:pt x="10178" y="13059"/>
                  </a:lnTo>
                  <a:lnTo>
                    <a:pt x="2234" y="13059"/>
                  </a:lnTo>
                  <a:close/>
                </a:path>
              </a:pathLst>
            </a:custGeom>
            <a:noFill/>
            <a:ln w="8425" cap="flat" cmpd="sng">
              <a:solidFill>
                <a:srgbClr val="FF0000"/>
              </a:solidFill>
              <a:prstDash val="solid"/>
              <a:miter lim="2596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" name="Google Shape;1483;p16"/>
            <p:cNvSpPr txBox="1"/>
            <p:nvPr/>
          </p:nvSpPr>
          <p:spPr>
            <a:xfrm>
              <a:off x="607400" y="1451126"/>
              <a:ext cx="1138800" cy="330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 dirty="0">
                  <a:latin typeface="Kalam"/>
                  <a:ea typeface="Kalam"/>
                  <a:cs typeface="Kalam"/>
                  <a:sym typeface="Kalam"/>
                </a:rPr>
                <a:t>TRANSPORT PROTEIN</a:t>
              </a:r>
              <a:endParaRPr sz="600" dirty="0">
                <a:latin typeface="Kalam"/>
                <a:ea typeface="Kalam"/>
                <a:cs typeface="Kalam"/>
                <a:sym typeface="Kalam"/>
              </a:endParaRPr>
            </a:p>
          </p:txBody>
        </p:sp>
        <p:sp>
          <p:nvSpPr>
            <p:cNvPr id="1484" name="Google Shape;1484;p16"/>
            <p:cNvSpPr txBox="1"/>
            <p:nvPr/>
          </p:nvSpPr>
          <p:spPr>
            <a:xfrm>
              <a:off x="6766435" y="1555181"/>
              <a:ext cx="900000" cy="440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 dirty="0">
                  <a:latin typeface="Kalam"/>
                  <a:ea typeface="Kalam"/>
                  <a:cs typeface="Kalam"/>
                  <a:sym typeface="Kalam"/>
                </a:rPr>
                <a:t>HYDROPHILIC </a:t>
              </a:r>
              <a:endParaRPr sz="600" dirty="0">
                <a:latin typeface="Kalam"/>
                <a:ea typeface="Kalam"/>
                <a:cs typeface="Kalam"/>
                <a:sym typeface="Kalam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 dirty="0">
                  <a:latin typeface="Kalam"/>
                  <a:ea typeface="Kalam"/>
                  <a:cs typeface="Kalam"/>
                  <a:sym typeface="Kalam"/>
                </a:rPr>
                <a:t>HEADS</a:t>
              </a:r>
              <a:endParaRPr sz="600" dirty="0">
                <a:latin typeface="Kalam"/>
                <a:ea typeface="Kalam"/>
                <a:cs typeface="Kalam"/>
                <a:sym typeface="Kalam"/>
              </a:endParaRPr>
            </a:p>
          </p:txBody>
        </p:sp>
        <p:sp>
          <p:nvSpPr>
            <p:cNvPr id="1485" name="Google Shape;1485;p16"/>
            <p:cNvSpPr txBox="1"/>
            <p:nvPr/>
          </p:nvSpPr>
          <p:spPr>
            <a:xfrm>
              <a:off x="2663021" y="1756650"/>
              <a:ext cx="900000" cy="330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 dirty="0">
                  <a:latin typeface="Kalam"/>
                  <a:ea typeface="Kalam"/>
                  <a:cs typeface="Kalam"/>
                  <a:sym typeface="Kalam"/>
                </a:rPr>
                <a:t>GLYCOPROTEIN</a:t>
              </a:r>
              <a:endParaRPr sz="600" dirty="0">
                <a:latin typeface="Kalam"/>
                <a:ea typeface="Kalam"/>
                <a:cs typeface="Kalam"/>
                <a:sym typeface="Kalam"/>
              </a:endParaRPr>
            </a:p>
          </p:txBody>
        </p:sp>
        <p:sp>
          <p:nvSpPr>
            <p:cNvPr id="1486" name="Google Shape;1486;p16"/>
            <p:cNvSpPr txBox="1"/>
            <p:nvPr/>
          </p:nvSpPr>
          <p:spPr>
            <a:xfrm>
              <a:off x="2738314" y="3751640"/>
              <a:ext cx="1138800" cy="330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latin typeface="Kalam"/>
                  <a:ea typeface="Kalam"/>
                  <a:cs typeface="Kalam"/>
                  <a:sym typeface="Kalam"/>
                </a:rPr>
                <a:t>INTRINSIC PROTEIN</a:t>
              </a:r>
              <a:endParaRPr sz="600">
                <a:latin typeface="Kalam"/>
                <a:ea typeface="Kalam"/>
                <a:cs typeface="Kalam"/>
                <a:sym typeface="Kalam"/>
              </a:endParaRPr>
            </a:p>
          </p:txBody>
        </p:sp>
        <p:sp>
          <p:nvSpPr>
            <p:cNvPr id="1487" name="Google Shape;1487;p16"/>
            <p:cNvSpPr txBox="1"/>
            <p:nvPr/>
          </p:nvSpPr>
          <p:spPr>
            <a:xfrm>
              <a:off x="5755595" y="4251354"/>
              <a:ext cx="900000" cy="440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latin typeface="Kalam"/>
                  <a:ea typeface="Kalam"/>
                  <a:cs typeface="Kalam"/>
                  <a:sym typeface="Kalam"/>
                </a:rPr>
                <a:t>HYDROPHOBIC TAILS</a:t>
              </a:r>
              <a:endParaRPr sz="600">
                <a:latin typeface="Kalam"/>
                <a:ea typeface="Kalam"/>
                <a:cs typeface="Kalam"/>
                <a:sym typeface="Kalam"/>
              </a:endParaRPr>
            </a:p>
          </p:txBody>
        </p:sp>
        <p:sp>
          <p:nvSpPr>
            <p:cNvPr id="1488" name="Google Shape;1488;p16"/>
            <p:cNvSpPr txBox="1"/>
            <p:nvPr/>
          </p:nvSpPr>
          <p:spPr>
            <a:xfrm>
              <a:off x="1389076" y="4313905"/>
              <a:ext cx="1138800" cy="330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latin typeface="Kalam"/>
                  <a:ea typeface="Kalam"/>
                  <a:cs typeface="Kalam"/>
                  <a:sym typeface="Kalam"/>
                </a:rPr>
                <a:t>EXTRINSIC PROTEIN</a:t>
              </a:r>
              <a:endParaRPr sz="600">
                <a:latin typeface="Kalam"/>
                <a:ea typeface="Kalam"/>
                <a:cs typeface="Kalam"/>
                <a:sym typeface="Kalam"/>
              </a:endParaRPr>
            </a:p>
          </p:txBody>
        </p:sp>
        <p:sp>
          <p:nvSpPr>
            <p:cNvPr id="1489" name="Google Shape;1489;p16"/>
            <p:cNvSpPr txBox="1"/>
            <p:nvPr/>
          </p:nvSpPr>
          <p:spPr>
            <a:xfrm>
              <a:off x="627816" y="4047218"/>
              <a:ext cx="1138800" cy="330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latin typeface="Kalam"/>
                  <a:ea typeface="Kalam"/>
                  <a:cs typeface="Kalam"/>
                  <a:sym typeface="Kalam"/>
                </a:rPr>
                <a:t>GLYCOLIPID</a:t>
              </a:r>
              <a:endParaRPr sz="600">
                <a:latin typeface="Kalam"/>
                <a:ea typeface="Kalam"/>
                <a:cs typeface="Kalam"/>
                <a:sym typeface="Kalam"/>
              </a:endParaRPr>
            </a:p>
          </p:txBody>
        </p:sp>
        <p:sp>
          <p:nvSpPr>
            <p:cNvPr id="1490" name="Google Shape;1490;p16"/>
            <p:cNvSpPr txBox="1"/>
            <p:nvPr/>
          </p:nvSpPr>
          <p:spPr>
            <a:xfrm>
              <a:off x="317075" y="3758339"/>
              <a:ext cx="1138800" cy="330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latin typeface="Kalam"/>
                  <a:ea typeface="Kalam"/>
                  <a:cs typeface="Kalam"/>
                  <a:sym typeface="Kalam"/>
                </a:rPr>
                <a:t>CHOLESTEROL</a:t>
              </a:r>
              <a:endParaRPr sz="600">
                <a:latin typeface="Kalam"/>
                <a:ea typeface="Kalam"/>
                <a:cs typeface="Kalam"/>
                <a:sym typeface="Kalam"/>
              </a:endParaRPr>
            </a:p>
          </p:txBody>
        </p:sp>
        <p:sp>
          <p:nvSpPr>
            <p:cNvPr id="1491" name="Google Shape;1491;p16"/>
            <p:cNvSpPr txBox="1"/>
            <p:nvPr/>
          </p:nvSpPr>
          <p:spPr>
            <a:xfrm>
              <a:off x="6878078" y="3532687"/>
              <a:ext cx="900000" cy="440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 dirty="0">
                  <a:solidFill>
                    <a:srgbClr val="E02905"/>
                  </a:solidFill>
                  <a:latin typeface="Kalam"/>
                  <a:ea typeface="Kalam"/>
                  <a:cs typeface="Kalam"/>
                  <a:sym typeface="Kalam"/>
                </a:rPr>
                <a:t>PHOSPHOLIPID MOLECULE</a:t>
              </a:r>
              <a:endParaRPr sz="600" dirty="0">
                <a:solidFill>
                  <a:srgbClr val="E02905"/>
                </a:solidFill>
                <a:latin typeface="Kalam"/>
                <a:ea typeface="Kalam"/>
                <a:cs typeface="Kalam"/>
                <a:sym typeface="Kalam"/>
              </a:endParaRPr>
            </a:p>
          </p:txBody>
        </p:sp>
        <p:sp>
          <p:nvSpPr>
            <p:cNvPr id="1492" name="Google Shape;1492;p16"/>
            <p:cNvSpPr txBox="1"/>
            <p:nvPr/>
          </p:nvSpPr>
          <p:spPr>
            <a:xfrm>
              <a:off x="7333485" y="2985715"/>
              <a:ext cx="900000" cy="440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 dirty="0">
                  <a:latin typeface="Kalam"/>
                  <a:ea typeface="Kalam"/>
                  <a:cs typeface="Kalam"/>
                  <a:sym typeface="Kalam"/>
                </a:rPr>
                <a:t>PHOSPHOLIPID BILAYER</a:t>
              </a:r>
              <a:endParaRPr sz="600" dirty="0">
                <a:latin typeface="Kalam"/>
                <a:ea typeface="Kalam"/>
                <a:cs typeface="Kalam"/>
                <a:sym typeface="Kalam"/>
              </a:endParaRPr>
            </a:p>
          </p:txBody>
        </p:sp>
      </p:grpSp>
      <p:sp>
        <p:nvSpPr>
          <p:cNvPr id="1493" name="Google Shape;1493;p16"/>
          <p:cNvSpPr txBox="1"/>
          <p:nvPr/>
        </p:nvSpPr>
        <p:spPr>
          <a:xfrm>
            <a:off x="1103100" y="451325"/>
            <a:ext cx="6937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The </a:t>
            </a:r>
            <a:r>
              <a:rPr lang="en" b="1">
                <a:latin typeface="Cambria"/>
                <a:ea typeface="Cambria"/>
                <a:cs typeface="Cambria"/>
                <a:sym typeface="Cambria"/>
              </a:rPr>
              <a:t>fluid mosaic</a:t>
            </a:r>
            <a:r>
              <a:rPr lang="en"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" b="1">
                <a:latin typeface="Cambria"/>
                <a:ea typeface="Cambria"/>
                <a:cs typeface="Cambria"/>
                <a:sym typeface="Cambria"/>
              </a:rPr>
              <a:t>model </a:t>
            </a:r>
            <a:r>
              <a:rPr lang="en">
                <a:latin typeface="Cambria"/>
                <a:ea typeface="Cambria"/>
                <a:cs typeface="Cambria"/>
                <a:sym typeface="Cambria"/>
              </a:rPr>
              <a:t>helps to explain the complexity of the bilayer.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8" name="Google Shape;1498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Fluid Mosaic Model</a:t>
            </a:r>
            <a:endParaRPr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00">
              <a:solidFill>
                <a:schemeClr val="lt2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499" name="Google Shape;1499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54723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Char char="●"/>
            </a:pPr>
            <a:r>
              <a:rPr lang="en">
                <a:solidFill>
                  <a:srgbClr val="CCCCCC"/>
                </a:solidFill>
              </a:rPr>
              <a:t>There are </a:t>
            </a:r>
            <a:r>
              <a:rPr lang="en" b="1">
                <a:solidFill>
                  <a:srgbClr val="CCCCCC"/>
                </a:solidFill>
              </a:rPr>
              <a:t>several </a:t>
            </a:r>
            <a:r>
              <a:rPr lang="en">
                <a:solidFill>
                  <a:srgbClr val="CCCCCC"/>
                </a:solidFill>
              </a:rPr>
              <a:t>types of protein in the bilayer:</a:t>
            </a:r>
            <a:endParaRPr>
              <a:solidFill>
                <a:srgbClr val="CCCCCC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Char char="○"/>
            </a:pPr>
            <a:r>
              <a:rPr lang="en" b="1">
                <a:solidFill>
                  <a:srgbClr val="CCCCCC"/>
                </a:solidFill>
              </a:rPr>
              <a:t>Channel </a:t>
            </a:r>
            <a:r>
              <a:rPr lang="en">
                <a:solidFill>
                  <a:srgbClr val="CCCCCC"/>
                </a:solidFill>
              </a:rPr>
              <a:t>proteins and </a:t>
            </a:r>
            <a:r>
              <a:rPr lang="en" b="1">
                <a:solidFill>
                  <a:srgbClr val="CCCCCC"/>
                </a:solidFill>
              </a:rPr>
              <a:t>carrier </a:t>
            </a:r>
            <a:r>
              <a:rPr lang="en">
                <a:solidFill>
                  <a:srgbClr val="CCCCCC"/>
                </a:solidFill>
              </a:rPr>
              <a:t>proteins allow molecules and ions to pass through the membrane.</a:t>
            </a:r>
            <a:endParaRPr>
              <a:solidFill>
                <a:srgbClr val="CCCCCC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Char char="○"/>
            </a:pPr>
            <a:r>
              <a:rPr lang="en" b="1">
                <a:solidFill>
                  <a:srgbClr val="CCCCCC"/>
                </a:solidFill>
              </a:rPr>
              <a:t>Receptor </a:t>
            </a:r>
            <a:r>
              <a:rPr lang="en">
                <a:solidFill>
                  <a:srgbClr val="CCCCCC"/>
                </a:solidFill>
              </a:rPr>
              <a:t>proteins allow the cell to detect chemicals released by other cells.</a:t>
            </a:r>
            <a:endParaRPr>
              <a:solidFill>
                <a:srgbClr val="CCCCCC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Char char="○"/>
            </a:pPr>
            <a:r>
              <a:rPr lang="en">
                <a:solidFill>
                  <a:srgbClr val="CCCCCC"/>
                </a:solidFill>
              </a:rPr>
              <a:t>Some proteins are combined with sugars to form </a:t>
            </a:r>
            <a:r>
              <a:rPr lang="en" b="1">
                <a:solidFill>
                  <a:srgbClr val="CCCCCC"/>
                </a:solidFill>
              </a:rPr>
              <a:t>glycoproteins</a:t>
            </a:r>
            <a:r>
              <a:rPr lang="en">
                <a:solidFill>
                  <a:srgbClr val="CCCCCC"/>
                </a:solidFill>
              </a:rPr>
              <a:t>.</a:t>
            </a:r>
            <a:endParaRPr>
              <a:solidFill>
                <a:srgbClr val="CCCCCC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Char char="●"/>
            </a:pPr>
            <a:r>
              <a:rPr lang="en">
                <a:solidFill>
                  <a:srgbClr val="CCCCCC"/>
                </a:solidFill>
              </a:rPr>
              <a:t>Lipids may be combined with sugars to form </a:t>
            </a:r>
            <a:r>
              <a:rPr lang="en" b="1">
                <a:solidFill>
                  <a:srgbClr val="9900FF"/>
                </a:solidFill>
              </a:rPr>
              <a:t>glycolipids</a:t>
            </a:r>
            <a:r>
              <a:rPr lang="en">
                <a:solidFill>
                  <a:srgbClr val="CCCCCC"/>
                </a:solidFill>
              </a:rPr>
              <a:t>.</a:t>
            </a:r>
            <a:endParaRPr>
              <a:solidFill>
                <a:srgbClr val="CCCCCC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Char char="○"/>
            </a:pPr>
            <a:r>
              <a:rPr lang="en">
                <a:solidFill>
                  <a:srgbClr val="CCCCCC"/>
                </a:solidFill>
              </a:rPr>
              <a:t>Glycolipids are involved in </a:t>
            </a:r>
            <a:r>
              <a:rPr lang="en" b="1">
                <a:solidFill>
                  <a:srgbClr val="CCCCCC"/>
                </a:solidFill>
              </a:rPr>
              <a:t>cell recognition </a:t>
            </a:r>
            <a:r>
              <a:rPr lang="en">
                <a:solidFill>
                  <a:srgbClr val="CCCCCC"/>
                </a:solidFill>
              </a:rPr>
              <a:t>and the immune response.</a:t>
            </a:r>
            <a:endParaRPr>
              <a:solidFill>
                <a:srgbClr val="CCCCCC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Char char="○"/>
            </a:pPr>
            <a:r>
              <a:rPr lang="en" b="1">
                <a:solidFill>
                  <a:srgbClr val="CCCCCC"/>
                </a:solidFill>
              </a:rPr>
              <a:t>Cholesterol </a:t>
            </a:r>
            <a:r>
              <a:rPr lang="en">
                <a:solidFill>
                  <a:srgbClr val="CCCCCC"/>
                </a:solidFill>
              </a:rPr>
              <a:t>is also found in the cell membrane.</a:t>
            </a:r>
            <a:endParaRPr>
              <a:solidFill>
                <a:srgbClr val="CCCCCC"/>
              </a:solidFill>
            </a:endParaRPr>
          </a:p>
        </p:txBody>
      </p:sp>
      <p:sp>
        <p:nvSpPr>
          <p:cNvPr id="1500" name="Google Shape;1500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grpSp>
        <p:nvGrpSpPr>
          <p:cNvPr id="1501" name="Google Shape;1501;p17"/>
          <p:cNvGrpSpPr/>
          <p:nvPr/>
        </p:nvGrpSpPr>
        <p:grpSpPr>
          <a:xfrm>
            <a:off x="5844963" y="1525075"/>
            <a:ext cx="2411700" cy="2910750"/>
            <a:chOff x="5901113" y="1459550"/>
            <a:chExt cx="2411700" cy="2910750"/>
          </a:xfrm>
        </p:grpSpPr>
        <p:grpSp>
          <p:nvGrpSpPr>
            <p:cNvPr id="1502" name="Google Shape;1502;p17"/>
            <p:cNvGrpSpPr/>
            <p:nvPr/>
          </p:nvGrpSpPr>
          <p:grpSpPr>
            <a:xfrm>
              <a:off x="6069625" y="1459550"/>
              <a:ext cx="2074682" cy="2074638"/>
              <a:chOff x="6088350" y="1628725"/>
              <a:chExt cx="2074682" cy="2074638"/>
            </a:xfrm>
          </p:grpSpPr>
          <p:sp>
            <p:nvSpPr>
              <p:cNvPr id="1503" name="Google Shape;1503;p17"/>
              <p:cNvSpPr/>
              <p:nvPr/>
            </p:nvSpPr>
            <p:spPr>
              <a:xfrm>
                <a:off x="6263965" y="3267657"/>
                <a:ext cx="14" cy="135972"/>
              </a:xfrm>
              <a:custGeom>
                <a:avLst/>
                <a:gdLst/>
                <a:ahLst/>
                <a:cxnLst/>
                <a:rect l="l" t="t" r="r" b="b"/>
                <a:pathLst>
                  <a:path w="1" h="9418" extrusionOk="0">
                    <a:moveTo>
                      <a:pt x="1" y="9418"/>
                    </a:moveTo>
                    <a:lnTo>
                      <a:pt x="1" y="1"/>
                    </a:lnTo>
                  </a:path>
                </a:pathLst>
              </a:custGeom>
              <a:solidFill>
                <a:srgbClr val="FF4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4" name="Google Shape;1504;p17"/>
              <p:cNvSpPr/>
              <p:nvPr/>
            </p:nvSpPr>
            <p:spPr>
              <a:xfrm>
                <a:off x="6263965" y="3267657"/>
                <a:ext cx="14" cy="135972"/>
              </a:xfrm>
              <a:custGeom>
                <a:avLst/>
                <a:gdLst/>
                <a:ahLst/>
                <a:cxnLst/>
                <a:rect l="l" t="t" r="r" b="b"/>
                <a:pathLst>
                  <a:path w="1" h="9418" fill="none" extrusionOk="0">
                    <a:moveTo>
                      <a:pt x="1" y="9418"/>
                    </a:moveTo>
                    <a:lnTo>
                      <a:pt x="1" y="1"/>
                    </a:lnTo>
                  </a:path>
                </a:pathLst>
              </a:custGeom>
              <a:solidFill>
                <a:srgbClr val="FFBF00"/>
              </a:solidFill>
              <a:ln w="9525" cap="flat" cmpd="sng">
                <a:solidFill>
                  <a:srgbClr val="FFBF00"/>
                </a:solidFill>
                <a:prstDash val="solid"/>
                <a:miter lim="108238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5" name="Google Shape;1505;p17"/>
              <p:cNvSpPr/>
              <p:nvPr/>
            </p:nvSpPr>
            <p:spPr>
              <a:xfrm>
                <a:off x="6263965" y="3093015"/>
                <a:ext cx="14" cy="135958"/>
              </a:xfrm>
              <a:custGeom>
                <a:avLst/>
                <a:gdLst/>
                <a:ahLst/>
                <a:cxnLst/>
                <a:rect l="l" t="t" r="r" b="b"/>
                <a:pathLst>
                  <a:path w="1" h="9417" extrusionOk="0">
                    <a:moveTo>
                      <a:pt x="1" y="9417"/>
                    </a:moveTo>
                    <a:lnTo>
                      <a:pt x="1" y="0"/>
                    </a:lnTo>
                  </a:path>
                </a:pathLst>
              </a:custGeom>
              <a:solidFill>
                <a:srgbClr val="FF4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6" name="Google Shape;1506;p17"/>
              <p:cNvSpPr/>
              <p:nvPr/>
            </p:nvSpPr>
            <p:spPr>
              <a:xfrm>
                <a:off x="6263965" y="3093015"/>
                <a:ext cx="14" cy="135958"/>
              </a:xfrm>
              <a:custGeom>
                <a:avLst/>
                <a:gdLst/>
                <a:ahLst/>
                <a:cxnLst/>
                <a:rect l="l" t="t" r="r" b="b"/>
                <a:pathLst>
                  <a:path w="1" h="9417" fill="none" extrusionOk="0">
                    <a:moveTo>
                      <a:pt x="1" y="9417"/>
                    </a:moveTo>
                    <a:lnTo>
                      <a:pt x="1" y="0"/>
                    </a:lnTo>
                  </a:path>
                </a:pathLst>
              </a:custGeom>
              <a:solidFill>
                <a:srgbClr val="FFBF00"/>
              </a:solidFill>
              <a:ln w="9525" cap="flat" cmpd="sng">
                <a:solidFill>
                  <a:srgbClr val="FFBF00"/>
                </a:solidFill>
                <a:prstDash val="solid"/>
                <a:miter lim="108238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7" name="Google Shape;1507;p17"/>
              <p:cNvSpPr/>
              <p:nvPr/>
            </p:nvSpPr>
            <p:spPr>
              <a:xfrm>
                <a:off x="6189550" y="3267657"/>
                <a:ext cx="14" cy="134413"/>
              </a:xfrm>
              <a:custGeom>
                <a:avLst/>
                <a:gdLst/>
                <a:ahLst/>
                <a:cxnLst/>
                <a:rect l="l" t="t" r="r" b="b"/>
                <a:pathLst>
                  <a:path w="1" h="9310" extrusionOk="0">
                    <a:moveTo>
                      <a:pt x="1" y="9309"/>
                    </a:moveTo>
                    <a:lnTo>
                      <a:pt x="1" y="1"/>
                    </a:lnTo>
                  </a:path>
                </a:pathLst>
              </a:custGeom>
              <a:solidFill>
                <a:srgbClr val="FF4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8" name="Google Shape;1508;p17"/>
              <p:cNvSpPr/>
              <p:nvPr/>
            </p:nvSpPr>
            <p:spPr>
              <a:xfrm>
                <a:off x="6189550" y="3267657"/>
                <a:ext cx="14" cy="134413"/>
              </a:xfrm>
              <a:custGeom>
                <a:avLst/>
                <a:gdLst/>
                <a:ahLst/>
                <a:cxnLst/>
                <a:rect l="l" t="t" r="r" b="b"/>
                <a:pathLst>
                  <a:path w="1" h="9310" fill="none" extrusionOk="0">
                    <a:moveTo>
                      <a:pt x="1" y="9309"/>
                    </a:moveTo>
                    <a:lnTo>
                      <a:pt x="1" y="1"/>
                    </a:lnTo>
                  </a:path>
                </a:pathLst>
              </a:custGeom>
              <a:solidFill>
                <a:srgbClr val="FFBF00"/>
              </a:solidFill>
              <a:ln w="9525" cap="flat" cmpd="sng">
                <a:solidFill>
                  <a:srgbClr val="FFBF00"/>
                </a:solidFill>
                <a:prstDash val="solid"/>
                <a:miter lim="108238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09" name="Google Shape;1509;p17"/>
              <p:cNvSpPr/>
              <p:nvPr/>
            </p:nvSpPr>
            <p:spPr>
              <a:xfrm>
                <a:off x="6189550" y="3093015"/>
                <a:ext cx="14" cy="135958"/>
              </a:xfrm>
              <a:custGeom>
                <a:avLst/>
                <a:gdLst/>
                <a:ahLst/>
                <a:cxnLst/>
                <a:rect l="l" t="t" r="r" b="b"/>
                <a:pathLst>
                  <a:path w="1" h="9417" extrusionOk="0">
                    <a:moveTo>
                      <a:pt x="1" y="9417"/>
                    </a:moveTo>
                    <a:lnTo>
                      <a:pt x="1" y="0"/>
                    </a:lnTo>
                  </a:path>
                </a:pathLst>
              </a:custGeom>
              <a:solidFill>
                <a:srgbClr val="FF4000"/>
              </a:solidFill>
              <a:ln w="9525" cap="flat" cmpd="sng">
                <a:solidFill>
                  <a:srgbClr val="0000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0" name="Google Shape;1510;p17"/>
              <p:cNvSpPr/>
              <p:nvPr/>
            </p:nvSpPr>
            <p:spPr>
              <a:xfrm>
                <a:off x="6189550" y="3093015"/>
                <a:ext cx="14" cy="135958"/>
              </a:xfrm>
              <a:custGeom>
                <a:avLst/>
                <a:gdLst/>
                <a:ahLst/>
                <a:cxnLst/>
                <a:rect l="l" t="t" r="r" b="b"/>
                <a:pathLst>
                  <a:path w="1" h="9417" fill="none" extrusionOk="0">
                    <a:moveTo>
                      <a:pt x="1" y="9417"/>
                    </a:moveTo>
                    <a:lnTo>
                      <a:pt x="1" y="0"/>
                    </a:lnTo>
                  </a:path>
                </a:pathLst>
              </a:custGeom>
              <a:solidFill>
                <a:srgbClr val="FFBF00"/>
              </a:solidFill>
              <a:ln w="9525" cap="flat" cmpd="sng">
                <a:solidFill>
                  <a:srgbClr val="FFBF00"/>
                </a:solidFill>
                <a:prstDash val="solid"/>
                <a:miter lim="108238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1" name="Google Shape;1511;p17"/>
              <p:cNvSpPr/>
              <p:nvPr/>
            </p:nvSpPr>
            <p:spPr>
              <a:xfrm>
                <a:off x="6088350" y="3412678"/>
                <a:ext cx="276829" cy="290685"/>
              </a:xfrm>
              <a:custGeom>
                <a:avLst/>
                <a:gdLst/>
                <a:ahLst/>
                <a:cxnLst/>
                <a:rect l="l" t="t" r="r" b="b"/>
                <a:pathLst>
                  <a:path w="20133" h="20134" extrusionOk="0">
                    <a:moveTo>
                      <a:pt x="10067" y="1"/>
                    </a:moveTo>
                    <a:cubicBezTo>
                      <a:pt x="4546" y="1"/>
                      <a:pt x="0" y="4439"/>
                      <a:pt x="0" y="10067"/>
                    </a:cubicBezTo>
                    <a:cubicBezTo>
                      <a:pt x="0" y="15587"/>
                      <a:pt x="4546" y="20133"/>
                      <a:pt x="10067" y="20133"/>
                    </a:cubicBezTo>
                    <a:cubicBezTo>
                      <a:pt x="15587" y="20133"/>
                      <a:pt x="20133" y="15587"/>
                      <a:pt x="20133" y="10067"/>
                    </a:cubicBezTo>
                    <a:cubicBezTo>
                      <a:pt x="20133" y="4439"/>
                      <a:pt x="15587" y="1"/>
                      <a:pt x="10067" y="1"/>
                    </a:cubicBezTo>
                    <a:close/>
                  </a:path>
                </a:pathLst>
              </a:custGeom>
              <a:solidFill>
                <a:srgbClr val="FF4000"/>
              </a:solidFill>
              <a:ln w="9525" cap="flat" cmpd="sng">
                <a:solidFill>
                  <a:srgbClr val="000000"/>
                </a:solidFill>
                <a:prstDash val="solid"/>
                <a:miter lim="108238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2" name="Google Shape;1512;p17"/>
              <p:cNvSpPr/>
              <p:nvPr/>
            </p:nvSpPr>
            <p:spPr>
              <a:xfrm>
                <a:off x="6088350" y="2793607"/>
                <a:ext cx="276829" cy="290670"/>
              </a:xfrm>
              <a:custGeom>
                <a:avLst/>
                <a:gdLst/>
                <a:ahLst/>
                <a:cxnLst/>
                <a:rect l="l" t="t" r="r" b="b"/>
                <a:pathLst>
                  <a:path w="20133" h="20133" extrusionOk="0">
                    <a:moveTo>
                      <a:pt x="10067" y="0"/>
                    </a:moveTo>
                    <a:cubicBezTo>
                      <a:pt x="4546" y="0"/>
                      <a:pt x="0" y="4546"/>
                      <a:pt x="0" y="10066"/>
                    </a:cubicBezTo>
                    <a:cubicBezTo>
                      <a:pt x="0" y="15587"/>
                      <a:pt x="4546" y="20133"/>
                      <a:pt x="10067" y="20133"/>
                    </a:cubicBezTo>
                    <a:cubicBezTo>
                      <a:pt x="15587" y="20133"/>
                      <a:pt x="20133" y="15587"/>
                      <a:pt x="20133" y="10066"/>
                    </a:cubicBezTo>
                    <a:cubicBezTo>
                      <a:pt x="20133" y="4546"/>
                      <a:pt x="15587" y="0"/>
                      <a:pt x="10067" y="0"/>
                    </a:cubicBezTo>
                    <a:close/>
                  </a:path>
                </a:pathLst>
              </a:custGeom>
              <a:solidFill>
                <a:srgbClr val="FF4000"/>
              </a:solidFill>
              <a:ln w="9525" cap="flat" cmpd="sng">
                <a:solidFill>
                  <a:srgbClr val="000000"/>
                </a:solidFill>
                <a:prstDash val="solid"/>
                <a:miter lim="108238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3" name="Google Shape;1513;p17"/>
              <p:cNvSpPr/>
              <p:nvPr/>
            </p:nvSpPr>
            <p:spPr>
              <a:xfrm>
                <a:off x="6563110" y="3267657"/>
                <a:ext cx="14" cy="135972"/>
              </a:xfrm>
              <a:custGeom>
                <a:avLst/>
                <a:gdLst/>
                <a:ahLst/>
                <a:cxnLst/>
                <a:rect l="l" t="t" r="r" b="b"/>
                <a:pathLst>
                  <a:path w="1" h="9418" extrusionOk="0">
                    <a:moveTo>
                      <a:pt x="1" y="9418"/>
                    </a:moveTo>
                    <a:lnTo>
                      <a:pt x="1" y="1"/>
                    </a:lnTo>
                  </a:path>
                </a:pathLst>
              </a:custGeom>
              <a:solidFill>
                <a:srgbClr val="FF4000"/>
              </a:solidFill>
              <a:ln w="9525" cap="flat" cmpd="sng">
                <a:solidFill>
                  <a:srgbClr val="FFBF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4" name="Google Shape;1514;p17"/>
              <p:cNvSpPr/>
              <p:nvPr/>
            </p:nvSpPr>
            <p:spPr>
              <a:xfrm>
                <a:off x="6563110" y="3267657"/>
                <a:ext cx="14" cy="135972"/>
              </a:xfrm>
              <a:custGeom>
                <a:avLst/>
                <a:gdLst/>
                <a:ahLst/>
                <a:cxnLst/>
                <a:rect l="l" t="t" r="r" b="b"/>
                <a:pathLst>
                  <a:path w="1" h="9418" fill="none" extrusionOk="0">
                    <a:moveTo>
                      <a:pt x="1" y="9418"/>
                    </a:moveTo>
                    <a:lnTo>
                      <a:pt x="1" y="1"/>
                    </a:lnTo>
                  </a:path>
                </a:pathLst>
              </a:custGeom>
              <a:solidFill>
                <a:srgbClr val="FF4000"/>
              </a:solidFill>
              <a:ln w="9525" cap="flat" cmpd="sng">
                <a:solidFill>
                  <a:srgbClr val="FFBF00"/>
                </a:solidFill>
                <a:prstDash val="solid"/>
                <a:miter lim="108238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5" name="Google Shape;1515;p17"/>
              <p:cNvSpPr/>
              <p:nvPr/>
            </p:nvSpPr>
            <p:spPr>
              <a:xfrm>
                <a:off x="6563110" y="3093015"/>
                <a:ext cx="14" cy="135958"/>
              </a:xfrm>
              <a:custGeom>
                <a:avLst/>
                <a:gdLst/>
                <a:ahLst/>
                <a:cxnLst/>
                <a:rect l="l" t="t" r="r" b="b"/>
                <a:pathLst>
                  <a:path w="1" h="9417" extrusionOk="0">
                    <a:moveTo>
                      <a:pt x="1" y="9417"/>
                    </a:moveTo>
                    <a:lnTo>
                      <a:pt x="1" y="0"/>
                    </a:lnTo>
                  </a:path>
                </a:pathLst>
              </a:custGeom>
              <a:solidFill>
                <a:srgbClr val="FF4000"/>
              </a:solidFill>
              <a:ln w="9525" cap="flat" cmpd="sng">
                <a:solidFill>
                  <a:srgbClr val="FFBF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6" name="Google Shape;1516;p17"/>
              <p:cNvSpPr/>
              <p:nvPr/>
            </p:nvSpPr>
            <p:spPr>
              <a:xfrm>
                <a:off x="6563110" y="3093015"/>
                <a:ext cx="14" cy="135958"/>
              </a:xfrm>
              <a:custGeom>
                <a:avLst/>
                <a:gdLst/>
                <a:ahLst/>
                <a:cxnLst/>
                <a:rect l="l" t="t" r="r" b="b"/>
                <a:pathLst>
                  <a:path w="1" h="9417" fill="none" extrusionOk="0">
                    <a:moveTo>
                      <a:pt x="1" y="9417"/>
                    </a:moveTo>
                    <a:lnTo>
                      <a:pt x="1" y="0"/>
                    </a:lnTo>
                  </a:path>
                </a:pathLst>
              </a:custGeom>
              <a:solidFill>
                <a:srgbClr val="FF4000"/>
              </a:solidFill>
              <a:ln w="9525" cap="flat" cmpd="sng">
                <a:solidFill>
                  <a:srgbClr val="FFBF00"/>
                </a:solidFill>
                <a:prstDash val="solid"/>
                <a:miter lim="108238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7" name="Google Shape;1517;p17"/>
              <p:cNvSpPr/>
              <p:nvPr/>
            </p:nvSpPr>
            <p:spPr>
              <a:xfrm>
                <a:off x="6490180" y="3267657"/>
                <a:ext cx="14" cy="134413"/>
              </a:xfrm>
              <a:custGeom>
                <a:avLst/>
                <a:gdLst/>
                <a:ahLst/>
                <a:cxnLst/>
                <a:rect l="l" t="t" r="r" b="b"/>
                <a:pathLst>
                  <a:path w="1" h="9310" extrusionOk="0">
                    <a:moveTo>
                      <a:pt x="1" y="9309"/>
                    </a:moveTo>
                    <a:lnTo>
                      <a:pt x="1" y="1"/>
                    </a:lnTo>
                  </a:path>
                </a:pathLst>
              </a:custGeom>
              <a:solidFill>
                <a:srgbClr val="FF4000"/>
              </a:solidFill>
              <a:ln w="9525" cap="flat" cmpd="sng">
                <a:solidFill>
                  <a:srgbClr val="FFBF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8" name="Google Shape;1518;p17"/>
              <p:cNvSpPr/>
              <p:nvPr/>
            </p:nvSpPr>
            <p:spPr>
              <a:xfrm>
                <a:off x="6490180" y="3267657"/>
                <a:ext cx="14" cy="134413"/>
              </a:xfrm>
              <a:custGeom>
                <a:avLst/>
                <a:gdLst/>
                <a:ahLst/>
                <a:cxnLst/>
                <a:rect l="l" t="t" r="r" b="b"/>
                <a:pathLst>
                  <a:path w="1" h="9310" fill="none" extrusionOk="0">
                    <a:moveTo>
                      <a:pt x="1" y="9309"/>
                    </a:moveTo>
                    <a:lnTo>
                      <a:pt x="1" y="1"/>
                    </a:lnTo>
                  </a:path>
                </a:pathLst>
              </a:custGeom>
              <a:solidFill>
                <a:srgbClr val="FF4000"/>
              </a:solidFill>
              <a:ln w="9525" cap="flat" cmpd="sng">
                <a:solidFill>
                  <a:srgbClr val="FFBF00"/>
                </a:solidFill>
                <a:prstDash val="solid"/>
                <a:miter lim="108238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9" name="Google Shape;1519;p17"/>
              <p:cNvSpPr/>
              <p:nvPr/>
            </p:nvSpPr>
            <p:spPr>
              <a:xfrm>
                <a:off x="6490180" y="3093015"/>
                <a:ext cx="14" cy="135958"/>
              </a:xfrm>
              <a:custGeom>
                <a:avLst/>
                <a:gdLst/>
                <a:ahLst/>
                <a:cxnLst/>
                <a:rect l="l" t="t" r="r" b="b"/>
                <a:pathLst>
                  <a:path w="1" h="9417" extrusionOk="0">
                    <a:moveTo>
                      <a:pt x="1" y="9417"/>
                    </a:moveTo>
                    <a:lnTo>
                      <a:pt x="1" y="0"/>
                    </a:lnTo>
                  </a:path>
                </a:pathLst>
              </a:custGeom>
              <a:solidFill>
                <a:srgbClr val="FF4000"/>
              </a:solidFill>
              <a:ln w="9525" cap="flat" cmpd="sng">
                <a:solidFill>
                  <a:srgbClr val="FFBF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0" name="Google Shape;1520;p17"/>
              <p:cNvSpPr/>
              <p:nvPr/>
            </p:nvSpPr>
            <p:spPr>
              <a:xfrm>
                <a:off x="6490180" y="3093015"/>
                <a:ext cx="14" cy="135958"/>
              </a:xfrm>
              <a:custGeom>
                <a:avLst/>
                <a:gdLst/>
                <a:ahLst/>
                <a:cxnLst/>
                <a:rect l="l" t="t" r="r" b="b"/>
                <a:pathLst>
                  <a:path w="1" h="9417" fill="none" extrusionOk="0">
                    <a:moveTo>
                      <a:pt x="1" y="9417"/>
                    </a:moveTo>
                    <a:lnTo>
                      <a:pt x="1" y="0"/>
                    </a:lnTo>
                  </a:path>
                </a:pathLst>
              </a:custGeom>
              <a:solidFill>
                <a:srgbClr val="FF4000"/>
              </a:solidFill>
              <a:ln w="9525" cap="flat" cmpd="sng">
                <a:solidFill>
                  <a:srgbClr val="FFBF00"/>
                </a:solidFill>
                <a:prstDash val="solid"/>
                <a:miter lim="108238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1" name="Google Shape;1521;p17"/>
              <p:cNvSpPr/>
              <p:nvPr/>
            </p:nvSpPr>
            <p:spPr>
              <a:xfrm>
                <a:off x="6387495" y="3412678"/>
                <a:ext cx="276829" cy="290685"/>
              </a:xfrm>
              <a:custGeom>
                <a:avLst/>
                <a:gdLst/>
                <a:ahLst/>
                <a:cxnLst/>
                <a:rect l="l" t="t" r="r" b="b"/>
                <a:pathLst>
                  <a:path w="20133" h="20134" extrusionOk="0">
                    <a:moveTo>
                      <a:pt x="10067" y="1"/>
                    </a:moveTo>
                    <a:cubicBezTo>
                      <a:pt x="4546" y="1"/>
                      <a:pt x="0" y="4439"/>
                      <a:pt x="0" y="10067"/>
                    </a:cubicBezTo>
                    <a:cubicBezTo>
                      <a:pt x="0" y="15587"/>
                      <a:pt x="4546" y="20133"/>
                      <a:pt x="10067" y="20133"/>
                    </a:cubicBezTo>
                    <a:cubicBezTo>
                      <a:pt x="15695" y="20133"/>
                      <a:pt x="20133" y="15587"/>
                      <a:pt x="20133" y="10067"/>
                    </a:cubicBezTo>
                    <a:cubicBezTo>
                      <a:pt x="20133" y="4439"/>
                      <a:pt x="15695" y="1"/>
                      <a:pt x="10067" y="1"/>
                    </a:cubicBezTo>
                    <a:close/>
                  </a:path>
                </a:pathLst>
              </a:custGeom>
              <a:solidFill>
                <a:srgbClr val="FF4000"/>
              </a:solidFill>
              <a:ln w="9525" cap="flat" cmpd="sng">
                <a:solidFill>
                  <a:srgbClr val="000000"/>
                </a:solidFill>
                <a:prstDash val="solid"/>
                <a:miter lim="108238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2" name="Google Shape;1522;p17"/>
              <p:cNvSpPr/>
              <p:nvPr/>
            </p:nvSpPr>
            <p:spPr>
              <a:xfrm>
                <a:off x="6387495" y="2793607"/>
                <a:ext cx="276829" cy="290670"/>
              </a:xfrm>
              <a:custGeom>
                <a:avLst/>
                <a:gdLst/>
                <a:ahLst/>
                <a:cxnLst/>
                <a:rect l="l" t="t" r="r" b="b"/>
                <a:pathLst>
                  <a:path w="20133" h="20133" extrusionOk="0">
                    <a:moveTo>
                      <a:pt x="10067" y="0"/>
                    </a:moveTo>
                    <a:cubicBezTo>
                      <a:pt x="4546" y="0"/>
                      <a:pt x="0" y="4546"/>
                      <a:pt x="0" y="10066"/>
                    </a:cubicBezTo>
                    <a:cubicBezTo>
                      <a:pt x="0" y="15587"/>
                      <a:pt x="4546" y="20133"/>
                      <a:pt x="10067" y="20133"/>
                    </a:cubicBezTo>
                    <a:cubicBezTo>
                      <a:pt x="15695" y="20133"/>
                      <a:pt x="20133" y="15587"/>
                      <a:pt x="20133" y="10066"/>
                    </a:cubicBezTo>
                    <a:cubicBezTo>
                      <a:pt x="20133" y="4546"/>
                      <a:pt x="15695" y="0"/>
                      <a:pt x="10067" y="0"/>
                    </a:cubicBezTo>
                    <a:close/>
                  </a:path>
                </a:pathLst>
              </a:custGeom>
              <a:solidFill>
                <a:srgbClr val="FF4000"/>
              </a:solidFill>
              <a:ln w="9525" cap="flat" cmpd="sng">
                <a:solidFill>
                  <a:srgbClr val="000000"/>
                </a:solidFill>
                <a:prstDash val="solid"/>
                <a:miter lim="108238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3" name="Google Shape;1523;p17"/>
              <p:cNvSpPr/>
              <p:nvPr/>
            </p:nvSpPr>
            <p:spPr>
              <a:xfrm>
                <a:off x="6862255" y="3267657"/>
                <a:ext cx="14" cy="135972"/>
              </a:xfrm>
              <a:custGeom>
                <a:avLst/>
                <a:gdLst/>
                <a:ahLst/>
                <a:cxnLst/>
                <a:rect l="l" t="t" r="r" b="b"/>
                <a:pathLst>
                  <a:path w="1" h="9418" extrusionOk="0">
                    <a:moveTo>
                      <a:pt x="0" y="9418"/>
                    </a:moveTo>
                    <a:lnTo>
                      <a:pt x="0" y="1"/>
                    </a:lnTo>
                  </a:path>
                </a:pathLst>
              </a:custGeom>
              <a:solidFill>
                <a:srgbClr val="FF4000"/>
              </a:solidFill>
              <a:ln w="9525" cap="flat" cmpd="sng">
                <a:solidFill>
                  <a:srgbClr val="FFBF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4" name="Google Shape;1524;p17"/>
              <p:cNvSpPr/>
              <p:nvPr/>
            </p:nvSpPr>
            <p:spPr>
              <a:xfrm>
                <a:off x="6862255" y="3267657"/>
                <a:ext cx="14" cy="135972"/>
              </a:xfrm>
              <a:custGeom>
                <a:avLst/>
                <a:gdLst/>
                <a:ahLst/>
                <a:cxnLst/>
                <a:rect l="l" t="t" r="r" b="b"/>
                <a:pathLst>
                  <a:path w="1" h="9418" fill="none" extrusionOk="0">
                    <a:moveTo>
                      <a:pt x="0" y="9418"/>
                    </a:moveTo>
                    <a:lnTo>
                      <a:pt x="0" y="1"/>
                    </a:lnTo>
                  </a:path>
                </a:pathLst>
              </a:custGeom>
              <a:solidFill>
                <a:srgbClr val="FF4000"/>
              </a:solidFill>
              <a:ln w="9525" cap="flat" cmpd="sng">
                <a:solidFill>
                  <a:srgbClr val="FFBF00"/>
                </a:solidFill>
                <a:prstDash val="solid"/>
                <a:miter lim="108238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5" name="Google Shape;1525;p17"/>
              <p:cNvSpPr/>
              <p:nvPr/>
            </p:nvSpPr>
            <p:spPr>
              <a:xfrm>
                <a:off x="6862255" y="3093015"/>
                <a:ext cx="14" cy="135958"/>
              </a:xfrm>
              <a:custGeom>
                <a:avLst/>
                <a:gdLst/>
                <a:ahLst/>
                <a:cxnLst/>
                <a:rect l="l" t="t" r="r" b="b"/>
                <a:pathLst>
                  <a:path w="1" h="9417" extrusionOk="0">
                    <a:moveTo>
                      <a:pt x="0" y="9417"/>
                    </a:moveTo>
                    <a:lnTo>
                      <a:pt x="0" y="0"/>
                    </a:lnTo>
                  </a:path>
                </a:pathLst>
              </a:custGeom>
              <a:solidFill>
                <a:srgbClr val="FF4000"/>
              </a:solidFill>
              <a:ln w="9525" cap="flat" cmpd="sng">
                <a:solidFill>
                  <a:srgbClr val="FFBF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6" name="Google Shape;1526;p17"/>
              <p:cNvSpPr/>
              <p:nvPr/>
            </p:nvSpPr>
            <p:spPr>
              <a:xfrm>
                <a:off x="6862255" y="3093015"/>
                <a:ext cx="14" cy="135958"/>
              </a:xfrm>
              <a:custGeom>
                <a:avLst/>
                <a:gdLst/>
                <a:ahLst/>
                <a:cxnLst/>
                <a:rect l="l" t="t" r="r" b="b"/>
                <a:pathLst>
                  <a:path w="1" h="9417" fill="none" extrusionOk="0">
                    <a:moveTo>
                      <a:pt x="0" y="9417"/>
                    </a:moveTo>
                    <a:lnTo>
                      <a:pt x="0" y="0"/>
                    </a:lnTo>
                  </a:path>
                </a:pathLst>
              </a:custGeom>
              <a:solidFill>
                <a:srgbClr val="FF4000"/>
              </a:solidFill>
              <a:ln w="9525" cap="flat" cmpd="sng">
                <a:solidFill>
                  <a:srgbClr val="FFBF00"/>
                </a:solidFill>
                <a:prstDash val="solid"/>
                <a:miter lim="108238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7" name="Google Shape;1527;p17"/>
              <p:cNvSpPr/>
              <p:nvPr/>
            </p:nvSpPr>
            <p:spPr>
              <a:xfrm>
                <a:off x="6789325" y="3267657"/>
                <a:ext cx="14" cy="134413"/>
              </a:xfrm>
              <a:custGeom>
                <a:avLst/>
                <a:gdLst/>
                <a:ahLst/>
                <a:cxnLst/>
                <a:rect l="l" t="t" r="r" b="b"/>
                <a:pathLst>
                  <a:path w="1" h="9310" extrusionOk="0">
                    <a:moveTo>
                      <a:pt x="1" y="9309"/>
                    </a:moveTo>
                    <a:lnTo>
                      <a:pt x="1" y="1"/>
                    </a:lnTo>
                  </a:path>
                </a:pathLst>
              </a:custGeom>
              <a:solidFill>
                <a:srgbClr val="FF4000"/>
              </a:solidFill>
              <a:ln w="9525" cap="flat" cmpd="sng">
                <a:solidFill>
                  <a:srgbClr val="FFBF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8" name="Google Shape;1528;p17"/>
              <p:cNvSpPr/>
              <p:nvPr/>
            </p:nvSpPr>
            <p:spPr>
              <a:xfrm>
                <a:off x="6789325" y="3267657"/>
                <a:ext cx="14" cy="134413"/>
              </a:xfrm>
              <a:custGeom>
                <a:avLst/>
                <a:gdLst/>
                <a:ahLst/>
                <a:cxnLst/>
                <a:rect l="l" t="t" r="r" b="b"/>
                <a:pathLst>
                  <a:path w="1" h="9310" fill="none" extrusionOk="0">
                    <a:moveTo>
                      <a:pt x="1" y="9309"/>
                    </a:moveTo>
                    <a:lnTo>
                      <a:pt x="1" y="1"/>
                    </a:lnTo>
                  </a:path>
                </a:pathLst>
              </a:custGeom>
              <a:solidFill>
                <a:srgbClr val="FF4000"/>
              </a:solidFill>
              <a:ln w="9525" cap="flat" cmpd="sng">
                <a:solidFill>
                  <a:srgbClr val="FFBF00"/>
                </a:solidFill>
                <a:prstDash val="solid"/>
                <a:miter lim="108238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9" name="Google Shape;1529;p17"/>
              <p:cNvSpPr/>
              <p:nvPr/>
            </p:nvSpPr>
            <p:spPr>
              <a:xfrm>
                <a:off x="6789325" y="3093015"/>
                <a:ext cx="14" cy="135958"/>
              </a:xfrm>
              <a:custGeom>
                <a:avLst/>
                <a:gdLst/>
                <a:ahLst/>
                <a:cxnLst/>
                <a:rect l="l" t="t" r="r" b="b"/>
                <a:pathLst>
                  <a:path w="1" h="9417" extrusionOk="0">
                    <a:moveTo>
                      <a:pt x="1" y="9417"/>
                    </a:moveTo>
                    <a:lnTo>
                      <a:pt x="1" y="0"/>
                    </a:lnTo>
                  </a:path>
                </a:pathLst>
              </a:custGeom>
              <a:solidFill>
                <a:srgbClr val="FF4000"/>
              </a:solidFill>
              <a:ln w="9525" cap="flat" cmpd="sng">
                <a:solidFill>
                  <a:srgbClr val="FFBF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0" name="Google Shape;1530;p17"/>
              <p:cNvSpPr/>
              <p:nvPr/>
            </p:nvSpPr>
            <p:spPr>
              <a:xfrm>
                <a:off x="6789325" y="3093015"/>
                <a:ext cx="14" cy="135958"/>
              </a:xfrm>
              <a:custGeom>
                <a:avLst/>
                <a:gdLst/>
                <a:ahLst/>
                <a:cxnLst/>
                <a:rect l="l" t="t" r="r" b="b"/>
                <a:pathLst>
                  <a:path w="1" h="9417" fill="none" extrusionOk="0">
                    <a:moveTo>
                      <a:pt x="1" y="9417"/>
                    </a:moveTo>
                    <a:lnTo>
                      <a:pt x="1" y="0"/>
                    </a:lnTo>
                  </a:path>
                </a:pathLst>
              </a:custGeom>
              <a:solidFill>
                <a:srgbClr val="FF4000"/>
              </a:solidFill>
              <a:ln w="9525" cap="flat" cmpd="sng">
                <a:solidFill>
                  <a:srgbClr val="FFBF00"/>
                </a:solidFill>
                <a:prstDash val="solid"/>
                <a:miter lim="108238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1" name="Google Shape;1531;p17"/>
              <p:cNvSpPr/>
              <p:nvPr/>
            </p:nvSpPr>
            <p:spPr>
              <a:xfrm>
                <a:off x="6688125" y="3412678"/>
                <a:ext cx="276829" cy="290685"/>
              </a:xfrm>
              <a:custGeom>
                <a:avLst/>
                <a:gdLst/>
                <a:ahLst/>
                <a:cxnLst/>
                <a:rect l="l" t="t" r="r" b="b"/>
                <a:pathLst>
                  <a:path w="20133" h="20134" extrusionOk="0">
                    <a:moveTo>
                      <a:pt x="10067" y="1"/>
                    </a:moveTo>
                    <a:cubicBezTo>
                      <a:pt x="4438" y="1"/>
                      <a:pt x="1" y="4439"/>
                      <a:pt x="1" y="10067"/>
                    </a:cubicBezTo>
                    <a:cubicBezTo>
                      <a:pt x="1" y="15587"/>
                      <a:pt x="4438" y="20133"/>
                      <a:pt x="10067" y="20133"/>
                    </a:cubicBezTo>
                    <a:cubicBezTo>
                      <a:pt x="15587" y="20133"/>
                      <a:pt x="20133" y="15587"/>
                      <a:pt x="20133" y="10067"/>
                    </a:cubicBezTo>
                    <a:cubicBezTo>
                      <a:pt x="20133" y="4439"/>
                      <a:pt x="15587" y="1"/>
                      <a:pt x="10067" y="1"/>
                    </a:cubicBezTo>
                    <a:close/>
                  </a:path>
                </a:pathLst>
              </a:custGeom>
              <a:solidFill>
                <a:srgbClr val="FF4000"/>
              </a:solidFill>
              <a:ln w="9525" cap="flat" cmpd="sng">
                <a:solidFill>
                  <a:srgbClr val="000000"/>
                </a:solidFill>
                <a:prstDash val="solid"/>
                <a:miter lim="108238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2" name="Google Shape;1532;p17"/>
              <p:cNvSpPr/>
              <p:nvPr/>
            </p:nvSpPr>
            <p:spPr>
              <a:xfrm>
                <a:off x="6688125" y="2793607"/>
                <a:ext cx="276829" cy="290670"/>
              </a:xfrm>
              <a:custGeom>
                <a:avLst/>
                <a:gdLst/>
                <a:ahLst/>
                <a:cxnLst/>
                <a:rect l="l" t="t" r="r" b="b"/>
                <a:pathLst>
                  <a:path w="20133" h="20133" extrusionOk="0">
                    <a:moveTo>
                      <a:pt x="10067" y="0"/>
                    </a:moveTo>
                    <a:cubicBezTo>
                      <a:pt x="4438" y="0"/>
                      <a:pt x="1" y="4546"/>
                      <a:pt x="1" y="10066"/>
                    </a:cubicBezTo>
                    <a:cubicBezTo>
                      <a:pt x="1" y="15587"/>
                      <a:pt x="4438" y="20133"/>
                      <a:pt x="10067" y="20133"/>
                    </a:cubicBezTo>
                    <a:cubicBezTo>
                      <a:pt x="15587" y="20133"/>
                      <a:pt x="20133" y="15587"/>
                      <a:pt x="20133" y="10066"/>
                    </a:cubicBezTo>
                    <a:cubicBezTo>
                      <a:pt x="20133" y="4546"/>
                      <a:pt x="15587" y="0"/>
                      <a:pt x="10067" y="0"/>
                    </a:cubicBezTo>
                    <a:close/>
                  </a:path>
                </a:pathLst>
              </a:custGeom>
              <a:solidFill>
                <a:srgbClr val="FF4000"/>
              </a:solidFill>
              <a:ln w="9525" cap="flat" cmpd="sng">
                <a:solidFill>
                  <a:srgbClr val="000000"/>
                </a:solidFill>
                <a:prstDash val="solid"/>
                <a:miter lim="108238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3" name="Google Shape;1533;p17"/>
              <p:cNvSpPr/>
              <p:nvPr/>
            </p:nvSpPr>
            <p:spPr>
              <a:xfrm>
                <a:off x="7162885" y="3267657"/>
                <a:ext cx="14" cy="135972"/>
              </a:xfrm>
              <a:custGeom>
                <a:avLst/>
                <a:gdLst/>
                <a:ahLst/>
                <a:cxnLst/>
                <a:rect l="l" t="t" r="r" b="b"/>
                <a:pathLst>
                  <a:path w="1" h="9418" extrusionOk="0">
                    <a:moveTo>
                      <a:pt x="1" y="9418"/>
                    </a:moveTo>
                    <a:lnTo>
                      <a:pt x="1" y="1"/>
                    </a:lnTo>
                  </a:path>
                </a:pathLst>
              </a:custGeom>
              <a:solidFill>
                <a:srgbClr val="FF4000"/>
              </a:solidFill>
              <a:ln w="9525" cap="flat" cmpd="sng">
                <a:solidFill>
                  <a:srgbClr val="FFBF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4" name="Google Shape;1534;p17"/>
              <p:cNvSpPr/>
              <p:nvPr/>
            </p:nvSpPr>
            <p:spPr>
              <a:xfrm>
                <a:off x="7162885" y="3267657"/>
                <a:ext cx="14" cy="135972"/>
              </a:xfrm>
              <a:custGeom>
                <a:avLst/>
                <a:gdLst/>
                <a:ahLst/>
                <a:cxnLst/>
                <a:rect l="l" t="t" r="r" b="b"/>
                <a:pathLst>
                  <a:path w="1" h="9418" fill="none" extrusionOk="0">
                    <a:moveTo>
                      <a:pt x="1" y="9418"/>
                    </a:moveTo>
                    <a:lnTo>
                      <a:pt x="1" y="1"/>
                    </a:lnTo>
                  </a:path>
                </a:pathLst>
              </a:custGeom>
              <a:solidFill>
                <a:srgbClr val="FF4000"/>
              </a:solidFill>
              <a:ln w="9525" cap="flat" cmpd="sng">
                <a:solidFill>
                  <a:srgbClr val="FFBF00"/>
                </a:solidFill>
                <a:prstDash val="solid"/>
                <a:miter lim="108238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5" name="Google Shape;1535;p17"/>
              <p:cNvSpPr/>
              <p:nvPr/>
            </p:nvSpPr>
            <p:spPr>
              <a:xfrm>
                <a:off x="7162885" y="3093015"/>
                <a:ext cx="14" cy="135958"/>
              </a:xfrm>
              <a:custGeom>
                <a:avLst/>
                <a:gdLst/>
                <a:ahLst/>
                <a:cxnLst/>
                <a:rect l="l" t="t" r="r" b="b"/>
                <a:pathLst>
                  <a:path w="1" h="9417" extrusionOk="0">
                    <a:moveTo>
                      <a:pt x="1" y="9417"/>
                    </a:moveTo>
                    <a:lnTo>
                      <a:pt x="1" y="0"/>
                    </a:lnTo>
                  </a:path>
                </a:pathLst>
              </a:custGeom>
              <a:solidFill>
                <a:srgbClr val="FF4000"/>
              </a:solidFill>
              <a:ln w="9525" cap="flat" cmpd="sng">
                <a:solidFill>
                  <a:srgbClr val="FFBF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6" name="Google Shape;1536;p17"/>
              <p:cNvSpPr/>
              <p:nvPr/>
            </p:nvSpPr>
            <p:spPr>
              <a:xfrm>
                <a:off x="7162885" y="3093015"/>
                <a:ext cx="14" cy="135958"/>
              </a:xfrm>
              <a:custGeom>
                <a:avLst/>
                <a:gdLst/>
                <a:ahLst/>
                <a:cxnLst/>
                <a:rect l="l" t="t" r="r" b="b"/>
                <a:pathLst>
                  <a:path w="1" h="9417" fill="none" extrusionOk="0">
                    <a:moveTo>
                      <a:pt x="1" y="9417"/>
                    </a:moveTo>
                    <a:lnTo>
                      <a:pt x="1" y="0"/>
                    </a:lnTo>
                  </a:path>
                </a:pathLst>
              </a:custGeom>
              <a:solidFill>
                <a:srgbClr val="FF4000"/>
              </a:solidFill>
              <a:ln w="9525" cap="flat" cmpd="sng">
                <a:solidFill>
                  <a:srgbClr val="FFBF00"/>
                </a:solidFill>
                <a:prstDash val="solid"/>
                <a:miter lim="108238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7" name="Google Shape;1537;p17"/>
              <p:cNvSpPr/>
              <p:nvPr/>
            </p:nvSpPr>
            <p:spPr>
              <a:xfrm>
                <a:off x="7088470" y="3267657"/>
                <a:ext cx="14" cy="134413"/>
              </a:xfrm>
              <a:custGeom>
                <a:avLst/>
                <a:gdLst/>
                <a:ahLst/>
                <a:cxnLst/>
                <a:rect l="l" t="t" r="r" b="b"/>
                <a:pathLst>
                  <a:path w="1" h="9310" extrusionOk="0">
                    <a:moveTo>
                      <a:pt x="1" y="9309"/>
                    </a:moveTo>
                    <a:lnTo>
                      <a:pt x="1" y="1"/>
                    </a:lnTo>
                  </a:path>
                </a:pathLst>
              </a:custGeom>
              <a:solidFill>
                <a:srgbClr val="FF4000"/>
              </a:solidFill>
              <a:ln w="9525" cap="flat" cmpd="sng">
                <a:solidFill>
                  <a:srgbClr val="FFBF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8" name="Google Shape;1538;p17"/>
              <p:cNvSpPr/>
              <p:nvPr/>
            </p:nvSpPr>
            <p:spPr>
              <a:xfrm>
                <a:off x="7088470" y="3267657"/>
                <a:ext cx="14" cy="134413"/>
              </a:xfrm>
              <a:custGeom>
                <a:avLst/>
                <a:gdLst/>
                <a:ahLst/>
                <a:cxnLst/>
                <a:rect l="l" t="t" r="r" b="b"/>
                <a:pathLst>
                  <a:path w="1" h="9310" fill="none" extrusionOk="0">
                    <a:moveTo>
                      <a:pt x="1" y="9309"/>
                    </a:moveTo>
                    <a:lnTo>
                      <a:pt x="1" y="1"/>
                    </a:lnTo>
                  </a:path>
                </a:pathLst>
              </a:custGeom>
              <a:solidFill>
                <a:srgbClr val="FF4000"/>
              </a:solidFill>
              <a:ln w="9525" cap="flat" cmpd="sng">
                <a:solidFill>
                  <a:srgbClr val="FFBF00"/>
                </a:solidFill>
                <a:prstDash val="solid"/>
                <a:miter lim="108238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9" name="Google Shape;1539;p17"/>
              <p:cNvSpPr/>
              <p:nvPr/>
            </p:nvSpPr>
            <p:spPr>
              <a:xfrm>
                <a:off x="7088470" y="3093015"/>
                <a:ext cx="14" cy="135958"/>
              </a:xfrm>
              <a:custGeom>
                <a:avLst/>
                <a:gdLst/>
                <a:ahLst/>
                <a:cxnLst/>
                <a:rect l="l" t="t" r="r" b="b"/>
                <a:pathLst>
                  <a:path w="1" h="9417" extrusionOk="0">
                    <a:moveTo>
                      <a:pt x="1" y="9417"/>
                    </a:moveTo>
                    <a:lnTo>
                      <a:pt x="1" y="0"/>
                    </a:lnTo>
                  </a:path>
                </a:pathLst>
              </a:custGeom>
              <a:solidFill>
                <a:srgbClr val="FF4000"/>
              </a:solidFill>
              <a:ln w="9525" cap="flat" cmpd="sng">
                <a:solidFill>
                  <a:srgbClr val="FFBF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0" name="Google Shape;1540;p17"/>
              <p:cNvSpPr/>
              <p:nvPr/>
            </p:nvSpPr>
            <p:spPr>
              <a:xfrm>
                <a:off x="7088470" y="3093015"/>
                <a:ext cx="14" cy="135958"/>
              </a:xfrm>
              <a:custGeom>
                <a:avLst/>
                <a:gdLst/>
                <a:ahLst/>
                <a:cxnLst/>
                <a:rect l="l" t="t" r="r" b="b"/>
                <a:pathLst>
                  <a:path w="1" h="9417" fill="none" extrusionOk="0">
                    <a:moveTo>
                      <a:pt x="1" y="9417"/>
                    </a:moveTo>
                    <a:lnTo>
                      <a:pt x="1" y="0"/>
                    </a:lnTo>
                  </a:path>
                </a:pathLst>
              </a:custGeom>
              <a:solidFill>
                <a:srgbClr val="FF4000"/>
              </a:solidFill>
              <a:ln w="9525" cap="flat" cmpd="sng">
                <a:solidFill>
                  <a:srgbClr val="FFBF00"/>
                </a:solidFill>
                <a:prstDash val="solid"/>
                <a:miter lim="108238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1" name="Google Shape;1541;p17"/>
              <p:cNvSpPr/>
              <p:nvPr/>
            </p:nvSpPr>
            <p:spPr>
              <a:xfrm>
                <a:off x="6987270" y="3412678"/>
                <a:ext cx="276829" cy="290685"/>
              </a:xfrm>
              <a:custGeom>
                <a:avLst/>
                <a:gdLst/>
                <a:ahLst/>
                <a:cxnLst/>
                <a:rect l="l" t="t" r="r" b="b"/>
                <a:pathLst>
                  <a:path w="20133" h="20134" extrusionOk="0">
                    <a:moveTo>
                      <a:pt x="10067" y="1"/>
                    </a:moveTo>
                    <a:cubicBezTo>
                      <a:pt x="4547" y="1"/>
                      <a:pt x="1" y="4439"/>
                      <a:pt x="1" y="10067"/>
                    </a:cubicBezTo>
                    <a:cubicBezTo>
                      <a:pt x="1" y="15587"/>
                      <a:pt x="4547" y="20133"/>
                      <a:pt x="10067" y="20133"/>
                    </a:cubicBezTo>
                    <a:cubicBezTo>
                      <a:pt x="15587" y="20133"/>
                      <a:pt x="20133" y="15587"/>
                      <a:pt x="20133" y="10067"/>
                    </a:cubicBezTo>
                    <a:cubicBezTo>
                      <a:pt x="20133" y="4439"/>
                      <a:pt x="15587" y="1"/>
                      <a:pt x="10067" y="1"/>
                    </a:cubicBezTo>
                    <a:close/>
                  </a:path>
                </a:pathLst>
              </a:custGeom>
              <a:solidFill>
                <a:srgbClr val="FF4000"/>
              </a:solidFill>
              <a:ln w="9525" cap="flat" cmpd="sng">
                <a:solidFill>
                  <a:srgbClr val="000000"/>
                </a:solidFill>
                <a:prstDash val="solid"/>
                <a:miter lim="108238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2" name="Google Shape;1542;p17"/>
              <p:cNvSpPr/>
              <p:nvPr/>
            </p:nvSpPr>
            <p:spPr>
              <a:xfrm>
                <a:off x="6987270" y="2793607"/>
                <a:ext cx="276829" cy="290670"/>
              </a:xfrm>
              <a:custGeom>
                <a:avLst/>
                <a:gdLst/>
                <a:ahLst/>
                <a:cxnLst/>
                <a:rect l="l" t="t" r="r" b="b"/>
                <a:pathLst>
                  <a:path w="20133" h="20133" extrusionOk="0">
                    <a:moveTo>
                      <a:pt x="10067" y="0"/>
                    </a:moveTo>
                    <a:cubicBezTo>
                      <a:pt x="4547" y="0"/>
                      <a:pt x="1" y="4546"/>
                      <a:pt x="1" y="10066"/>
                    </a:cubicBezTo>
                    <a:cubicBezTo>
                      <a:pt x="1" y="15587"/>
                      <a:pt x="4547" y="20133"/>
                      <a:pt x="10067" y="20133"/>
                    </a:cubicBezTo>
                    <a:cubicBezTo>
                      <a:pt x="15587" y="20133"/>
                      <a:pt x="20133" y="15587"/>
                      <a:pt x="20133" y="10066"/>
                    </a:cubicBezTo>
                    <a:cubicBezTo>
                      <a:pt x="20133" y="4546"/>
                      <a:pt x="15587" y="0"/>
                      <a:pt x="10067" y="0"/>
                    </a:cubicBezTo>
                    <a:close/>
                  </a:path>
                </a:pathLst>
              </a:custGeom>
              <a:solidFill>
                <a:srgbClr val="FF4000"/>
              </a:solidFill>
              <a:ln w="9525" cap="flat" cmpd="sng">
                <a:solidFill>
                  <a:srgbClr val="000000"/>
                </a:solidFill>
                <a:prstDash val="solid"/>
                <a:miter lim="108238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3" name="Google Shape;1543;p17"/>
              <p:cNvSpPr/>
              <p:nvPr/>
            </p:nvSpPr>
            <p:spPr>
              <a:xfrm>
                <a:off x="7462030" y="3267657"/>
                <a:ext cx="14" cy="135972"/>
              </a:xfrm>
              <a:custGeom>
                <a:avLst/>
                <a:gdLst/>
                <a:ahLst/>
                <a:cxnLst/>
                <a:rect l="l" t="t" r="r" b="b"/>
                <a:pathLst>
                  <a:path w="1" h="9418" extrusionOk="0">
                    <a:moveTo>
                      <a:pt x="1" y="9418"/>
                    </a:moveTo>
                    <a:lnTo>
                      <a:pt x="1" y="1"/>
                    </a:lnTo>
                  </a:path>
                </a:pathLst>
              </a:custGeom>
              <a:solidFill>
                <a:srgbClr val="FF4000"/>
              </a:solidFill>
              <a:ln w="9525" cap="flat" cmpd="sng">
                <a:solidFill>
                  <a:srgbClr val="FFBF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4" name="Google Shape;1544;p17"/>
              <p:cNvSpPr/>
              <p:nvPr/>
            </p:nvSpPr>
            <p:spPr>
              <a:xfrm>
                <a:off x="7462030" y="3267657"/>
                <a:ext cx="14" cy="135972"/>
              </a:xfrm>
              <a:custGeom>
                <a:avLst/>
                <a:gdLst/>
                <a:ahLst/>
                <a:cxnLst/>
                <a:rect l="l" t="t" r="r" b="b"/>
                <a:pathLst>
                  <a:path w="1" h="9418" fill="none" extrusionOk="0">
                    <a:moveTo>
                      <a:pt x="1" y="9418"/>
                    </a:moveTo>
                    <a:lnTo>
                      <a:pt x="1" y="1"/>
                    </a:lnTo>
                  </a:path>
                </a:pathLst>
              </a:custGeom>
              <a:solidFill>
                <a:srgbClr val="FF4000"/>
              </a:solidFill>
              <a:ln w="9525" cap="flat" cmpd="sng">
                <a:solidFill>
                  <a:srgbClr val="FFBF00"/>
                </a:solidFill>
                <a:prstDash val="solid"/>
                <a:miter lim="108238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5" name="Google Shape;1545;p17"/>
              <p:cNvSpPr/>
              <p:nvPr/>
            </p:nvSpPr>
            <p:spPr>
              <a:xfrm>
                <a:off x="7462030" y="3093015"/>
                <a:ext cx="14" cy="135958"/>
              </a:xfrm>
              <a:custGeom>
                <a:avLst/>
                <a:gdLst/>
                <a:ahLst/>
                <a:cxnLst/>
                <a:rect l="l" t="t" r="r" b="b"/>
                <a:pathLst>
                  <a:path w="1" h="9417" extrusionOk="0">
                    <a:moveTo>
                      <a:pt x="1" y="9417"/>
                    </a:moveTo>
                    <a:lnTo>
                      <a:pt x="1" y="0"/>
                    </a:lnTo>
                  </a:path>
                </a:pathLst>
              </a:custGeom>
              <a:solidFill>
                <a:srgbClr val="FF4000"/>
              </a:solidFill>
              <a:ln w="9525" cap="flat" cmpd="sng">
                <a:solidFill>
                  <a:srgbClr val="FFBF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6" name="Google Shape;1546;p17"/>
              <p:cNvSpPr/>
              <p:nvPr/>
            </p:nvSpPr>
            <p:spPr>
              <a:xfrm>
                <a:off x="7462030" y="3093015"/>
                <a:ext cx="14" cy="135958"/>
              </a:xfrm>
              <a:custGeom>
                <a:avLst/>
                <a:gdLst/>
                <a:ahLst/>
                <a:cxnLst/>
                <a:rect l="l" t="t" r="r" b="b"/>
                <a:pathLst>
                  <a:path w="1" h="9417" fill="none" extrusionOk="0">
                    <a:moveTo>
                      <a:pt x="1" y="9417"/>
                    </a:moveTo>
                    <a:lnTo>
                      <a:pt x="1" y="0"/>
                    </a:lnTo>
                  </a:path>
                </a:pathLst>
              </a:custGeom>
              <a:solidFill>
                <a:srgbClr val="FF4000"/>
              </a:solidFill>
              <a:ln w="9525" cap="flat" cmpd="sng">
                <a:solidFill>
                  <a:srgbClr val="FFBF00"/>
                </a:solidFill>
                <a:prstDash val="solid"/>
                <a:miter lim="108238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7" name="Google Shape;1547;p17"/>
              <p:cNvSpPr/>
              <p:nvPr/>
            </p:nvSpPr>
            <p:spPr>
              <a:xfrm>
                <a:off x="7387615" y="3267657"/>
                <a:ext cx="14" cy="134413"/>
              </a:xfrm>
              <a:custGeom>
                <a:avLst/>
                <a:gdLst/>
                <a:ahLst/>
                <a:cxnLst/>
                <a:rect l="l" t="t" r="r" b="b"/>
                <a:pathLst>
                  <a:path w="1" h="9310" extrusionOk="0">
                    <a:moveTo>
                      <a:pt x="1" y="9309"/>
                    </a:moveTo>
                    <a:lnTo>
                      <a:pt x="1" y="1"/>
                    </a:lnTo>
                  </a:path>
                </a:pathLst>
              </a:custGeom>
              <a:solidFill>
                <a:srgbClr val="FF4000"/>
              </a:solidFill>
              <a:ln w="9525" cap="flat" cmpd="sng">
                <a:solidFill>
                  <a:srgbClr val="FFBF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8" name="Google Shape;1548;p17"/>
              <p:cNvSpPr/>
              <p:nvPr/>
            </p:nvSpPr>
            <p:spPr>
              <a:xfrm>
                <a:off x="7387615" y="3267657"/>
                <a:ext cx="14" cy="134413"/>
              </a:xfrm>
              <a:custGeom>
                <a:avLst/>
                <a:gdLst/>
                <a:ahLst/>
                <a:cxnLst/>
                <a:rect l="l" t="t" r="r" b="b"/>
                <a:pathLst>
                  <a:path w="1" h="9310" fill="none" extrusionOk="0">
                    <a:moveTo>
                      <a:pt x="1" y="9309"/>
                    </a:moveTo>
                    <a:lnTo>
                      <a:pt x="1" y="1"/>
                    </a:lnTo>
                  </a:path>
                </a:pathLst>
              </a:custGeom>
              <a:solidFill>
                <a:srgbClr val="FF4000"/>
              </a:solidFill>
              <a:ln w="9525" cap="flat" cmpd="sng">
                <a:solidFill>
                  <a:srgbClr val="FFBF00"/>
                </a:solidFill>
                <a:prstDash val="solid"/>
                <a:miter lim="108238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9" name="Google Shape;1549;p17"/>
              <p:cNvSpPr/>
              <p:nvPr/>
            </p:nvSpPr>
            <p:spPr>
              <a:xfrm>
                <a:off x="7387615" y="3093015"/>
                <a:ext cx="14" cy="135958"/>
              </a:xfrm>
              <a:custGeom>
                <a:avLst/>
                <a:gdLst/>
                <a:ahLst/>
                <a:cxnLst/>
                <a:rect l="l" t="t" r="r" b="b"/>
                <a:pathLst>
                  <a:path w="1" h="9417" extrusionOk="0">
                    <a:moveTo>
                      <a:pt x="1" y="9417"/>
                    </a:moveTo>
                    <a:lnTo>
                      <a:pt x="1" y="0"/>
                    </a:lnTo>
                  </a:path>
                </a:pathLst>
              </a:custGeom>
              <a:solidFill>
                <a:srgbClr val="FF4000"/>
              </a:solidFill>
              <a:ln w="9525" cap="flat" cmpd="sng">
                <a:solidFill>
                  <a:srgbClr val="FFBF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0" name="Google Shape;1550;p17"/>
              <p:cNvSpPr/>
              <p:nvPr/>
            </p:nvSpPr>
            <p:spPr>
              <a:xfrm>
                <a:off x="7387615" y="3093015"/>
                <a:ext cx="14" cy="135958"/>
              </a:xfrm>
              <a:custGeom>
                <a:avLst/>
                <a:gdLst/>
                <a:ahLst/>
                <a:cxnLst/>
                <a:rect l="l" t="t" r="r" b="b"/>
                <a:pathLst>
                  <a:path w="1" h="9417" fill="none" extrusionOk="0">
                    <a:moveTo>
                      <a:pt x="1" y="9417"/>
                    </a:moveTo>
                    <a:lnTo>
                      <a:pt x="1" y="0"/>
                    </a:lnTo>
                  </a:path>
                </a:pathLst>
              </a:custGeom>
              <a:solidFill>
                <a:srgbClr val="FF4000"/>
              </a:solidFill>
              <a:ln w="9525" cap="flat" cmpd="sng">
                <a:solidFill>
                  <a:srgbClr val="FFBF00"/>
                </a:solidFill>
                <a:prstDash val="solid"/>
                <a:miter lim="108238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1" name="Google Shape;1551;p17"/>
              <p:cNvSpPr/>
              <p:nvPr/>
            </p:nvSpPr>
            <p:spPr>
              <a:xfrm>
                <a:off x="7286415" y="3412678"/>
                <a:ext cx="276829" cy="290685"/>
              </a:xfrm>
              <a:custGeom>
                <a:avLst/>
                <a:gdLst/>
                <a:ahLst/>
                <a:cxnLst/>
                <a:rect l="l" t="t" r="r" b="b"/>
                <a:pathLst>
                  <a:path w="20133" h="20134" extrusionOk="0">
                    <a:moveTo>
                      <a:pt x="10067" y="1"/>
                    </a:moveTo>
                    <a:cubicBezTo>
                      <a:pt x="4547" y="1"/>
                      <a:pt x="0" y="4439"/>
                      <a:pt x="0" y="10067"/>
                    </a:cubicBezTo>
                    <a:cubicBezTo>
                      <a:pt x="0" y="15587"/>
                      <a:pt x="4547" y="20133"/>
                      <a:pt x="10067" y="20133"/>
                    </a:cubicBezTo>
                    <a:cubicBezTo>
                      <a:pt x="15587" y="20133"/>
                      <a:pt x="20133" y="15587"/>
                      <a:pt x="20133" y="10067"/>
                    </a:cubicBezTo>
                    <a:cubicBezTo>
                      <a:pt x="20133" y="4439"/>
                      <a:pt x="15587" y="1"/>
                      <a:pt x="10067" y="1"/>
                    </a:cubicBezTo>
                    <a:close/>
                  </a:path>
                </a:pathLst>
              </a:custGeom>
              <a:solidFill>
                <a:srgbClr val="FF4000"/>
              </a:solidFill>
              <a:ln w="9525" cap="flat" cmpd="sng">
                <a:solidFill>
                  <a:srgbClr val="000000"/>
                </a:solidFill>
                <a:prstDash val="solid"/>
                <a:miter lim="108238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2" name="Google Shape;1552;p17"/>
              <p:cNvSpPr/>
              <p:nvPr/>
            </p:nvSpPr>
            <p:spPr>
              <a:xfrm>
                <a:off x="7286415" y="2793607"/>
                <a:ext cx="276829" cy="290670"/>
              </a:xfrm>
              <a:custGeom>
                <a:avLst/>
                <a:gdLst/>
                <a:ahLst/>
                <a:cxnLst/>
                <a:rect l="l" t="t" r="r" b="b"/>
                <a:pathLst>
                  <a:path w="20133" h="20133" extrusionOk="0">
                    <a:moveTo>
                      <a:pt x="10067" y="0"/>
                    </a:moveTo>
                    <a:cubicBezTo>
                      <a:pt x="4547" y="0"/>
                      <a:pt x="0" y="4546"/>
                      <a:pt x="0" y="10066"/>
                    </a:cubicBezTo>
                    <a:cubicBezTo>
                      <a:pt x="0" y="15587"/>
                      <a:pt x="4547" y="20133"/>
                      <a:pt x="10067" y="20133"/>
                    </a:cubicBezTo>
                    <a:cubicBezTo>
                      <a:pt x="15587" y="20133"/>
                      <a:pt x="20133" y="15587"/>
                      <a:pt x="20133" y="10066"/>
                    </a:cubicBezTo>
                    <a:cubicBezTo>
                      <a:pt x="20133" y="4546"/>
                      <a:pt x="15587" y="0"/>
                      <a:pt x="10067" y="0"/>
                    </a:cubicBezTo>
                    <a:close/>
                  </a:path>
                </a:pathLst>
              </a:custGeom>
              <a:solidFill>
                <a:srgbClr val="FF4000"/>
              </a:solidFill>
              <a:ln w="9525" cap="flat" cmpd="sng">
                <a:solidFill>
                  <a:srgbClr val="000000"/>
                </a:solidFill>
                <a:prstDash val="solid"/>
                <a:miter lim="108238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3" name="Google Shape;1553;p17"/>
              <p:cNvSpPr/>
              <p:nvPr/>
            </p:nvSpPr>
            <p:spPr>
              <a:xfrm>
                <a:off x="7761175" y="3267657"/>
                <a:ext cx="14" cy="135972"/>
              </a:xfrm>
              <a:custGeom>
                <a:avLst/>
                <a:gdLst/>
                <a:ahLst/>
                <a:cxnLst/>
                <a:rect l="l" t="t" r="r" b="b"/>
                <a:pathLst>
                  <a:path w="1" h="9418" extrusionOk="0">
                    <a:moveTo>
                      <a:pt x="1" y="9418"/>
                    </a:moveTo>
                    <a:lnTo>
                      <a:pt x="1" y="1"/>
                    </a:lnTo>
                  </a:path>
                </a:pathLst>
              </a:custGeom>
              <a:solidFill>
                <a:srgbClr val="FF4000"/>
              </a:solidFill>
              <a:ln w="9525" cap="flat" cmpd="sng">
                <a:solidFill>
                  <a:srgbClr val="FFBF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4" name="Google Shape;1554;p17"/>
              <p:cNvSpPr/>
              <p:nvPr/>
            </p:nvSpPr>
            <p:spPr>
              <a:xfrm>
                <a:off x="7761175" y="3267657"/>
                <a:ext cx="14" cy="135972"/>
              </a:xfrm>
              <a:custGeom>
                <a:avLst/>
                <a:gdLst/>
                <a:ahLst/>
                <a:cxnLst/>
                <a:rect l="l" t="t" r="r" b="b"/>
                <a:pathLst>
                  <a:path w="1" h="9418" fill="none" extrusionOk="0">
                    <a:moveTo>
                      <a:pt x="1" y="9418"/>
                    </a:moveTo>
                    <a:lnTo>
                      <a:pt x="1" y="1"/>
                    </a:lnTo>
                  </a:path>
                </a:pathLst>
              </a:custGeom>
              <a:solidFill>
                <a:srgbClr val="FF4000"/>
              </a:solidFill>
              <a:ln w="9525" cap="flat" cmpd="sng">
                <a:solidFill>
                  <a:srgbClr val="FFBF00"/>
                </a:solidFill>
                <a:prstDash val="solid"/>
                <a:miter lim="108238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5" name="Google Shape;1555;p17"/>
              <p:cNvSpPr/>
              <p:nvPr/>
            </p:nvSpPr>
            <p:spPr>
              <a:xfrm>
                <a:off x="7761175" y="3093015"/>
                <a:ext cx="14" cy="135958"/>
              </a:xfrm>
              <a:custGeom>
                <a:avLst/>
                <a:gdLst/>
                <a:ahLst/>
                <a:cxnLst/>
                <a:rect l="l" t="t" r="r" b="b"/>
                <a:pathLst>
                  <a:path w="1" h="9417" extrusionOk="0">
                    <a:moveTo>
                      <a:pt x="1" y="9417"/>
                    </a:moveTo>
                    <a:lnTo>
                      <a:pt x="1" y="0"/>
                    </a:lnTo>
                  </a:path>
                </a:pathLst>
              </a:custGeom>
              <a:solidFill>
                <a:srgbClr val="FF4000"/>
              </a:solidFill>
              <a:ln w="9525" cap="flat" cmpd="sng">
                <a:solidFill>
                  <a:srgbClr val="FFBF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6" name="Google Shape;1556;p17"/>
              <p:cNvSpPr/>
              <p:nvPr/>
            </p:nvSpPr>
            <p:spPr>
              <a:xfrm>
                <a:off x="7761175" y="3093015"/>
                <a:ext cx="14" cy="135958"/>
              </a:xfrm>
              <a:custGeom>
                <a:avLst/>
                <a:gdLst/>
                <a:ahLst/>
                <a:cxnLst/>
                <a:rect l="l" t="t" r="r" b="b"/>
                <a:pathLst>
                  <a:path w="1" h="9417" fill="none" extrusionOk="0">
                    <a:moveTo>
                      <a:pt x="1" y="9417"/>
                    </a:moveTo>
                    <a:lnTo>
                      <a:pt x="1" y="0"/>
                    </a:lnTo>
                  </a:path>
                </a:pathLst>
              </a:custGeom>
              <a:solidFill>
                <a:srgbClr val="FF4000"/>
              </a:solidFill>
              <a:ln w="9525" cap="flat" cmpd="sng">
                <a:solidFill>
                  <a:srgbClr val="FFBF00"/>
                </a:solidFill>
                <a:prstDash val="solid"/>
                <a:miter lim="108238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7" name="Google Shape;1557;p17"/>
              <p:cNvSpPr/>
              <p:nvPr/>
            </p:nvSpPr>
            <p:spPr>
              <a:xfrm>
                <a:off x="7688245" y="3267657"/>
                <a:ext cx="14" cy="134413"/>
              </a:xfrm>
              <a:custGeom>
                <a:avLst/>
                <a:gdLst/>
                <a:ahLst/>
                <a:cxnLst/>
                <a:rect l="l" t="t" r="r" b="b"/>
                <a:pathLst>
                  <a:path w="1" h="9310" extrusionOk="0">
                    <a:moveTo>
                      <a:pt x="1" y="9309"/>
                    </a:moveTo>
                    <a:lnTo>
                      <a:pt x="1" y="1"/>
                    </a:lnTo>
                  </a:path>
                </a:pathLst>
              </a:custGeom>
              <a:solidFill>
                <a:srgbClr val="FF4000"/>
              </a:solidFill>
              <a:ln w="9525" cap="flat" cmpd="sng">
                <a:solidFill>
                  <a:srgbClr val="FFBF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8" name="Google Shape;1558;p17"/>
              <p:cNvSpPr/>
              <p:nvPr/>
            </p:nvSpPr>
            <p:spPr>
              <a:xfrm>
                <a:off x="7688245" y="3267657"/>
                <a:ext cx="14" cy="134413"/>
              </a:xfrm>
              <a:custGeom>
                <a:avLst/>
                <a:gdLst/>
                <a:ahLst/>
                <a:cxnLst/>
                <a:rect l="l" t="t" r="r" b="b"/>
                <a:pathLst>
                  <a:path w="1" h="9310" fill="none" extrusionOk="0">
                    <a:moveTo>
                      <a:pt x="1" y="9309"/>
                    </a:moveTo>
                    <a:lnTo>
                      <a:pt x="1" y="1"/>
                    </a:lnTo>
                  </a:path>
                </a:pathLst>
              </a:custGeom>
              <a:solidFill>
                <a:srgbClr val="FF4000"/>
              </a:solidFill>
              <a:ln w="9525" cap="flat" cmpd="sng">
                <a:solidFill>
                  <a:srgbClr val="FFBF00"/>
                </a:solidFill>
                <a:prstDash val="solid"/>
                <a:miter lim="108238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9" name="Google Shape;1559;p17"/>
              <p:cNvSpPr/>
              <p:nvPr/>
            </p:nvSpPr>
            <p:spPr>
              <a:xfrm>
                <a:off x="7688245" y="3093015"/>
                <a:ext cx="14" cy="135958"/>
              </a:xfrm>
              <a:custGeom>
                <a:avLst/>
                <a:gdLst/>
                <a:ahLst/>
                <a:cxnLst/>
                <a:rect l="l" t="t" r="r" b="b"/>
                <a:pathLst>
                  <a:path w="1" h="9417" extrusionOk="0">
                    <a:moveTo>
                      <a:pt x="1" y="9417"/>
                    </a:moveTo>
                    <a:lnTo>
                      <a:pt x="1" y="0"/>
                    </a:lnTo>
                  </a:path>
                </a:pathLst>
              </a:custGeom>
              <a:solidFill>
                <a:srgbClr val="FF4000"/>
              </a:solidFill>
              <a:ln w="9525" cap="flat" cmpd="sng">
                <a:solidFill>
                  <a:srgbClr val="FFBF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0" name="Google Shape;1560;p17"/>
              <p:cNvSpPr/>
              <p:nvPr/>
            </p:nvSpPr>
            <p:spPr>
              <a:xfrm>
                <a:off x="7688245" y="3093015"/>
                <a:ext cx="14" cy="135958"/>
              </a:xfrm>
              <a:custGeom>
                <a:avLst/>
                <a:gdLst/>
                <a:ahLst/>
                <a:cxnLst/>
                <a:rect l="l" t="t" r="r" b="b"/>
                <a:pathLst>
                  <a:path w="1" h="9417" fill="none" extrusionOk="0">
                    <a:moveTo>
                      <a:pt x="1" y="9417"/>
                    </a:moveTo>
                    <a:lnTo>
                      <a:pt x="1" y="0"/>
                    </a:lnTo>
                  </a:path>
                </a:pathLst>
              </a:custGeom>
              <a:solidFill>
                <a:srgbClr val="FF4000"/>
              </a:solidFill>
              <a:ln w="9525" cap="flat" cmpd="sng">
                <a:solidFill>
                  <a:srgbClr val="FFBF00"/>
                </a:solidFill>
                <a:prstDash val="solid"/>
                <a:miter lim="108238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1" name="Google Shape;1561;p17"/>
              <p:cNvSpPr/>
              <p:nvPr/>
            </p:nvSpPr>
            <p:spPr>
              <a:xfrm>
                <a:off x="7585560" y="3412678"/>
                <a:ext cx="276829" cy="290685"/>
              </a:xfrm>
              <a:custGeom>
                <a:avLst/>
                <a:gdLst/>
                <a:ahLst/>
                <a:cxnLst/>
                <a:rect l="l" t="t" r="r" b="b"/>
                <a:pathLst>
                  <a:path w="20133" h="20134" extrusionOk="0">
                    <a:moveTo>
                      <a:pt x="10067" y="1"/>
                    </a:moveTo>
                    <a:cubicBezTo>
                      <a:pt x="4546" y="1"/>
                      <a:pt x="0" y="4439"/>
                      <a:pt x="0" y="10067"/>
                    </a:cubicBezTo>
                    <a:cubicBezTo>
                      <a:pt x="0" y="15587"/>
                      <a:pt x="4546" y="20133"/>
                      <a:pt x="10067" y="20133"/>
                    </a:cubicBezTo>
                    <a:cubicBezTo>
                      <a:pt x="15695" y="20133"/>
                      <a:pt x="20133" y="15587"/>
                      <a:pt x="20133" y="10067"/>
                    </a:cubicBezTo>
                    <a:cubicBezTo>
                      <a:pt x="20133" y="4439"/>
                      <a:pt x="15695" y="1"/>
                      <a:pt x="10067" y="1"/>
                    </a:cubicBezTo>
                    <a:close/>
                  </a:path>
                </a:pathLst>
              </a:custGeom>
              <a:solidFill>
                <a:srgbClr val="FF4000"/>
              </a:solidFill>
              <a:ln w="9525" cap="flat" cmpd="sng">
                <a:solidFill>
                  <a:srgbClr val="000000"/>
                </a:solidFill>
                <a:prstDash val="solid"/>
                <a:miter lim="108238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2" name="Google Shape;1562;p17"/>
              <p:cNvSpPr/>
              <p:nvPr/>
            </p:nvSpPr>
            <p:spPr>
              <a:xfrm>
                <a:off x="7585560" y="2793607"/>
                <a:ext cx="276829" cy="290670"/>
              </a:xfrm>
              <a:custGeom>
                <a:avLst/>
                <a:gdLst/>
                <a:ahLst/>
                <a:cxnLst/>
                <a:rect l="l" t="t" r="r" b="b"/>
                <a:pathLst>
                  <a:path w="20133" h="20133" extrusionOk="0">
                    <a:moveTo>
                      <a:pt x="10067" y="0"/>
                    </a:moveTo>
                    <a:cubicBezTo>
                      <a:pt x="4546" y="0"/>
                      <a:pt x="0" y="4546"/>
                      <a:pt x="0" y="10066"/>
                    </a:cubicBezTo>
                    <a:cubicBezTo>
                      <a:pt x="0" y="15587"/>
                      <a:pt x="4546" y="20133"/>
                      <a:pt x="10067" y="20133"/>
                    </a:cubicBezTo>
                    <a:cubicBezTo>
                      <a:pt x="15695" y="20133"/>
                      <a:pt x="20133" y="15587"/>
                      <a:pt x="20133" y="10066"/>
                    </a:cubicBezTo>
                    <a:cubicBezTo>
                      <a:pt x="20133" y="4546"/>
                      <a:pt x="15695" y="0"/>
                      <a:pt x="10067" y="0"/>
                    </a:cubicBezTo>
                    <a:close/>
                  </a:path>
                </a:pathLst>
              </a:custGeom>
              <a:solidFill>
                <a:srgbClr val="FF4000"/>
              </a:solidFill>
              <a:ln w="9525" cap="flat" cmpd="sng">
                <a:solidFill>
                  <a:srgbClr val="000000"/>
                </a:solidFill>
                <a:prstDash val="solid"/>
                <a:miter lim="108238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3" name="Google Shape;1563;p17"/>
              <p:cNvSpPr/>
              <p:nvPr/>
            </p:nvSpPr>
            <p:spPr>
              <a:xfrm>
                <a:off x="8060320" y="3267657"/>
                <a:ext cx="14" cy="135972"/>
              </a:xfrm>
              <a:custGeom>
                <a:avLst/>
                <a:gdLst/>
                <a:ahLst/>
                <a:cxnLst/>
                <a:rect l="l" t="t" r="r" b="b"/>
                <a:pathLst>
                  <a:path w="1" h="9418" extrusionOk="0">
                    <a:moveTo>
                      <a:pt x="1" y="9418"/>
                    </a:moveTo>
                    <a:lnTo>
                      <a:pt x="1" y="1"/>
                    </a:lnTo>
                  </a:path>
                </a:pathLst>
              </a:custGeom>
              <a:solidFill>
                <a:srgbClr val="FF4000"/>
              </a:solidFill>
              <a:ln w="9525" cap="flat" cmpd="sng">
                <a:solidFill>
                  <a:srgbClr val="FFBF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4" name="Google Shape;1564;p17"/>
              <p:cNvSpPr/>
              <p:nvPr/>
            </p:nvSpPr>
            <p:spPr>
              <a:xfrm>
                <a:off x="8060320" y="3267657"/>
                <a:ext cx="14" cy="135972"/>
              </a:xfrm>
              <a:custGeom>
                <a:avLst/>
                <a:gdLst/>
                <a:ahLst/>
                <a:cxnLst/>
                <a:rect l="l" t="t" r="r" b="b"/>
                <a:pathLst>
                  <a:path w="1" h="9418" fill="none" extrusionOk="0">
                    <a:moveTo>
                      <a:pt x="1" y="9418"/>
                    </a:moveTo>
                    <a:lnTo>
                      <a:pt x="1" y="1"/>
                    </a:lnTo>
                  </a:path>
                </a:pathLst>
              </a:custGeom>
              <a:solidFill>
                <a:srgbClr val="FF4000"/>
              </a:solidFill>
              <a:ln w="9525" cap="flat" cmpd="sng">
                <a:solidFill>
                  <a:srgbClr val="FFBF00"/>
                </a:solidFill>
                <a:prstDash val="solid"/>
                <a:miter lim="108238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5" name="Google Shape;1565;p17"/>
              <p:cNvSpPr/>
              <p:nvPr/>
            </p:nvSpPr>
            <p:spPr>
              <a:xfrm>
                <a:off x="8060320" y="3093015"/>
                <a:ext cx="14" cy="135958"/>
              </a:xfrm>
              <a:custGeom>
                <a:avLst/>
                <a:gdLst/>
                <a:ahLst/>
                <a:cxnLst/>
                <a:rect l="l" t="t" r="r" b="b"/>
                <a:pathLst>
                  <a:path w="1" h="9417" extrusionOk="0">
                    <a:moveTo>
                      <a:pt x="1" y="9417"/>
                    </a:moveTo>
                    <a:lnTo>
                      <a:pt x="1" y="0"/>
                    </a:lnTo>
                  </a:path>
                </a:pathLst>
              </a:custGeom>
              <a:solidFill>
                <a:srgbClr val="FF4000"/>
              </a:solidFill>
              <a:ln w="9525" cap="flat" cmpd="sng">
                <a:solidFill>
                  <a:srgbClr val="FFBF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6" name="Google Shape;1566;p17"/>
              <p:cNvSpPr/>
              <p:nvPr/>
            </p:nvSpPr>
            <p:spPr>
              <a:xfrm>
                <a:off x="8060320" y="3093015"/>
                <a:ext cx="14" cy="135958"/>
              </a:xfrm>
              <a:custGeom>
                <a:avLst/>
                <a:gdLst/>
                <a:ahLst/>
                <a:cxnLst/>
                <a:rect l="l" t="t" r="r" b="b"/>
                <a:pathLst>
                  <a:path w="1" h="9417" fill="none" extrusionOk="0">
                    <a:moveTo>
                      <a:pt x="1" y="9417"/>
                    </a:moveTo>
                    <a:lnTo>
                      <a:pt x="1" y="0"/>
                    </a:lnTo>
                  </a:path>
                </a:pathLst>
              </a:custGeom>
              <a:solidFill>
                <a:srgbClr val="FF4000"/>
              </a:solidFill>
              <a:ln w="9525" cap="flat" cmpd="sng">
                <a:solidFill>
                  <a:srgbClr val="FFBF00"/>
                </a:solidFill>
                <a:prstDash val="solid"/>
                <a:miter lim="108238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7" name="Google Shape;1567;p17"/>
              <p:cNvSpPr/>
              <p:nvPr/>
            </p:nvSpPr>
            <p:spPr>
              <a:xfrm>
                <a:off x="7987390" y="3267657"/>
                <a:ext cx="14" cy="134413"/>
              </a:xfrm>
              <a:custGeom>
                <a:avLst/>
                <a:gdLst/>
                <a:ahLst/>
                <a:cxnLst/>
                <a:rect l="l" t="t" r="r" b="b"/>
                <a:pathLst>
                  <a:path w="1" h="9310" extrusionOk="0">
                    <a:moveTo>
                      <a:pt x="1" y="9309"/>
                    </a:moveTo>
                    <a:lnTo>
                      <a:pt x="1" y="1"/>
                    </a:lnTo>
                  </a:path>
                </a:pathLst>
              </a:custGeom>
              <a:solidFill>
                <a:srgbClr val="FF4000"/>
              </a:solidFill>
              <a:ln w="9525" cap="flat" cmpd="sng">
                <a:solidFill>
                  <a:srgbClr val="FFBF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8" name="Google Shape;1568;p17"/>
              <p:cNvSpPr/>
              <p:nvPr/>
            </p:nvSpPr>
            <p:spPr>
              <a:xfrm>
                <a:off x="7987390" y="3267657"/>
                <a:ext cx="14" cy="134413"/>
              </a:xfrm>
              <a:custGeom>
                <a:avLst/>
                <a:gdLst/>
                <a:ahLst/>
                <a:cxnLst/>
                <a:rect l="l" t="t" r="r" b="b"/>
                <a:pathLst>
                  <a:path w="1" h="9310" fill="none" extrusionOk="0">
                    <a:moveTo>
                      <a:pt x="1" y="9309"/>
                    </a:moveTo>
                    <a:lnTo>
                      <a:pt x="1" y="1"/>
                    </a:lnTo>
                  </a:path>
                </a:pathLst>
              </a:custGeom>
              <a:solidFill>
                <a:srgbClr val="FF4000"/>
              </a:solidFill>
              <a:ln w="9525" cap="flat" cmpd="sng">
                <a:solidFill>
                  <a:srgbClr val="FFBF00"/>
                </a:solidFill>
                <a:prstDash val="solid"/>
                <a:miter lim="108238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9" name="Google Shape;1569;p17"/>
              <p:cNvSpPr/>
              <p:nvPr/>
            </p:nvSpPr>
            <p:spPr>
              <a:xfrm>
                <a:off x="7987390" y="3093015"/>
                <a:ext cx="14" cy="135958"/>
              </a:xfrm>
              <a:custGeom>
                <a:avLst/>
                <a:gdLst/>
                <a:ahLst/>
                <a:cxnLst/>
                <a:rect l="l" t="t" r="r" b="b"/>
                <a:pathLst>
                  <a:path w="1" h="9417" extrusionOk="0">
                    <a:moveTo>
                      <a:pt x="1" y="9417"/>
                    </a:moveTo>
                    <a:lnTo>
                      <a:pt x="1" y="0"/>
                    </a:lnTo>
                  </a:path>
                </a:pathLst>
              </a:custGeom>
              <a:solidFill>
                <a:srgbClr val="FF4000"/>
              </a:solidFill>
              <a:ln w="9525" cap="flat" cmpd="sng">
                <a:solidFill>
                  <a:srgbClr val="FFBF00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0" name="Google Shape;1570;p17"/>
              <p:cNvSpPr/>
              <p:nvPr/>
            </p:nvSpPr>
            <p:spPr>
              <a:xfrm>
                <a:off x="7987390" y="3093015"/>
                <a:ext cx="14" cy="135958"/>
              </a:xfrm>
              <a:custGeom>
                <a:avLst/>
                <a:gdLst/>
                <a:ahLst/>
                <a:cxnLst/>
                <a:rect l="l" t="t" r="r" b="b"/>
                <a:pathLst>
                  <a:path w="1" h="9417" fill="none" extrusionOk="0">
                    <a:moveTo>
                      <a:pt x="1" y="9417"/>
                    </a:moveTo>
                    <a:lnTo>
                      <a:pt x="1" y="0"/>
                    </a:lnTo>
                  </a:path>
                </a:pathLst>
              </a:custGeom>
              <a:solidFill>
                <a:srgbClr val="FF4000"/>
              </a:solidFill>
              <a:ln w="9525" cap="flat" cmpd="sng">
                <a:solidFill>
                  <a:srgbClr val="FFBF00"/>
                </a:solidFill>
                <a:prstDash val="solid"/>
                <a:miter lim="108238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1" name="Google Shape;1571;p17"/>
              <p:cNvSpPr/>
              <p:nvPr/>
            </p:nvSpPr>
            <p:spPr>
              <a:xfrm>
                <a:off x="7886190" y="3412678"/>
                <a:ext cx="276843" cy="290685"/>
              </a:xfrm>
              <a:custGeom>
                <a:avLst/>
                <a:gdLst/>
                <a:ahLst/>
                <a:cxnLst/>
                <a:rect l="l" t="t" r="r" b="b"/>
                <a:pathLst>
                  <a:path w="20134" h="20134" extrusionOk="0">
                    <a:moveTo>
                      <a:pt x="10067" y="1"/>
                    </a:moveTo>
                    <a:cubicBezTo>
                      <a:pt x="4438" y="1"/>
                      <a:pt x="1" y="4439"/>
                      <a:pt x="1" y="10067"/>
                    </a:cubicBezTo>
                    <a:cubicBezTo>
                      <a:pt x="1" y="15587"/>
                      <a:pt x="4438" y="20133"/>
                      <a:pt x="10067" y="20133"/>
                    </a:cubicBezTo>
                    <a:cubicBezTo>
                      <a:pt x="15587" y="20133"/>
                      <a:pt x="20133" y="15587"/>
                      <a:pt x="20133" y="10067"/>
                    </a:cubicBezTo>
                    <a:cubicBezTo>
                      <a:pt x="20133" y="4439"/>
                      <a:pt x="15587" y="1"/>
                      <a:pt x="10067" y="1"/>
                    </a:cubicBezTo>
                    <a:close/>
                  </a:path>
                </a:pathLst>
              </a:custGeom>
              <a:solidFill>
                <a:srgbClr val="FF4000"/>
              </a:solidFill>
              <a:ln w="9525" cap="flat" cmpd="sng">
                <a:solidFill>
                  <a:srgbClr val="000000"/>
                </a:solidFill>
                <a:prstDash val="solid"/>
                <a:miter lim="108238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2" name="Google Shape;1572;p17"/>
              <p:cNvSpPr/>
              <p:nvPr/>
            </p:nvSpPr>
            <p:spPr>
              <a:xfrm>
                <a:off x="7886190" y="2793607"/>
                <a:ext cx="276843" cy="290670"/>
              </a:xfrm>
              <a:custGeom>
                <a:avLst/>
                <a:gdLst/>
                <a:ahLst/>
                <a:cxnLst/>
                <a:rect l="l" t="t" r="r" b="b"/>
                <a:pathLst>
                  <a:path w="20134" h="20133" extrusionOk="0">
                    <a:moveTo>
                      <a:pt x="10067" y="0"/>
                    </a:moveTo>
                    <a:cubicBezTo>
                      <a:pt x="4438" y="0"/>
                      <a:pt x="1" y="4546"/>
                      <a:pt x="1" y="10066"/>
                    </a:cubicBezTo>
                    <a:cubicBezTo>
                      <a:pt x="1" y="15587"/>
                      <a:pt x="4438" y="20133"/>
                      <a:pt x="10067" y="20133"/>
                    </a:cubicBezTo>
                    <a:cubicBezTo>
                      <a:pt x="15587" y="20133"/>
                      <a:pt x="20133" y="15587"/>
                      <a:pt x="20133" y="10066"/>
                    </a:cubicBezTo>
                    <a:cubicBezTo>
                      <a:pt x="20133" y="4546"/>
                      <a:pt x="15587" y="0"/>
                      <a:pt x="10067" y="0"/>
                    </a:cubicBezTo>
                    <a:close/>
                  </a:path>
                </a:pathLst>
              </a:custGeom>
              <a:solidFill>
                <a:srgbClr val="FF4000"/>
              </a:solidFill>
              <a:ln w="9525" cap="flat" cmpd="sng">
                <a:solidFill>
                  <a:srgbClr val="000000"/>
                </a:solidFill>
                <a:prstDash val="solid"/>
                <a:miter lim="108238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3" name="Google Shape;1573;p17"/>
              <p:cNvSpPr/>
              <p:nvPr/>
            </p:nvSpPr>
            <p:spPr>
              <a:xfrm>
                <a:off x="7612345" y="2544106"/>
                <a:ext cx="247074" cy="296922"/>
              </a:xfrm>
              <a:custGeom>
                <a:avLst/>
                <a:gdLst/>
                <a:ahLst/>
                <a:cxnLst/>
                <a:rect l="l" t="t" r="r" b="b"/>
                <a:pathLst>
                  <a:path w="17969" h="20566" extrusionOk="0">
                    <a:moveTo>
                      <a:pt x="8985" y="20565"/>
                    </a:moveTo>
                    <a:lnTo>
                      <a:pt x="17968" y="15478"/>
                    </a:lnTo>
                    <a:lnTo>
                      <a:pt x="17860" y="5195"/>
                    </a:lnTo>
                    <a:lnTo>
                      <a:pt x="8985" y="0"/>
                    </a:lnTo>
                    <a:lnTo>
                      <a:pt x="1" y="5087"/>
                    </a:lnTo>
                    <a:lnTo>
                      <a:pt x="109" y="15586"/>
                    </a:lnTo>
                    <a:close/>
                  </a:path>
                </a:pathLst>
              </a:custGeom>
              <a:solidFill>
                <a:srgbClr val="9900FF"/>
              </a:solidFill>
              <a:ln w="9525" cap="flat" cmpd="sng">
                <a:solidFill>
                  <a:srgbClr val="BB359E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4" name="Google Shape;1574;p17"/>
              <p:cNvSpPr/>
              <p:nvPr/>
            </p:nvSpPr>
            <p:spPr>
              <a:xfrm>
                <a:off x="7612345" y="2544106"/>
                <a:ext cx="247074" cy="296922"/>
              </a:xfrm>
              <a:custGeom>
                <a:avLst/>
                <a:gdLst/>
                <a:ahLst/>
                <a:cxnLst/>
                <a:rect l="l" t="t" r="r" b="b"/>
                <a:pathLst>
                  <a:path w="17969" h="20566" fill="none" extrusionOk="0">
                    <a:moveTo>
                      <a:pt x="8985" y="20565"/>
                    </a:moveTo>
                    <a:lnTo>
                      <a:pt x="17968" y="15478"/>
                    </a:lnTo>
                    <a:lnTo>
                      <a:pt x="17860" y="5195"/>
                    </a:lnTo>
                    <a:lnTo>
                      <a:pt x="8985" y="0"/>
                    </a:lnTo>
                    <a:lnTo>
                      <a:pt x="1" y="5087"/>
                    </a:lnTo>
                    <a:lnTo>
                      <a:pt x="109" y="15586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rgbClr val="BB359E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5" name="Google Shape;1575;p17"/>
              <p:cNvSpPr/>
              <p:nvPr/>
            </p:nvSpPr>
            <p:spPr>
              <a:xfrm>
                <a:off x="7457561" y="1628725"/>
                <a:ext cx="275357" cy="285992"/>
              </a:xfrm>
              <a:custGeom>
                <a:avLst/>
                <a:gdLst/>
                <a:ahLst/>
                <a:cxnLst/>
                <a:rect l="l" t="t" r="r" b="b"/>
                <a:pathLst>
                  <a:path w="20026" h="19809" extrusionOk="0">
                    <a:moveTo>
                      <a:pt x="12773" y="19809"/>
                    </a:moveTo>
                    <a:lnTo>
                      <a:pt x="20025" y="12448"/>
                    </a:lnTo>
                    <a:lnTo>
                      <a:pt x="17211" y="2599"/>
                    </a:lnTo>
                    <a:lnTo>
                      <a:pt x="7253" y="1"/>
                    </a:lnTo>
                    <a:lnTo>
                      <a:pt x="1" y="7361"/>
                    </a:lnTo>
                    <a:lnTo>
                      <a:pt x="2815" y="17319"/>
                    </a:lnTo>
                    <a:close/>
                  </a:path>
                </a:pathLst>
              </a:custGeom>
              <a:solidFill>
                <a:srgbClr val="9900FF"/>
              </a:solidFill>
              <a:ln w="9525" cap="flat" cmpd="sng">
                <a:solidFill>
                  <a:schemeClr val="dk1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6" name="Google Shape;1576;p17"/>
              <p:cNvSpPr/>
              <p:nvPr/>
            </p:nvSpPr>
            <p:spPr>
              <a:xfrm>
                <a:off x="7457561" y="1628725"/>
                <a:ext cx="275357" cy="285992"/>
              </a:xfrm>
              <a:custGeom>
                <a:avLst/>
                <a:gdLst/>
                <a:ahLst/>
                <a:cxnLst/>
                <a:rect l="l" t="t" r="r" b="b"/>
                <a:pathLst>
                  <a:path w="20026" h="19809" fill="none" extrusionOk="0">
                    <a:moveTo>
                      <a:pt x="12773" y="19809"/>
                    </a:moveTo>
                    <a:lnTo>
                      <a:pt x="20025" y="12448"/>
                    </a:lnTo>
                    <a:lnTo>
                      <a:pt x="17211" y="2599"/>
                    </a:lnTo>
                    <a:lnTo>
                      <a:pt x="7253" y="1"/>
                    </a:lnTo>
                    <a:lnTo>
                      <a:pt x="1" y="7361"/>
                    </a:lnTo>
                    <a:lnTo>
                      <a:pt x="2815" y="17319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rgbClr val="BB359E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7" name="Google Shape;1577;p17"/>
              <p:cNvSpPr/>
              <p:nvPr/>
            </p:nvSpPr>
            <p:spPr>
              <a:xfrm>
                <a:off x="7552821" y="1942165"/>
                <a:ext cx="281298" cy="273490"/>
              </a:xfrm>
              <a:custGeom>
                <a:avLst/>
                <a:gdLst/>
                <a:ahLst/>
                <a:cxnLst/>
                <a:rect l="l" t="t" r="r" b="b"/>
                <a:pathLst>
                  <a:path w="20458" h="18943" extrusionOk="0">
                    <a:moveTo>
                      <a:pt x="14288" y="18943"/>
                    </a:moveTo>
                    <a:lnTo>
                      <a:pt x="20457" y="10717"/>
                    </a:lnTo>
                    <a:lnTo>
                      <a:pt x="16344" y="1300"/>
                    </a:lnTo>
                    <a:lnTo>
                      <a:pt x="6062" y="1"/>
                    </a:lnTo>
                    <a:lnTo>
                      <a:pt x="0" y="8227"/>
                    </a:lnTo>
                    <a:lnTo>
                      <a:pt x="4113" y="17860"/>
                    </a:lnTo>
                    <a:close/>
                  </a:path>
                </a:pathLst>
              </a:custGeom>
              <a:solidFill>
                <a:srgbClr val="9900FF"/>
              </a:solidFill>
              <a:ln w="9525" cap="flat" cmpd="sng">
                <a:solidFill>
                  <a:srgbClr val="BB359E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8" name="Google Shape;1578;p17"/>
              <p:cNvSpPr/>
              <p:nvPr/>
            </p:nvSpPr>
            <p:spPr>
              <a:xfrm>
                <a:off x="7552821" y="1942165"/>
                <a:ext cx="281298" cy="273490"/>
              </a:xfrm>
              <a:custGeom>
                <a:avLst/>
                <a:gdLst/>
                <a:ahLst/>
                <a:cxnLst/>
                <a:rect l="l" t="t" r="r" b="b"/>
                <a:pathLst>
                  <a:path w="20458" h="18943" fill="none" extrusionOk="0">
                    <a:moveTo>
                      <a:pt x="14288" y="18943"/>
                    </a:moveTo>
                    <a:lnTo>
                      <a:pt x="20457" y="10717"/>
                    </a:lnTo>
                    <a:lnTo>
                      <a:pt x="16344" y="1300"/>
                    </a:lnTo>
                    <a:lnTo>
                      <a:pt x="6062" y="1"/>
                    </a:lnTo>
                    <a:lnTo>
                      <a:pt x="0" y="8227"/>
                    </a:lnTo>
                    <a:lnTo>
                      <a:pt x="4113" y="17860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rgbClr val="BB359E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9" name="Google Shape;1579;p17"/>
              <p:cNvSpPr/>
              <p:nvPr/>
            </p:nvSpPr>
            <p:spPr>
              <a:xfrm>
                <a:off x="7627236" y="2236904"/>
                <a:ext cx="245575" cy="298481"/>
              </a:xfrm>
              <a:custGeom>
                <a:avLst/>
                <a:gdLst/>
                <a:ahLst/>
                <a:cxnLst/>
                <a:rect l="l" t="t" r="r" b="b"/>
                <a:pathLst>
                  <a:path w="17860" h="20674" extrusionOk="0">
                    <a:moveTo>
                      <a:pt x="8876" y="20674"/>
                    </a:moveTo>
                    <a:lnTo>
                      <a:pt x="17859" y="15478"/>
                    </a:lnTo>
                    <a:lnTo>
                      <a:pt x="17751" y="5195"/>
                    </a:lnTo>
                    <a:lnTo>
                      <a:pt x="8876" y="0"/>
                    </a:lnTo>
                    <a:lnTo>
                      <a:pt x="0" y="5087"/>
                    </a:lnTo>
                    <a:lnTo>
                      <a:pt x="0" y="15586"/>
                    </a:lnTo>
                    <a:close/>
                  </a:path>
                </a:pathLst>
              </a:custGeom>
              <a:solidFill>
                <a:srgbClr val="9900FF"/>
              </a:solidFill>
              <a:ln w="9525" cap="flat" cmpd="sng">
                <a:solidFill>
                  <a:srgbClr val="BB359E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0" name="Google Shape;1580;p17"/>
              <p:cNvSpPr/>
              <p:nvPr/>
            </p:nvSpPr>
            <p:spPr>
              <a:xfrm>
                <a:off x="7627236" y="2236904"/>
                <a:ext cx="245575" cy="298481"/>
              </a:xfrm>
              <a:custGeom>
                <a:avLst/>
                <a:gdLst/>
                <a:ahLst/>
                <a:cxnLst/>
                <a:rect l="l" t="t" r="r" b="b"/>
                <a:pathLst>
                  <a:path w="17860" h="20674" fill="none" extrusionOk="0">
                    <a:moveTo>
                      <a:pt x="8876" y="20674"/>
                    </a:moveTo>
                    <a:lnTo>
                      <a:pt x="17859" y="15478"/>
                    </a:lnTo>
                    <a:lnTo>
                      <a:pt x="17751" y="5195"/>
                    </a:lnTo>
                    <a:lnTo>
                      <a:pt x="8876" y="0"/>
                    </a:lnTo>
                    <a:lnTo>
                      <a:pt x="0" y="5087"/>
                    </a:lnTo>
                    <a:lnTo>
                      <a:pt x="0" y="15586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rgbClr val="BB359E"/>
                </a:solidFill>
                <a:prstDash val="solid"/>
                <a:bevel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581" name="Google Shape;1581;p17"/>
            <p:cNvSpPr txBox="1"/>
            <p:nvPr/>
          </p:nvSpPr>
          <p:spPr>
            <a:xfrm>
              <a:off x="5901113" y="3631400"/>
              <a:ext cx="2411700" cy="7389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 b="1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Glycolipids </a:t>
              </a:r>
              <a:r>
                <a:rPr lang="en" sz="12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can be found on the surface of the cell membrane and play a role in cell recognition.</a:t>
              </a:r>
              <a:endParaRPr sz="12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6" name="Google Shape;1586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FFFF"/>
                </a:solidFill>
              </a:rPr>
              <a:t>Phospholipids</a:t>
            </a:r>
            <a:endParaRPr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0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587" name="Google Shape;1587;p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211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700"/>
              <a:buChar char="●"/>
            </a:pPr>
            <a:r>
              <a:rPr lang="en" sz="1700">
                <a:solidFill>
                  <a:srgbClr val="CCCCCC"/>
                </a:solidFill>
              </a:rPr>
              <a:t>Phospholipids form a </a:t>
            </a:r>
            <a:r>
              <a:rPr lang="en" sz="1700" b="1">
                <a:solidFill>
                  <a:srgbClr val="CCCCCC"/>
                </a:solidFill>
              </a:rPr>
              <a:t>barrier </a:t>
            </a:r>
            <a:r>
              <a:rPr lang="en" sz="1700">
                <a:solidFill>
                  <a:srgbClr val="CCCCCC"/>
                </a:solidFill>
              </a:rPr>
              <a:t>to </a:t>
            </a:r>
            <a:r>
              <a:rPr lang="en" sz="1700" b="1">
                <a:solidFill>
                  <a:srgbClr val="4A86E8"/>
                </a:solidFill>
              </a:rPr>
              <a:t>water-soluble</a:t>
            </a:r>
            <a:r>
              <a:rPr lang="en" sz="1700">
                <a:solidFill>
                  <a:srgbClr val="CCCCCC"/>
                </a:solidFill>
              </a:rPr>
              <a:t> compounds.</a:t>
            </a:r>
            <a:endParaRPr sz="1700">
              <a:solidFill>
                <a:srgbClr val="CCCCCC"/>
              </a:solidFill>
            </a:endParaRPr>
          </a:p>
          <a:p>
            <a:pPr marL="914400" lvl="1" indent="-31115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300"/>
              <a:buChar char="○"/>
            </a:pPr>
            <a:r>
              <a:rPr lang="en" sz="1300">
                <a:solidFill>
                  <a:srgbClr val="CCCCCC"/>
                </a:solidFill>
              </a:rPr>
              <a:t>The </a:t>
            </a:r>
            <a:r>
              <a:rPr lang="en" sz="1300" b="1">
                <a:solidFill>
                  <a:srgbClr val="CCCCCC"/>
                </a:solidFill>
              </a:rPr>
              <a:t>hydrophilic </a:t>
            </a:r>
            <a:r>
              <a:rPr lang="en" sz="1300">
                <a:solidFill>
                  <a:srgbClr val="CCCCCC"/>
                </a:solidFill>
              </a:rPr>
              <a:t>head and </a:t>
            </a:r>
            <a:r>
              <a:rPr lang="en" sz="1300" b="1">
                <a:solidFill>
                  <a:srgbClr val="CCCCCC"/>
                </a:solidFill>
              </a:rPr>
              <a:t>hydrophobic </a:t>
            </a:r>
            <a:r>
              <a:rPr lang="en" sz="1300">
                <a:solidFill>
                  <a:srgbClr val="CCCCCC"/>
                </a:solidFill>
              </a:rPr>
              <a:t>tail arrange into a bilayer.</a:t>
            </a:r>
            <a:endParaRPr sz="1300">
              <a:solidFill>
                <a:srgbClr val="CCCCCC"/>
              </a:solidFill>
            </a:endParaRP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700"/>
              <a:buChar char="●"/>
            </a:pPr>
            <a:r>
              <a:rPr lang="en" sz="1700">
                <a:solidFill>
                  <a:srgbClr val="CCCCCC"/>
                </a:solidFill>
              </a:rPr>
              <a:t>As the </a:t>
            </a:r>
            <a:r>
              <a:rPr lang="en" sz="1700" b="1">
                <a:solidFill>
                  <a:srgbClr val="CCCCCC"/>
                </a:solidFill>
              </a:rPr>
              <a:t>centre </a:t>
            </a:r>
            <a:r>
              <a:rPr lang="en" sz="1700">
                <a:solidFill>
                  <a:srgbClr val="CCCCCC"/>
                </a:solidFill>
              </a:rPr>
              <a:t>of the molecule is hydrophobic, water-soluble substances cannot cross the bilayer.</a:t>
            </a:r>
            <a:endParaRPr sz="1700">
              <a:solidFill>
                <a:srgbClr val="CCCCCC"/>
              </a:solidFill>
            </a:endParaRPr>
          </a:p>
          <a:p>
            <a:pPr marL="914400" lvl="1" indent="-31115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300"/>
              <a:buChar char="○"/>
            </a:pPr>
            <a:r>
              <a:rPr lang="en" sz="1300">
                <a:solidFill>
                  <a:srgbClr val="CCCCCC"/>
                </a:solidFill>
              </a:rPr>
              <a:t>These include </a:t>
            </a:r>
            <a:r>
              <a:rPr lang="en" sz="1300" b="1">
                <a:solidFill>
                  <a:srgbClr val="CCCCCC"/>
                </a:solidFill>
              </a:rPr>
              <a:t>ions </a:t>
            </a:r>
            <a:r>
              <a:rPr lang="en" sz="1300">
                <a:solidFill>
                  <a:srgbClr val="CCCCCC"/>
                </a:solidFill>
              </a:rPr>
              <a:t>and </a:t>
            </a:r>
            <a:r>
              <a:rPr lang="en" sz="1300" b="1">
                <a:solidFill>
                  <a:srgbClr val="CCCCCC"/>
                </a:solidFill>
              </a:rPr>
              <a:t>polar </a:t>
            </a:r>
            <a:r>
              <a:rPr lang="en" sz="1300">
                <a:solidFill>
                  <a:srgbClr val="CCCCCC"/>
                </a:solidFill>
              </a:rPr>
              <a:t>molecules.</a:t>
            </a:r>
            <a:endParaRPr sz="1300">
              <a:solidFill>
                <a:srgbClr val="CCCCCC"/>
              </a:solidFill>
            </a:endParaRPr>
          </a:p>
          <a:p>
            <a:pPr marL="457200" lvl="0" indent="-33655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700"/>
              <a:buChar char="●"/>
            </a:pPr>
            <a:r>
              <a:rPr lang="en" sz="1700">
                <a:solidFill>
                  <a:srgbClr val="CCCCCC"/>
                </a:solidFill>
              </a:rPr>
              <a:t>Small, </a:t>
            </a:r>
            <a:r>
              <a:rPr lang="en" sz="1700" b="1">
                <a:solidFill>
                  <a:srgbClr val="CCCCCC"/>
                </a:solidFill>
              </a:rPr>
              <a:t>non-polar </a:t>
            </a:r>
            <a:r>
              <a:rPr lang="en" sz="1700">
                <a:solidFill>
                  <a:srgbClr val="CCCCCC"/>
                </a:solidFill>
              </a:rPr>
              <a:t>substances can still pass through the bilayer.</a:t>
            </a:r>
            <a:endParaRPr sz="1700">
              <a:solidFill>
                <a:srgbClr val="CCCCCC"/>
              </a:solidFill>
            </a:endParaRPr>
          </a:p>
          <a:p>
            <a:pPr marL="914400" lvl="1" indent="-31115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300"/>
              <a:buChar char="○"/>
            </a:pPr>
            <a:r>
              <a:rPr lang="en" sz="1300">
                <a:solidFill>
                  <a:srgbClr val="CCCCCC"/>
                </a:solidFill>
              </a:rPr>
              <a:t>Non-polar substances include CO</a:t>
            </a:r>
            <a:r>
              <a:rPr lang="en" sz="1300" baseline="-25000">
                <a:solidFill>
                  <a:srgbClr val="CCCCCC"/>
                </a:solidFill>
              </a:rPr>
              <a:t>2 </a:t>
            </a:r>
            <a:r>
              <a:rPr lang="en" sz="1300">
                <a:solidFill>
                  <a:srgbClr val="CCCCCC"/>
                </a:solidFill>
              </a:rPr>
              <a:t>and water.</a:t>
            </a:r>
            <a:endParaRPr sz="1300">
              <a:solidFill>
                <a:srgbClr val="CCCCCC"/>
              </a:solidFill>
            </a:endParaRPr>
          </a:p>
        </p:txBody>
      </p:sp>
      <p:sp>
        <p:nvSpPr>
          <p:cNvPr id="1588" name="Google Shape;1588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grpSp>
        <p:nvGrpSpPr>
          <p:cNvPr id="1589" name="Google Shape;1589;p18"/>
          <p:cNvGrpSpPr/>
          <p:nvPr/>
        </p:nvGrpSpPr>
        <p:grpSpPr>
          <a:xfrm>
            <a:off x="1834750" y="3336688"/>
            <a:ext cx="5905000" cy="1459944"/>
            <a:chOff x="1947575" y="3374138"/>
            <a:chExt cx="5905000" cy="1459944"/>
          </a:xfrm>
        </p:grpSpPr>
        <p:sp>
          <p:nvSpPr>
            <p:cNvPr id="1590" name="Google Shape;1590;p18"/>
            <p:cNvSpPr txBox="1"/>
            <p:nvPr/>
          </p:nvSpPr>
          <p:spPr>
            <a:xfrm>
              <a:off x="3943875" y="3614325"/>
              <a:ext cx="3908700" cy="923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rPr>
                <a:t>The structure of a phospholipid. </a:t>
              </a:r>
              <a:endParaRPr sz="12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2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endParaRPr>
            </a:p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rPr>
                <a:t>The polar nature of the structure means phospholipids will often arrange themselves in </a:t>
              </a:r>
              <a:r>
                <a:rPr lang="en" sz="1200" b="1"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rPr>
                <a:t>bilayers</a:t>
              </a:r>
              <a:r>
                <a:rPr lang="en" sz="1200">
                  <a:solidFill>
                    <a:srgbClr val="FFFFFF"/>
                  </a:solidFill>
                  <a:latin typeface="Cambria"/>
                  <a:ea typeface="Cambria"/>
                  <a:cs typeface="Cambria"/>
                  <a:sym typeface="Cambria"/>
                </a:rPr>
                <a:t>.</a:t>
              </a:r>
              <a:endParaRPr sz="12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  <p:grpSp>
          <p:nvGrpSpPr>
            <p:cNvPr id="1591" name="Google Shape;1591;p18"/>
            <p:cNvGrpSpPr/>
            <p:nvPr/>
          </p:nvGrpSpPr>
          <p:grpSpPr>
            <a:xfrm>
              <a:off x="3246575" y="3374138"/>
              <a:ext cx="522075" cy="1459944"/>
              <a:chOff x="3209125" y="3561338"/>
              <a:chExt cx="522075" cy="1459944"/>
            </a:xfrm>
          </p:grpSpPr>
          <p:sp>
            <p:nvSpPr>
              <p:cNvPr id="1592" name="Google Shape;1592;p18"/>
              <p:cNvSpPr/>
              <p:nvPr/>
            </p:nvSpPr>
            <p:spPr>
              <a:xfrm>
                <a:off x="3238576" y="3929710"/>
                <a:ext cx="219750" cy="1060076"/>
              </a:xfrm>
              <a:custGeom>
                <a:avLst/>
                <a:gdLst/>
                <a:ahLst/>
                <a:cxnLst/>
                <a:rect l="l" t="t" r="r" b="b"/>
                <a:pathLst>
                  <a:path w="5059" h="23453" extrusionOk="0">
                    <a:moveTo>
                      <a:pt x="3728" y="0"/>
                    </a:moveTo>
                    <a:cubicBezTo>
                      <a:pt x="3179" y="0"/>
                      <a:pt x="2662" y="327"/>
                      <a:pt x="2480" y="846"/>
                    </a:cubicBezTo>
                    <a:lnTo>
                      <a:pt x="0" y="7631"/>
                    </a:lnTo>
                    <a:cubicBezTo>
                      <a:pt x="0" y="7631"/>
                      <a:pt x="656" y="11684"/>
                      <a:pt x="689" y="11914"/>
                    </a:cubicBezTo>
                    <a:cubicBezTo>
                      <a:pt x="678" y="12165"/>
                      <a:pt x="153" y="22129"/>
                      <a:pt x="153" y="22129"/>
                    </a:cubicBezTo>
                    <a:cubicBezTo>
                      <a:pt x="153" y="22151"/>
                      <a:pt x="142" y="22173"/>
                      <a:pt x="142" y="22195"/>
                    </a:cubicBezTo>
                    <a:cubicBezTo>
                      <a:pt x="142" y="22861"/>
                      <a:pt x="700" y="23418"/>
                      <a:pt x="1410" y="23451"/>
                    </a:cubicBezTo>
                    <a:cubicBezTo>
                      <a:pt x="1431" y="23452"/>
                      <a:pt x="1452" y="23453"/>
                      <a:pt x="1473" y="23453"/>
                    </a:cubicBezTo>
                    <a:cubicBezTo>
                      <a:pt x="2177" y="23453"/>
                      <a:pt x="2766" y="22928"/>
                      <a:pt x="2808" y="22260"/>
                    </a:cubicBezTo>
                    <a:lnTo>
                      <a:pt x="3354" y="11794"/>
                    </a:lnTo>
                    <a:cubicBezTo>
                      <a:pt x="3354" y="11794"/>
                      <a:pt x="2808" y="8385"/>
                      <a:pt x="2721" y="7861"/>
                    </a:cubicBezTo>
                    <a:cubicBezTo>
                      <a:pt x="2917" y="7325"/>
                      <a:pt x="4982" y="1666"/>
                      <a:pt x="4982" y="1666"/>
                    </a:cubicBezTo>
                    <a:cubicBezTo>
                      <a:pt x="5037" y="1535"/>
                      <a:pt x="5059" y="1393"/>
                      <a:pt x="5059" y="1262"/>
                    </a:cubicBezTo>
                    <a:cubicBezTo>
                      <a:pt x="5059" y="737"/>
                      <a:pt x="4709" y="245"/>
                      <a:pt x="4163" y="71"/>
                    </a:cubicBezTo>
                    <a:cubicBezTo>
                      <a:pt x="4019" y="23"/>
                      <a:pt x="3873" y="0"/>
                      <a:pt x="3728" y="0"/>
                    </a:cubicBezTo>
                    <a:close/>
                  </a:path>
                </a:pathLst>
              </a:custGeom>
              <a:solidFill>
                <a:srgbClr val="FEC74E"/>
              </a:solidFill>
              <a:ln w="9525" cap="flat" cmpd="sng">
                <a:solidFill>
                  <a:srgbClr val="000000"/>
                </a:solidFill>
                <a:prstDash val="solid"/>
                <a:miter lim="109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3" name="Google Shape;1593;p18"/>
              <p:cNvSpPr/>
              <p:nvPr/>
            </p:nvSpPr>
            <p:spPr>
              <a:xfrm>
                <a:off x="3459716" y="3991128"/>
                <a:ext cx="230219" cy="1030153"/>
              </a:xfrm>
              <a:custGeom>
                <a:avLst/>
                <a:gdLst/>
                <a:ahLst/>
                <a:cxnLst/>
                <a:rect l="l" t="t" r="r" b="b"/>
                <a:pathLst>
                  <a:path w="5300" h="22791" extrusionOk="0">
                    <a:moveTo>
                      <a:pt x="1320" y="1"/>
                    </a:moveTo>
                    <a:cubicBezTo>
                      <a:pt x="1169" y="1"/>
                      <a:pt x="1014" y="26"/>
                      <a:pt x="864" y="78"/>
                    </a:cubicBezTo>
                    <a:cubicBezTo>
                      <a:pt x="328" y="264"/>
                      <a:pt x="1" y="745"/>
                      <a:pt x="1" y="1258"/>
                    </a:cubicBezTo>
                    <a:cubicBezTo>
                      <a:pt x="1" y="1400"/>
                      <a:pt x="22" y="1553"/>
                      <a:pt x="77" y="1695"/>
                    </a:cubicBezTo>
                    <a:cubicBezTo>
                      <a:pt x="77" y="1695"/>
                      <a:pt x="2295" y="7344"/>
                      <a:pt x="2535" y="7977"/>
                    </a:cubicBezTo>
                    <a:cubicBezTo>
                      <a:pt x="2393" y="8556"/>
                      <a:pt x="1727" y="11386"/>
                      <a:pt x="1727" y="11386"/>
                    </a:cubicBezTo>
                    <a:cubicBezTo>
                      <a:pt x="1727" y="11386"/>
                      <a:pt x="2055" y="13691"/>
                      <a:pt x="2120" y="14074"/>
                    </a:cubicBezTo>
                    <a:cubicBezTo>
                      <a:pt x="2011" y="14489"/>
                      <a:pt x="394" y="21263"/>
                      <a:pt x="394" y="21263"/>
                    </a:cubicBezTo>
                    <a:cubicBezTo>
                      <a:pt x="372" y="21361"/>
                      <a:pt x="361" y="21449"/>
                      <a:pt x="361" y="21536"/>
                    </a:cubicBezTo>
                    <a:cubicBezTo>
                      <a:pt x="361" y="22115"/>
                      <a:pt x="787" y="22628"/>
                      <a:pt x="1399" y="22760"/>
                    </a:cubicBezTo>
                    <a:cubicBezTo>
                      <a:pt x="1498" y="22781"/>
                      <a:pt x="1597" y="22791"/>
                      <a:pt x="1695" y="22791"/>
                    </a:cubicBezTo>
                    <a:cubicBezTo>
                      <a:pt x="2305" y="22791"/>
                      <a:pt x="2853" y="22395"/>
                      <a:pt x="2994" y="21820"/>
                    </a:cubicBezTo>
                    <a:lnTo>
                      <a:pt x="4808" y="14172"/>
                    </a:lnTo>
                    <a:cubicBezTo>
                      <a:pt x="4808" y="14172"/>
                      <a:pt x="4480" y="11878"/>
                      <a:pt x="4425" y="11495"/>
                    </a:cubicBezTo>
                    <a:cubicBezTo>
                      <a:pt x="4513" y="11102"/>
                      <a:pt x="5299" y="7803"/>
                      <a:pt x="5299" y="7803"/>
                    </a:cubicBezTo>
                    <a:lnTo>
                      <a:pt x="2579" y="821"/>
                    </a:lnTo>
                    <a:cubicBezTo>
                      <a:pt x="2374" y="318"/>
                      <a:pt x="1863" y="1"/>
                      <a:pt x="1320" y="1"/>
                    </a:cubicBezTo>
                    <a:close/>
                  </a:path>
                </a:pathLst>
              </a:custGeom>
              <a:solidFill>
                <a:srgbClr val="FEC74E"/>
              </a:solidFill>
              <a:ln w="9525" cap="flat" cmpd="sng">
                <a:solidFill>
                  <a:srgbClr val="000000"/>
                </a:solidFill>
                <a:prstDash val="solid"/>
                <a:miter lim="109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4" name="Google Shape;1594;p18"/>
              <p:cNvSpPr/>
              <p:nvPr/>
            </p:nvSpPr>
            <p:spPr>
              <a:xfrm>
                <a:off x="3209125" y="3561338"/>
                <a:ext cx="522075" cy="480476"/>
              </a:xfrm>
              <a:custGeom>
                <a:avLst/>
                <a:gdLst/>
                <a:ahLst/>
                <a:cxnLst/>
                <a:rect l="l" t="t" r="r" b="b"/>
                <a:pathLst>
                  <a:path w="12019" h="10630" extrusionOk="0">
                    <a:moveTo>
                      <a:pt x="6004" y="0"/>
                    </a:moveTo>
                    <a:cubicBezTo>
                      <a:pt x="3247" y="0"/>
                      <a:pt x="847" y="1914"/>
                      <a:pt x="438" y="4556"/>
                    </a:cubicBezTo>
                    <a:cubicBezTo>
                      <a:pt x="1" y="7462"/>
                      <a:pt x="2131" y="10160"/>
                      <a:pt x="5212" y="10576"/>
                    </a:cubicBezTo>
                    <a:cubicBezTo>
                      <a:pt x="5481" y="10612"/>
                      <a:pt x="5749" y="10630"/>
                      <a:pt x="6013" y="10630"/>
                    </a:cubicBezTo>
                    <a:cubicBezTo>
                      <a:pt x="8764" y="10630"/>
                      <a:pt x="11173" y="8715"/>
                      <a:pt x="11582" y="6063"/>
                    </a:cubicBezTo>
                    <a:cubicBezTo>
                      <a:pt x="12019" y="3168"/>
                      <a:pt x="9877" y="470"/>
                      <a:pt x="6807" y="54"/>
                    </a:cubicBezTo>
                    <a:cubicBezTo>
                      <a:pt x="6537" y="18"/>
                      <a:pt x="6269" y="0"/>
                      <a:pt x="6004" y="0"/>
                    </a:cubicBezTo>
                    <a:close/>
                  </a:path>
                </a:pathLst>
              </a:custGeom>
              <a:solidFill>
                <a:srgbClr val="EB4000"/>
              </a:solidFill>
              <a:ln w="9525" cap="flat" cmpd="sng">
                <a:solidFill>
                  <a:srgbClr val="000000"/>
                </a:solidFill>
                <a:prstDash val="solid"/>
                <a:miter lim="109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595" name="Google Shape;1595;p18"/>
            <p:cNvSpPr txBox="1"/>
            <p:nvPr/>
          </p:nvSpPr>
          <p:spPr>
            <a:xfrm>
              <a:off x="1947575" y="3460575"/>
              <a:ext cx="12990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 b="1">
                  <a:solidFill>
                    <a:srgbClr val="E02905"/>
                  </a:solidFill>
                  <a:latin typeface="Kalam"/>
                  <a:ea typeface="Kalam"/>
                  <a:cs typeface="Kalam"/>
                  <a:sym typeface="Kalam"/>
                </a:rPr>
                <a:t>PHOSPHATE HEAD</a:t>
              </a:r>
              <a:endParaRPr sz="1000" b="1">
                <a:solidFill>
                  <a:srgbClr val="E02905"/>
                </a:solidFill>
                <a:latin typeface="Kalam"/>
                <a:ea typeface="Kalam"/>
                <a:cs typeface="Kalam"/>
                <a:sym typeface="Kalam"/>
              </a:endParaRPr>
            </a:p>
          </p:txBody>
        </p:sp>
        <p:sp>
          <p:nvSpPr>
            <p:cNvPr id="1596" name="Google Shape;1596;p18"/>
            <p:cNvSpPr txBox="1"/>
            <p:nvPr/>
          </p:nvSpPr>
          <p:spPr>
            <a:xfrm>
              <a:off x="1947575" y="4324525"/>
              <a:ext cx="12990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 b="1">
                  <a:solidFill>
                    <a:srgbClr val="FEC74E"/>
                  </a:solidFill>
                  <a:latin typeface="Kalam"/>
                  <a:ea typeface="Kalam"/>
                  <a:cs typeface="Kalam"/>
                  <a:sym typeface="Kalam"/>
                </a:rPr>
                <a:t>FATTY ACID TAILS</a:t>
              </a:r>
              <a:endParaRPr sz="1000" b="1">
                <a:solidFill>
                  <a:srgbClr val="FEC74E"/>
                </a:solidFill>
                <a:latin typeface="Kalam"/>
                <a:ea typeface="Kalam"/>
                <a:cs typeface="Kalam"/>
                <a:sym typeface="Kalam"/>
              </a:endParaRP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1" name="Google Shape;1601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Cholesterol</a:t>
            </a:r>
            <a:endParaRPr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00">
              <a:solidFill>
                <a:schemeClr val="lt2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602" name="Google Shape;1602;p1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Char char="●"/>
            </a:pPr>
            <a:r>
              <a:rPr lang="en">
                <a:solidFill>
                  <a:srgbClr val="CCCCCC"/>
                </a:solidFill>
              </a:rPr>
              <a:t>Cholesterol helps to add </a:t>
            </a:r>
            <a:r>
              <a:rPr lang="en" b="1">
                <a:solidFill>
                  <a:srgbClr val="CCCCCC"/>
                </a:solidFill>
              </a:rPr>
              <a:t>stability </a:t>
            </a:r>
            <a:r>
              <a:rPr lang="en">
                <a:solidFill>
                  <a:srgbClr val="CCCCCC"/>
                </a:solidFill>
              </a:rPr>
              <a:t>to the membrane.</a:t>
            </a:r>
            <a:endParaRPr>
              <a:solidFill>
                <a:srgbClr val="CCCCCC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Char char="○"/>
            </a:pPr>
            <a:r>
              <a:rPr lang="en">
                <a:solidFill>
                  <a:srgbClr val="CCCCCC"/>
                </a:solidFill>
              </a:rPr>
              <a:t>Cholesterol is a </a:t>
            </a:r>
            <a:r>
              <a:rPr lang="en" b="1">
                <a:solidFill>
                  <a:srgbClr val="CCCCCC"/>
                </a:solidFill>
              </a:rPr>
              <a:t>lipid </a:t>
            </a:r>
            <a:r>
              <a:rPr lang="en">
                <a:solidFill>
                  <a:srgbClr val="CCCCCC"/>
                </a:solidFill>
              </a:rPr>
              <a:t>found in </a:t>
            </a:r>
            <a:r>
              <a:rPr lang="en" b="1">
                <a:solidFill>
                  <a:srgbClr val="CCCCCC"/>
                </a:solidFill>
              </a:rPr>
              <a:t>all </a:t>
            </a:r>
            <a:r>
              <a:rPr lang="en">
                <a:solidFill>
                  <a:srgbClr val="CCCCCC"/>
                </a:solidFill>
              </a:rPr>
              <a:t>cell membranes.</a:t>
            </a:r>
            <a:endParaRPr>
              <a:solidFill>
                <a:srgbClr val="CCCCCC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Char char="●"/>
            </a:pPr>
            <a:r>
              <a:rPr lang="en">
                <a:solidFill>
                  <a:srgbClr val="CCCCCC"/>
                </a:solidFill>
              </a:rPr>
              <a:t>Cholesterol fits in the </a:t>
            </a:r>
            <a:r>
              <a:rPr lang="en" b="1">
                <a:solidFill>
                  <a:srgbClr val="CCCCCC"/>
                </a:solidFill>
              </a:rPr>
              <a:t>gaps </a:t>
            </a:r>
            <a:r>
              <a:rPr lang="en">
                <a:solidFill>
                  <a:srgbClr val="CCCCCC"/>
                </a:solidFill>
              </a:rPr>
              <a:t>between phospholipids.</a:t>
            </a:r>
            <a:endParaRPr>
              <a:solidFill>
                <a:srgbClr val="CCCCCC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Char char="○"/>
            </a:pPr>
            <a:r>
              <a:rPr lang="en">
                <a:solidFill>
                  <a:srgbClr val="CCCCCC"/>
                </a:solidFill>
              </a:rPr>
              <a:t>Cholesterol binds to the hydrophobic tails of the phospholipids.</a:t>
            </a:r>
            <a:endParaRPr>
              <a:solidFill>
                <a:srgbClr val="CCCCCC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Char char="○"/>
            </a:pPr>
            <a:r>
              <a:rPr lang="en">
                <a:solidFill>
                  <a:srgbClr val="CCCCCC"/>
                </a:solidFill>
              </a:rPr>
              <a:t>This forces them to </a:t>
            </a:r>
            <a:r>
              <a:rPr lang="en" b="1">
                <a:solidFill>
                  <a:srgbClr val="CCCCCC"/>
                </a:solidFill>
              </a:rPr>
              <a:t>pack </a:t>
            </a:r>
            <a:r>
              <a:rPr lang="en">
                <a:solidFill>
                  <a:srgbClr val="CCCCCC"/>
                </a:solidFill>
              </a:rPr>
              <a:t>more </a:t>
            </a:r>
            <a:r>
              <a:rPr lang="en" b="1">
                <a:solidFill>
                  <a:srgbClr val="CCCCCC"/>
                </a:solidFill>
              </a:rPr>
              <a:t>closely </a:t>
            </a:r>
            <a:r>
              <a:rPr lang="en">
                <a:solidFill>
                  <a:srgbClr val="CCCCCC"/>
                </a:solidFill>
              </a:rPr>
              <a:t>together.</a:t>
            </a:r>
            <a:endParaRPr>
              <a:solidFill>
                <a:srgbClr val="CCCCCC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Char char="○"/>
            </a:pPr>
            <a:r>
              <a:rPr lang="en">
                <a:solidFill>
                  <a:srgbClr val="CCCCCC"/>
                </a:solidFill>
              </a:rPr>
              <a:t>This restricts the movement of the phospholipid, making them </a:t>
            </a:r>
            <a:r>
              <a:rPr lang="en" b="1">
                <a:solidFill>
                  <a:srgbClr val="CCCCCC"/>
                </a:solidFill>
              </a:rPr>
              <a:t>more rigid</a:t>
            </a:r>
            <a:r>
              <a:rPr lang="en">
                <a:solidFill>
                  <a:srgbClr val="CCCCCC"/>
                </a:solidFill>
              </a:rPr>
              <a:t>.</a:t>
            </a:r>
            <a:endParaRPr>
              <a:solidFill>
                <a:srgbClr val="CCCCCC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Char char="●"/>
            </a:pPr>
            <a:r>
              <a:rPr lang="en">
                <a:solidFill>
                  <a:srgbClr val="CCCCCC"/>
                </a:solidFill>
              </a:rPr>
              <a:t>Cholesterol is important in maintaining the </a:t>
            </a:r>
            <a:r>
              <a:rPr lang="en" b="1">
                <a:solidFill>
                  <a:srgbClr val="CCCCCC"/>
                </a:solidFill>
              </a:rPr>
              <a:t>shape </a:t>
            </a:r>
            <a:r>
              <a:rPr lang="en">
                <a:solidFill>
                  <a:srgbClr val="CCCCCC"/>
                </a:solidFill>
              </a:rPr>
              <a:t>of </a:t>
            </a:r>
            <a:r>
              <a:rPr lang="en" b="1">
                <a:solidFill>
                  <a:srgbClr val="CCCCCC"/>
                </a:solidFill>
              </a:rPr>
              <a:t>animal cells</a:t>
            </a:r>
            <a:r>
              <a:rPr lang="en">
                <a:solidFill>
                  <a:srgbClr val="CCCCCC"/>
                </a:solidFill>
              </a:rPr>
              <a:t>.</a:t>
            </a:r>
            <a:endParaRPr>
              <a:solidFill>
                <a:srgbClr val="CCCCCC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Char char="○"/>
            </a:pPr>
            <a:r>
              <a:rPr lang="en">
                <a:solidFill>
                  <a:srgbClr val="CCCCCC"/>
                </a:solidFill>
              </a:rPr>
              <a:t>This is especially important for </a:t>
            </a:r>
            <a:r>
              <a:rPr lang="en" b="1">
                <a:solidFill>
                  <a:srgbClr val="CCCCCC"/>
                </a:solidFill>
              </a:rPr>
              <a:t>free-floating </a:t>
            </a:r>
            <a:r>
              <a:rPr lang="en">
                <a:solidFill>
                  <a:srgbClr val="CCCCCC"/>
                </a:solidFill>
              </a:rPr>
              <a:t>cells, like</a:t>
            </a:r>
            <a:r>
              <a:rPr lang="en">
                <a:solidFill>
                  <a:srgbClr val="E02905"/>
                </a:solidFill>
              </a:rPr>
              <a:t> </a:t>
            </a:r>
            <a:r>
              <a:rPr lang="en" b="1">
                <a:solidFill>
                  <a:srgbClr val="E02905"/>
                </a:solidFill>
              </a:rPr>
              <a:t>red blood cells</a:t>
            </a:r>
            <a:r>
              <a:rPr lang="en">
                <a:solidFill>
                  <a:srgbClr val="CCCCCC"/>
                </a:solidFill>
              </a:rPr>
              <a:t>.</a:t>
            </a:r>
            <a:endParaRPr>
              <a:solidFill>
                <a:srgbClr val="CCCCCC"/>
              </a:solidFill>
            </a:endParaRPr>
          </a:p>
        </p:txBody>
      </p:sp>
      <p:sp>
        <p:nvSpPr>
          <p:cNvPr id="1603" name="Google Shape;1603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6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8" name="Google Shape;1608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grpSp>
        <p:nvGrpSpPr>
          <p:cNvPr id="1609" name="Google Shape;1609;p20"/>
          <p:cNvGrpSpPr/>
          <p:nvPr/>
        </p:nvGrpSpPr>
        <p:grpSpPr>
          <a:xfrm>
            <a:off x="4361475" y="644055"/>
            <a:ext cx="3855375" cy="3855383"/>
            <a:chOff x="3286875" y="1572375"/>
            <a:chExt cx="2570250" cy="2570255"/>
          </a:xfrm>
        </p:grpSpPr>
        <p:sp>
          <p:nvSpPr>
            <p:cNvPr id="1610" name="Google Shape;1610;p20"/>
            <p:cNvSpPr/>
            <p:nvPr/>
          </p:nvSpPr>
          <p:spPr>
            <a:xfrm>
              <a:off x="3667075" y="3567405"/>
              <a:ext cx="109300" cy="113721"/>
            </a:xfrm>
            <a:custGeom>
              <a:avLst/>
              <a:gdLst/>
              <a:ahLst/>
              <a:cxnLst/>
              <a:rect l="l" t="t" r="r" b="b"/>
              <a:pathLst>
                <a:path w="2186" h="2318" extrusionOk="0">
                  <a:moveTo>
                    <a:pt x="1097" y="1"/>
                  </a:moveTo>
                  <a:cubicBezTo>
                    <a:pt x="1085" y="1"/>
                    <a:pt x="1072" y="1"/>
                    <a:pt x="1060" y="1"/>
                  </a:cubicBezTo>
                  <a:cubicBezTo>
                    <a:pt x="470" y="12"/>
                    <a:pt x="1" y="547"/>
                    <a:pt x="11" y="1181"/>
                  </a:cubicBezTo>
                  <a:cubicBezTo>
                    <a:pt x="33" y="1819"/>
                    <a:pt x="515" y="2318"/>
                    <a:pt x="1096" y="2318"/>
                  </a:cubicBezTo>
                  <a:cubicBezTo>
                    <a:pt x="1102" y="2318"/>
                    <a:pt x="1109" y="2318"/>
                    <a:pt x="1115" y="2317"/>
                  </a:cubicBezTo>
                  <a:cubicBezTo>
                    <a:pt x="1716" y="2296"/>
                    <a:pt x="2186" y="1771"/>
                    <a:pt x="2164" y="1127"/>
                  </a:cubicBezTo>
                  <a:cubicBezTo>
                    <a:pt x="2153" y="506"/>
                    <a:pt x="1671" y="1"/>
                    <a:pt x="1097" y="1"/>
                  </a:cubicBezTo>
                  <a:close/>
                </a:path>
              </a:pathLst>
            </a:custGeom>
            <a:solidFill>
              <a:srgbClr val="0F4000"/>
            </a:solidFill>
            <a:ln w="2450" cap="flat" cmpd="sng">
              <a:solidFill>
                <a:srgbClr val="7DFF00"/>
              </a:solidFill>
              <a:prstDash val="solid"/>
              <a:miter lim="109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1" name="Google Shape;1611;p20"/>
            <p:cNvSpPr/>
            <p:nvPr/>
          </p:nvSpPr>
          <p:spPr>
            <a:xfrm>
              <a:off x="3682925" y="3667778"/>
              <a:ext cx="109300" cy="113721"/>
            </a:xfrm>
            <a:custGeom>
              <a:avLst/>
              <a:gdLst/>
              <a:ahLst/>
              <a:cxnLst/>
              <a:rect l="l" t="t" r="r" b="b"/>
              <a:pathLst>
                <a:path w="2186" h="2318" extrusionOk="0">
                  <a:moveTo>
                    <a:pt x="1079" y="0"/>
                  </a:moveTo>
                  <a:cubicBezTo>
                    <a:pt x="1073" y="0"/>
                    <a:pt x="1067" y="0"/>
                    <a:pt x="1060" y="0"/>
                  </a:cubicBezTo>
                  <a:cubicBezTo>
                    <a:pt x="470" y="22"/>
                    <a:pt x="0" y="547"/>
                    <a:pt x="22" y="1191"/>
                  </a:cubicBezTo>
                  <a:cubicBezTo>
                    <a:pt x="33" y="1812"/>
                    <a:pt x="515" y="2317"/>
                    <a:pt x="1089" y="2317"/>
                  </a:cubicBezTo>
                  <a:cubicBezTo>
                    <a:pt x="1101" y="2317"/>
                    <a:pt x="1114" y="2317"/>
                    <a:pt x="1126" y="2316"/>
                  </a:cubicBezTo>
                  <a:cubicBezTo>
                    <a:pt x="1716" y="2306"/>
                    <a:pt x="2185" y="1770"/>
                    <a:pt x="2164" y="1137"/>
                  </a:cubicBezTo>
                  <a:cubicBezTo>
                    <a:pt x="2153" y="499"/>
                    <a:pt x="1672" y="0"/>
                    <a:pt x="1079" y="0"/>
                  </a:cubicBezTo>
                  <a:close/>
                </a:path>
              </a:pathLst>
            </a:custGeom>
            <a:solidFill>
              <a:srgbClr val="0F4000"/>
            </a:solidFill>
            <a:ln w="2450" cap="flat" cmpd="sng">
              <a:solidFill>
                <a:srgbClr val="7DFF00"/>
              </a:solidFill>
              <a:prstDash val="solid"/>
              <a:miter lim="109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2" name="Google Shape;1612;p20"/>
            <p:cNvSpPr/>
            <p:nvPr/>
          </p:nvSpPr>
          <p:spPr>
            <a:xfrm>
              <a:off x="3668725" y="3765401"/>
              <a:ext cx="109300" cy="113721"/>
            </a:xfrm>
            <a:custGeom>
              <a:avLst/>
              <a:gdLst/>
              <a:ahLst/>
              <a:cxnLst/>
              <a:rect l="l" t="t" r="r" b="b"/>
              <a:pathLst>
                <a:path w="2186" h="2318" extrusionOk="0">
                  <a:moveTo>
                    <a:pt x="1107" y="0"/>
                  </a:moveTo>
                  <a:cubicBezTo>
                    <a:pt x="1095" y="0"/>
                    <a:pt x="1083" y="0"/>
                    <a:pt x="1071" y="1"/>
                  </a:cubicBezTo>
                  <a:cubicBezTo>
                    <a:pt x="470" y="12"/>
                    <a:pt x="0" y="547"/>
                    <a:pt x="22" y="1181"/>
                  </a:cubicBezTo>
                  <a:cubicBezTo>
                    <a:pt x="33" y="1818"/>
                    <a:pt x="525" y="2317"/>
                    <a:pt x="1107" y="2317"/>
                  </a:cubicBezTo>
                  <a:cubicBezTo>
                    <a:pt x="1113" y="2317"/>
                    <a:pt x="1119" y="2317"/>
                    <a:pt x="1126" y="2317"/>
                  </a:cubicBezTo>
                  <a:cubicBezTo>
                    <a:pt x="1716" y="2295"/>
                    <a:pt x="2185" y="1771"/>
                    <a:pt x="2175" y="1126"/>
                  </a:cubicBezTo>
                  <a:cubicBezTo>
                    <a:pt x="2153" y="505"/>
                    <a:pt x="1681" y="0"/>
                    <a:pt x="1107" y="0"/>
                  </a:cubicBezTo>
                  <a:close/>
                </a:path>
              </a:pathLst>
            </a:custGeom>
            <a:solidFill>
              <a:srgbClr val="0F4000"/>
            </a:solidFill>
            <a:ln w="2450" cap="flat" cmpd="sng">
              <a:solidFill>
                <a:srgbClr val="7DFF00"/>
              </a:solidFill>
              <a:prstDash val="solid"/>
              <a:miter lim="109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3" name="Google Shape;1613;p20"/>
            <p:cNvSpPr/>
            <p:nvPr/>
          </p:nvSpPr>
          <p:spPr>
            <a:xfrm>
              <a:off x="5614525" y="2250873"/>
              <a:ext cx="166650" cy="540985"/>
            </a:xfrm>
            <a:custGeom>
              <a:avLst/>
              <a:gdLst/>
              <a:ahLst/>
              <a:cxnLst/>
              <a:rect l="l" t="t" r="r" b="b"/>
              <a:pathLst>
                <a:path w="3333" h="11027" extrusionOk="0">
                  <a:moveTo>
                    <a:pt x="653" y="0"/>
                  </a:moveTo>
                  <a:cubicBezTo>
                    <a:pt x="547" y="0"/>
                    <a:pt x="440" y="25"/>
                    <a:pt x="339" y="77"/>
                  </a:cubicBezTo>
                  <a:cubicBezTo>
                    <a:pt x="121" y="186"/>
                    <a:pt x="1" y="393"/>
                    <a:pt x="1" y="612"/>
                  </a:cubicBezTo>
                  <a:cubicBezTo>
                    <a:pt x="1" y="710"/>
                    <a:pt x="23" y="820"/>
                    <a:pt x="77" y="907"/>
                  </a:cubicBezTo>
                  <a:cubicBezTo>
                    <a:pt x="77" y="907"/>
                    <a:pt x="1585" y="3496"/>
                    <a:pt x="1760" y="3780"/>
                  </a:cubicBezTo>
                  <a:cubicBezTo>
                    <a:pt x="1738" y="4075"/>
                    <a:pt x="1629" y="5496"/>
                    <a:pt x="1629" y="5496"/>
                  </a:cubicBezTo>
                  <a:cubicBezTo>
                    <a:pt x="1629" y="5496"/>
                    <a:pt x="1967" y="6588"/>
                    <a:pt x="2022" y="6763"/>
                  </a:cubicBezTo>
                  <a:cubicBezTo>
                    <a:pt x="2011" y="6971"/>
                    <a:pt x="1749" y="10368"/>
                    <a:pt x="1749" y="10368"/>
                  </a:cubicBezTo>
                  <a:cubicBezTo>
                    <a:pt x="1749" y="10390"/>
                    <a:pt x="1749" y="10401"/>
                    <a:pt x="1749" y="10412"/>
                  </a:cubicBezTo>
                  <a:cubicBezTo>
                    <a:pt x="1749" y="10740"/>
                    <a:pt x="2011" y="11002"/>
                    <a:pt x="2350" y="11024"/>
                  </a:cubicBezTo>
                  <a:cubicBezTo>
                    <a:pt x="2370" y="11026"/>
                    <a:pt x="2390" y="11027"/>
                    <a:pt x="2411" y="11027"/>
                  </a:cubicBezTo>
                  <a:cubicBezTo>
                    <a:pt x="2744" y="11027"/>
                    <a:pt x="3018" y="10775"/>
                    <a:pt x="3049" y="10456"/>
                  </a:cubicBezTo>
                  <a:lnTo>
                    <a:pt x="3333" y="6632"/>
                  </a:lnTo>
                  <a:cubicBezTo>
                    <a:pt x="3333" y="6632"/>
                    <a:pt x="2994" y="5539"/>
                    <a:pt x="2940" y="5365"/>
                  </a:cubicBezTo>
                  <a:cubicBezTo>
                    <a:pt x="2951" y="5168"/>
                    <a:pt x="3082" y="3507"/>
                    <a:pt x="3082" y="3507"/>
                  </a:cubicBezTo>
                  <a:lnTo>
                    <a:pt x="1224" y="317"/>
                  </a:lnTo>
                  <a:cubicBezTo>
                    <a:pt x="1105" y="115"/>
                    <a:pt x="883" y="0"/>
                    <a:pt x="653" y="0"/>
                  </a:cubicBezTo>
                  <a:close/>
                </a:path>
              </a:pathLst>
            </a:custGeom>
            <a:solidFill>
              <a:srgbClr val="FFBF00"/>
            </a:solidFill>
            <a:ln w="2450" cap="flat" cmpd="sng">
              <a:solidFill>
                <a:srgbClr val="490101"/>
              </a:solidFill>
              <a:prstDash val="solid"/>
              <a:miter lim="109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4" name="Google Shape;1614;p20"/>
            <p:cNvSpPr/>
            <p:nvPr/>
          </p:nvSpPr>
          <p:spPr>
            <a:xfrm>
              <a:off x="5547875" y="2269631"/>
              <a:ext cx="126250" cy="565662"/>
            </a:xfrm>
            <a:custGeom>
              <a:avLst/>
              <a:gdLst/>
              <a:ahLst/>
              <a:cxnLst/>
              <a:rect l="l" t="t" r="r" b="b"/>
              <a:pathLst>
                <a:path w="2525" h="11530" extrusionOk="0">
                  <a:moveTo>
                    <a:pt x="1308" y="0"/>
                  </a:moveTo>
                  <a:cubicBezTo>
                    <a:pt x="997" y="0"/>
                    <a:pt x="725" y="213"/>
                    <a:pt x="667" y="503"/>
                  </a:cubicBezTo>
                  <a:lnTo>
                    <a:pt x="1" y="3967"/>
                  </a:lnTo>
                  <a:cubicBezTo>
                    <a:pt x="1" y="3967"/>
                    <a:pt x="645" y="5878"/>
                    <a:pt x="678" y="5999"/>
                  </a:cubicBezTo>
                  <a:cubicBezTo>
                    <a:pt x="689" y="6119"/>
                    <a:pt x="1224" y="10981"/>
                    <a:pt x="1224" y="10981"/>
                  </a:cubicBezTo>
                  <a:cubicBezTo>
                    <a:pt x="1255" y="11299"/>
                    <a:pt x="1536" y="11530"/>
                    <a:pt x="1869" y="11530"/>
                  </a:cubicBezTo>
                  <a:cubicBezTo>
                    <a:pt x="1891" y="11530"/>
                    <a:pt x="1913" y="11529"/>
                    <a:pt x="1935" y="11527"/>
                  </a:cubicBezTo>
                  <a:cubicBezTo>
                    <a:pt x="2273" y="11494"/>
                    <a:pt x="2525" y="11232"/>
                    <a:pt x="2525" y="10915"/>
                  </a:cubicBezTo>
                  <a:cubicBezTo>
                    <a:pt x="2525" y="10893"/>
                    <a:pt x="2525" y="10871"/>
                    <a:pt x="2514" y="10860"/>
                  </a:cubicBezTo>
                  <a:lnTo>
                    <a:pt x="1967" y="5747"/>
                  </a:lnTo>
                  <a:cubicBezTo>
                    <a:pt x="1967" y="5747"/>
                    <a:pt x="1432" y="4130"/>
                    <a:pt x="1345" y="3890"/>
                  </a:cubicBezTo>
                  <a:cubicBezTo>
                    <a:pt x="1399" y="3617"/>
                    <a:pt x="1956" y="722"/>
                    <a:pt x="1956" y="722"/>
                  </a:cubicBezTo>
                  <a:cubicBezTo>
                    <a:pt x="1956" y="689"/>
                    <a:pt x="1967" y="645"/>
                    <a:pt x="1967" y="612"/>
                  </a:cubicBezTo>
                  <a:cubicBezTo>
                    <a:pt x="1967" y="317"/>
                    <a:pt x="1749" y="66"/>
                    <a:pt x="1432" y="11"/>
                  </a:cubicBezTo>
                  <a:cubicBezTo>
                    <a:pt x="1390" y="4"/>
                    <a:pt x="1349" y="0"/>
                    <a:pt x="1308" y="0"/>
                  </a:cubicBezTo>
                  <a:close/>
                </a:path>
              </a:pathLst>
            </a:custGeom>
            <a:solidFill>
              <a:srgbClr val="FFBF00"/>
            </a:solidFill>
            <a:ln w="2450" cap="flat" cmpd="sng">
              <a:solidFill>
                <a:srgbClr val="490101"/>
              </a:solidFill>
              <a:prstDash val="solid"/>
              <a:miter lim="109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5" name="Google Shape;1615;p20"/>
            <p:cNvSpPr/>
            <p:nvPr/>
          </p:nvSpPr>
          <p:spPr>
            <a:xfrm>
              <a:off x="5498175" y="2964678"/>
              <a:ext cx="281950" cy="240688"/>
            </a:xfrm>
            <a:custGeom>
              <a:avLst/>
              <a:gdLst/>
              <a:ahLst/>
              <a:cxnLst/>
              <a:rect l="l" t="t" r="r" b="b"/>
              <a:pathLst>
                <a:path w="5639" h="4906" extrusionOk="0">
                  <a:moveTo>
                    <a:pt x="2823" y="1"/>
                  </a:moveTo>
                  <a:cubicBezTo>
                    <a:pt x="2764" y="1"/>
                    <a:pt x="2705" y="2"/>
                    <a:pt x="2645" y="6"/>
                  </a:cubicBezTo>
                  <a:cubicBezTo>
                    <a:pt x="1148" y="82"/>
                    <a:pt x="1" y="1251"/>
                    <a:pt x="99" y="2606"/>
                  </a:cubicBezTo>
                  <a:cubicBezTo>
                    <a:pt x="193" y="3907"/>
                    <a:pt x="1386" y="4906"/>
                    <a:pt x="2815" y="4906"/>
                  </a:cubicBezTo>
                  <a:cubicBezTo>
                    <a:pt x="2875" y="4906"/>
                    <a:pt x="2934" y="4904"/>
                    <a:pt x="2994" y="4901"/>
                  </a:cubicBezTo>
                  <a:cubicBezTo>
                    <a:pt x="4491" y="4813"/>
                    <a:pt x="5638" y="3655"/>
                    <a:pt x="5540" y="2300"/>
                  </a:cubicBezTo>
                  <a:cubicBezTo>
                    <a:pt x="5445" y="999"/>
                    <a:pt x="4253" y="1"/>
                    <a:pt x="2823" y="1"/>
                  </a:cubicBezTo>
                  <a:close/>
                </a:path>
              </a:pathLst>
            </a:custGeom>
            <a:solidFill>
              <a:srgbClr val="600101"/>
            </a:solidFill>
            <a:ln w="2450" cap="flat" cmpd="sng">
              <a:solidFill>
                <a:srgbClr val="490101"/>
              </a:solidFill>
              <a:prstDash val="solid"/>
              <a:miter lim="109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6" name="Google Shape;1616;p20"/>
            <p:cNvSpPr/>
            <p:nvPr/>
          </p:nvSpPr>
          <p:spPr>
            <a:xfrm>
              <a:off x="5264925" y="2898679"/>
              <a:ext cx="281400" cy="241228"/>
            </a:xfrm>
            <a:custGeom>
              <a:avLst/>
              <a:gdLst/>
              <a:ahLst/>
              <a:cxnLst/>
              <a:rect l="l" t="t" r="r" b="b"/>
              <a:pathLst>
                <a:path w="5628" h="4917" extrusionOk="0">
                  <a:moveTo>
                    <a:pt x="2811" y="1"/>
                  </a:moveTo>
                  <a:cubicBezTo>
                    <a:pt x="2752" y="1"/>
                    <a:pt x="2693" y="3"/>
                    <a:pt x="2633" y="6"/>
                  </a:cubicBezTo>
                  <a:cubicBezTo>
                    <a:pt x="1137" y="94"/>
                    <a:pt x="0" y="1263"/>
                    <a:pt x="88" y="2617"/>
                  </a:cubicBezTo>
                  <a:cubicBezTo>
                    <a:pt x="182" y="3908"/>
                    <a:pt x="1376" y="4917"/>
                    <a:pt x="2806" y="4917"/>
                  </a:cubicBezTo>
                  <a:cubicBezTo>
                    <a:pt x="2865" y="4917"/>
                    <a:pt x="2924" y="4915"/>
                    <a:pt x="2983" y="4912"/>
                  </a:cubicBezTo>
                  <a:cubicBezTo>
                    <a:pt x="4480" y="4824"/>
                    <a:pt x="5627" y="3655"/>
                    <a:pt x="5529" y="2300"/>
                  </a:cubicBezTo>
                  <a:cubicBezTo>
                    <a:pt x="5434" y="1010"/>
                    <a:pt x="4241" y="1"/>
                    <a:pt x="2811" y="1"/>
                  </a:cubicBezTo>
                  <a:close/>
                </a:path>
              </a:pathLst>
            </a:custGeom>
            <a:solidFill>
              <a:srgbClr val="600101"/>
            </a:solidFill>
            <a:ln w="2450" cap="flat" cmpd="sng">
              <a:solidFill>
                <a:srgbClr val="490101"/>
              </a:solidFill>
              <a:prstDash val="solid"/>
              <a:miter lim="109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7" name="Google Shape;1617;p20"/>
            <p:cNvSpPr/>
            <p:nvPr/>
          </p:nvSpPr>
          <p:spPr>
            <a:xfrm>
              <a:off x="5027825" y="2857038"/>
              <a:ext cx="291250" cy="240983"/>
            </a:xfrm>
            <a:custGeom>
              <a:avLst/>
              <a:gdLst/>
              <a:ahLst/>
              <a:cxnLst/>
              <a:rect l="l" t="t" r="r" b="b"/>
              <a:pathLst>
                <a:path w="5825" h="4912" extrusionOk="0">
                  <a:moveTo>
                    <a:pt x="2921" y="0"/>
                  </a:moveTo>
                  <a:cubicBezTo>
                    <a:pt x="1585" y="0"/>
                    <a:pt x="409" y="882"/>
                    <a:pt x="219" y="2111"/>
                  </a:cubicBezTo>
                  <a:cubicBezTo>
                    <a:pt x="1" y="3454"/>
                    <a:pt x="1039" y="4700"/>
                    <a:pt x="2525" y="4886"/>
                  </a:cubicBezTo>
                  <a:cubicBezTo>
                    <a:pt x="2659" y="4903"/>
                    <a:pt x="2793" y="4912"/>
                    <a:pt x="2925" y="4912"/>
                  </a:cubicBezTo>
                  <a:cubicBezTo>
                    <a:pt x="4260" y="4912"/>
                    <a:pt x="5418" y="4033"/>
                    <a:pt x="5616" y="2810"/>
                  </a:cubicBezTo>
                  <a:cubicBezTo>
                    <a:pt x="5824" y="1466"/>
                    <a:pt x="4786" y="220"/>
                    <a:pt x="3300" y="24"/>
                  </a:cubicBezTo>
                  <a:cubicBezTo>
                    <a:pt x="3173" y="8"/>
                    <a:pt x="3047" y="0"/>
                    <a:pt x="2921" y="0"/>
                  </a:cubicBezTo>
                  <a:close/>
                </a:path>
              </a:pathLst>
            </a:custGeom>
            <a:solidFill>
              <a:srgbClr val="600101"/>
            </a:solidFill>
            <a:ln w="2450" cap="flat" cmpd="sng">
              <a:solidFill>
                <a:srgbClr val="490101"/>
              </a:solidFill>
              <a:prstDash val="solid"/>
              <a:miter lim="109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8" name="Google Shape;1618;p20"/>
            <p:cNvSpPr/>
            <p:nvPr/>
          </p:nvSpPr>
          <p:spPr>
            <a:xfrm>
              <a:off x="4768925" y="2819864"/>
              <a:ext cx="291200" cy="241032"/>
            </a:xfrm>
            <a:custGeom>
              <a:avLst/>
              <a:gdLst/>
              <a:ahLst/>
              <a:cxnLst/>
              <a:rect l="l" t="t" r="r" b="b"/>
              <a:pathLst>
                <a:path w="5824" h="4913" extrusionOk="0">
                  <a:moveTo>
                    <a:pt x="2906" y="1"/>
                  </a:moveTo>
                  <a:cubicBezTo>
                    <a:pt x="1578" y="1"/>
                    <a:pt x="418" y="890"/>
                    <a:pt x="219" y="2114"/>
                  </a:cubicBezTo>
                  <a:cubicBezTo>
                    <a:pt x="0" y="3447"/>
                    <a:pt x="1038" y="4692"/>
                    <a:pt x="2535" y="4889"/>
                  </a:cubicBezTo>
                  <a:cubicBezTo>
                    <a:pt x="2662" y="4905"/>
                    <a:pt x="2789" y="4912"/>
                    <a:pt x="2914" y="4912"/>
                  </a:cubicBezTo>
                  <a:cubicBezTo>
                    <a:pt x="4248" y="4912"/>
                    <a:pt x="5416" y="4031"/>
                    <a:pt x="5616" y="2802"/>
                  </a:cubicBezTo>
                  <a:cubicBezTo>
                    <a:pt x="5823" y="1458"/>
                    <a:pt x="4796" y="213"/>
                    <a:pt x="3300" y="27"/>
                  </a:cubicBezTo>
                  <a:cubicBezTo>
                    <a:pt x="3167" y="9"/>
                    <a:pt x="3036" y="1"/>
                    <a:pt x="2906" y="1"/>
                  </a:cubicBezTo>
                  <a:close/>
                </a:path>
              </a:pathLst>
            </a:custGeom>
            <a:solidFill>
              <a:srgbClr val="600101"/>
            </a:solidFill>
            <a:ln w="2450" cap="flat" cmpd="sng">
              <a:solidFill>
                <a:srgbClr val="490101"/>
              </a:solidFill>
              <a:prstDash val="solid"/>
              <a:miter lim="109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9" name="Google Shape;1619;p20"/>
            <p:cNvSpPr/>
            <p:nvPr/>
          </p:nvSpPr>
          <p:spPr>
            <a:xfrm>
              <a:off x="4533475" y="2787700"/>
              <a:ext cx="291200" cy="240983"/>
            </a:xfrm>
            <a:custGeom>
              <a:avLst/>
              <a:gdLst/>
              <a:ahLst/>
              <a:cxnLst/>
              <a:rect l="l" t="t" r="r" b="b"/>
              <a:pathLst>
                <a:path w="5824" h="4912" extrusionOk="0">
                  <a:moveTo>
                    <a:pt x="2906" y="0"/>
                  </a:moveTo>
                  <a:cubicBezTo>
                    <a:pt x="1578" y="0"/>
                    <a:pt x="418" y="888"/>
                    <a:pt x="219" y="2102"/>
                  </a:cubicBezTo>
                  <a:cubicBezTo>
                    <a:pt x="0" y="3446"/>
                    <a:pt x="1038" y="4692"/>
                    <a:pt x="2535" y="4888"/>
                  </a:cubicBezTo>
                  <a:cubicBezTo>
                    <a:pt x="2662" y="4904"/>
                    <a:pt x="2789" y="4912"/>
                    <a:pt x="2914" y="4912"/>
                  </a:cubicBezTo>
                  <a:cubicBezTo>
                    <a:pt x="4248" y="4912"/>
                    <a:pt x="5416" y="4030"/>
                    <a:pt x="5616" y="2801"/>
                  </a:cubicBezTo>
                  <a:cubicBezTo>
                    <a:pt x="5824" y="1458"/>
                    <a:pt x="4797" y="212"/>
                    <a:pt x="3300" y="26"/>
                  </a:cubicBezTo>
                  <a:cubicBezTo>
                    <a:pt x="3167" y="9"/>
                    <a:pt x="3036" y="0"/>
                    <a:pt x="2906" y="0"/>
                  </a:cubicBezTo>
                  <a:close/>
                </a:path>
              </a:pathLst>
            </a:custGeom>
            <a:solidFill>
              <a:srgbClr val="600101"/>
            </a:solidFill>
            <a:ln w="2450" cap="flat" cmpd="sng">
              <a:solidFill>
                <a:srgbClr val="490101"/>
              </a:solidFill>
              <a:prstDash val="solid"/>
              <a:miter lim="109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0" name="Google Shape;1620;p20"/>
            <p:cNvSpPr/>
            <p:nvPr/>
          </p:nvSpPr>
          <p:spPr>
            <a:xfrm>
              <a:off x="4301825" y="2726023"/>
              <a:ext cx="297250" cy="246428"/>
            </a:xfrm>
            <a:custGeom>
              <a:avLst/>
              <a:gdLst/>
              <a:ahLst/>
              <a:cxnLst/>
              <a:rect l="l" t="t" r="r" b="b"/>
              <a:pathLst>
                <a:path w="5945" h="5023" extrusionOk="0">
                  <a:moveTo>
                    <a:pt x="2968" y="0"/>
                  </a:moveTo>
                  <a:cubicBezTo>
                    <a:pt x="1608" y="0"/>
                    <a:pt x="419" y="901"/>
                    <a:pt x="219" y="2156"/>
                  </a:cubicBezTo>
                  <a:cubicBezTo>
                    <a:pt x="1" y="3522"/>
                    <a:pt x="1050" y="4800"/>
                    <a:pt x="2579" y="4997"/>
                  </a:cubicBezTo>
                  <a:cubicBezTo>
                    <a:pt x="2713" y="5014"/>
                    <a:pt x="2846" y="5023"/>
                    <a:pt x="2978" y="5023"/>
                  </a:cubicBezTo>
                  <a:cubicBezTo>
                    <a:pt x="4337" y="5023"/>
                    <a:pt x="5527" y="4122"/>
                    <a:pt x="5726" y="2867"/>
                  </a:cubicBezTo>
                  <a:cubicBezTo>
                    <a:pt x="5944" y="1501"/>
                    <a:pt x="4885" y="223"/>
                    <a:pt x="3366" y="26"/>
                  </a:cubicBezTo>
                  <a:cubicBezTo>
                    <a:pt x="3232" y="9"/>
                    <a:pt x="3099" y="0"/>
                    <a:pt x="2968" y="0"/>
                  </a:cubicBezTo>
                  <a:close/>
                </a:path>
              </a:pathLst>
            </a:custGeom>
            <a:solidFill>
              <a:srgbClr val="600101"/>
            </a:solidFill>
            <a:ln w="2450" cap="flat" cmpd="sng">
              <a:solidFill>
                <a:srgbClr val="490101"/>
              </a:solidFill>
              <a:prstDash val="solid"/>
              <a:miter lim="109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1" name="Google Shape;1621;p20"/>
            <p:cNvSpPr/>
            <p:nvPr/>
          </p:nvSpPr>
          <p:spPr>
            <a:xfrm>
              <a:off x="4081675" y="2677702"/>
              <a:ext cx="297250" cy="245938"/>
            </a:xfrm>
            <a:custGeom>
              <a:avLst/>
              <a:gdLst/>
              <a:ahLst/>
              <a:cxnLst/>
              <a:rect l="l" t="t" r="r" b="b"/>
              <a:pathLst>
                <a:path w="5945" h="5013" extrusionOk="0">
                  <a:moveTo>
                    <a:pt x="2967" y="1"/>
                  </a:moveTo>
                  <a:cubicBezTo>
                    <a:pt x="1608" y="1"/>
                    <a:pt x="419" y="901"/>
                    <a:pt x="219" y="2146"/>
                  </a:cubicBezTo>
                  <a:cubicBezTo>
                    <a:pt x="1" y="3523"/>
                    <a:pt x="1061" y="4790"/>
                    <a:pt x="2579" y="4987"/>
                  </a:cubicBezTo>
                  <a:cubicBezTo>
                    <a:pt x="2713" y="5004"/>
                    <a:pt x="2846" y="5013"/>
                    <a:pt x="2978" y="5013"/>
                  </a:cubicBezTo>
                  <a:cubicBezTo>
                    <a:pt x="4337" y="5013"/>
                    <a:pt x="5527" y="4113"/>
                    <a:pt x="5726" y="2867"/>
                  </a:cubicBezTo>
                  <a:cubicBezTo>
                    <a:pt x="5944" y="1491"/>
                    <a:pt x="4885" y="223"/>
                    <a:pt x="3366" y="27"/>
                  </a:cubicBezTo>
                  <a:cubicBezTo>
                    <a:pt x="3232" y="9"/>
                    <a:pt x="3099" y="1"/>
                    <a:pt x="2967" y="1"/>
                  </a:cubicBezTo>
                  <a:close/>
                </a:path>
              </a:pathLst>
            </a:custGeom>
            <a:solidFill>
              <a:srgbClr val="600101"/>
            </a:solidFill>
            <a:ln w="2450" cap="flat" cmpd="sng">
              <a:solidFill>
                <a:srgbClr val="490101"/>
              </a:solidFill>
              <a:prstDash val="solid"/>
              <a:miter lim="109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2" name="Google Shape;1622;p20"/>
            <p:cNvSpPr/>
            <p:nvPr/>
          </p:nvSpPr>
          <p:spPr>
            <a:xfrm>
              <a:off x="3830975" y="2643918"/>
              <a:ext cx="297200" cy="245938"/>
            </a:xfrm>
            <a:custGeom>
              <a:avLst/>
              <a:gdLst/>
              <a:ahLst/>
              <a:cxnLst/>
              <a:rect l="l" t="t" r="r" b="b"/>
              <a:pathLst>
                <a:path w="5944" h="5013" extrusionOk="0">
                  <a:moveTo>
                    <a:pt x="2967" y="1"/>
                  </a:moveTo>
                  <a:cubicBezTo>
                    <a:pt x="1607" y="1"/>
                    <a:pt x="418" y="901"/>
                    <a:pt x="219" y="2146"/>
                  </a:cubicBezTo>
                  <a:cubicBezTo>
                    <a:pt x="0" y="3523"/>
                    <a:pt x="1060" y="4790"/>
                    <a:pt x="2579" y="4987"/>
                  </a:cubicBezTo>
                  <a:cubicBezTo>
                    <a:pt x="2712" y="5004"/>
                    <a:pt x="2846" y="5012"/>
                    <a:pt x="2977" y="5012"/>
                  </a:cubicBezTo>
                  <a:cubicBezTo>
                    <a:pt x="4338" y="5012"/>
                    <a:pt x="5536" y="4111"/>
                    <a:pt x="5725" y="2856"/>
                  </a:cubicBezTo>
                  <a:cubicBezTo>
                    <a:pt x="5944" y="1490"/>
                    <a:pt x="4895" y="223"/>
                    <a:pt x="3365" y="26"/>
                  </a:cubicBezTo>
                  <a:cubicBezTo>
                    <a:pt x="3231" y="9"/>
                    <a:pt x="3098" y="1"/>
                    <a:pt x="2967" y="1"/>
                  </a:cubicBezTo>
                  <a:close/>
                </a:path>
              </a:pathLst>
            </a:custGeom>
            <a:solidFill>
              <a:srgbClr val="600101"/>
            </a:solidFill>
            <a:ln w="2450" cap="flat" cmpd="sng">
              <a:solidFill>
                <a:srgbClr val="490101"/>
              </a:solidFill>
              <a:prstDash val="solid"/>
              <a:miter lim="109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3" name="Google Shape;1623;p20"/>
            <p:cNvSpPr/>
            <p:nvPr/>
          </p:nvSpPr>
          <p:spPr>
            <a:xfrm>
              <a:off x="3582425" y="2628400"/>
              <a:ext cx="300500" cy="248685"/>
            </a:xfrm>
            <a:custGeom>
              <a:avLst/>
              <a:gdLst/>
              <a:ahLst/>
              <a:cxnLst/>
              <a:rect l="l" t="t" r="r" b="b"/>
              <a:pathLst>
                <a:path w="6010" h="5069" extrusionOk="0">
                  <a:moveTo>
                    <a:pt x="3009" y="0"/>
                  </a:moveTo>
                  <a:cubicBezTo>
                    <a:pt x="1629" y="0"/>
                    <a:pt x="428" y="911"/>
                    <a:pt x="219" y="2178"/>
                  </a:cubicBezTo>
                  <a:cubicBezTo>
                    <a:pt x="0" y="3565"/>
                    <a:pt x="1071" y="4844"/>
                    <a:pt x="2611" y="5040"/>
                  </a:cubicBezTo>
                  <a:cubicBezTo>
                    <a:pt x="2751" y="5059"/>
                    <a:pt x="2890" y="5069"/>
                    <a:pt x="3028" y="5069"/>
                  </a:cubicBezTo>
                  <a:cubicBezTo>
                    <a:pt x="4392" y="5069"/>
                    <a:pt x="5592" y="4160"/>
                    <a:pt x="5791" y="2899"/>
                  </a:cubicBezTo>
                  <a:cubicBezTo>
                    <a:pt x="6009" y="1511"/>
                    <a:pt x="4938" y="222"/>
                    <a:pt x="3409" y="26"/>
                  </a:cubicBezTo>
                  <a:cubicBezTo>
                    <a:pt x="3274" y="8"/>
                    <a:pt x="3141" y="0"/>
                    <a:pt x="3009" y="0"/>
                  </a:cubicBezTo>
                  <a:close/>
                </a:path>
              </a:pathLst>
            </a:custGeom>
            <a:solidFill>
              <a:srgbClr val="600101"/>
            </a:solidFill>
            <a:ln w="2450" cap="flat" cmpd="sng">
              <a:solidFill>
                <a:srgbClr val="490101"/>
              </a:solidFill>
              <a:prstDash val="solid"/>
              <a:miter lim="109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4" name="Google Shape;1624;p20"/>
            <p:cNvSpPr/>
            <p:nvPr/>
          </p:nvSpPr>
          <p:spPr>
            <a:xfrm>
              <a:off x="5536425" y="3017221"/>
              <a:ext cx="287400" cy="254131"/>
            </a:xfrm>
            <a:custGeom>
              <a:avLst/>
              <a:gdLst/>
              <a:ahLst/>
              <a:cxnLst/>
              <a:rect l="l" t="t" r="r" b="b"/>
              <a:pathLst>
                <a:path w="5748" h="5180" extrusionOk="0">
                  <a:moveTo>
                    <a:pt x="2891" y="0"/>
                  </a:moveTo>
                  <a:cubicBezTo>
                    <a:pt x="2828" y="0"/>
                    <a:pt x="2764" y="3"/>
                    <a:pt x="2699" y="7"/>
                  </a:cubicBezTo>
                  <a:cubicBezTo>
                    <a:pt x="1169" y="94"/>
                    <a:pt x="0" y="1329"/>
                    <a:pt x="99" y="2749"/>
                  </a:cubicBezTo>
                  <a:cubicBezTo>
                    <a:pt x="193" y="4126"/>
                    <a:pt x="1421" y="5179"/>
                    <a:pt x="2876" y="5179"/>
                  </a:cubicBezTo>
                  <a:cubicBezTo>
                    <a:pt x="2933" y="5179"/>
                    <a:pt x="2991" y="5178"/>
                    <a:pt x="3049" y="5174"/>
                  </a:cubicBezTo>
                  <a:cubicBezTo>
                    <a:pt x="4589" y="5087"/>
                    <a:pt x="5747" y="3852"/>
                    <a:pt x="5660" y="2421"/>
                  </a:cubicBezTo>
                  <a:cubicBezTo>
                    <a:pt x="5566" y="1060"/>
                    <a:pt x="4348" y="0"/>
                    <a:pt x="2891" y="0"/>
                  </a:cubicBezTo>
                  <a:close/>
                </a:path>
              </a:pathLst>
            </a:custGeom>
            <a:solidFill>
              <a:srgbClr val="600101"/>
            </a:solidFill>
            <a:ln w="2450" cap="flat" cmpd="sng">
              <a:solidFill>
                <a:srgbClr val="490101"/>
              </a:solidFill>
              <a:prstDash val="solid"/>
              <a:miter lim="109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5" name="Google Shape;1625;p20"/>
            <p:cNvSpPr/>
            <p:nvPr/>
          </p:nvSpPr>
          <p:spPr>
            <a:xfrm>
              <a:off x="5309175" y="2979115"/>
              <a:ext cx="287400" cy="254131"/>
            </a:xfrm>
            <a:custGeom>
              <a:avLst/>
              <a:gdLst/>
              <a:ahLst/>
              <a:cxnLst/>
              <a:rect l="l" t="t" r="r" b="b"/>
              <a:pathLst>
                <a:path w="5748" h="5180" extrusionOk="0">
                  <a:moveTo>
                    <a:pt x="2891" y="1"/>
                  </a:moveTo>
                  <a:cubicBezTo>
                    <a:pt x="2828" y="1"/>
                    <a:pt x="2764" y="3"/>
                    <a:pt x="2699" y="7"/>
                  </a:cubicBezTo>
                  <a:cubicBezTo>
                    <a:pt x="1169" y="94"/>
                    <a:pt x="0" y="1329"/>
                    <a:pt x="99" y="2749"/>
                  </a:cubicBezTo>
                  <a:cubicBezTo>
                    <a:pt x="193" y="4126"/>
                    <a:pt x="1421" y="5180"/>
                    <a:pt x="2876" y="5180"/>
                  </a:cubicBezTo>
                  <a:cubicBezTo>
                    <a:pt x="2933" y="5180"/>
                    <a:pt x="2991" y="5178"/>
                    <a:pt x="3049" y="5175"/>
                  </a:cubicBezTo>
                  <a:cubicBezTo>
                    <a:pt x="4589" y="5087"/>
                    <a:pt x="5747" y="3853"/>
                    <a:pt x="5660" y="2432"/>
                  </a:cubicBezTo>
                  <a:cubicBezTo>
                    <a:pt x="5566" y="1061"/>
                    <a:pt x="4348" y="1"/>
                    <a:pt x="2891" y="1"/>
                  </a:cubicBezTo>
                  <a:close/>
                </a:path>
              </a:pathLst>
            </a:custGeom>
            <a:solidFill>
              <a:srgbClr val="600101"/>
            </a:solidFill>
            <a:ln w="2450" cap="flat" cmpd="sng">
              <a:solidFill>
                <a:srgbClr val="490101"/>
              </a:solidFill>
              <a:prstDash val="solid"/>
              <a:miter lim="109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6" name="Google Shape;1626;p20"/>
            <p:cNvSpPr/>
            <p:nvPr/>
          </p:nvSpPr>
          <p:spPr>
            <a:xfrm>
              <a:off x="5044775" y="2924558"/>
              <a:ext cx="297200" cy="254425"/>
            </a:xfrm>
            <a:custGeom>
              <a:avLst/>
              <a:gdLst/>
              <a:ahLst/>
              <a:cxnLst/>
              <a:rect l="l" t="t" r="r" b="b"/>
              <a:pathLst>
                <a:path w="5944" h="5186" extrusionOk="0">
                  <a:moveTo>
                    <a:pt x="2978" y="0"/>
                  </a:moveTo>
                  <a:cubicBezTo>
                    <a:pt x="1614" y="0"/>
                    <a:pt x="419" y="933"/>
                    <a:pt x="219" y="2221"/>
                  </a:cubicBezTo>
                  <a:cubicBezTo>
                    <a:pt x="0" y="3642"/>
                    <a:pt x="1060" y="4953"/>
                    <a:pt x="2579" y="5160"/>
                  </a:cubicBezTo>
                  <a:cubicBezTo>
                    <a:pt x="2709" y="5177"/>
                    <a:pt x="2838" y="5185"/>
                    <a:pt x="2966" y="5185"/>
                  </a:cubicBezTo>
                  <a:cubicBezTo>
                    <a:pt x="4330" y="5185"/>
                    <a:pt x="5526" y="4253"/>
                    <a:pt x="5725" y="2964"/>
                  </a:cubicBezTo>
                  <a:cubicBezTo>
                    <a:pt x="5944" y="1544"/>
                    <a:pt x="4884" y="233"/>
                    <a:pt x="3366" y="25"/>
                  </a:cubicBezTo>
                  <a:cubicBezTo>
                    <a:pt x="3235" y="9"/>
                    <a:pt x="3106" y="0"/>
                    <a:pt x="2978" y="0"/>
                  </a:cubicBezTo>
                  <a:close/>
                </a:path>
              </a:pathLst>
            </a:custGeom>
            <a:solidFill>
              <a:srgbClr val="600101"/>
            </a:solidFill>
            <a:ln w="2450" cap="flat" cmpd="sng">
              <a:solidFill>
                <a:srgbClr val="490101"/>
              </a:solidFill>
              <a:prstDash val="solid"/>
              <a:miter lim="109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7" name="Google Shape;1627;p20"/>
            <p:cNvSpPr/>
            <p:nvPr/>
          </p:nvSpPr>
          <p:spPr>
            <a:xfrm>
              <a:off x="4791875" y="2864354"/>
              <a:ext cx="297200" cy="254523"/>
            </a:xfrm>
            <a:custGeom>
              <a:avLst/>
              <a:gdLst/>
              <a:ahLst/>
              <a:cxnLst/>
              <a:rect l="l" t="t" r="r" b="b"/>
              <a:pathLst>
                <a:path w="5944" h="5188" extrusionOk="0">
                  <a:moveTo>
                    <a:pt x="2963" y="0"/>
                  </a:moveTo>
                  <a:cubicBezTo>
                    <a:pt x="1605" y="0"/>
                    <a:pt x="418" y="940"/>
                    <a:pt x="219" y="2224"/>
                  </a:cubicBezTo>
                  <a:cubicBezTo>
                    <a:pt x="0" y="3644"/>
                    <a:pt x="1060" y="4955"/>
                    <a:pt x="2578" y="5163"/>
                  </a:cubicBezTo>
                  <a:cubicBezTo>
                    <a:pt x="2709" y="5180"/>
                    <a:pt x="2838" y="5188"/>
                    <a:pt x="2966" y="5188"/>
                  </a:cubicBezTo>
                  <a:cubicBezTo>
                    <a:pt x="4330" y="5188"/>
                    <a:pt x="5525" y="4255"/>
                    <a:pt x="5725" y="2967"/>
                  </a:cubicBezTo>
                  <a:cubicBezTo>
                    <a:pt x="5943" y="1546"/>
                    <a:pt x="4884" y="235"/>
                    <a:pt x="3365" y="28"/>
                  </a:cubicBezTo>
                  <a:cubicBezTo>
                    <a:pt x="3230" y="9"/>
                    <a:pt x="3096" y="0"/>
                    <a:pt x="2963" y="0"/>
                  </a:cubicBezTo>
                  <a:close/>
                </a:path>
              </a:pathLst>
            </a:custGeom>
            <a:solidFill>
              <a:srgbClr val="600101"/>
            </a:solidFill>
            <a:ln w="2450" cap="flat" cmpd="sng">
              <a:solidFill>
                <a:srgbClr val="490101"/>
              </a:solidFill>
              <a:prstDash val="solid"/>
              <a:miter lim="109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8" name="Google Shape;1628;p20"/>
            <p:cNvSpPr/>
            <p:nvPr/>
          </p:nvSpPr>
          <p:spPr>
            <a:xfrm>
              <a:off x="4551475" y="2830520"/>
              <a:ext cx="297250" cy="254180"/>
            </a:xfrm>
            <a:custGeom>
              <a:avLst/>
              <a:gdLst/>
              <a:ahLst/>
              <a:cxnLst/>
              <a:rect l="l" t="t" r="r" b="b"/>
              <a:pathLst>
                <a:path w="5945" h="5181" extrusionOk="0">
                  <a:moveTo>
                    <a:pt x="2961" y="1"/>
                  </a:moveTo>
                  <a:cubicBezTo>
                    <a:pt x="1604" y="1"/>
                    <a:pt x="418" y="932"/>
                    <a:pt x="219" y="2224"/>
                  </a:cubicBezTo>
                  <a:cubicBezTo>
                    <a:pt x="1" y="3634"/>
                    <a:pt x="1061" y="4956"/>
                    <a:pt x="2579" y="5152"/>
                  </a:cubicBezTo>
                  <a:cubicBezTo>
                    <a:pt x="2715" y="5171"/>
                    <a:pt x="2851" y="5180"/>
                    <a:pt x="2984" y="5180"/>
                  </a:cubicBezTo>
                  <a:cubicBezTo>
                    <a:pt x="4341" y="5180"/>
                    <a:pt x="5527" y="4249"/>
                    <a:pt x="5726" y="2956"/>
                  </a:cubicBezTo>
                  <a:cubicBezTo>
                    <a:pt x="5944" y="1536"/>
                    <a:pt x="4885" y="225"/>
                    <a:pt x="3366" y="28"/>
                  </a:cubicBezTo>
                  <a:cubicBezTo>
                    <a:pt x="3230" y="10"/>
                    <a:pt x="3094" y="1"/>
                    <a:pt x="2961" y="1"/>
                  </a:cubicBezTo>
                  <a:close/>
                </a:path>
              </a:pathLst>
            </a:custGeom>
            <a:solidFill>
              <a:srgbClr val="600101"/>
            </a:solidFill>
            <a:ln w="2450" cap="flat" cmpd="sng">
              <a:solidFill>
                <a:srgbClr val="490101"/>
              </a:solidFill>
              <a:prstDash val="solid"/>
              <a:miter lim="109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9" name="Google Shape;1629;p20"/>
            <p:cNvSpPr/>
            <p:nvPr/>
          </p:nvSpPr>
          <p:spPr>
            <a:xfrm>
              <a:off x="4314425" y="2765651"/>
              <a:ext cx="303750" cy="259969"/>
            </a:xfrm>
            <a:custGeom>
              <a:avLst/>
              <a:gdLst/>
              <a:ahLst/>
              <a:cxnLst/>
              <a:rect l="l" t="t" r="r" b="b"/>
              <a:pathLst>
                <a:path w="6075" h="5299" extrusionOk="0">
                  <a:moveTo>
                    <a:pt x="3033" y="0"/>
                  </a:moveTo>
                  <a:cubicBezTo>
                    <a:pt x="1637" y="0"/>
                    <a:pt x="428" y="952"/>
                    <a:pt x="219" y="2267"/>
                  </a:cubicBezTo>
                  <a:cubicBezTo>
                    <a:pt x="0" y="3720"/>
                    <a:pt x="1082" y="5064"/>
                    <a:pt x="2633" y="5272"/>
                  </a:cubicBezTo>
                  <a:cubicBezTo>
                    <a:pt x="2769" y="5290"/>
                    <a:pt x="2903" y="5299"/>
                    <a:pt x="3036" y="5299"/>
                  </a:cubicBezTo>
                  <a:cubicBezTo>
                    <a:pt x="4427" y="5299"/>
                    <a:pt x="5646" y="4337"/>
                    <a:pt x="5845" y="3021"/>
                  </a:cubicBezTo>
                  <a:cubicBezTo>
                    <a:pt x="6075" y="1579"/>
                    <a:pt x="4993" y="235"/>
                    <a:pt x="3442" y="27"/>
                  </a:cubicBezTo>
                  <a:cubicBezTo>
                    <a:pt x="3304" y="9"/>
                    <a:pt x="3168" y="0"/>
                    <a:pt x="3033" y="0"/>
                  </a:cubicBezTo>
                  <a:close/>
                </a:path>
              </a:pathLst>
            </a:custGeom>
            <a:solidFill>
              <a:srgbClr val="600101"/>
            </a:solidFill>
            <a:ln w="2450" cap="flat" cmpd="sng">
              <a:solidFill>
                <a:srgbClr val="490101"/>
              </a:solidFill>
              <a:prstDash val="solid"/>
              <a:miter lim="109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0" name="Google Shape;1630;p20"/>
            <p:cNvSpPr/>
            <p:nvPr/>
          </p:nvSpPr>
          <p:spPr>
            <a:xfrm>
              <a:off x="4066925" y="2724844"/>
              <a:ext cx="303800" cy="259478"/>
            </a:xfrm>
            <a:custGeom>
              <a:avLst/>
              <a:gdLst/>
              <a:ahLst/>
              <a:cxnLst/>
              <a:rect l="l" t="t" r="r" b="b"/>
              <a:pathLst>
                <a:path w="6076" h="5289" extrusionOk="0">
                  <a:moveTo>
                    <a:pt x="3036" y="1"/>
                  </a:moveTo>
                  <a:cubicBezTo>
                    <a:pt x="1646" y="1"/>
                    <a:pt x="429" y="953"/>
                    <a:pt x="219" y="2268"/>
                  </a:cubicBezTo>
                  <a:cubicBezTo>
                    <a:pt x="1" y="3721"/>
                    <a:pt x="1083" y="5054"/>
                    <a:pt x="2634" y="5261"/>
                  </a:cubicBezTo>
                  <a:cubicBezTo>
                    <a:pt x="2771" y="5280"/>
                    <a:pt x="2906" y="5289"/>
                    <a:pt x="3041" y="5289"/>
                  </a:cubicBezTo>
                  <a:cubicBezTo>
                    <a:pt x="4430" y="5289"/>
                    <a:pt x="5648" y="4337"/>
                    <a:pt x="5857" y="3022"/>
                  </a:cubicBezTo>
                  <a:cubicBezTo>
                    <a:pt x="6076" y="1569"/>
                    <a:pt x="4994" y="236"/>
                    <a:pt x="3442" y="28"/>
                  </a:cubicBezTo>
                  <a:cubicBezTo>
                    <a:pt x="3306" y="10"/>
                    <a:pt x="3170" y="1"/>
                    <a:pt x="3036" y="1"/>
                  </a:cubicBezTo>
                  <a:close/>
                </a:path>
              </a:pathLst>
            </a:custGeom>
            <a:solidFill>
              <a:srgbClr val="600101"/>
            </a:solidFill>
            <a:ln w="2450" cap="flat" cmpd="sng">
              <a:solidFill>
                <a:srgbClr val="490101"/>
              </a:solidFill>
              <a:prstDash val="solid"/>
              <a:miter lim="109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1" name="Google Shape;1631;p20"/>
            <p:cNvSpPr/>
            <p:nvPr/>
          </p:nvSpPr>
          <p:spPr>
            <a:xfrm>
              <a:off x="3833675" y="2709867"/>
              <a:ext cx="303800" cy="259822"/>
            </a:xfrm>
            <a:custGeom>
              <a:avLst/>
              <a:gdLst/>
              <a:ahLst/>
              <a:cxnLst/>
              <a:rect l="l" t="t" r="r" b="b"/>
              <a:pathLst>
                <a:path w="6076" h="5296" extrusionOk="0">
                  <a:moveTo>
                    <a:pt x="3036" y="0"/>
                  </a:moveTo>
                  <a:cubicBezTo>
                    <a:pt x="1646" y="0"/>
                    <a:pt x="429" y="952"/>
                    <a:pt x="219" y="2267"/>
                  </a:cubicBezTo>
                  <a:cubicBezTo>
                    <a:pt x="1" y="3720"/>
                    <a:pt x="1082" y="5064"/>
                    <a:pt x="2634" y="5271"/>
                  </a:cubicBezTo>
                  <a:cubicBezTo>
                    <a:pt x="2764" y="5288"/>
                    <a:pt x="2894" y="5296"/>
                    <a:pt x="3022" y="5296"/>
                  </a:cubicBezTo>
                  <a:cubicBezTo>
                    <a:pt x="4419" y="5296"/>
                    <a:pt x="5647" y="4342"/>
                    <a:pt x="5857" y="3021"/>
                  </a:cubicBezTo>
                  <a:cubicBezTo>
                    <a:pt x="6075" y="1579"/>
                    <a:pt x="4994" y="235"/>
                    <a:pt x="3442" y="27"/>
                  </a:cubicBezTo>
                  <a:cubicBezTo>
                    <a:pt x="3306" y="9"/>
                    <a:pt x="3170" y="0"/>
                    <a:pt x="3036" y="0"/>
                  </a:cubicBezTo>
                  <a:close/>
                </a:path>
              </a:pathLst>
            </a:custGeom>
            <a:solidFill>
              <a:srgbClr val="600101"/>
            </a:solidFill>
            <a:ln w="2450" cap="flat" cmpd="sng">
              <a:solidFill>
                <a:srgbClr val="490101"/>
              </a:solidFill>
              <a:prstDash val="solid"/>
              <a:miter lim="109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2" name="Google Shape;1632;p20"/>
            <p:cNvSpPr/>
            <p:nvPr/>
          </p:nvSpPr>
          <p:spPr>
            <a:xfrm>
              <a:off x="3579675" y="2662529"/>
              <a:ext cx="307050" cy="262226"/>
            </a:xfrm>
            <a:custGeom>
              <a:avLst/>
              <a:gdLst/>
              <a:ahLst/>
              <a:cxnLst/>
              <a:rect l="l" t="t" r="r" b="b"/>
              <a:pathLst>
                <a:path w="6141" h="5345" extrusionOk="0">
                  <a:moveTo>
                    <a:pt x="3059" y="0"/>
                  </a:moveTo>
                  <a:cubicBezTo>
                    <a:pt x="1658" y="0"/>
                    <a:pt x="438" y="961"/>
                    <a:pt x="230" y="2291"/>
                  </a:cubicBezTo>
                  <a:cubicBezTo>
                    <a:pt x="0" y="3755"/>
                    <a:pt x="1093" y="5110"/>
                    <a:pt x="2666" y="5318"/>
                  </a:cubicBezTo>
                  <a:cubicBezTo>
                    <a:pt x="2805" y="5336"/>
                    <a:pt x="2942" y="5345"/>
                    <a:pt x="3078" y="5345"/>
                  </a:cubicBezTo>
                  <a:cubicBezTo>
                    <a:pt x="4486" y="5345"/>
                    <a:pt x="5713" y="4391"/>
                    <a:pt x="5922" y="3056"/>
                  </a:cubicBezTo>
                  <a:cubicBezTo>
                    <a:pt x="6141" y="1592"/>
                    <a:pt x="5048" y="237"/>
                    <a:pt x="3486" y="30"/>
                  </a:cubicBezTo>
                  <a:cubicBezTo>
                    <a:pt x="3342" y="10"/>
                    <a:pt x="3200" y="0"/>
                    <a:pt x="3059" y="0"/>
                  </a:cubicBezTo>
                  <a:close/>
                </a:path>
              </a:pathLst>
            </a:custGeom>
            <a:solidFill>
              <a:srgbClr val="600101"/>
            </a:solidFill>
            <a:ln w="2450" cap="flat" cmpd="sng">
              <a:solidFill>
                <a:srgbClr val="490101"/>
              </a:solidFill>
              <a:prstDash val="solid"/>
              <a:miter lim="109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3" name="Google Shape;1633;p20"/>
            <p:cNvSpPr/>
            <p:nvPr/>
          </p:nvSpPr>
          <p:spPr>
            <a:xfrm>
              <a:off x="5494375" y="3105809"/>
              <a:ext cx="288450" cy="257810"/>
            </a:xfrm>
            <a:custGeom>
              <a:avLst/>
              <a:gdLst/>
              <a:ahLst/>
              <a:cxnLst/>
              <a:rect l="l" t="t" r="r" b="b"/>
              <a:pathLst>
                <a:path w="5769" h="5255" extrusionOk="0">
                  <a:moveTo>
                    <a:pt x="2882" y="0"/>
                  </a:moveTo>
                  <a:cubicBezTo>
                    <a:pt x="2825" y="0"/>
                    <a:pt x="2767" y="2"/>
                    <a:pt x="2710" y="5"/>
                  </a:cubicBezTo>
                  <a:cubicBezTo>
                    <a:pt x="1169" y="93"/>
                    <a:pt x="0" y="1338"/>
                    <a:pt x="98" y="2791"/>
                  </a:cubicBezTo>
                  <a:cubicBezTo>
                    <a:pt x="193" y="4180"/>
                    <a:pt x="1422" y="5254"/>
                    <a:pt x="2888" y="5254"/>
                  </a:cubicBezTo>
                  <a:cubicBezTo>
                    <a:pt x="2945" y="5254"/>
                    <a:pt x="3002" y="5253"/>
                    <a:pt x="3059" y="5250"/>
                  </a:cubicBezTo>
                  <a:cubicBezTo>
                    <a:pt x="4600" y="5151"/>
                    <a:pt x="5769" y="3906"/>
                    <a:pt x="5670" y="2464"/>
                  </a:cubicBezTo>
                  <a:cubicBezTo>
                    <a:pt x="5576" y="1065"/>
                    <a:pt x="4348" y="0"/>
                    <a:pt x="2882" y="0"/>
                  </a:cubicBezTo>
                  <a:close/>
                </a:path>
              </a:pathLst>
            </a:custGeom>
            <a:solidFill>
              <a:srgbClr val="7C060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4" name="Google Shape;1634;p20"/>
            <p:cNvSpPr/>
            <p:nvPr/>
          </p:nvSpPr>
          <p:spPr>
            <a:xfrm>
              <a:off x="5266575" y="3014521"/>
              <a:ext cx="287900" cy="257418"/>
            </a:xfrm>
            <a:custGeom>
              <a:avLst/>
              <a:gdLst/>
              <a:ahLst/>
              <a:cxnLst/>
              <a:rect l="l" t="t" r="r" b="b"/>
              <a:pathLst>
                <a:path w="5758" h="5247" extrusionOk="0">
                  <a:moveTo>
                    <a:pt x="2890" y="1"/>
                  </a:moveTo>
                  <a:cubicBezTo>
                    <a:pt x="2826" y="1"/>
                    <a:pt x="2763" y="3"/>
                    <a:pt x="2699" y="7"/>
                  </a:cubicBezTo>
                  <a:cubicBezTo>
                    <a:pt x="1169" y="94"/>
                    <a:pt x="0" y="1340"/>
                    <a:pt x="88" y="2793"/>
                  </a:cubicBezTo>
                  <a:cubicBezTo>
                    <a:pt x="182" y="4175"/>
                    <a:pt x="1410" y="5246"/>
                    <a:pt x="2859" y="5246"/>
                  </a:cubicBezTo>
                  <a:cubicBezTo>
                    <a:pt x="2922" y="5246"/>
                    <a:pt x="2985" y="5244"/>
                    <a:pt x="3048" y="5240"/>
                  </a:cubicBezTo>
                  <a:cubicBezTo>
                    <a:pt x="4589" y="5153"/>
                    <a:pt x="5758" y="3907"/>
                    <a:pt x="5660" y="2454"/>
                  </a:cubicBezTo>
                  <a:cubicBezTo>
                    <a:pt x="5576" y="1072"/>
                    <a:pt x="4348" y="1"/>
                    <a:pt x="2890" y="1"/>
                  </a:cubicBezTo>
                  <a:close/>
                </a:path>
              </a:pathLst>
            </a:custGeom>
            <a:solidFill>
              <a:srgbClr val="7C060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5" name="Google Shape;1635;p20"/>
            <p:cNvSpPr/>
            <p:nvPr/>
          </p:nvSpPr>
          <p:spPr>
            <a:xfrm>
              <a:off x="5012525" y="2969638"/>
              <a:ext cx="298350" cy="257761"/>
            </a:xfrm>
            <a:custGeom>
              <a:avLst/>
              <a:gdLst/>
              <a:ahLst/>
              <a:cxnLst/>
              <a:rect l="l" t="t" r="r" b="b"/>
              <a:pathLst>
                <a:path w="5967" h="5254" extrusionOk="0">
                  <a:moveTo>
                    <a:pt x="2991" y="0"/>
                  </a:moveTo>
                  <a:cubicBezTo>
                    <a:pt x="1617" y="0"/>
                    <a:pt x="419" y="944"/>
                    <a:pt x="219" y="2254"/>
                  </a:cubicBezTo>
                  <a:cubicBezTo>
                    <a:pt x="1" y="3696"/>
                    <a:pt x="1061" y="5029"/>
                    <a:pt x="2590" y="5226"/>
                  </a:cubicBezTo>
                  <a:cubicBezTo>
                    <a:pt x="2725" y="5244"/>
                    <a:pt x="2859" y="5253"/>
                    <a:pt x="2992" y="5253"/>
                  </a:cubicBezTo>
                  <a:cubicBezTo>
                    <a:pt x="4352" y="5253"/>
                    <a:pt x="5549" y="4311"/>
                    <a:pt x="5748" y="2997"/>
                  </a:cubicBezTo>
                  <a:cubicBezTo>
                    <a:pt x="5966" y="1566"/>
                    <a:pt x="4906" y="233"/>
                    <a:pt x="3377" y="25"/>
                  </a:cubicBezTo>
                  <a:cubicBezTo>
                    <a:pt x="3247" y="8"/>
                    <a:pt x="3118" y="0"/>
                    <a:pt x="2991" y="0"/>
                  </a:cubicBezTo>
                  <a:close/>
                </a:path>
              </a:pathLst>
            </a:custGeom>
            <a:solidFill>
              <a:srgbClr val="7C060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6" name="Google Shape;1636;p20"/>
            <p:cNvSpPr/>
            <p:nvPr/>
          </p:nvSpPr>
          <p:spPr>
            <a:xfrm>
              <a:off x="4747625" y="2951272"/>
              <a:ext cx="297750" cy="257320"/>
            </a:xfrm>
            <a:custGeom>
              <a:avLst/>
              <a:gdLst/>
              <a:ahLst/>
              <a:cxnLst/>
              <a:rect l="l" t="t" r="r" b="b"/>
              <a:pathLst>
                <a:path w="5955" h="5245" extrusionOk="0">
                  <a:moveTo>
                    <a:pt x="2972" y="0"/>
                  </a:moveTo>
                  <a:cubicBezTo>
                    <a:pt x="1604" y="0"/>
                    <a:pt x="408" y="941"/>
                    <a:pt x="219" y="2246"/>
                  </a:cubicBezTo>
                  <a:cubicBezTo>
                    <a:pt x="0" y="3688"/>
                    <a:pt x="1060" y="5021"/>
                    <a:pt x="2578" y="5217"/>
                  </a:cubicBezTo>
                  <a:cubicBezTo>
                    <a:pt x="2714" y="5236"/>
                    <a:pt x="2849" y="5245"/>
                    <a:pt x="2983" y="5245"/>
                  </a:cubicBezTo>
                  <a:cubicBezTo>
                    <a:pt x="4349" y="5245"/>
                    <a:pt x="5537" y="4303"/>
                    <a:pt x="5736" y="2999"/>
                  </a:cubicBezTo>
                  <a:cubicBezTo>
                    <a:pt x="5954" y="1557"/>
                    <a:pt x="4895" y="224"/>
                    <a:pt x="3376" y="28"/>
                  </a:cubicBezTo>
                  <a:cubicBezTo>
                    <a:pt x="3240" y="9"/>
                    <a:pt x="3105" y="0"/>
                    <a:pt x="2972" y="0"/>
                  </a:cubicBezTo>
                  <a:close/>
                </a:path>
              </a:pathLst>
            </a:custGeom>
            <a:solidFill>
              <a:srgbClr val="7C060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7" name="Google Shape;1637;p20"/>
            <p:cNvSpPr/>
            <p:nvPr/>
          </p:nvSpPr>
          <p:spPr>
            <a:xfrm>
              <a:off x="4506175" y="2916407"/>
              <a:ext cx="298300" cy="257859"/>
            </a:xfrm>
            <a:custGeom>
              <a:avLst/>
              <a:gdLst/>
              <a:ahLst/>
              <a:cxnLst/>
              <a:rect l="l" t="t" r="r" b="b"/>
              <a:pathLst>
                <a:path w="5966" h="5256" extrusionOk="0">
                  <a:moveTo>
                    <a:pt x="2978" y="0"/>
                  </a:moveTo>
                  <a:cubicBezTo>
                    <a:pt x="1616" y="0"/>
                    <a:pt x="418" y="951"/>
                    <a:pt x="219" y="2256"/>
                  </a:cubicBezTo>
                  <a:cubicBezTo>
                    <a:pt x="0" y="3698"/>
                    <a:pt x="1060" y="5020"/>
                    <a:pt x="2589" y="5228"/>
                  </a:cubicBezTo>
                  <a:cubicBezTo>
                    <a:pt x="2725" y="5246"/>
                    <a:pt x="2860" y="5255"/>
                    <a:pt x="2993" y="5255"/>
                  </a:cubicBezTo>
                  <a:cubicBezTo>
                    <a:pt x="4360" y="5255"/>
                    <a:pt x="5548" y="4313"/>
                    <a:pt x="5747" y="2999"/>
                  </a:cubicBezTo>
                  <a:cubicBezTo>
                    <a:pt x="5965" y="1568"/>
                    <a:pt x="4906" y="235"/>
                    <a:pt x="3376" y="28"/>
                  </a:cubicBezTo>
                  <a:cubicBezTo>
                    <a:pt x="3242" y="9"/>
                    <a:pt x="3109" y="0"/>
                    <a:pt x="2978" y="0"/>
                  </a:cubicBezTo>
                  <a:close/>
                </a:path>
              </a:pathLst>
            </a:custGeom>
            <a:solidFill>
              <a:srgbClr val="7C060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8" name="Google Shape;1638;p20"/>
            <p:cNvSpPr/>
            <p:nvPr/>
          </p:nvSpPr>
          <p:spPr>
            <a:xfrm>
              <a:off x="4268525" y="2850948"/>
              <a:ext cx="304300" cy="263207"/>
            </a:xfrm>
            <a:custGeom>
              <a:avLst/>
              <a:gdLst/>
              <a:ahLst/>
              <a:cxnLst/>
              <a:rect l="l" t="t" r="r" b="b"/>
              <a:pathLst>
                <a:path w="6086" h="5365" extrusionOk="0">
                  <a:moveTo>
                    <a:pt x="3048" y="1"/>
                  </a:moveTo>
                  <a:cubicBezTo>
                    <a:pt x="1648" y="1"/>
                    <a:pt x="428" y="964"/>
                    <a:pt x="219" y="2300"/>
                  </a:cubicBezTo>
                  <a:cubicBezTo>
                    <a:pt x="0" y="3764"/>
                    <a:pt x="1082" y="5130"/>
                    <a:pt x="2644" y="5337"/>
                  </a:cubicBezTo>
                  <a:cubicBezTo>
                    <a:pt x="2780" y="5355"/>
                    <a:pt x="2914" y="5364"/>
                    <a:pt x="3047" y="5364"/>
                  </a:cubicBezTo>
                  <a:cubicBezTo>
                    <a:pt x="4440" y="5364"/>
                    <a:pt x="5668" y="4401"/>
                    <a:pt x="5867" y="3065"/>
                  </a:cubicBezTo>
                  <a:cubicBezTo>
                    <a:pt x="6086" y="1601"/>
                    <a:pt x="5004" y="235"/>
                    <a:pt x="3453" y="28"/>
                  </a:cubicBezTo>
                  <a:cubicBezTo>
                    <a:pt x="3317" y="9"/>
                    <a:pt x="3181" y="1"/>
                    <a:pt x="3048" y="1"/>
                  </a:cubicBezTo>
                  <a:close/>
                </a:path>
              </a:pathLst>
            </a:custGeom>
            <a:solidFill>
              <a:srgbClr val="7C060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9" name="Google Shape;1639;p20"/>
            <p:cNvSpPr/>
            <p:nvPr/>
          </p:nvSpPr>
          <p:spPr>
            <a:xfrm>
              <a:off x="4042925" y="2798896"/>
              <a:ext cx="304850" cy="263207"/>
            </a:xfrm>
            <a:custGeom>
              <a:avLst/>
              <a:gdLst/>
              <a:ahLst/>
              <a:cxnLst/>
              <a:rect l="l" t="t" r="r" b="b"/>
              <a:pathLst>
                <a:path w="6097" h="5365" extrusionOk="0">
                  <a:moveTo>
                    <a:pt x="3050" y="1"/>
                  </a:moveTo>
                  <a:cubicBezTo>
                    <a:pt x="1657" y="1"/>
                    <a:pt x="429" y="964"/>
                    <a:pt x="230" y="2300"/>
                  </a:cubicBezTo>
                  <a:cubicBezTo>
                    <a:pt x="0" y="3764"/>
                    <a:pt x="1093" y="5130"/>
                    <a:pt x="2644" y="5338"/>
                  </a:cubicBezTo>
                  <a:cubicBezTo>
                    <a:pt x="2781" y="5356"/>
                    <a:pt x="2916" y="5365"/>
                    <a:pt x="3050" y="5365"/>
                  </a:cubicBezTo>
                  <a:cubicBezTo>
                    <a:pt x="4449" y="5365"/>
                    <a:pt x="5669" y="4401"/>
                    <a:pt x="5878" y="3065"/>
                  </a:cubicBezTo>
                  <a:cubicBezTo>
                    <a:pt x="6097" y="1601"/>
                    <a:pt x="5015" y="235"/>
                    <a:pt x="3453" y="28"/>
                  </a:cubicBezTo>
                  <a:cubicBezTo>
                    <a:pt x="3317" y="10"/>
                    <a:pt x="3183" y="1"/>
                    <a:pt x="3050" y="1"/>
                  </a:cubicBezTo>
                  <a:close/>
                </a:path>
              </a:pathLst>
            </a:custGeom>
            <a:solidFill>
              <a:srgbClr val="7C060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0" name="Google Shape;1640;p20"/>
            <p:cNvSpPr/>
            <p:nvPr/>
          </p:nvSpPr>
          <p:spPr>
            <a:xfrm>
              <a:off x="3786175" y="2762852"/>
              <a:ext cx="304850" cy="263305"/>
            </a:xfrm>
            <a:custGeom>
              <a:avLst/>
              <a:gdLst/>
              <a:ahLst/>
              <a:cxnLst/>
              <a:rect l="l" t="t" r="r" b="b"/>
              <a:pathLst>
                <a:path w="6097" h="5367" extrusionOk="0">
                  <a:moveTo>
                    <a:pt x="3033" y="1"/>
                  </a:moveTo>
                  <a:cubicBezTo>
                    <a:pt x="1640" y="1"/>
                    <a:pt x="429" y="971"/>
                    <a:pt x="230" y="2302"/>
                  </a:cubicBezTo>
                  <a:cubicBezTo>
                    <a:pt x="0" y="3766"/>
                    <a:pt x="1093" y="5121"/>
                    <a:pt x="2644" y="5340"/>
                  </a:cubicBezTo>
                  <a:cubicBezTo>
                    <a:pt x="2780" y="5358"/>
                    <a:pt x="2916" y="5366"/>
                    <a:pt x="3049" y="5366"/>
                  </a:cubicBezTo>
                  <a:cubicBezTo>
                    <a:pt x="4449" y="5366"/>
                    <a:pt x="5668" y="4403"/>
                    <a:pt x="5867" y="3056"/>
                  </a:cubicBezTo>
                  <a:cubicBezTo>
                    <a:pt x="6097" y="1592"/>
                    <a:pt x="5015" y="237"/>
                    <a:pt x="3453" y="30"/>
                  </a:cubicBezTo>
                  <a:cubicBezTo>
                    <a:pt x="3312" y="10"/>
                    <a:pt x="3171" y="1"/>
                    <a:pt x="3033" y="1"/>
                  </a:cubicBezTo>
                  <a:close/>
                </a:path>
              </a:pathLst>
            </a:custGeom>
            <a:solidFill>
              <a:srgbClr val="7C060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1" name="Google Shape;1641;p20"/>
            <p:cNvSpPr/>
            <p:nvPr/>
          </p:nvSpPr>
          <p:spPr>
            <a:xfrm>
              <a:off x="3532125" y="2746353"/>
              <a:ext cx="307600" cy="265954"/>
            </a:xfrm>
            <a:custGeom>
              <a:avLst/>
              <a:gdLst/>
              <a:ahLst/>
              <a:cxnLst/>
              <a:rect l="l" t="t" r="r" b="b"/>
              <a:pathLst>
                <a:path w="6152" h="5421" extrusionOk="0">
                  <a:moveTo>
                    <a:pt x="3071" y="0"/>
                  </a:moveTo>
                  <a:cubicBezTo>
                    <a:pt x="1660" y="0"/>
                    <a:pt x="429" y="975"/>
                    <a:pt x="219" y="2332"/>
                  </a:cubicBezTo>
                  <a:cubicBezTo>
                    <a:pt x="1" y="3807"/>
                    <a:pt x="1094" y="5184"/>
                    <a:pt x="2667" y="5392"/>
                  </a:cubicBezTo>
                  <a:cubicBezTo>
                    <a:pt x="2809" y="5411"/>
                    <a:pt x="2950" y="5421"/>
                    <a:pt x="3089" y="5421"/>
                  </a:cubicBezTo>
                  <a:cubicBezTo>
                    <a:pt x="4492" y="5421"/>
                    <a:pt x="5714" y="4449"/>
                    <a:pt x="5923" y="3097"/>
                  </a:cubicBezTo>
                  <a:cubicBezTo>
                    <a:pt x="6152" y="1611"/>
                    <a:pt x="5059" y="246"/>
                    <a:pt x="3475" y="27"/>
                  </a:cubicBezTo>
                  <a:cubicBezTo>
                    <a:pt x="3339" y="9"/>
                    <a:pt x="3204" y="0"/>
                    <a:pt x="3071" y="0"/>
                  </a:cubicBezTo>
                  <a:close/>
                </a:path>
              </a:pathLst>
            </a:custGeom>
            <a:solidFill>
              <a:srgbClr val="7C060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2" name="Google Shape;1642;p20"/>
            <p:cNvSpPr/>
            <p:nvPr/>
          </p:nvSpPr>
          <p:spPr>
            <a:xfrm>
              <a:off x="5497075" y="3228083"/>
              <a:ext cx="289600" cy="259478"/>
            </a:xfrm>
            <a:custGeom>
              <a:avLst/>
              <a:gdLst/>
              <a:ahLst/>
              <a:cxnLst/>
              <a:rect l="l" t="t" r="r" b="b"/>
              <a:pathLst>
                <a:path w="5792" h="5289" extrusionOk="0">
                  <a:moveTo>
                    <a:pt x="2911" y="0"/>
                  </a:moveTo>
                  <a:cubicBezTo>
                    <a:pt x="2848" y="0"/>
                    <a:pt x="2785" y="2"/>
                    <a:pt x="2721" y="6"/>
                  </a:cubicBezTo>
                  <a:cubicBezTo>
                    <a:pt x="1181" y="94"/>
                    <a:pt x="1" y="1350"/>
                    <a:pt x="99" y="2814"/>
                  </a:cubicBezTo>
                  <a:cubicBezTo>
                    <a:pt x="194" y="4213"/>
                    <a:pt x="1433" y="5288"/>
                    <a:pt x="2900" y="5288"/>
                  </a:cubicBezTo>
                  <a:cubicBezTo>
                    <a:pt x="2957" y="5288"/>
                    <a:pt x="3014" y="5287"/>
                    <a:pt x="3071" y="5283"/>
                  </a:cubicBezTo>
                  <a:cubicBezTo>
                    <a:pt x="4622" y="5196"/>
                    <a:pt x="5791" y="3939"/>
                    <a:pt x="5693" y="2475"/>
                  </a:cubicBezTo>
                  <a:cubicBezTo>
                    <a:pt x="5599" y="1082"/>
                    <a:pt x="4379" y="0"/>
                    <a:pt x="2911" y="0"/>
                  </a:cubicBezTo>
                  <a:close/>
                </a:path>
              </a:pathLst>
            </a:custGeom>
            <a:solidFill>
              <a:srgbClr val="930A03"/>
            </a:solidFill>
            <a:ln w="2450" cap="flat" cmpd="sng">
              <a:solidFill>
                <a:srgbClr val="3F3F3F"/>
              </a:solidFill>
              <a:prstDash val="solid"/>
              <a:miter lim="109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3" name="Google Shape;1643;p20"/>
            <p:cNvSpPr/>
            <p:nvPr/>
          </p:nvSpPr>
          <p:spPr>
            <a:xfrm>
              <a:off x="5268725" y="3135862"/>
              <a:ext cx="289050" cy="259478"/>
            </a:xfrm>
            <a:custGeom>
              <a:avLst/>
              <a:gdLst/>
              <a:ahLst/>
              <a:cxnLst/>
              <a:rect l="l" t="t" r="r" b="b"/>
              <a:pathLst>
                <a:path w="5781" h="5289" extrusionOk="0">
                  <a:moveTo>
                    <a:pt x="2883" y="0"/>
                  </a:moveTo>
                  <a:cubicBezTo>
                    <a:pt x="2825" y="0"/>
                    <a:pt x="2768" y="2"/>
                    <a:pt x="2710" y="5"/>
                  </a:cubicBezTo>
                  <a:cubicBezTo>
                    <a:pt x="1170" y="103"/>
                    <a:pt x="1" y="1360"/>
                    <a:pt x="99" y="2813"/>
                  </a:cubicBezTo>
                  <a:cubicBezTo>
                    <a:pt x="193" y="4216"/>
                    <a:pt x="1412" y="5288"/>
                    <a:pt x="2879" y="5288"/>
                  </a:cubicBezTo>
                  <a:cubicBezTo>
                    <a:pt x="2943" y="5288"/>
                    <a:pt x="3007" y="5286"/>
                    <a:pt x="3071" y="5282"/>
                  </a:cubicBezTo>
                  <a:cubicBezTo>
                    <a:pt x="4611" y="5195"/>
                    <a:pt x="5780" y="3938"/>
                    <a:pt x="5682" y="2485"/>
                  </a:cubicBezTo>
                  <a:cubicBezTo>
                    <a:pt x="5598" y="1076"/>
                    <a:pt x="4359" y="0"/>
                    <a:pt x="2883" y="0"/>
                  </a:cubicBezTo>
                  <a:close/>
                </a:path>
              </a:pathLst>
            </a:custGeom>
            <a:solidFill>
              <a:srgbClr val="930A03"/>
            </a:solidFill>
            <a:ln w="2450" cap="flat" cmpd="sng">
              <a:solidFill>
                <a:srgbClr val="3F3F3F"/>
              </a:solidFill>
              <a:prstDash val="solid"/>
              <a:miter lim="109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4" name="Google Shape;1644;p20"/>
            <p:cNvSpPr/>
            <p:nvPr/>
          </p:nvSpPr>
          <p:spPr>
            <a:xfrm>
              <a:off x="5013625" y="3091322"/>
              <a:ext cx="299400" cy="259429"/>
            </a:xfrm>
            <a:custGeom>
              <a:avLst/>
              <a:gdLst/>
              <a:ahLst/>
              <a:cxnLst/>
              <a:rect l="l" t="t" r="r" b="b"/>
              <a:pathLst>
                <a:path w="5988" h="5288" extrusionOk="0">
                  <a:moveTo>
                    <a:pt x="2998" y="0"/>
                  </a:moveTo>
                  <a:cubicBezTo>
                    <a:pt x="1628" y="0"/>
                    <a:pt x="429" y="952"/>
                    <a:pt x="230" y="2267"/>
                  </a:cubicBezTo>
                  <a:cubicBezTo>
                    <a:pt x="1" y="3709"/>
                    <a:pt x="1071" y="5053"/>
                    <a:pt x="2601" y="5260"/>
                  </a:cubicBezTo>
                  <a:cubicBezTo>
                    <a:pt x="2736" y="5279"/>
                    <a:pt x="2870" y="5288"/>
                    <a:pt x="3002" y="5288"/>
                  </a:cubicBezTo>
                  <a:cubicBezTo>
                    <a:pt x="4371" y="5288"/>
                    <a:pt x="5570" y="4336"/>
                    <a:pt x="5769" y="3021"/>
                  </a:cubicBezTo>
                  <a:cubicBezTo>
                    <a:pt x="5988" y="1568"/>
                    <a:pt x="4928" y="235"/>
                    <a:pt x="3399" y="27"/>
                  </a:cubicBezTo>
                  <a:cubicBezTo>
                    <a:pt x="3264" y="9"/>
                    <a:pt x="3130" y="0"/>
                    <a:pt x="2998" y="0"/>
                  </a:cubicBezTo>
                  <a:close/>
                </a:path>
              </a:pathLst>
            </a:custGeom>
            <a:solidFill>
              <a:srgbClr val="930A03"/>
            </a:solidFill>
            <a:ln w="2450" cap="flat" cmpd="sng">
              <a:solidFill>
                <a:srgbClr val="3F3F3F"/>
              </a:solidFill>
              <a:prstDash val="solid"/>
              <a:miter lim="109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5" name="Google Shape;1645;p20"/>
            <p:cNvSpPr/>
            <p:nvPr/>
          </p:nvSpPr>
          <p:spPr>
            <a:xfrm>
              <a:off x="4748125" y="3072515"/>
              <a:ext cx="298900" cy="259478"/>
            </a:xfrm>
            <a:custGeom>
              <a:avLst/>
              <a:gdLst/>
              <a:ahLst/>
              <a:cxnLst/>
              <a:rect l="l" t="t" r="r" b="b"/>
              <a:pathLst>
                <a:path w="5978" h="5289" extrusionOk="0">
                  <a:moveTo>
                    <a:pt x="2987" y="1"/>
                  </a:moveTo>
                  <a:cubicBezTo>
                    <a:pt x="1617" y="1"/>
                    <a:pt x="419" y="952"/>
                    <a:pt x="219" y="2268"/>
                  </a:cubicBezTo>
                  <a:cubicBezTo>
                    <a:pt x="1" y="3710"/>
                    <a:pt x="1061" y="5054"/>
                    <a:pt x="2590" y="5261"/>
                  </a:cubicBezTo>
                  <a:cubicBezTo>
                    <a:pt x="2725" y="5279"/>
                    <a:pt x="2859" y="5288"/>
                    <a:pt x="2991" y="5288"/>
                  </a:cubicBezTo>
                  <a:cubicBezTo>
                    <a:pt x="4361" y="5288"/>
                    <a:pt x="5559" y="4337"/>
                    <a:pt x="5759" y="3021"/>
                  </a:cubicBezTo>
                  <a:cubicBezTo>
                    <a:pt x="5977" y="1568"/>
                    <a:pt x="4917" y="235"/>
                    <a:pt x="3388" y="28"/>
                  </a:cubicBezTo>
                  <a:cubicBezTo>
                    <a:pt x="3253" y="10"/>
                    <a:pt x="3119" y="1"/>
                    <a:pt x="2987" y="1"/>
                  </a:cubicBezTo>
                  <a:close/>
                </a:path>
              </a:pathLst>
            </a:custGeom>
            <a:solidFill>
              <a:srgbClr val="930A03"/>
            </a:solidFill>
            <a:ln w="2450" cap="flat" cmpd="sng">
              <a:solidFill>
                <a:srgbClr val="3F3F3F"/>
              </a:solidFill>
              <a:prstDash val="solid"/>
              <a:miter lim="109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6" name="Google Shape;1646;p20"/>
            <p:cNvSpPr/>
            <p:nvPr/>
          </p:nvSpPr>
          <p:spPr>
            <a:xfrm>
              <a:off x="4506175" y="3037650"/>
              <a:ext cx="298850" cy="259478"/>
            </a:xfrm>
            <a:custGeom>
              <a:avLst/>
              <a:gdLst/>
              <a:ahLst/>
              <a:cxnLst/>
              <a:rect l="l" t="t" r="r" b="b"/>
              <a:pathLst>
                <a:path w="5977" h="5289" extrusionOk="0">
                  <a:moveTo>
                    <a:pt x="2986" y="0"/>
                  </a:moveTo>
                  <a:cubicBezTo>
                    <a:pt x="1617" y="0"/>
                    <a:pt x="418" y="952"/>
                    <a:pt x="219" y="2267"/>
                  </a:cubicBezTo>
                  <a:cubicBezTo>
                    <a:pt x="0" y="3720"/>
                    <a:pt x="1060" y="5053"/>
                    <a:pt x="2589" y="5261"/>
                  </a:cubicBezTo>
                  <a:cubicBezTo>
                    <a:pt x="2724" y="5279"/>
                    <a:pt x="2858" y="5288"/>
                    <a:pt x="2990" y="5288"/>
                  </a:cubicBezTo>
                  <a:cubicBezTo>
                    <a:pt x="4360" y="5288"/>
                    <a:pt x="5558" y="4336"/>
                    <a:pt x="5758" y="3021"/>
                  </a:cubicBezTo>
                  <a:cubicBezTo>
                    <a:pt x="5976" y="1579"/>
                    <a:pt x="4916" y="235"/>
                    <a:pt x="3387" y="28"/>
                  </a:cubicBezTo>
                  <a:cubicBezTo>
                    <a:pt x="3252" y="9"/>
                    <a:pt x="3118" y="0"/>
                    <a:pt x="2986" y="0"/>
                  </a:cubicBezTo>
                  <a:close/>
                </a:path>
              </a:pathLst>
            </a:custGeom>
            <a:solidFill>
              <a:srgbClr val="930A03"/>
            </a:solidFill>
            <a:ln w="2450" cap="flat" cmpd="sng">
              <a:solidFill>
                <a:srgbClr val="3F3F3F"/>
              </a:solidFill>
              <a:prstDash val="solid"/>
              <a:miter lim="109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7" name="Google Shape;1647;p20"/>
            <p:cNvSpPr/>
            <p:nvPr/>
          </p:nvSpPr>
          <p:spPr>
            <a:xfrm>
              <a:off x="4267425" y="2971553"/>
              <a:ext cx="305400" cy="264924"/>
            </a:xfrm>
            <a:custGeom>
              <a:avLst/>
              <a:gdLst/>
              <a:ahLst/>
              <a:cxnLst/>
              <a:rect l="l" t="t" r="r" b="b"/>
              <a:pathLst>
                <a:path w="6108" h="5400" extrusionOk="0">
                  <a:moveTo>
                    <a:pt x="3044" y="1"/>
                  </a:moveTo>
                  <a:cubicBezTo>
                    <a:pt x="1649" y="1"/>
                    <a:pt x="428" y="972"/>
                    <a:pt x="219" y="2313"/>
                  </a:cubicBezTo>
                  <a:cubicBezTo>
                    <a:pt x="1" y="3788"/>
                    <a:pt x="1082" y="5165"/>
                    <a:pt x="2655" y="5372"/>
                  </a:cubicBezTo>
                  <a:cubicBezTo>
                    <a:pt x="2792" y="5390"/>
                    <a:pt x="2927" y="5399"/>
                    <a:pt x="3061" y="5399"/>
                  </a:cubicBezTo>
                  <a:cubicBezTo>
                    <a:pt x="4460" y="5399"/>
                    <a:pt x="5680" y="4434"/>
                    <a:pt x="5889" y="3078"/>
                  </a:cubicBezTo>
                  <a:cubicBezTo>
                    <a:pt x="6108" y="1603"/>
                    <a:pt x="5026" y="237"/>
                    <a:pt x="3464" y="30"/>
                  </a:cubicBezTo>
                  <a:cubicBezTo>
                    <a:pt x="3323" y="10"/>
                    <a:pt x="3183" y="1"/>
                    <a:pt x="3044" y="1"/>
                  </a:cubicBezTo>
                  <a:close/>
                </a:path>
              </a:pathLst>
            </a:custGeom>
            <a:solidFill>
              <a:srgbClr val="930A03"/>
            </a:solidFill>
            <a:ln w="2450" cap="flat" cmpd="sng">
              <a:solidFill>
                <a:srgbClr val="3F3F3F"/>
              </a:solidFill>
              <a:prstDash val="solid"/>
              <a:miter lim="109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8" name="Google Shape;1648;p20"/>
            <p:cNvSpPr/>
            <p:nvPr/>
          </p:nvSpPr>
          <p:spPr>
            <a:xfrm>
              <a:off x="4041275" y="2919107"/>
              <a:ext cx="305950" cy="265316"/>
            </a:xfrm>
            <a:custGeom>
              <a:avLst/>
              <a:gdLst/>
              <a:ahLst/>
              <a:cxnLst/>
              <a:rect l="l" t="t" r="r" b="b"/>
              <a:pathLst>
                <a:path w="6119" h="5408" extrusionOk="0">
                  <a:moveTo>
                    <a:pt x="3062" y="0"/>
                  </a:moveTo>
                  <a:cubicBezTo>
                    <a:pt x="1659" y="0"/>
                    <a:pt x="430" y="974"/>
                    <a:pt x="230" y="2321"/>
                  </a:cubicBezTo>
                  <a:cubicBezTo>
                    <a:pt x="0" y="3796"/>
                    <a:pt x="1093" y="5162"/>
                    <a:pt x="2655" y="5381"/>
                  </a:cubicBezTo>
                  <a:cubicBezTo>
                    <a:pt x="2790" y="5399"/>
                    <a:pt x="2925" y="5407"/>
                    <a:pt x="3057" y="5407"/>
                  </a:cubicBezTo>
                  <a:cubicBezTo>
                    <a:pt x="4460" y="5407"/>
                    <a:pt x="5690" y="4434"/>
                    <a:pt x="5889" y="3086"/>
                  </a:cubicBezTo>
                  <a:cubicBezTo>
                    <a:pt x="6119" y="1611"/>
                    <a:pt x="5026" y="246"/>
                    <a:pt x="3464" y="27"/>
                  </a:cubicBezTo>
                  <a:cubicBezTo>
                    <a:pt x="3329" y="9"/>
                    <a:pt x="3195" y="0"/>
                    <a:pt x="3062" y="0"/>
                  </a:cubicBezTo>
                  <a:close/>
                </a:path>
              </a:pathLst>
            </a:custGeom>
            <a:solidFill>
              <a:srgbClr val="930A03"/>
            </a:solidFill>
            <a:ln w="2450" cap="flat" cmpd="sng">
              <a:solidFill>
                <a:srgbClr val="3F3F3F"/>
              </a:solidFill>
              <a:prstDash val="solid"/>
              <a:miter lim="109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9" name="Google Shape;1649;p20"/>
            <p:cNvSpPr/>
            <p:nvPr/>
          </p:nvSpPr>
          <p:spPr>
            <a:xfrm>
              <a:off x="3783425" y="2882622"/>
              <a:ext cx="305950" cy="265316"/>
            </a:xfrm>
            <a:custGeom>
              <a:avLst/>
              <a:gdLst/>
              <a:ahLst/>
              <a:cxnLst/>
              <a:rect l="l" t="t" r="r" b="b"/>
              <a:pathLst>
                <a:path w="6119" h="5408" extrusionOk="0">
                  <a:moveTo>
                    <a:pt x="3062" y="1"/>
                  </a:moveTo>
                  <a:cubicBezTo>
                    <a:pt x="1660" y="1"/>
                    <a:pt x="430" y="974"/>
                    <a:pt x="230" y="2322"/>
                  </a:cubicBezTo>
                  <a:cubicBezTo>
                    <a:pt x="1" y="3796"/>
                    <a:pt x="1093" y="5162"/>
                    <a:pt x="2656" y="5381"/>
                  </a:cubicBezTo>
                  <a:cubicBezTo>
                    <a:pt x="2791" y="5399"/>
                    <a:pt x="2925" y="5407"/>
                    <a:pt x="3058" y="5407"/>
                  </a:cubicBezTo>
                  <a:cubicBezTo>
                    <a:pt x="4460" y="5407"/>
                    <a:pt x="5690" y="4434"/>
                    <a:pt x="5889" y="3086"/>
                  </a:cubicBezTo>
                  <a:cubicBezTo>
                    <a:pt x="6119" y="1611"/>
                    <a:pt x="5026" y="246"/>
                    <a:pt x="3464" y="27"/>
                  </a:cubicBezTo>
                  <a:cubicBezTo>
                    <a:pt x="3329" y="9"/>
                    <a:pt x="3195" y="1"/>
                    <a:pt x="3062" y="1"/>
                  </a:cubicBezTo>
                  <a:close/>
                </a:path>
              </a:pathLst>
            </a:custGeom>
            <a:solidFill>
              <a:srgbClr val="930A03"/>
            </a:solidFill>
            <a:ln w="2450" cap="flat" cmpd="sng">
              <a:solidFill>
                <a:srgbClr val="3F3F3F"/>
              </a:solidFill>
              <a:prstDash val="solid"/>
              <a:miter lim="109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0" name="Google Shape;1650;p20"/>
            <p:cNvSpPr/>
            <p:nvPr/>
          </p:nvSpPr>
          <p:spPr>
            <a:xfrm>
              <a:off x="3528325" y="2866417"/>
              <a:ext cx="308700" cy="267671"/>
            </a:xfrm>
            <a:custGeom>
              <a:avLst/>
              <a:gdLst/>
              <a:ahLst/>
              <a:cxnLst/>
              <a:rect l="l" t="t" r="r" b="b"/>
              <a:pathLst>
                <a:path w="6174" h="5456" extrusionOk="0">
                  <a:moveTo>
                    <a:pt x="3075" y="0"/>
                  </a:moveTo>
                  <a:cubicBezTo>
                    <a:pt x="1660" y="0"/>
                    <a:pt x="429" y="983"/>
                    <a:pt x="230" y="2346"/>
                  </a:cubicBezTo>
                  <a:cubicBezTo>
                    <a:pt x="1" y="3831"/>
                    <a:pt x="1093" y="5219"/>
                    <a:pt x="2677" y="5427"/>
                  </a:cubicBezTo>
                  <a:cubicBezTo>
                    <a:pt x="2819" y="5446"/>
                    <a:pt x="2960" y="5456"/>
                    <a:pt x="3099" y="5456"/>
                  </a:cubicBezTo>
                  <a:cubicBezTo>
                    <a:pt x="4514" y="5456"/>
                    <a:pt x="5746" y="4473"/>
                    <a:pt x="5955" y="3110"/>
                  </a:cubicBezTo>
                  <a:cubicBezTo>
                    <a:pt x="6173" y="1625"/>
                    <a:pt x="5081" y="237"/>
                    <a:pt x="3497" y="29"/>
                  </a:cubicBezTo>
                  <a:cubicBezTo>
                    <a:pt x="3355" y="10"/>
                    <a:pt x="3214" y="0"/>
                    <a:pt x="3075" y="0"/>
                  </a:cubicBezTo>
                  <a:close/>
                </a:path>
              </a:pathLst>
            </a:custGeom>
            <a:solidFill>
              <a:srgbClr val="930A03"/>
            </a:solidFill>
            <a:ln w="2450" cap="flat" cmpd="sng">
              <a:solidFill>
                <a:srgbClr val="3F3F3F"/>
              </a:solidFill>
              <a:prstDash val="solid"/>
              <a:miter lim="109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1" name="Google Shape;1651;p20"/>
            <p:cNvSpPr/>
            <p:nvPr/>
          </p:nvSpPr>
          <p:spPr>
            <a:xfrm>
              <a:off x="5398775" y="3247922"/>
              <a:ext cx="289000" cy="259478"/>
            </a:xfrm>
            <a:custGeom>
              <a:avLst/>
              <a:gdLst/>
              <a:ahLst/>
              <a:cxnLst/>
              <a:rect l="l" t="t" r="r" b="b"/>
              <a:pathLst>
                <a:path w="5780" h="5289" extrusionOk="0">
                  <a:moveTo>
                    <a:pt x="2900" y="1"/>
                  </a:moveTo>
                  <a:cubicBezTo>
                    <a:pt x="2837" y="1"/>
                    <a:pt x="2774" y="3"/>
                    <a:pt x="2710" y="7"/>
                  </a:cubicBezTo>
                  <a:cubicBezTo>
                    <a:pt x="1169" y="94"/>
                    <a:pt x="0" y="1350"/>
                    <a:pt x="88" y="2803"/>
                  </a:cubicBezTo>
                  <a:cubicBezTo>
                    <a:pt x="182" y="4213"/>
                    <a:pt x="1421" y="5288"/>
                    <a:pt x="2888" y="5288"/>
                  </a:cubicBezTo>
                  <a:cubicBezTo>
                    <a:pt x="2945" y="5288"/>
                    <a:pt x="3002" y="5287"/>
                    <a:pt x="3059" y="5284"/>
                  </a:cubicBezTo>
                  <a:cubicBezTo>
                    <a:pt x="4611" y="5185"/>
                    <a:pt x="5780" y="3929"/>
                    <a:pt x="5681" y="2476"/>
                  </a:cubicBezTo>
                  <a:cubicBezTo>
                    <a:pt x="5587" y="1082"/>
                    <a:pt x="4368" y="1"/>
                    <a:pt x="2900" y="1"/>
                  </a:cubicBezTo>
                  <a:close/>
                </a:path>
              </a:pathLst>
            </a:custGeom>
            <a:solidFill>
              <a:srgbClr val="930A03"/>
            </a:solidFill>
            <a:ln w="2450" cap="flat" cmpd="sng">
              <a:solidFill>
                <a:srgbClr val="3F3F3F"/>
              </a:solidFill>
              <a:prstDash val="solid"/>
              <a:miter lim="109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2" name="Google Shape;1652;p20"/>
            <p:cNvSpPr/>
            <p:nvPr/>
          </p:nvSpPr>
          <p:spPr>
            <a:xfrm>
              <a:off x="5155125" y="3202891"/>
              <a:ext cx="299400" cy="259478"/>
            </a:xfrm>
            <a:custGeom>
              <a:avLst/>
              <a:gdLst/>
              <a:ahLst/>
              <a:cxnLst/>
              <a:rect l="l" t="t" r="r" b="b"/>
              <a:pathLst>
                <a:path w="5988" h="5289" extrusionOk="0">
                  <a:moveTo>
                    <a:pt x="2995" y="1"/>
                  </a:moveTo>
                  <a:cubicBezTo>
                    <a:pt x="1617" y="1"/>
                    <a:pt x="418" y="952"/>
                    <a:pt x="219" y="2267"/>
                  </a:cubicBezTo>
                  <a:cubicBezTo>
                    <a:pt x="0" y="3710"/>
                    <a:pt x="1071" y="5053"/>
                    <a:pt x="2601" y="5261"/>
                  </a:cubicBezTo>
                  <a:cubicBezTo>
                    <a:pt x="2735" y="5279"/>
                    <a:pt x="2869" y="5288"/>
                    <a:pt x="3002" y="5288"/>
                  </a:cubicBezTo>
                  <a:cubicBezTo>
                    <a:pt x="4371" y="5288"/>
                    <a:pt x="5570" y="4336"/>
                    <a:pt x="5769" y="3021"/>
                  </a:cubicBezTo>
                  <a:cubicBezTo>
                    <a:pt x="5988" y="1568"/>
                    <a:pt x="4928" y="235"/>
                    <a:pt x="3398" y="28"/>
                  </a:cubicBezTo>
                  <a:cubicBezTo>
                    <a:pt x="3263" y="9"/>
                    <a:pt x="3128" y="1"/>
                    <a:pt x="2995" y="1"/>
                  </a:cubicBezTo>
                  <a:close/>
                </a:path>
              </a:pathLst>
            </a:custGeom>
            <a:solidFill>
              <a:srgbClr val="930A03"/>
            </a:solidFill>
            <a:ln w="2450" cap="flat" cmpd="sng">
              <a:solidFill>
                <a:srgbClr val="3F3F3F"/>
              </a:solidFill>
              <a:prstDash val="solid"/>
              <a:miter lim="109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3" name="Google Shape;1653;p20"/>
            <p:cNvSpPr/>
            <p:nvPr/>
          </p:nvSpPr>
          <p:spPr>
            <a:xfrm>
              <a:off x="4889075" y="3162673"/>
              <a:ext cx="299400" cy="259429"/>
            </a:xfrm>
            <a:custGeom>
              <a:avLst/>
              <a:gdLst/>
              <a:ahLst/>
              <a:cxnLst/>
              <a:rect l="l" t="t" r="r" b="b"/>
              <a:pathLst>
                <a:path w="5988" h="5288" extrusionOk="0">
                  <a:moveTo>
                    <a:pt x="2995" y="0"/>
                  </a:moveTo>
                  <a:cubicBezTo>
                    <a:pt x="1619" y="0"/>
                    <a:pt x="428" y="952"/>
                    <a:pt x="219" y="2267"/>
                  </a:cubicBezTo>
                  <a:cubicBezTo>
                    <a:pt x="1" y="3720"/>
                    <a:pt x="1071" y="5053"/>
                    <a:pt x="2601" y="5261"/>
                  </a:cubicBezTo>
                  <a:cubicBezTo>
                    <a:pt x="2736" y="5279"/>
                    <a:pt x="2870" y="5288"/>
                    <a:pt x="3002" y="5288"/>
                  </a:cubicBezTo>
                  <a:cubicBezTo>
                    <a:pt x="4371" y="5288"/>
                    <a:pt x="5570" y="4336"/>
                    <a:pt x="5769" y="3021"/>
                  </a:cubicBezTo>
                  <a:cubicBezTo>
                    <a:pt x="5988" y="1579"/>
                    <a:pt x="4928" y="235"/>
                    <a:pt x="3399" y="27"/>
                  </a:cubicBezTo>
                  <a:cubicBezTo>
                    <a:pt x="3263" y="9"/>
                    <a:pt x="3128" y="0"/>
                    <a:pt x="2995" y="0"/>
                  </a:cubicBezTo>
                  <a:close/>
                </a:path>
              </a:pathLst>
            </a:custGeom>
            <a:solidFill>
              <a:srgbClr val="930A03"/>
            </a:solidFill>
            <a:ln w="2450" cap="flat" cmpd="sng">
              <a:solidFill>
                <a:srgbClr val="3F3F3F"/>
              </a:solidFill>
              <a:prstDash val="solid"/>
              <a:miter lim="109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4" name="Google Shape;1654;p20"/>
            <p:cNvSpPr/>
            <p:nvPr/>
          </p:nvSpPr>
          <p:spPr>
            <a:xfrm>
              <a:off x="4647625" y="3127906"/>
              <a:ext cx="298850" cy="259871"/>
            </a:xfrm>
            <a:custGeom>
              <a:avLst/>
              <a:gdLst/>
              <a:ahLst/>
              <a:cxnLst/>
              <a:rect l="l" t="t" r="r" b="b"/>
              <a:pathLst>
                <a:path w="5977" h="5297" extrusionOk="0">
                  <a:moveTo>
                    <a:pt x="3002" y="0"/>
                  </a:moveTo>
                  <a:cubicBezTo>
                    <a:pt x="1626" y="0"/>
                    <a:pt x="419" y="946"/>
                    <a:pt x="219" y="2276"/>
                  </a:cubicBezTo>
                  <a:cubicBezTo>
                    <a:pt x="1" y="3718"/>
                    <a:pt x="1060" y="5062"/>
                    <a:pt x="2590" y="5269"/>
                  </a:cubicBezTo>
                  <a:cubicBezTo>
                    <a:pt x="2725" y="5288"/>
                    <a:pt x="2858" y="5296"/>
                    <a:pt x="2991" y="5296"/>
                  </a:cubicBezTo>
                  <a:cubicBezTo>
                    <a:pt x="4360" y="5296"/>
                    <a:pt x="5559" y="4344"/>
                    <a:pt x="5758" y="3019"/>
                  </a:cubicBezTo>
                  <a:cubicBezTo>
                    <a:pt x="5977" y="1577"/>
                    <a:pt x="4917" y="233"/>
                    <a:pt x="3388" y="25"/>
                  </a:cubicBezTo>
                  <a:cubicBezTo>
                    <a:pt x="3258" y="8"/>
                    <a:pt x="3129" y="0"/>
                    <a:pt x="3002" y="0"/>
                  </a:cubicBezTo>
                  <a:close/>
                </a:path>
              </a:pathLst>
            </a:custGeom>
            <a:solidFill>
              <a:srgbClr val="930A03"/>
            </a:solidFill>
            <a:ln w="2450" cap="flat" cmpd="sng">
              <a:solidFill>
                <a:srgbClr val="3F3F3F"/>
              </a:solidFill>
              <a:prstDash val="solid"/>
              <a:miter lim="109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5" name="Google Shape;1655;p20"/>
            <p:cNvSpPr/>
            <p:nvPr/>
          </p:nvSpPr>
          <p:spPr>
            <a:xfrm>
              <a:off x="4408925" y="3061810"/>
              <a:ext cx="305400" cy="264924"/>
            </a:xfrm>
            <a:custGeom>
              <a:avLst/>
              <a:gdLst/>
              <a:ahLst/>
              <a:cxnLst/>
              <a:rect l="l" t="t" r="r" b="b"/>
              <a:pathLst>
                <a:path w="6108" h="5400" extrusionOk="0">
                  <a:moveTo>
                    <a:pt x="3062" y="1"/>
                  </a:moveTo>
                  <a:cubicBezTo>
                    <a:pt x="1659" y="1"/>
                    <a:pt x="428" y="974"/>
                    <a:pt x="219" y="2322"/>
                  </a:cubicBezTo>
                  <a:cubicBezTo>
                    <a:pt x="0" y="3797"/>
                    <a:pt x="1082" y="5162"/>
                    <a:pt x="2644" y="5370"/>
                  </a:cubicBezTo>
                  <a:cubicBezTo>
                    <a:pt x="2785" y="5390"/>
                    <a:pt x="2926" y="5399"/>
                    <a:pt x="3064" y="5399"/>
                  </a:cubicBezTo>
                  <a:cubicBezTo>
                    <a:pt x="4459" y="5399"/>
                    <a:pt x="5680" y="4428"/>
                    <a:pt x="5889" y="3086"/>
                  </a:cubicBezTo>
                  <a:cubicBezTo>
                    <a:pt x="6108" y="1611"/>
                    <a:pt x="5026" y="246"/>
                    <a:pt x="3464" y="27"/>
                  </a:cubicBezTo>
                  <a:cubicBezTo>
                    <a:pt x="3329" y="9"/>
                    <a:pt x="3194" y="1"/>
                    <a:pt x="3062" y="1"/>
                  </a:cubicBezTo>
                  <a:close/>
                </a:path>
              </a:pathLst>
            </a:custGeom>
            <a:solidFill>
              <a:srgbClr val="930A03"/>
            </a:solidFill>
            <a:ln w="2450" cap="flat" cmpd="sng">
              <a:solidFill>
                <a:srgbClr val="3F3F3F"/>
              </a:solidFill>
              <a:prstDash val="solid"/>
              <a:miter lim="109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6" name="Google Shape;1656;p20"/>
            <p:cNvSpPr/>
            <p:nvPr/>
          </p:nvSpPr>
          <p:spPr>
            <a:xfrm>
              <a:off x="4182775" y="3009659"/>
              <a:ext cx="305400" cy="264875"/>
            </a:xfrm>
            <a:custGeom>
              <a:avLst/>
              <a:gdLst/>
              <a:ahLst/>
              <a:cxnLst/>
              <a:rect l="l" t="t" r="r" b="b"/>
              <a:pathLst>
                <a:path w="6108" h="5399" extrusionOk="0">
                  <a:moveTo>
                    <a:pt x="3044" y="0"/>
                  </a:moveTo>
                  <a:cubicBezTo>
                    <a:pt x="1649" y="0"/>
                    <a:pt x="427" y="971"/>
                    <a:pt x="219" y="2313"/>
                  </a:cubicBezTo>
                  <a:cubicBezTo>
                    <a:pt x="0" y="3788"/>
                    <a:pt x="1082" y="5164"/>
                    <a:pt x="2655" y="5372"/>
                  </a:cubicBezTo>
                  <a:cubicBezTo>
                    <a:pt x="2791" y="5390"/>
                    <a:pt x="2926" y="5399"/>
                    <a:pt x="3060" y="5399"/>
                  </a:cubicBezTo>
                  <a:cubicBezTo>
                    <a:pt x="4460" y="5399"/>
                    <a:pt x="5680" y="4434"/>
                    <a:pt x="5889" y="3078"/>
                  </a:cubicBezTo>
                  <a:cubicBezTo>
                    <a:pt x="6107" y="1603"/>
                    <a:pt x="5026" y="237"/>
                    <a:pt x="3464" y="30"/>
                  </a:cubicBezTo>
                  <a:cubicBezTo>
                    <a:pt x="3322" y="10"/>
                    <a:pt x="3182" y="0"/>
                    <a:pt x="3044" y="0"/>
                  </a:cubicBezTo>
                  <a:close/>
                </a:path>
              </a:pathLst>
            </a:custGeom>
            <a:solidFill>
              <a:srgbClr val="930A03"/>
            </a:solidFill>
            <a:ln w="2450" cap="flat" cmpd="sng">
              <a:solidFill>
                <a:srgbClr val="3F3F3F"/>
              </a:solidFill>
              <a:prstDash val="solid"/>
              <a:miter lim="109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7" name="Google Shape;1657;p20"/>
            <p:cNvSpPr/>
            <p:nvPr/>
          </p:nvSpPr>
          <p:spPr>
            <a:xfrm>
              <a:off x="3924925" y="2973272"/>
              <a:ext cx="305950" cy="264826"/>
            </a:xfrm>
            <a:custGeom>
              <a:avLst/>
              <a:gdLst/>
              <a:ahLst/>
              <a:cxnLst/>
              <a:rect l="l" t="t" r="r" b="b"/>
              <a:pathLst>
                <a:path w="6119" h="5398" extrusionOk="0">
                  <a:moveTo>
                    <a:pt x="3058" y="1"/>
                  </a:moveTo>
                  <a:cubicBezTo>
                    <a:pt x="1657" y="1"/>
                    <a:pt x="429" y="965"/>
                    <a:pt x="230" y="2311"/>
                  </a:cubicBezTo>
                  <a:cubicBezTo>
                    <a:pt x="0" y="3797"/>
                    <a:pt x="1093" y="5163"/>
                    <a:pt x="2655" y="5370"/>
                  </a:cubicBezTo>
                  <a:cubicBezTo>
                    <a:pt x="2791" y="5388"/>
                    <a:pt x="2927" y="5397"/>
                    <a:pt x="3061" y="5397"/>
                  </a:cubicBezTo>
                  <a:cubicBezTo>
                    <a:pt x="4462" y="5397"/>
                    <a:pt x="5690" y="4432"/>
                    <a:pt x="5889" y="3076"/>
                  </a:cubicBezTo>
                  <a:cubicBezTo>
                    <a:pt x="6119" y="1601"/>
                    <a:pt x="5026" y="235"/>
                    <a:pt x="3464" y="28"/>
                  </a:cubicBezTo>
                  <a:cubicBezTo>
                    <a:pt x="3327" y="10"/>
                    <a:pt x="3192" y="1"/>
                    <a:pt x="3058" y="1"/>
                  </a:cubicBezTo>
                  <a:close/>
                </a:path>
              </a:pathLst>
            </a:custGeom>
            <a:solidFill>
              <a:srgbClr val="930A03"/>
            </a:solidFill>
            <a:ln w="2450" cap="flat" cmpd="sng">
              <a:solidFill>
                <a:srgbClr val="3F3F3F"/>
              </a:solidFill>
              <a:prstDash val="solid"/>
              <a:miter lim="109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8" name="Google Shape;1658;p20"/>
            <p:cNvSpPr/>
            <p:nvPr/>
          </p:nvSpPr>
          <p:spPr>
            <a:xfrm>
              <a:off x="3669825" y="2956674"/>
              <a:ext cx="308700" cy="267966"/>
            </a:xfrm>
            <a:custGeom>
              <a:avLst/>
              <a:gdLst/>
              <a:ahLst/>
              <a:cxnLst/>
              <a:rect l="l" t="t" r="r" b="b"/>
              <a:pathLst>
                <a:path w="6174" h="5462" extrusionOk="0">
                  <a:moveTo>
                    <a:pt x="3092" y="0"/>
                  </a:moveTo>
                  <a:cubicBezTo>
                    <a:pt x="1670" y="0"/>
                    <a:pt x="428" y="985"/>
                    <a:pt x="219" y="2343"/>
                  </a:cubicBezTo>
                  <a:cubicBezTo>
                    <a:pt x="0" y="3840"/>
                    <a:pt x="1093" y="5216"/>
                    <a:pt x="2677" y="5435"/>
                  </a:cubicBezTo>
                  <a:cubicBezTo>
                    <a:pt x="2813" y="5453"/>
                    <a:pt x="2948" y="5461"/>
                    <a:pt x="3081" y="5461"/>
                  </a:cubicBezTo>
                  <a:cubicBezTo>
                    <a:pt x="4503" y="5461"/>
                    <a:pt x="5744" y="4477"/>
                    <a:pt x="5944" y="3119"/>
                  </a:cubicBezTo>
                  <a:cubicBezTo>
                    <a:pt x="6173" y="1622"/>
                    <a:pt x="5070" y="245"/>
                    <a:pt x="3496" y="27"/>
                  </a:cubicBezTo>
                  <a:cubicBezTo>
                    <a:pt x="3361" y="9"/>
                    <a:pt x="3226" y="0"/>
                    <a:pt x="3092" y="0"/>
                  </a:cubicBezTo>
                  <a:close/>
                </a:path>
              </a:pathLst>
            </a:custGeom>
            <a:solidFill>
              <a:srgbClr val="930A03"/>
            </a:solidFill>
            <a:ln w="2450" cap="flat" cmpd="sng">
              <a:solidFill>
                <a:srgbClr val="3F3F3F"/>
              </a:solidFill>
              <a:prstDash val="solid"/>
              <a:miter lim="109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9" name="Google Shape;1659;p20"/>
            <p:cNvSpPr/>
            <p:nvPr/>
          </p:nvSpPr>
          <p:spPr>
            <a:xfrm>
              <a:off x="3414175" y="2937326"/>
              <a:ext cx="309200" cy="268015"/>
            </a:xfrm>
            <a:custGeom>
              <a:avLst/>
              <a:gdLst/>
              <a:ahLst/>
              <a:cxnLst/>
              <a:rect l="l" t="t" r="r" b="b"/>
              <a:pathLst>
                <a:path w="6184" h="5463" extrusionOk="0">
                  <a:moveTo>
                    <a:pt x="3092" y="1"/>
                  </a:moveTo>
                  <a:cubicBezTo>
                    <a:pt x="1679" y="1"/>
                    <a:pt x="439" y="976"/>
                    <a:pt x="230" y="2344"/>
                  </a:cubicBezTo>
                  <a:cubicBezTo>
                    <a:pt x="0" y="3841"/>
                    <a:pt x="1104" y="5217"/>
                    <a:pt x="2677" y="5436"/>
                  </a:cubicBezTo>
                  <a:cubicBezTo>
                    <a:pt x="2813" y="5453"/>
                    <a:pt x="2947" y="5462"/>
                    <a:pt x="3081" y="5462"/>
                  </a:cubicBezTo>
                  <a:cubicBezTo>
                    <a:pt x="4503" y="5462"/>
                    <a:pt x="5745" y="4478"/>
                    <a:pt x="5954" y="3119"/>
                  </a:cubicBezTo>
                  <a:cubicBezTo>
                    <a:pt x="6184" y="1623"/>
                    <a:pt x="5080" y="246"/>
                    <a:pt x="3496" y="28"/>
                  </a:cubicBezTo>
                  <a:cubicBezTo>
                    <a:pt x="3360" y="10"/>
                    <a:pt x="3225" y="1"/>
                    <a:pt x="3092" y="1"/>
                  </a:cubicBezTo>
                  <a:close/>
                </a:path>
              </a:pathLst>
            </a:custGeom>
            <a:solidFill>
              <a:srgbClr val="930A03"/>
            </a:solidFill>
            <a:ln w="2450" cap="flat" cmpd="sng">
              <a:solidFill>
                <a:srgbClr val="3F3F3F"/>
              </a:solidFill>
              <a:prstDash val="solid"/>
              <a:miter lim="109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0" name="Google Shape;1660;p20"/>
            <p:cNvSpPr/>
            <p:nvPr/>
          </p:nvSpPr>
          <p:spPr>
            <a:xfrm>
              <a:off x="5255625" y="3363861"/>
              <a:ext cx="289600" cy="259478"/>
            </a:xfrm>
            <a:custGeom>
              <a:avLst/>
              <a:gdLst/>
              <a:ahLst/>
              <a:cxnLst/>
              <a:rect l="l" t="t" r="r" b="b"/>
              <a:pathLst>
                <a:path w="5792" h="5289" extrusionOk="0">
                  <a:moveTo>
                    <a:pt x="2892" y="1"/>
                  </a:moveTo>
                  <a:cubicBezTo>
                    <a:pt x="2835" y="1"/>
                    <a:pt x="2778" y="2"/>
                    <a:pt x="2721" y="5"/>
                  </a:cubicBezTo>
                  <a:cubicBezTo>
                    <a:pt x="1181" y="93"/>
                    <a:pt x="1" y="1349"/>
                    <a:pt x="99" y="2813"/>
                  </a:cubicBezTo>
                  <a:cubicBezTo>
                    <a:pt x="193" y="4207"/>
                    <a:pt x="1423" y="5289"/>
                    <a:pt x="2882" y="5289"/>
                  </a:cubicBezTo>
                  <a:cubicBezTo>
                    <a:pt x="2944" y="5289"/>
                    <a:pt x="3007" y="5287"/>
                    <a:pt x="3071" y="5282"/>
                  </a:cubicBezTo>
                  <a:cubicBezTo>
                    <a:pt x="4611" y="5195"/>
                    <a:pt x="5791" y="3939"/>
                    <a:pt x="5693" y="2475"/>
                  </a:cubicBezTo>
                  <a:cubicBezTo>
                    <a:pt x="5598" y="1076"/>
                    <a:pt x="4359" y="1"/>
                    <a:pt x="2892" y="1"/>
                  </a:cubicBezTo>
                  <a:close/>
                </a:path>
              </a:pathLst>
            </a:custGeom>
            <a:solidFill>
              <a:srgbClr val="AA1004"/>
            </a:solidFill>
            <a:ln w="2450" cap="flat" cmpd="sng">
              <a:solidFill>
                <a:srgbClr val="3F3F3F"/>
              </a:solidFill>
              <a:prstDash val="solid"/>
              <a:miter lim="109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1" name="Google Shape;1661;p20"/>
            <p:cNvSpPr/>
            <p:nvPr/>
          </p:nvSpPr>
          <p:spPr>
            <a:xfrm>
              <a:off x="4989625" y="3308567"/>
              <a:ext cx="299400" cy="259478"/>
            </a:xfrm>
            <a:custGeom>
              <a:avLst/>
              <a:gdLst/>
              <a:ahLst/>
              <a:cxnLst/>
              <a:rect l="l" t="t" r="r" b="b"/>
              <a:pathLst>
                <a:path w="5988" h="5289" extrusionOk="0">
                  <a:moveTo>
                    <a:pt x="2986" y="1"/>
                  </a:moveTo>
                  <a:cubicBezTo>
                    <a:pt x="1617" y="1"/>
                    <a:pt x="418" y="953"/>
                    <a:pt x="219" y="2268"/>
                  </a:cubicBezTo>
                  <a:cubicBezTo>
                    <a:pt x="0" y="3710"/>
                    <a:pt x="1060" y="5054"/>
                    <a:pt x="2600" y="5261"/>
                  </a:cubicBezTo>
                  <a:cubicBezTo>
                    <a:pt x="2735" y="5280"/>
                    <a:pt x="2869" y="5288"/>
                    <a:pt x="3001" y="5288"/>
                  </a:cubicBezTo>
                  <a:cubicBezTo>
                    <a:pt x="4371" y="5288"/>
                    <a:pt x="5569" y="4336"/>
                    <a:pt x="5769" y="3011"/>
                  </a:cubicBezTo>
                  <a:cubicBezTo>
                    <a:pt x="5987" y="1568"/>
                    <a:pt x="4916" y="236"/>
                    <a:pt x="3387" y="28"/>
                  </a:cubicBezTo>
                  <a:cubicBezTo>
                    <a:pt x="3252" y="10"/>
                    <a:pt x="3118" y="1"/>
                    <a:pt x="2986" y="1"/>
                  </a:cubicBezTo>
                  <a:close/>
                </a:path>
              </a:pathLst>
            </a:custGeom>
            <a:solidFill>
              <a:srgbClr val="AA1004"/>
            </a:solidFill>
            <a:ln w="2450" cap="flat" cmpd="sng">
              <a:solidFill>
                <a:srgbClr val="3F3F3F"/>
              </a:solidFill>
              <a:prstDash val="solid"/>
              <a:miter lim="109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2" name="Google Shape;1662;p20"/>
            <p:cNvSpPr/>
            <p:nvPr/>
          </p:nvSpPr>
          <p:spPr>
            <a:xfrm>
              <a:off x="4735025" y="3246890"/>
              <a:ext cx="299400" cy="259478"/>
            </a:xfrm>
            <a:custGeom>
              <a:avLst/>
              <a:gdLst/>
              <a:ahLst/>
              <a:cxnLst/>
              <a:rect l="l" t="t" r="r" b="b"/>
              <a:pathLst>
                <a:path w="5988" h="5289" extrusionOk="0">
                  <a:moveTo>
                    <a:pt x="2987" y="0"/>
                  </a:moveTo>
                  <a:cubicBezTo>
                    <a:pt x="1617" y="0"/>
                    <a:pt x="419" y="953"/>
                    <a:pt x="219" y="2278"/>
                  </a:cubicBezTo>
                  <a:cubicBezTo>
                    <a:pt x="1" y="3720"/>
                    <a:pt x="1071" y="5053"/>
                    <a:pt x="2601" y="5261"/>
                  </a:cubicBezTo>
                  <a:cubicBezTo>
                    <a:pt x="2736" y="5279"/>
                    <a:pt x="2870" y="5288"/>
                    <a:pt x="3002" y="5288"/>
                  </a:cubicBezTo>
                  <a:cubicBezTo>
                    <a:pt x="4371" y="5288"/>
                    <a:pt x="5570" y="4336"/>
                    <a:pt x="5769" y="3021"/>
                  </a:cubicBezTo>
                  <a:cubicBezTo>
                    <a:pt x="5988" y="1579"/>
                    <a:pt x="4917" y="235"/>
                    <a:pt x="3388" y="28"/>
                  </a:cubicBezTo>
                  <a:cubicBezTo>
                    <a:pt x="3253" y="9"/>
                    <a:pt x="3119" y="0"/>
                    <a:pt x="2987" y="0"/>
                  </a:cubicBezTo>
                  <a:close/>
                </a:path>
              </a:pathLst>
            </a:custGeom>
            <a:solidFill>
              <a:srgbClr val="AA1004"/>
            </a:solidFill>
            <a:ln w="2450" cap="flat" cmpd="sng">
              <a:solidFill>
                <a:srgbClr val="3F3F3F"/>
              </a:solidFill>
              <a:prstDash val="solid"/>
              <a:miter lim="109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3" name="Google Shape;1663;p20"/>
            <p:cNvSpPr/>
            <p:nvPr/>
          </p:nvSpPr>
          <p:spPr>
            <a:xfrm>
              <a:off x="4493025" y="3212516"/>
              <a:ext cx="299400" cy="259478"/>
            </a:xfrm>
            <a:custGeom>
              <a:avLst/>
              <a:gdLst/>
              <a:ahLst/>
              <a:cxnLst/>
              <a:rect l="l" t="t" r="r" b="b"/>
              <a:pathLst>
                <a:path w="5988" h="5289" extrusionOk="0">
                  <a:moveTo>
                    <a:pt x="2984" y="1"/>
                  </a:moveTo>
                  <a:cubicBezTo>
                    <a:pt x="1615" y="1"/>
                    <a:pt x="418" y="944"/>
                    <a:pt x="219" y="2268"/>
                  </a:cubicBezTo>
                  <a:cubicBezTo>
                    <a:pt x="1" y="3710"/>
                    <a:pt x="1072" y="5054"/>
                    <a:pt x="2601" y="5262"/>
                  </a:cubicBezTo>
                  <a:cubicBezTo>
                    <a:pt x="2736" y="5280"/>
                    <a:pt x="2870" y="5289"/>
                    <a:pt x="3002" y="5289"/>
                  </a:cubicBezTo>
                  <a:cubicBezTo>
                    <a:pt x="4371" y="5289"/>
                    <a:pt x="5570" y="4336"/>
                    <a:pt x="5769" y="3011"/>
                  </a:cubicBezTo>
                  <a:cubicBezTo>
                    <a:pt x="5988" y="1569"/>
                    <a:pt x="4928" y="236"/>
                    <a:pt x="3388" y="28"/>
                  </a:cubicBezTo>
                  <a:cubicBezTo>
                    <a:pt x="3252" y="10"/>
                    <a:pt x="3117" y="1"/>
                    <a:pt x="2984" y="1"/>
                  </a:cubicBezTo>
                  <a:close/>
                </a:path>
              </a:pathLst>
            </a:custGeom>
            <a:solidFill>
              <a:srgbClr val="AA1004"/>
            </a:solidFill>
            <a:ln w="2450" cap="flat" cmpd="sng">
              <a:solidFill>
                <a:srgbClr val="3F3F3F"/>
              </a:solidFill>
              <a:prstDash val="solid"/>
              <a:miter lim="109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4" name="Google Shape;1664;p20"/>
            <p:cNvSpPr/>
            <p:nvPr/>
          </p:nvSpPr>
          <p:spPr>
            <a:xfrm>
              <a:off x="4254875" y="3146026"/>
              <a:ext cx="305400" cy="265316"/>
            </a:xfrm>
            <a:custGeom>
              <a:avLst/>
              <a:gdLst/>
              <a:ahLst/>
              <a:cxnLst/>
              <a:rect l="l" t="t" r="r" b="b"/>
              <a:pathLst>
                <a:path w="6108" h="5408" extrusionOk="0">
                  <a:moveTo>
                    <a:pt x="3051" y="1"/>
                  </a:moveTo>
                  <a:cubicBezTo>
                    <a:pt x="1648" y="1"/>
                    <a:pt x="418" y="975"/>
                    <a:pt x="219" y="2322"/>
                  </a:cubicBezTo>
                  <a:cubicBezTo>
                    <a:pt x="0" y="3797"/>
                    <a:pt x="1082" y="5163"/>
                    <a:pt x="2644" y="5381"/>
                  </a:cubicBezTo>
                  <a:cubicBezTo>
                    <a:pt x="2779" y="5399"/>
                    <a:pt x="2914" y="5408"/>
                    <a:pt x="3046" y="5408"/>
                  </a:cubicBezTo>
                  <a:cubicBezTo>
                    <a:pt x="4449" y="5408"/>
                    <a:pt x="5679" y="4434"/>
                    <a:pt x="5878" y="3087"/>
                  </a:cubicBezTo>
                  <a:cubicBezTo>
                    <a:pt x="6108" y="1612"/>
                    <a:pt x="5026" y="246"/>
                    <a:pt x="3453" y="28"/>
                  </a:cubicBezTo>
                  <a:cubicBezTo>
                    <a:pt x="3318" y="10"/>
                    <a:pt x="3183" y="1"/>
                    <a:pt x="3051" y="1"/>
                  </a:cubicBezTo>
                  <a:close/>
                </a:path>
              </a:pathLst>
            </a:custGeom>
            <a:solidFill>
              <a:srgbClr val="AA1004"/>
            </a:solidFill>
            <a:ln w="2450" cap="flat" cmpd="sng">
              <a:solidFill>
                <a:srgbClr val="3F3F3F"/>
              </a:solidFill>
              <a:prstDash val="solid"/>
              <a:miter lim="109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5" name="Google Shape;1665;p20"/>
            <p:cNvSpPr/>
            <p:nvPr/>
          </p:nvSpPr>
          <p:spPr>
            <a:xfrm>
              <a:off x="4005775" y="3104630"/>
              <a:ext cx="305400" cy="264875"/>
            </a:xfrm>
            <a:custGeom>
              <a:avLst/>
              <a:gdLst/>
              <a:ahLst/>
              <a:cxnLst/>
              <a:rect l="l" t="t" r="r" b="b"/>
              <a:pathLst>
                <a:path w="6108" h="5399" extrusionOk="0">
                  <a:moveTo>
                    <a:pt x="3041" y="0"/>
                  </a:moveTo>
                  <a:cubicBezTo>
                    <a:pt x="1640" y="0"/>
                    <a:pt x="428" y="971"/>
                    <a:pt x="219" y="2313"/>
                  </a:cubicBezTo>
                  <a:cubicBezTo>
                    <a:pt x="0" y="3788"/>
                    <a:pt x="1082" y="5164"/>
                    <a:pt x="2644" y="5372"/>
                  </a:cubicBezTo>
                  <a:cubicBezTo>
                    <a:pt x="2779" y="5390"/>
                    <a:pt x="2914" y="5399"/>
                    <a:pt x="3046" y="5399"/>
                  </a:cubicBezTo>
                  <a:cubicBezTo>
                    <a:pt x="4449" y="5399"/>
                    <a:pt x="5680" y="4425"/>
                    <a:pt x="5889" y="3078"/>
                  </a:cubicBezTo>
                  <a:cubicBezTo>
                    <a:pt x="6108" y="1603"/>
                    <a:pt x="5026" y="237"/>
                    <a:pt x="3464" y="29"/>
                  </a:cubicBezTo>
                  <a:cubicBezTo>
                    <a:pt x="3322" y="10"/>
                    <a:pt x="3181" y="0"/>
                    <a:pt x="3041" y="0"/>
                  </a:cubicBezTo>
                  <a:close/>
                </a:path>
              </a:pathLst>
            </a:custGeom>
            <a:solidFill>
              <a:srgbClr val="AA1004"/>
            </a:solidFill>
            <a:ln w="2450" cap="flat" cmpd="sng">
              <a:solidFill>
                <a:srgbClr val="3F3F3F"/>
              </a:solidFill>
              <a:prstDash val="solid"/>
              <a:miter lim="109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6" name="Google Shape;1666;p20"/>
            <p:cNvSpPr/>
            <p:nvPr/>
          </p:nvSpPr>
          <p:spPr>
            <a:xfrm>
              <a:off x="3770875" y="3089162"/>
              <a:ext cx="305400" cy="265316"/>
            </a:xfrm>
            <a:custGeom>
              <a:avLst/>
              <a:gdLst/>
              <a:ahLst/>
              <a:cxnLst/>
              <a:rect l="l" t="t" r="r" b="b"/>
              <a:pathLst>
                <a:path w="6108" h="5408" extrusionOk="0">
                  <a:moveTo>
                    <a:pt x="3062" y="1"/>
                  </a:moveTo>
                  <a:cubicBezTo>
                    <a:pt x="1659" y="1"/>
                    <a:pt x="429" y="974"/>
                    <a:pt x="219" y="2322"/>
                  </a:cubicBezTo>
                  <a:cubicBezTo>
                    <a:pt x="0" y="3797"/>
                    <a:pt x="1082" y="5162"/>
                    <a:pt x="2655" y="5381"/>
                  </a:cubicBezTo>
                  <a:cubicBezTo>
                    <a:pt x="2790" y="5399"/>
                    <a:pt x="2925" y="5408"/>
                    <a:pt x="3057" y="5408"/>
                  </a:cubicBezTo>
                  <a:cubicBezTo>
                    <a:pt x="4458" y="5408"/>
                    <a:pt x="5680" y="4434"/>
                    <a:pt x="5889" y="3087"/>
                  </a:cubicBezTo>
                  <a:cubicBezTo>
                    <a:pt x="6108" y="1612"/>
                    <a:pt x="5026" y="246"/>
                    <a:pt x="3464" y="27"/>
                  </a:cubicBezTo>
                  <a:cubicBezTo>
                    <a:pt x="3329" y="10"/>
                    <a:pt x="3194" y="1"/>
                    <a:pt x="3062" y="1"/>
                  </a:cubicBezTo>
                  <a:close/>
                </a:path>
              </a:pathLst>
            </a:custGeom>
            <a:solidFill>
              <a:srgbClr val="AA1004"/>
            </a:solidFill>
            <a:ln w="2450" cap="flat" cmpd="sng">
              <a:solidFill>
                <a:srgbClr val="3F3F3F"/>
              </a:solidFill>
              <a:prstDash val="solid"/>
              <a:miter lim="109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7" name="Google Shape;1667;p20"/>
            <p:cNvSpPr/>
            <p:nvPr/>
          </p:nvSpPr>
          <p:spPr>
            <a:xfrm>
              <a:off x="3549075" y="3072416"/>
              <a:ext cx="308700" cy="267573"/>
            </a:xfrm>
            <a:custGeom>
              <a:avLst/>
              <a:gdLst/>
              <a:ahLst/>
              <a:cxnLst/>
              <a:rect l="l" t="t" r="r" b="b"/>
              <a:pathLst>
                <a:path w="6174" h="5454" extrusionOk="0">
                  <a:moveTo>
                    <a:pt x="3078" y="1"/>
                  </a:moveTo>
                  <a:cubicBezTo>
                    <a:pt x="1671" y="1"/>
                    <a:pt x="439" y="982"/>
                    <a:pt x="230" y="2335"/>
                  </a:cubicBezTo>
                  <a:cubicBezTo>
                    <a:pt x="1" y="3832"/>
                    <a:pt x="1104" y="5208"/>
                    <a:pt x="2677" y="5427"/>
                  </a:cubicBezTo>
                  <a:cubicBezTo>
                    <a:pt x="2814" y="5445"/>
                    <a:pt x="2950" y="5454"/>
                    <a:pt x="3085" y="5454"/>
                  </a:cubicBezTo>
                  <a:cubicBezTo>
                    <a:pt x="4505" y="5454"/>
                    <a:pt x="5745" y="4478"/>
                    <a:pt x="5955" y="3111"/>
                  </a:cubicBezTo>
                  <a:cubicBezTo>
                    <a:pt x="6174" y="1625"/>
                    <a:pt x="5081" y="237"/>
                    <a:pt x="3497" y="30"/>
                  </a:cubicBezTo>
                  <a:cubicBezTo>
                    <a:pt x="3356" y="10"/>
                    <a:pt x="3216" y="1"/>
                    <a:pt x="3078" y="1"/>
                  </a:cubicBezTo>
                  <a:close/>
                </a:path>
              </a:pathLst>
            </a:custGeom>
            <a:solidFill>
              <a:srgbClr val="AA1004"/>
            </a:solidFill>
            <a:ln w="2450" cap="flat" cmpd="sng">
              <a:solidFill>
                <a:srgbClr val="3F3F3F"/>
              </a:solidFill>
              <a:prstDash val="solid"/>
              <a:miter lim="109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8" name="Google Shape;1668;p20"/>
            <p:cNvSpPr/>
            <p:nvPr/>
          </p:nvSpPr>
          <p:spPr>
            <a:xfrm>
              <a:off x="5334275" y="3423967"/>
              <a:ext cx="289050" cy="259478"/>
            </a:xfrm>
            <a:custGeom>
              <a:avLst/>
              <a:gdLst/>
              <a:ahLst/>
              <a:cxnLst/>
              <a:rect l="l" t="t" r="r" b="b"/>
              <a:pathLst>
                <a:path w="5781" h="5289" extrusionOk="0">
                  <a:moveTo>
                    <a:pt x="2883" y="0"/>
                  </a:moveTo>
                  <a:cubicBezTo>
                    <a:pt x="2826" y="0"/>
                    <a:pt x="2768" y="2"/>
                    <a:pt x="2710" y="5"/>
                  </a:cubicBezTo>
                  <a:cubicBezTo>
                    <a:pt x="1170" y="103"/>
                    <a:pt x="1" y="1360"/>
                    <a:pt x="88" y="2813"/>
                  </a:cubicBezTo>
                  <a:cubicBezTo>
                    <a:pt x="183" y="4206"/>
                    <a:pt x="1412" y="5288"/>
                    <a:pt x="2871" y="5288"/>
                  </a:cubicBezTo>
                  <a:cubicBezTo>
                    <a:pt x="2934" y="5288"/>
                    <a:pt x="2997" y="5286"/>
                    <a:pt x="3060" y="5282"/>
                  </a:cubicBezTo>
                  <a:cubicBezTo>
                    <a:pt x="4612" y="5195"/>
                    <a:pt x="5781" y="3938"/>
                    <a:pt x="5682" y="2485"/>
                  </a:cubicBezTo>
                  <a:cubicBezTo>
                    <a:pt x="5588" y="1076"/>
                    <a:pt x="4359" y="0"/>
                    <a:pt x="2883" y="0"/>
                  </a:cubicBezTo>
                  <a:close/>
                </a:path>
              </a:pathLst>
            </a:custGeom>
            <a:solidFill>
              <a:srgbClr val="AA1004"/>
            </a:solidFill>
            <a:ln w="2450" cap="flat" cmpd="sng">
              <a:solidFill>
                <a:srgbClr val="3F3F3F"/>
              </a:solidFill>
              <a:prstDash val="solid"/>
              <a:miter lim="109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9" name="Google Shape;1669;p20"/>
            <p:cNvSpPr/>
            <p:nvPr/>
          </p:nvSpPr>
          <p:spPr>
            <a:xfrm>
              <a:off x="5079175" y="3379427"/>
              <a:ext cx="299400" cy="259429"/>
            </a:xfrm>
            <a:custGeom>
              <a:avLst/>
              <a:gdLst/>
              <a:ahLst/>
              <a:cxnLst/>
              <a:rect l="l" t="t" r="r" b="b"/>
              <a:pathLst>
                <a:path w="5988" h="5288" extrusionOk="0">
                  <a:moveTo>
                    <a:pt x="2987" y="0"/>
                  </a:moveTo>
                  <a:cubicBezTo>
                    <a:pt x="1617" y="0"/>
                    <a:pt x="419" y="952"/>
                    <a:pt x="219" y="2267"/>
                  </a:cubicBezTo>
                  <a:cubicBezTo>
                    <a:pt x="1" y="3709"/>
                    <a:pt x="1071" y="5053"/>
                    <a:pt x="2601" y="5260"/>
                  </a:cubicBezTo>
                  <a:cubicBezTo>
                    <a:pt x="2736" y="5279"/>
                    <a:pt x="2870" y="5288"/>
                    <a:pt x="3002" y="5288"/>
                  </a:cubicBezTo>
                  <a:cubicBezTo>
                    <a:pt x="4371" y="5288"/>
                    <a:pt x="5570" y="4336"/>
                    <a:pt x="5769" y="3021"/>
                  </a:cubicBezTo>
                  <a:cubicBezTo>
                    <a:pt x="5988" y="1568"/>
                    <a:pt x="4928" y="235"/>
                    <a:pt x="3388" y="27"/>
                  </a:cubicBezTo>
                  <a:cubicBezTo>
                    <a:pt x="3253" y="9"/>
                    <a:pt x="3119" y="0"/>
                    <a:pt x="2987" y="0"/>
                  </a:cubicBezTo>
                  <a:close/>
                </a:path>
              </a:pathLst>
            </a:custGeom>
            <a:solidFill>
              <a:srgbClr val="AA1004"/>
            </a:solidFill>
            <a:ln w="2450" cap="flat" cmpd="sng">
              <a:solidFill>
                <a:srgbClr val="3F3F3F"/>
              </a:solidFill>
              <a:prstDash val="solid"/>
              <a:miter lim="109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0" name="Google Shape;1670;p20"/>
            <p:cNvSpPr/>
            <p:nvPr/>
          </p:nvSpPr>
          <p:spPr>
            <a:xfrm>
              <a:off x="4813175" y="3360620"/>
              <a:ext cx="299400" cy="259478"/>
            </a:xfrm>
            <a:custGeom>
              <a:avLst/>
              <a:gdLst/>
              <a:ahLst/>
              <a:cxnLst/>
              <a:rect l="l" t="t" r="r" b="b"/>
              <a:pathLst>
                <a:path w="5988" h="5289" extrusionOk="0">
                  <a:moveTo>
                    <a:pt x="2994" y="1"/>
                  </a:moveTo>
                  <a:cubicBezTo>
                    <a:pt x="1617" y="1"/>
                    <a:pt x="418" y="952"/>
                    <a:pt x="219" y="2267"/>
                  </a:cubicBezTo>
                  <a:cubicBezTo>
                    <a:pt x="0" y="3710"/>
                    <a:pt x="1071" y="5053"/>
                    <a:pt x="2600" y="5261"/>
                  </a:cubicBezTo>
                  <a:cubicBezTo>
                    <a:pt x="2735" y="5279"/>
                    <a:pt x="2869" y="5288"/>
                    <a:pt x="3001" y="5288"/>
                  </a:cubicBezTo>
                  <a:cubicBezTo>
                    <a:pt x="4371" y="5288"/>
                    <a:pt x="5569" y="4336"/>
                    <a:pt x="5769" y="3010"/>
                  </a:cubicBezTo>
                  <a:cubicBezTo>
                    <a:pt x="5987" y="1568"/>
                    <a:pt x="4927" y="235"/>
                    <a:pt x="3398" y="28"/>
                  </a:cubicBezTo>
                  <a:cubicBezTo>
                    <a:pt x="3262" y="9"/>
                    <a:pt x="3128" y="1"/>
                    <a:pt x="2994" y="1"/>
                  </a:cubicBezTo>
                  <a:close/>
                </a:path>
              </a:pathLst>
            </a:custGeom>
            <a:solidFill>
              <a:srgbClr val="AA1004"/>
            </a:solidFill>
            <a:ln w="2450" cap="flat" cmpd="sng">
              <a:solidFill>
                <a:srgbClr val="3F3F3F"/>
              </a:solidFill>
              <a:prstDash val="solid"/>
              <a:miter lim="109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1" name="Google Shape;1671;p20"/>
            <p:cNvSpPr/>
            <p:nvPr/>
          </p:nvSpPr>
          <p:spPr>
            <a:xfrm>
              <a:off x="4571175" y="3325755"/>
              <a:ext cx="299400" cy="259478"/>
            </a:xfrm>
            <a:custGeom>
              <a:avLst/>
              <a:gdLst/>
              <a:ahLst/>
              <a:cxnLst/>
              <a:rect l="l" t="t" r="r" b="b"/>
              <a:pathLst>
                <a:path w="5988" h="5289" extrusionOk="0">
                  <a:moveTo>
                    <a:pt x="2995" y="0"/>
                  </a:moveTo>
                  <a:cubicBezTo>
                    <a:pt x="1618" y="0"/>
                    <a:pt x="429" y="952"/>
                    <a:pt x="230" y="2267"/>
                  </a:cubicBezTo>
                  <a:cubicBezTo>
                    <a:pt x="0" y="3720"/>
                    <a:pt x="1071" y="5053"/>
                    <a:pt x="2600" y="5261"/>
                  </a:cubicBezTo>
                  <a:cubicBezTo>
                    <a:pt x="2735" y="5279"/>
                    <a:pt x="2869" y="5288"/>
                    <a:pt x="3001" y="5288"/>
                  </a:cubicBezTo>
                  <a:cubicBezTo>
                    <a:pt x="4371" y="5288"/>
                    <a:pt x="5570" y="4336"/>
                    <a:pt x="5769" y="3021"/>
                  </a:cubicBezTo>
                  <a:cubicBezTo>
                    <a:pt x="5987" y="1579"/>
                    <a:pt x="4928" y="235"/>
                    <a:pt x="3398" y="28"/>
                  </a:cubicBezTo>
                  <a:cubicBezTo>
                    <a:pt x="3262" y="9"/>
                    <a:pt x="3128" y="0"/>
                    <a:pt x="2995" y="0"/>
                  </a:cubicBezTo>
                  <a:close/>
                </a:path>
              </a:pathLst>
            </a:custGeom>
            <a:solidFill>
              <a:srgbClr val="AA1004"/>
            </a:solidFill>
            <a:ln w="2450" cap="flat" cmpd="sng">
              <a:solidFill>
                <a:srgbClr val="3F3F3F"/>
              </a:solidFill>
              <a:prstDash val="solid"/>
              <a:miter lim="109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2" name="Google Shape;1672;p20"/>
            <p:cNvSpPr/>
            <p:nvPr/>
          </p:nvSpPr>
          <p:spPr>
            <a:xfrm>
              <a:off x="4332975" y="3259658"/>
              <a:ext cx="305400" cy="264924"/>
            </a:xfrm>
            <a:custGeom>
              <a:avLst/>
              <a:gdLst/>
              <a:ahLst/>
              <a:cxnLst/>
              <a:rect l="l" t="t" r="r" b="b"/>
              <a:pathLst>
                <a:path w="6108" h="5400" extrusionOk="0">
                  <a:moveTo>
                    <a:pt x="3042" y="0"/>
                  </a:moveTo>
                  <a:cubicBezTo>
                    <a:pt x="1640" y="0"/>
                    <a:pt x="428" y="972"/>
                    <a:pt x="219" y="2313"/>
                  </a:cubicBezTo>
                  <a:cubicBezTo>
                    <a:pt x="1" y="3788"/>
                    <a:pt x="1082" y="5165"/>
                    <a:pt x="2645" y="5372"/>
                  </a:cubicBezTo>
                  <a:cubicBezTo>
                    <a:pt x="2781" y="5390"/>
                    <a:pt x="2916" y="5399"/>
                    <a:pt x="3050" y="5399"/>
                  </a:cubicBezTo>
                  <a:cubicBezTo>
                    <a:pt x="4451" y="5399"/>
                    <a:pt x="5680" y="4434"/>
                    <a:pt x="5889" y="3078"/>
                  </a:cubicBezTo>
                  <a:cubicBezTo>
                    <a:pt x="6108" y="1603"/>
                    <a:pt x="5026" y="237"/>
                    <a:pt x="3464" y="30"/>
                  </a:cubicBezTo>
                  <a:cubicBezTo>
                    <a:pt x="3322" y="10"/>
                    <a:pt x="3181" y="0"/>
                    <a:pt x="3042" y="0"/>
                  </a:cubicBezTo>
                  <a:close/>
                </a:path>
              </a:pathLst>
            </a:custGeom>
            <a:solidFill>
              <a:srgbClr val="AA1004"/>
            </a:solidFill>
            <a:ln w="2450" cap="flat" cmpd="sng">
              <a:solidFill>
                <a:srgbClr val="3F3F3F"/>
              </a:solidFill>
              <a:prstDash val="solid"/>
              <a:miter lim="109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3" name="Google Shape;1673;p20"/>
            <p:cNvSpPr/>
            <p:nvPr/>
          </p:nvSpPr>
          <p:spPr>
            <a:xfrm>
              <a:off x="4106825" y="3207213"/>
              <a:ext cx="305400" cy="264875"/>
            </a:xfrm>
            <a:custGeom>
              <a:avLst/>
              <a:gdLst/>
              <a:ahLst/>
              <a:cxnLst/>
              <a:rect l="l" t="t" r="r" b="b"/>
              <a:pathLst>
                <a:path w="6108" h="5399" extrusionOk="0">
                  <a:moveTo>
                    <a:pt x="3062" y="0"/>
                  </a:moveTo>
                  <a:cubicBezTo>
                    <a:pt x="1659" y="0"/>
                    <a:pt x="429" y="974"/>
                    <a:pt x="219" y="2321"/>
                  </a:cubicBezTo>
                  <a:cubicBezTo>
                    <a:pt x="1" y="3796"/>
                    <a:pt x="1082" y="5162"/>
                    <a:pt x="2644" y="5370"/>
                  </a:cubicBezTo>
                  <a:cubicBezTo>
                    <a:pt x="2787" y="5389"/>
                    <a:pt x="2928" y="5399"/>
                    <a:pt x="3067" y="5399"/>
                  </a:cubicBezTo>
                  <a:cubicBezTo>
                    <a:pt x="4468" y="5399"/>
                    <a:pt x="5681" y="4428"/>
                    <a:pt x="5889" y="3086"/>
                  </a:cubicBezTo>
                  <a:cubicBezTo>
                    <a:pt x="6108" y="1611"/>
                    <a:pt x="5026" y="246"/>
                    <a:pt x="3464" y="27"/>
                  </a:cubicBezTo>
                  <a:cubicBezTo>
                    <a:pt x="3329" y="9"/>
                    <a:pt x="3195" y="0"/>
                    <a:pt x="3062" y="0"/>
                  </a:cubicBezTo>
                  <a:close/>
                </a:path>
              </a:pathLst>
            </a:custGeom>
            <a:solidFill>
              <a:srgbClr val="AA1004"/>
            </a:solidFill>
            <a:ln w="2450" cap="flat" cmpd="sng">
              <a:solidFill>
                <a:srgbClr val="3F3F3F"/>
              </a:solidFill>
              <a:prstDash val="solid"/>
              <a:miter lim="109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4" name="Google Shape;1674;p20"/>
            <p:cNvSpPr/>
            <p:nvPr/>
          </p:nvSpPr>
          <p:spPr>
            <a:xfrm>
              <a:off x="3848975" y="3170727"/>
              <a:ext cx="305950" cy="265316"/>
            </a:xfrm>
            <a:custGeom>
              <a:avLst/>
              <a:gdLst/>
              <a:ahLst/>
              <a:cxnLst/>
              <a:rect l="l" t="t" r="r" b="b"/>
              <a:pathLst>
                <a:path w="6119" h="5408" extrusionOk="0">
                  <a:moveTo>
                    <a:pt x="3062" y="1"/>
                  </a:moveTo>
                  <a:cubicBezTo>
                    <a:pt x="1660" y="1"/>
                    <a:pt x="430" y="974"/>
                    <a:pt x="230" y="2322"/>
                  </a:cubicBezTo>
                  <a:cubicBezTo>
                    <a:pt x="1" y="3796"/>
                    <a:pt x="1093" y="5162"/>
                    <a:pt x="2656" y="5381"/>
                  </a:cubicBezTo>
                  <a:cubicBezTo>
                    <a:pt x="2791" y="5399"/>
                    <a:pt x="2925" y="5407"/>
                    <a:pt x="3058" y="5407"/>
                  </a:cubicBezTo>
                  <a:cubicBezTo>
                    <a:pt x="4460" y="5407"/>
                    <a:pt x="5690" y="4434"/>
                    <a:pt x="5890" y="3086"/>
                  </a:cubicBezTo>
                  <a:cubicBezTo>
                    <a:pt x="6119" y="1611"/>
                    <a:pt x="5026" y="246"/>
                    <a:pt x="3464" y="27"/>
                  </a:cubicBezTo>
                  <a:cubicBezTo>
                    <a:pt x="3329" y="9"/>
                    <a:pt x="3195" y="1"/>
                    <a:pt x="3062" y="1"/>
                  </a:cubicBezTo>
                  <a:close/>
                </a:path>
              </a:pathLst>
            </a:custGeom>
            <a:solidFill>
              <a:srgbClr val="AA1004"/>
            </a:solidFill>
            <a:ln w="2450" cap="flat" cmpd="sng">
              <a:solidFill>
                <a:srgbClr val="3F3F3F"/>
              </a:solidFill>
              <a:prstDash val="solid"/>
              <a:miter lim="109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5" name="Google Shape;1675;p20"/>
            <p:cNvSpPr/>
            <p:nvPr/>
          </p:nvSpPr>
          <p:spPr>
            <a:xfrm>
              <a:off x="3593875" y="3154522"/>
              <a:ext cx="308700" cy="267671"/>
            </a:xfrm>
            <a:custGeom>
              <a:avLst/>
              <a:gdLst/>
              <a:ahLst/>
              <a:cxnLst/>
              <a:rect l="l" t="t" r="r" b="b"/>
              <a:pathLst>
                <a:path w="6174" h="5456" extrusionOk="0">
                  <a:moveTo>
                    <a:pt x="3075" y="0"/>
                  </a:moveTo>
                  <a:cubicBezTo>
                    <a:pt x="1660" y="0"/>
                    <a:pt x="428" y="983"/>
                    <a:pt x="219" y="2346"/>
                  </a:cubicBezTo>
                  <a:cubicBezTo>
                    <a:pt x="1" y="3831"/>
                    <a:pt x="1093" y="5219"/>
                    <a:pt x="2677" y="5427"/>
                  </a:cubicBezTo>
                  <a:cubicBezTo>
                    <a:pt x="2818" y="5446"/>
                    <a:pt x="2958" y="5456"/>
                    <a:pt x="3096" y="5456"/>
                  </a:cubicBezTo>
                  <a:cubicBezTo>
                    <a:pt x="4503" y="5456"/>
                    <a:pt x="5735" y="4473"/>
                    <a:pt x="5944" y="3110"/>
                  </a:cubicBezTo>
                  <a:cubicBezTo>
                    <a:pt x="6173" y="1625"/>
                    <a:pt x="5070" y="237"/>
                    <a:pt x="3497" y="29"/>
                  </a:cubicBezTo>
                  <a:cubicBezTo>
                    <a:pt x="3355" y="10"/>
                    <a:pt x="3214" y="0"/>
                    <a:pt x="3075" y="0"/>
                  </a:cubicBezTo>
                  <a:close/>
                </a:path>
              </a:pathLst>
            </a:custGeom>
            <a:solidFill>
              <a:srgbClr val="AA1004"/>
            </a:solidFill>
            <a:ln w="2450" cap="flat" cmpd="sng">
              <a:solidFill>
                <a:srgbClr val="3F3F3F"/>
              </a:solidFill>
              <a:prstDash val="solid"/>
              <a:miter lim="109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6" name="Google Shape;1676;p20"/>
            <p:cNvSpPr/>
            <p:nvPr/>
          </p:nvSpPr>
          <p:spPr>
            <a:xfrm>
              <a:off x="3338225" y="3208146"/>
              <a:ext cx="308700" cy="267573"/>
            </a:xfrm>
            <a:custGeom>
              <a:avLst/>
              <a:gdLst/>
              <a:ahLst/>
              <a:cxnLst/>
              <a:rect l="l" t="t" r="r" b="b"/>
              <a:pathLst>
                <a:path w="6174" h="5454" extrusionOk="0">
                  <a:moveTo>
                    <a:pt x="3077" y="1"/>
                  </a:moveTo>
                  <a:cubicBezTo>
                    <a:pt x="1671" y="1"/>
                    <a:pt x="439" y="982"/>
                    <a:pt x="230" y="2335"/>
                  </a:cubicBezTo>
                  <a:cubicBezTo>
                    <a:pt x="0" y="3832"/>
                    <a:pt x="1104" y="5209"/>
                    <a:pt x="2677" y="5427"/>
                  </a:cubicBezTo>
                  <a:cubicBezTo>
                    <a:pt x="2814" y="5445"/>
                    <a:pt x="2950" y="5454"/>
                    <a:pt x="3084" y="5454"/>
                  </a:cubicBezTo>
                  <a:cubicBezTo>
                    <a:pt x="4505" y="5454"/>
                    <a:pt x="5745" y="4478"/>
                    <a:pt x="5955" y="3111"/>
                  </a:cubicBezTo>
                  <a:cubicBezTo>
                    <a:pt x="6173" y="1625"/>
                    <a:pt x="5081" y="238"/>
                    <a:pt x="3497" y="30"/>
                  </a:cubicBezTo>
                  <a:cubicBezTo>
                    <a:pt x="3356" y="10"/>
                    <a:pt x="3216" y="1"/>
                    <a:pt x="3077" y="1"/>
                  </a:cubicBezTo>
                  <a:close/>
                </a:path>
              </a:pathLst>
            </a:custGeom>
            <a:solidFill>
              <a:srgbClr val="AA1004"/>
            </a:solidFill>
            <a:ln w="2450" cap="flat" cmpd="sng">
              <a:solidFill>
                <a:srgbClr val="3F3F3F"/>
              </a:solidFill>
              <a:prstDash val="solid"/>
              <a:miter lim="109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7" name="Google Shape;1677;p20"/>
            <p:cNvSpPr/>
            <p:nvPr/>
          </p:nvSpPr>
          <p:spPr>
            <a:xfrm>
              <a:off x="5186275" y="3528022"/>
              <a:ext cx="304850" cy="264777"/>
            </a:xfrm>
            <a:custGeom>
              <a:avLst/>
              <a:gdLst/>
              <a:ahLst/>
              <a:cxnLst/>
              <a:rect l="l" t="t" r="r" b="b"/>
              <a:pathLst>
                <a:path w="6097" h="5397" extrusionOk="0">
                  <a:moveTo>
                    <a:pt x="3051" y="1"/>
                  </a:moveTo>
                  <a:cubicBezTo>
                    <a:pt x="1650" y="1"/>
                    <a:pt x="428" y="974"/>
                    <a:pt x="219" y="2311"/>
                  </a:cubicBezTo>
                  <a:cubicBezTo>
                    <a:pt x="0" y="3786"/>
                    <a:pt x="1082" y="5152"/>
                    <a:pt x="2644" y="5370"/>
                  </a:cubicBezTo>
                  <a:cubicBezTo>
                    <a:pt x="2779" y="5388"/>
                    <a:pt x="2913" y="5397"/>
                    <a:pt x="3046" y="5397"/>
                  </a:cubicBezTo>
                  <a:cubicBezTo>
                    <a:pt x="4447" y="5397"/>
                    <a:pt x="5668" y="4423"/>
                    <a:pt x="5878" y="3076"/>
                  </a:cubicBezTo>
                  <a:cubicBezTo>
                    <a:pt x="6097" y="1601"/>
                    <a:pt x="5015" y="235"/>
                    <a:pt x="3453" y="28"/>
                  </a:cubicBezTo>
                  <a:cubicBezTo>
                    <a:pt x="3317" y="10"/>
                    <a:pt x="3183" y="1"/>
                    <a:pt x="3051" y="1"/>
                  </a:cubicBezTo>
                  <a:close/>
                </a:path>
              </a:pathLst>
            </a:custGeom>
            <a:solidFill>
              <a:srgbClr val="BF1604"/>
            </a:solidFill>
            <a:ln w="2450" cap="flat" cmpd="sng">
              <a:solidFill>
                <a:srgbClr val="3F3F3F"/>
              </a:solidFill>
              <a:prstDash val="solid"/>
              <a:miter lim="109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8" name="Google Shape;1678;p20"/>
            <p:cNvSpPr/>
            <p:nvPr/>
          </p:nvSpPr>
          <p:spPr>
            <a:xfrm>
              <a:off x="4914775" y="3508724"/>
              <a:ext cx="305400" cy="264777"/>
            </a:xfrm>
            <a:custGeom>
              <a:avLst/>
              <a:gdLst/>
              <a:ahLst/>
              <a:cxnLst/>
              <a:rect l="l" t="t" r="r" b="b"/>
              <a:pathLst>
                <a:path w="6108" h="5397" extrusionOk="0">
                  <a:moveTo>
                    <a:pt x="3051" y="1"/>
                  </a:moveTo>
                  <a:cubicBezTo>
                    <a:pt x="1650" y="1"/>
                    <a:pt x="428" y="974"/>
                    <a:pt x="219" y="2322"/>
                  </a:cubicBezTo>
                  <a:cubicBezTo>
                    <a:pt x="0" y="3796"/>
                    <a:pt x="1082" y="5162"/>
                    <a:pt x="2644" y="5370"/>
                  </a:cubicBezTo>
                  <a:cubicBezTo>
                    <a:pt x="2780" y="5388"/>
                    <a:pt x="2916" y="5397"/>
                    <a:pt x="3050" y="5397"/>
                  </a:cubicBezTo>
                  <a:cubicBezTo>
                    <a:pt x="4451" y="5397"/>
                    <a:pt x="5679" y="4433"/>
                    <a:pt x="5878" y="3086"/>
                  </a:cubicBezTo>
                  <a:cubicBezTo>
                    <a:pt x="6108" y="1611"/>
                    <a:pt x="5015" y="246"/>
                    <a:pt x="3453" y="27"/>
                  </a:cubicBezTo>
                  <a:cubicBezTo>
                    <a:pt x="3318" y="9"/>
                    <a:pt x="3183" y="1"/>
                    <a:pt x="3051" y="1"/>
                  </a:cubicBezTo>
                  <a:close/>
                </a:path>
              </a:pathLst>
            </a:custGeom>
            <a:solidFill>
              <a:srgbClr val="BF1604"/>
            </a:solidFill>
            <a:ln w="2450" cap="flat" cmpd="sng">
              <a:solidFill>
                <a:srgbClr val="3F3F3F"/>
              </a:solidFill>
              <a:prstDash val="solid"/>
              <a:miter lim="109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9" name="Google Shape;1679;p20"/>
            <p:cNvSpPr/>
            <p:nvPr/>
          </p:nvSpPr>
          <p:spPr>
            <a:xfrm>
              <a:off x="4667825" y="3473318"/>
              <a:ext cx="305450" cy="264777"/>
            </a:xfrm>
            <a:custGeom>
              <a:avLst/>
              <a:gdLst/>
              <a:ahLst/>
              <a:cxnLst/>
              <a:rect l="l" t="t" r="r" b="b"/>
              <a:pathLst>
                <a:path w="6109" h="5397" extrusionOk="0">
                  <a:moveTo>
                    <a:pt x="3062" y="0"/>
                  </a:moveTo>
                  <a:cubicBezTo>
                    <a:pt x="1660" y="0"/>
                    <a:pt x="430" y="974"/>
                    <a:pt x="230" y="2321"/>
                  </a:cubicBezTo>
                  <a:cubicBezTo>
                    <a:pt x="1" y="3796"/>
                    <a:pt x="1083" y="5162"/>
                    <a:pt x="2645" y="5370"/>
                  </a:cubicBezTo>
                  <a:cubicBezTo>
                    <a:pt x="2781" y="5388"/>
                    <a:pt x="2917" y="5397"/>
                    <a:pt x="3050" y="5397"/>
                  </a:cubicBezTo>
                  <a:cubicBezTo>
                    <a:pt x="4451" y="5397"/>
                    <a:pt x="5679" y="4433"/>
                    <a:pt x="5879" y="3086"/>
                  </a:cubicBezTo>
                  <a:cubicBezTo>
                    <a:pt x="6108" y="1611"/>
                    <a:pt x="5016" y="246"/>
                    <a:pt x="3464" y="27"/>
                  </a:cubicBezTo>
                  <a:cubicBezTo>
                    <a:pt x="3329" y="9"/>
                    <a:pt x="3195" y="0"/>
                    <a:pt x="3062" y="0"/>
                  </a:cubicBezTo>
                  <a:close/>
                </a:path>
              </a:pathLst>
            </a:custGeom>
            <a:solidFill>
              <a:srgbClr val="BF1604"/>
            </a:solidFill>
            <a:ln w="2450" cap="flat" cmpd="sng">
              <a:solidFill>
                <a:srgbClr val="3F3F3F"/>
              </a:solidFill>
              <a:prstDash val="solid"/>
              <a:miter lim="109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0" name="Google Shape;1680;p20"/>
            <p:cNvSpPr/>
            <p:nvPr/>
          </p:nvSpPr>
          <p:spPr>
            <a:xfrm>
              <a:off x="4424775" y="3406141"/>
              <a:ext cx="311400" cy="270222"/>
            </a:xfrm>
            <a:custGeom>
              <a:avLst/>
              <a:gdLst/>
              <a:ahLst/>
              <a:cxnLst/>
              <a:rect l="l" t="t" r="r" b="b"/>
              <a:pathLst>
                <a:path w="6228" h="5508" extrusionOk="0">
                  <a:moveTo>
                    <a:pt x="3108" y="1"/>
                  </a:moveTo>
                  <a:cubicBezTo>
                    <a:pt x="1682" y="1"/>
                    <a:pt x="439" y="993"/>
                    <a:pt x="230" y="2357"/>
                  </a:cubicBezTo>
                  <a:cubicBezTo>
                    <a:pt x="0" y="3864"/>
                    <a:pt x="1104" y="5263"/>
                    <a:pt x="2699" y="5481"/>
                  </a:cubicBezTo>
                  <a:cubicBezTo>
                    <a:pt x="2835" y="5499"/>
                    <a:pt x="2971" y="5508"/>
                    <a:pt x="3105" y="5508"/>
                  </a:cubicBezTo>
                  <a:cubicBezTo>
                    <a:pt x="4537" y="5508"/>
                    <a:pt x="5788" y="4522"/>
                    <a:pt x="5998" y="3143"/>
                  </a:cubicBezTo>
                  <a:cubicBezTo>
                    <a:pt x="6228" y="1635"/>
                    <a:pt x="5124" y="237"/>
                    <a:pt x="3529" y="29"/>
                  </a:cubicBezTo>
                  <a:cubicBezTo>
                    <a:pt x="3387" y="10"/>
                    <a:pt x="3247" y="1"/>
                    <a:pt x="3108" y="1"/>
                  </a:cubicBezTo>
                  <a:close/>
                </a:path>
              </a:pathLst>
            </a:custGeom>
            <a:solidFill>
              <a:srgbClr val="BF1604"/>
            </a:solidFill>
            <a:ln w="2450" cap="flat" cmpd="sng">
              <a:solidFill>
                <a:srgbClr val="3F3F3F"/>
              </a:solidFill>
              <a:prstDash val="solid"/>
              <a:miter lim="109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1" name="Google Shape;1681;p20"/>
            <p:cNvSpPr/>
            <p:nvPr/>
          </p:nvSpPr>
          <p:spPr>
            <a:xfrm>
              <a:off x="4194225" y="3352517"/>
              <a:ext cx="311450" cy="270321"/>
            </a:xfrm>
            <a:custGeom>
              <a:avLst/>
              <a:gdLst/>
              <a:ahLst/>
              <a:cxnLst/>
              <a:rect l="l" t="t" r="r" b="b"/>
              <a:pathLst>
                <a:path w="6229" h="5510" extrusionOk="0">
                  <a:moveTo>
                    <a:pt x="3109" y="0"/>
                  </a:moveTo>
                  <a:cubicBezTo>
                    <a:pt x="1683" y="0"/>
                    <a:pt x="439" y="993"/>
                    <a:pt x="230" y="2367"/>
                  </a:cubicBezTo>
                  <a:cubicBezTo>
                    <a:pt x="1" y="3875"/>
                    <a:pt x="1104" y="5262"/>
                    <a:pt x="2699" y="5481"/>
                  </a:cubicBezTo>
                  <a:cubicBezTo>
                    <a:pt x="2841" y="5500"/>
                    <a:pt x="2981" y="5509"/>
                    <a:pt x="3120" y="5509"/>
                  </a:cubicBezTo>
                  <a:cubicBezTo>
                    <a:pt x="4546" y="5509"/>
                    <a:pt x="5790" y="4517"/>
                    <a:pt x="5999" y="3143"/>
                  </a:cubicBezTo>
                  <a:cubicBezTo>
                    <a:pt x="6228" y="1646"/>
                    <a:pt x="5125" y="247"/>
                    <a:pt x="3530" y="29"/>
                  </a:cubicBezTo>
                  <a:cubicBezTo>
                    <a:pt x="3388" y="10"/>
                    <a:pt x="3247" y="0"/>
                    <a:pt x="3109" y="0"/>
                  </a:cubicBezTo>
                  <a:close/>
                </a:path>
              </a:pathLst>
            </a:custGeom>
            <a:solidFill>
              <a:srgbClr val="BF1604"/>
            </a:solidFill>
            <a:ln w="2450" cap="flat" cmpd="sng">
              <a:solidFill>
                <a:srgbClr val="3F3F3F"/>
              </a:solidFill>
              <a:prstDash val="solid"/>
              <a:miter lim="109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2" name="Google Shape;1682;p20"/>
            <p:cNvSpPr/>
            <p:nvPr/>
          </p:nvSpPr>
          <p:spPr>
            <a:xfrm>
              <a:off x="3930925" y="3315491"/>
              <a:ext cx="311950" cy="270321"/>
            </a:xfrm>
            <a:custGeom>
              <a:avLst/>
              <a:gdLst/>
              <a:ahLst/>
              <a:cxnLst/>
              <a:rect l="l" t="t" r="r" b="b"/>
              <a:pathLst>
                <a:path w="6239" h="5510" extrusionOk="0">
                  <a:moveTo>
                    <a:pt x="3119" y="0"/>
                  </a:moveTo>
                  <a:cubicBezTo>
                    <a:pt x="1692" y="0"/>
                    <a:pt x="439" y="993"/>
                    <a:pt x="230" y="2367"/>
                  </a:cubicBezTo>
                  <a:cubicBezTo>
                    <a:pt x="1" y="3864"/>
                    <a:pt x="1115" y="5262"/>
                    <a:pt x="2710" y="5481"/>
                  </a:cubicBezTo>
                  <a:cubicBezTo>
                    <a:pt x="2852" y="5500"/>
                    <a:pt x="2992" y="5510"/>
                    <a:pt x="3131" y="5510"/>
                  </a:cubicBezTo>
                  <a:cubicBezTo>
                    <a:pt x="4557" y="5510"/>
                    <a:pt x="5800" y="4517"/>
                    <a:pt x="6010" y="3143"/>
                  </a:cubicBezTo>
                  <a:cubicBezTo>
                    <a:pt x="6239" y="1635"/>
                    <a:pt x="5135" y="248"/>
                    <a:pt x="3540" y="29"/>
                  </a:cubicBezTo>
                  <a:cubicBezTo>
                    <a:pt x="3399" y="10"/>
                    <a:pt x="3258" y="0"/>
                    <a:pt x="3119" y="0"/>
                  </a:cubicBezTo>
                  <a:close/>
                </a:path>
              </a:pathLst>
            </a:custGeom>
            <a:solidFill>
              <a:srgbClr val="BF1604"/>
            </a:solidFill>
            <a:ln w="2450" cap="flat" cmpd="sng">
              <a:solidFill>
                <a:srgbClr val="3F3F3F"/>
              </a:solidFill>
              <a:prstDash val="solid"/>
              <a:miter lim="109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3" name="Google Shape;1683;p20"/>
            <p:cNvSpPr/>
            <p:nvPr/>
          </p:nvSpPr>
          <p:spPr>
            <a:xfrm>
              <a:off x="3670925" y="3298844"/>
              <a:ext cx="314700" cy="273019"/>
            </a:xfrm>
            <a:custGeom>
              <a:avLst/>
              <a:gdLst/>
              <a:ahLst/>
              <a:cxnLst/>
              <a:rect l="l" t="t" r="r" b="b"/>
              <a:pathLst>
                <a:path w="6294" h="5565" extrusionOk="0">
                  <a:moveTo>
                    <a:pt x="3141" y="1"/>
                  </a:moveTo>
                  <a:cubicBezTo>
                    <a:pt x="1702" y="1"/>
                    <a:pt x="439" y="1004"/>
                    <a:pt x="229" y="2389"/>
                  </a:cubicBezTo>
                  <a:cubicBezTo>
                    <a:pt x="0" y="3908"/>
                    <a:pt x="1114" y="5317"/>
                    <a:pt x="2731" y="5536"/>
                  </a:cubicBezTo>
                  <a:cubicBezTo>
                    <a:pt x="2873" y="5555"/>
                    <a:pt x="3013" y="5564"/>
                    <a:pt x="3152" y="5564"/>
                  </a:cubicBezTo>
                  <a:cubicBezTo>
                    <a:pt x="4591" y="5564"/>
                    <a:pt x="5854" y="4561"/>
                    <a:pt x="6064" y="3176"/>
                  </a:cubicBezTo>
                  <a:cubicBezTo>
                    <a:pt x="6293" y="1657"/>
                    <a:pt x="5179" y="248"/>
                    <a:pt x="3562" y="29"/>
                  </a:cubicBezTo>
                  <a:cubicBezTo>
                    <a:pt x="3420" y="10"/>
                    <a:pt x="3280" y="1"/>
                    <a:pt x="3141" y="1"/>
                  </a:cubicBezTo>
                  <a:close/>
                </a:path>
              </a:pathLst>
            </a:custGeom>
            <a:solidFill>
              <a:srgbClr val="BF1604"/>
            </a:solidFill>
            <a:ln w="2450" cap="flat" cmpd="sng">
              <a:solidFill>
                <a:srgbClr val="3F3F3F"/>
              </a:solidFill>
              <a:prstDash val="solid"/>
              <a:miter lim="109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4" name="Google Shape;1684;p20"/>
            <p:cNvSpPr/>
            <p:nvPr/>
          </p:nvSpPr>
          <p:spPr>
            <a:xfrm>
              <a:off x="3410325" y="3353156"/>
              <a:ext cx="314700" cy="273411"/>
            </a:xfrm>
            <a:custGeom>
              <a:avLst/>
              <a:gdLst/>
              <a:ahLst/>
              <a:cxnLst/>
              <a:rect l="l" t="t" r="r" b="b"/>
              <a:pathLst>
                <a:path w="6294" h="5573" extrusionOk="0">
                  <a:moveTo>
                    <a:pt x="3157" y="1"/>
                  </a:moveTo>
                  <a:cubicBezTo>
                    <a:pt x="1711" y="1"/>
                    <a:pt x="440" y="998"/>
                    <a:pt x="230" y="2398"/>
                  </a:cubicBezTo>
                  <a:cubicBezTo>
                    <a:pt x="1" y="3916"/>
                    <a:pt x="1115" y="5326"/>
                    <a:pt x="2732" y="5544"/>
                  </a:cubicBezTo>
                  <a:cubicBezTo>
                    <a:pt x="2873" y="5563"/>
                    <a:pt x="3014" y="5573"/>
                    <a:pt x="3152" y="5573"/>
                  </a:cubicBezTo>
                  <a:cubicBezTo>
                    <a:pt x="4591" y="5573"/>
                    <a:pt x="5855" y="4569"/>
                    <a:pt x="6064" y="3184"/>
                  </a:cubicBezTo>
                  <a:cubicBezTo>
                    <a:pt x="6294" y="1666"/>
                    <a:pt x="5179" y="245"/>
                    <a:pt x="3562" y="27"/>
                  </a:cubicBezTo>
                  <a:cubicBezTo>
                    <a:pt x="3426" y="9"/>
                    <a:pt x="3291" y="1"/>
                    <a:pt x="3157" y="1"/>
                  </a:cubicBezTo>
                  <a:close/>
                </a:path>
              </a:pathLst>
            </a:custGeom>
            <a:solidFill>
              <a:srgbClr val="BF1604"/>
            </a:solidFill>
            <a:ln w="2450" cap="flat" cmpd="sng">
              <a:solidFill>
                <a:srgbClr val="3F3F3F"/>
              </a:solidFill>
              <a:prstDash val="solid"/>
              <a:miter lim="109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5" name="Google Shape;1685;p20"/>
            <p:cNvSpPr/>
            <p:nvPr/>
          </p:nvSpPr>
          <p:spPr>
            <a:xfrm>
              <a:off x="4957375" y="3659479"/>
              <a:ext cx="299400" cy="259429"/>
            </a:xfrm>
            <a:custGeom>
              <a:avLst/>
              <a:gdLst/>
              <a:ahLst/>
              <a:cxnLst/>
              <a:rect l="l" t="t" r="r" b="b"/>
              <a:pathLst>
                <a:path w="5988" h="5288" extrusionOk="0">
                  <a:moveTo>
                    <a:pt x="2997" y="0"/>
                  </a:moveTo>
                  <a:cubicBezTo>
                    <a:pt x="1628" y="0"/>
                    <a:pt x="428" y="952"/>
                    <a:pt x="219" y="2267"/>
                  </a:cubicBezTo>
                  <a:cubicBezTo>
                    <a:pt x="0" y="3720"/>
                    <a:pt x="1071" y="5053"/>
                    <a:pt x="2601" y="5261"/>
                  </a:cubicBezTo>
                  <a:cubicBezTo>
                    <a:pt x="2735" y="5279"/>
                    <a:pt x="2869" y="5288"/>
                    <a:pt x="3001" y="5288"/>
                  </a:cubicBezTo>
                  <a:cubicBezTo>
                    <a:pt x="4371" y="5288"/>
                    <a:pt x="5570" y="4336"/>
                    <a:pt x="5769" y="3021"/>
                  </a:cubicBezTo>
                  <a:cubicBezTo>
                    <a:pt x="5988" y="1579"/>
                    <a:pt x="4928" y="235"/>
                    <a:pt x="3398" y="27"/>
                  </a:cubicBezTo>
                  <a:cubicBezTo>
                    <a:pt x="3264" y="9"/>
                    <a:pt x="3130" y="0"/>
                    <a:pt x="2997" y="0"/>
                  </a:cubicBezTo>
                  <a:close/>
                </a:path>
              </a:pathLst>
            </a:custGeom>
            <a:solidFill>
              <a:srgbClr val="BF1604"/>
            </a:solidFill>
            <a:ln w="2450" cap="flat" cmpd="sng">
              <a:solidFill>
                <a:srgbClr val="3F3F3F"/>
              </a:solidFill>
              <a:prstDash val="solid"/>
              <a:miter lim="109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6" name="Google Shape;1686;p20"/>
            <p:cNvSpPr/>
            <p:nvPr/>
          </p:nvSpPr>
          <p:spPr>
            <a:xfrm>
              <a:off x="4702825" y="3598293"/>
              <a:ext cx="299400" cy="259478"/>
            </a:xfrm>
            <a:custGeom>
              <a:avLst/>
              <a:gdLst/>
              <a:ahLst/>
              <a:cxnLst/>
              <a:rect l="l" t="t" r="r" b="b"/>
              <a:pathLst>
                <a:path w="5988" h="5289" extrusionOk="0">
                  <a:moveTo>
                    <a:pt x="2997" y="1"/>
                  </a:moveTo>
                  <a:cubicBezTo>
                    <a:pt x="1628" y="1"/>
                    <a:pt x="429" y="952"/>
                    <a:pt x="230" y="2267"/>
                  </a:cubicBezTo>
                  <a:cubicBezTo>
                    <a:pt x="0" y="3721"/>
                    <a:pt x="1071" y="5053"/>
                    <a:pt x="2600" y="5261"/>
                  </a:cubicBezTo>
                  <a:cubicBezTo>
                    <a:pt x="2735" y="5279"/>
                    <a:pt x="2869" y="5288"/>
                    <a:pt x="3001" y="5288"/>
                  </a:cubicBezTo>
                  <a:cubicBezTo>
                    <a:pt x="4371" y="5288"/>
                    <a:pt x="5570" y="4336"/>
                    <a:pt x="5769" y="3021"/>
                  </a:cubicBezTo>
                  <a:cubicBezTo>
                    <a:pt x="5987" y="1568"/>
                    <a:pt x="4928" y="235"/>
                    <a:pt x="3398" y="28"/>
                  </a:cubicBezTo>
                  <a:cubicBezTo>
                    <a:pt x="3263" y="9"/>
                    <a:pt x="3129" y="1"/>
                    <a:pt x="2997" y="1"/>
                  </a:cubicBezTo>
                  <a:close/>
                </a:path>
              </a:pathLst>
            </a:custGeom>
            <a:solidFill>
              <a:srgbClr val="BF1604"/>
            </a:solidFill>
            <a:ln w="2450" cap="flat" cmpd="sng">
              <a:solidFill>
                <a:srgbClr val="3F3F3F"/>
              </a:solidFill>
              <a:prstDash val="solid"/>
              <a:miter lim="109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7" name="Google Shape;1687;p20"/>
            <p:cNvSpPr/>
            <p:nvPr/>
          </p:nvSpPr>
          <p:spPr>
            <a:xfrm>
              <a:off x="4461375" y="3563428"/>
              <a:ext cx="298850" cy="259478"/>
            </a:xfrm>
            <a:custGeom>
              <a:avLst/>
              <a:gdLst/>
              <a:ahLst/>
              <a:cxnLst/>
              <a:rect l="l" t="t" r="r" b="b"/>
              <a:pathLst>
                <a:path w="5977" h="5289" extrusionOk="0">
                  <a:moveTo>
                    <a:pt x="2986" y="0"/>
                  </a:moveTo>
                  <a:cubicBezTo>
                    <a:pt x="1617" y="0"/>
                    <a:pt x="418" y="953"/>
                    <a:pt x="219" y="2278"/>
                  </a:cubicBezTo>
                  <a:cubicBezTo>
                    <a:pt x="0" y="3720"/>
                    <a:pt x="1060" y="5053"/>
                    <a:pt x="2589" y="5261"/>
                  </a:cubicBezTo>
                  <a:cubicBezTo>
                    <a:pt x="2724" y="5279"/>
                    <a:pt x="2858" y="5288"/>
                    <a:pt x="2990" y="5288"/>
                  </a:cubicBezTo>
                  <a:cubicBezTo>
                    <a:pt x="4360" y="5288"/>
                    <a:pt x="5559" y="4336"/>
                    <a:pt x="5758" y="3021"/>
                  </a:cubicBezTo>
                  <a:cubicBezTo>
                    <a:pt x="5976" y="1579"/>
                    <a:pt x="4917" y="235"/>
                    <a:pt x="3387" y="28"/>
                  </a:cubicBezTo>
                  <a:cubicBezTo>
                    <a:pt x="3252" y="9"/>
                    <a:pt x="3119" y="0"/>
                    <a:pt x="2986" y="0"/>
                  </a:cubicBezTo>
                  <a:close/>
                </a:path>
              </a:pathLst>
            </a:custGeom>
            <a:solidFill>
              <a:srgbClr val="BF1604"/>
            </a:solidFill>
            <a:ln w="2450" cap="flat" cmpd="sng">
              <a:solidFill>
                <a:srgbClr val="3F3F3F"/>
              </a:solidFill>
              <a:prstDash val="solid"/>
              <a:miter lim="109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8" name="Google Shape;1688;p20"/>
            <p:cNvSpPr/>
            <p:nvPr/>
          </p:nvSpPr>
          <p:spPr>
            <a:xfrm>
              <a:off x="4222625" y="3497478"/>
              <a:ext cx="305450" cy="264875"/>
            </a:xfrm>
            <a:custGeom>
              <a:avLst/>
              <a:gdLst/>
              <a:ahLst/>
              <a:cxnLst/>
              <a:rect l="l" t="t" r="r" b="b"/>
              <a:pathLst>
                <a:path w="6109" h="5399" extrusionOk="0">
                  <a:moveTo>
                    <a:pt x="3062" y="0"/>
                  </a:moveTo>
                  <a:cubicBezTo>
                    <a:pt x="1660" y="0"/>
                    <a:pt x="429" y="974"/>
                    <a:pt x="219" y="2321"/>
                  </a:cubicBezTo>
                  <a:cubicBezTo>
                    <a:pt x="1" y="3796"/>
                    <a:pt x="1082" y="5162"/>
                    <a:pt x="2645" y="5369"/>
                  </a:cubicBezTo>
                  <a:cubicBezTo>
                    <a:pt x="2787" y="5389"/>
                    <a:pt x="2928" y="5399"/>
                    <a:pt x="3067" y="5399"/>
                  </a:cubicBezTo>
                  <a:cubicBezTo>
                    <a:pt x="4469" y="5399"/>
                    <a:pt x="5681" y="4428"/>
                    <a:pt x="5890" y="3086"/>
                  </a:cubicBezTo>
                  <a:cubicBezTo>
                    <a:pt x="6108" y="1611"/>
                    <a:pt x="5026" y="234"/>
                    <a:pt x="3464" y="27"/>
                  </a:cubicBezTo>
                  <a:cubicBezTo>
                    <a:pt x="3329" y="9"/>
                    <a:pt x="3195" y="0"/>
                    <a:pt x="3062" y="0"/>
                  </a:cubicBezTo>
                  <a:close/>
                </a:path>
              </a:pathLst>
            </a:custGeom>
            <a:solidFill>
              <a:srgbClr val="BF1604"/>
            </a:solidFill>
            <a:ln w="2450" cap="flat" cmpd="sng">
              <a:solidFill>
                <a:srgbClr val="3F3F3F"/>
              </a:solidFill>
              <a:prstDash val="solid"/>
              <a:miter lim="109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9" name="Google Shape;1689;p20"/>
            <p:cNvSpPr/>
            <p:nvPr/>
          </p:nvSpPr>
          <p:spPr>
            <a:xfrm>
              <a:off x="3973525" y="3455591"/>
              <a:ext cx="305450" cy="265316"/>
            </a:xfrm>
            <a:custGeom>
              <a:avLst/>
              <a:gdLst/>
              <a:ahLst/>
              <a:cxnLst/>
              <a:rect l="l" t="t" r="r" b="b"/>
              <a:pathLst>
                <a:path w="6109" h="5408" extrusionOk="0">
                  <a:moveTo>
                    <a:pt x="3062" y="1"/>
                  </a:moveTo>
                  <a:cubicBezTo>
                    <a:pt x="1660" y="1"/>
                    <a:pt x="430" y="974"/>
                    <a:pt x="230" y="2322"/>
                  </a:cubicBezTo>
                  <a:cubicBezTo>
                    <a:pt x="1" y="3797"/>
                    <a:pt x="1082" y="5163"/>
                    <a:pt x="2656" y="5381"/>
                  </a:cubicBezTo>
                  <a:cubicBezTo>
                    <a:pt x="2791" y="5399"/>
                    <a:pt x="2925" y="5408"/>
                    <a:pt x="3057" y="5408"/>
                  </a:cubicBezTo>
                  <a:cubicBezTo>
                    <a:pt x="4458" y="5408"/>
                    <a:pt x="5680" y="4434"/>
                    <a:pt x="5890" y="3087"/>
                  </a:cubicBezTo>
                  <a:cubicBezTo>
                    <a:pt x="6108" y="1612"/>
                    <a:pt x="5026" y="246"/>
                    <a:pt x="3464" y="28"/>
                  </a:cubicBezTo>
                  <a:cubicBezTo>
                    <a:pt x="3329" y="10"/>
                    <a:pt x="3195" y="1"/>
                    <a:pt x="3062" y="1"/>
                  </a:cubicBezTo>
                  <a:close/>
                </a:path>
              </a:pathLst>
            </a:custGeom>
            <a:solidFill>
              <a:srgbClr val="BF1604"/>
            </a:solidFill>
            <a:ln w="2450" cap="flat" cmpd="sng">
              <a:solidFill>
                <a:srgbClr val="3F3F3F"/>
              </a:solidFill>
              <a:prstDash val="solid"/>
              <a:miter lim="109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0" name="Google Shape;1690;p20"/>
            <p:cNvSpPr/>
            <p:nvPr/>
          </p:nvSpPr>
          <p:spPr>
            <a:xfrm>
              <a:off x="3738625" y="3440564"/>
              <a:ext cx="306000" cy="264924"/>
            </a:xfrm>
            <a:custGeom>
              <a:avLst/>
              <a:gdLst/>
              <a:ahLst/>
              <a:cxnLst/>
              <a:rect l="l" t="t" r="r" b="b"/>
              <a:pathLst>
                <a:path w="6120" h="5400" extrusionOk="0">
                  <a:moveTo>
                    <a:pt x="3059" y="1"/>
                  </a:moveTo>
                  <a:cubicBezTo>
                    <a:pt x="1658" y="1"/>
                    <a:pt x="430" y="966"/>
                    <a:pt x="230" y="2322"/>
                  </a:cubicBezTo>
                  <a:cubicBezTo>
                    <a:pt x="1" y="3797"/>
                    <a:pt x="1093" y="5163"/>
                    <a:pt x="2656" y="5370"/>
                  </a:cubicBezTo>
                  <a:cubicBezTo>
                    <a:pt x="2797" y="5390"/>
                    <a:pt x="2937" y="5400"/>
                    <a:pt x="3076" y="5400"/>
                  </a:cubicBezTo>
                  <a:cubicBezTo>
                    <a:pt x="4470" y="5400"/>
                    <a:pt x="5691" y="4428"/>
                    <a:pt x="5890" y="3087"/>
                  </a:cubicBezTo>
                  <a:cubicBezTo>
                    <a:pt x="6119" y="1612"/>
                    <a:pt x="5026" y="235"/>
                    <a:pt x="3464" y="28"/>
                  </a:cubicBezTo>
                  <a:cubicBezTo>
                    <a:pt x="3328" y="10"/>
                    <a:pt x="3193" y="1"/>
                    <a:pt x="3059" y="1"/>
                  </a:cubicBezTo>
                  <a:close/>
                </a:path>
              </a:pathLst>
            </a:custGeom>
            <a:solidFill>
              <a:srgbClr val="BF1604"/>
            </a:solidFill>
            <a:ln w="2450" cap="flat" cmpd="sng">
              <a:solidFill>
                <a:srgbClr val="3F3F3F"/>
              </a:solidFill>
              <a:prstDash val="solid"/>
              <a:miter lim="109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1" name="Google Shape;1691;p20"/>
            <p:cNvSpPr/>
            <p:nvPr/>
          </p:nvSpPr>
          <p:spPr>
            <a:xfrm>
              <a:off x="3516875" y="3423426"/>
              <a:ext cx="309200" cy="267966"/>
            </a:xfrm>
            <a:custGeom>
              <a:avLst/>
              <a:gdLst/>
              <a:ahLst/>
              <a:cxnLst/>
              <a:rect l="l" t="t" r="r" b="b"/>
              <a:pathLst>
                <a:path w="6184" h="5462" extrusionOk="0">
                  <a:moveTo>
                    <a:pt x="3103" y="1"/>
                  </a:moveTo>
                  <a:cubicBezTo>
                    <a:pt x="1681" y="1"/>
                    <a:pt x="439" y="985"/>
                    <a:pt x="230" y="2343"/>
                  </a:cubicBezTo>
                  <a:cubicBezTo>
                    <a:pt x="0" y="3840"/>
                    <a:pt x="1104" y="5217"/>
                    <a:pt x="2688" y="5435"/>
                  </a:cubicBezTo>
                  <a:cubicBezTo>
                    <a:pt x="2823" y="5453"/>
                    <a:pt x="2957" y="5462"/>
                    <a:pt x="3089" y="5462"/>
                  </a:cubicBezTo>
                  <a:cubicBezTo>
                    <a:pt x="4503" y="5462"/>
                    <a:pt x="5745" y="4477"/>
                    <a:pt x="5954" y="3119"/>
                  </a:cubicBezTo>
                  <a:cubicBezTo>
                    <a:pt x="6184" y="1622"/>
                    <a:pt x="5080" y="246"/>
                    <a:pt x="3507" y="27"/>
                  </a:cubicBezTo>
                  <a:cubicBezTo>
                    <a:pt x="3371" y="9"/>
                    <a:pt x="3237" y="1"/>
                    <a:pt x="3103" y="1"/>
                  </a:cubicBezTo>
                  <a:close/>
                </a:path>
              </a:pathLst>
            </a:custGeom>
            <a:solidFill>
              <a:srgbClr val="BF1604"/>
            </a:solidFill>
            <a:ln w="2450" cap="flat" cmpd="sng">
              <a:solidFill>
                <a:srgbClr val="3F3F3F"/>
              </a:solidFill>
              <a:prstDash val="solid"/>
              <a:miter lim="109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2" name="Google Shape;1692;p20"/>
            <p:cNvSpPr/>
            <p:nvPr/>
          </p:nvSpPr>
          <p:spPr>
            <a:xfrm>
              <a:off x="3306525" y="3445819"/>
              <a:ext cx="309250" cy="267720"/>
            </a:xfrm>
            <a:custGeom>
              <a:avLst/>
              <a:gdLst/>
              <a:ahLst/>
              <a:cxnLst/>
              <a:rect l="l" t="t" r="r" b="b"/>
              <a:pathLst>
                <a:path w="6185" h="5457" extrusionOk="0">
                  <a:moveTo>
                    <a:pt x="3086" y="1"/>
                  </a:moveTo>
                  <a:cubicBezTo>
                    <a:pt x="1671" y="1"/>
                    <a:pt x="439" y="983"/>
                    <a:pt x="230" y="2346"/>
                  </a:cubicBezTo>
                  <a:cubicBezTo>
                    <a:pt x="1" y="3832"/>
                    <a:pt x="1104" y="5220"/>
                    <a:pt x="2688" y="5427"/>
                  </a:cubicBezTo>
                  <a:cubicBezTo>
                    <a:pt x="2829" y="5447"/>
                    <a:pt x="2969" y="5456"/>
                    <a:pt x="3107" y="5456"/>
                  </a:cubicBezTo>
                  <a:cubicBezTo>
                    <a:pt x="4514" y="5456"/>
                    <a:pt x="5746" y="4474"/>
                    <a:pt x="5955" y="3111"/>
                  </a:cubicBezTo>
                  <a:cubicBezTo>
                    <a:pt x="6185" y="1625"/>
                    <a:pt x="5081" y="238"/>
                    <a:pt x="3508" y="30"/>
                  </a:cubicBezTo>
                  <a:cubicBezTo>
                    <a:pt x="3366" y="10"/>
                    <a:pt x="3225" y="1"/>
                    <a:pt x="3086" y="1"/>
                  </a:cubicBezTo>
                  <a:close/>
                </a:path>
              </a:pathLst>
            </a:custGeom>
            <a:solidFill>
              <a:srgbClr val="BF1604"/>
            </a:solidFill>
            <a:ln w="2450" cap="flat" cmpd="sng">
              <a:solidFill>
                <a:srgbClr val="3F3F3F"/>
              </a:solidFill>
              <a:prstDash val="solid"/>
              <a:miter lim="109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3" name="Google Shape;1693;p20"/>
            <p:cNvSpPr/>
            <p:nvPr/>
          </p:nvSpPr>
          <p:spPr>
            <a:xfrm>
              <a:off x="5027825" y="3787155"/>
              <a:ext cx="299400" cy="259429"/>
            </a:xfrm>
            <a:custGeom>
              <a:avLst/>
              <a:gdLst/>
              <a:ahLst/>
              <a:cxnLst/>
              <a:rect l="l" t="t" r="r" b="b"/>
              <a:pathLst>
                <a:path w="5988" h="5288" extrusionOk="0">
                  <a:moveTo>
                    <a:pt x="2995" y="0"/>
                  </a:moveTo>
                  <a:cubicBezTo>
                    <a:pt x="1617" y="0"/>
                    <a:pt x="419" y="952"/>
                    <a:pt x="219" y="2267"/>
                  </a:cubicBezTo>
                  <a:cubicBezTo>
                    <a:pt x="1" y="3720"/>
                    <a:pt x="1072" y="5053"/>
                    <a:pt x="2601" y="5261"/>
                  </a:cubicBezTo>
                  <a:cubicBezTo>
                    <a:pt x="2736" y="5279"/>
                    <a:pt x="2870" y="5288"/>
                    <a:pt x="3002" y="5288"/>
                  </a:cubicBezTo>
                  <a:cubicBezTo>
                    <a:pt x="4371" y="5288"/>
                    <a:pt x="5570" y="4336"/>
                    <a:pt x="5769" y="3021"/>
                  </a:cubicBezTo>
                  <a:cubicBezTo>
                    <a:pt x="5988" y="1568"/>
                    <a:pt x="4928" y="235"/>
                    <a:pt x="3399" y="27"/>
                  </a:cubicBezTo>
                  <a:cubicBezTo>
                    <a:pt x="3263" y="9"/>
                    <a:pt x="3128" y="0"/>
                    <a:pt x="2995" y="0"/>
                  </a:cubicBezTo>
                  <a:close/>
                </a:path>
              </a:pathLst>
            </a:custGeom>
            <a:solidFill>
              <a:srgbClr val="E02905"/>
            </a:solidFill>
            <a:ln w="2450" cap="flat" cmpd="sng">
              <a:solidFill>
                <a:srgbClr val="3F3F3F"/>
              </a:solidFill>
              <a:prstDash val="solid"/>
              <a:miter lim="109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4" name="Google Shape;1694;p20"/>
            <p:cNvSpPr/>
            <p:nvPr/>
          </p:nvSpPr>
          <p:spPr>
            <a:xfrm>
              <a:off x="4761825" y="3768347"/>
              <a:ext cx="299400" cy="259478"/>
            </a:xfrm>
            <a:custGeom>
              <a:avLst/>
              <a:gdLst/>
              <a:ahLst/>
              <a:cxnLst/>
              <a:rect l="l" t="t" r="r" b="b"/>
              <a:pathLst>
                <a:path w="5988" h="5289" extrusionOk="0">
                  <a:moveTo>
                    <a:pt x="2997" y="1"/>
                  </a:moveTo>
                  <a:cubicBezTo>
                    <a:pt x="1628" y="1"/>
                    <a:pt x="429" y="953"/>
                    <a:pt x="230" y="2268"/>
                  </a:cubicBezTo>
                  <a:cubicBezTo>
                    <a:pt x="0" y="3710"/>
                    <a:pt x="1071" y="5054"/>
                    <a:pt x="2600" y="5261"/>
                  </a:cubicBezTo>
                  <a:cubicBezTo>
                    <a:pt x="2735" y="5280"/>
                    <a:pt x="2869" y="5289"/>
                    <a:pt x="3001" y="5289"/>
                  </a:cubicBezTo>
                  <a:cubicBezTo>
                    <a:pt x="4371" y="5289"/>
                    <a:pt x="5569" y="4337"/>
                    <a:pt x="5769" y="3022"/>
                  </a:cubicBezTo>
                  <a:cubicBezTo>
                    <a:pt x="5987" y="1569"/>
                    <a:pt x="4927" y="236"/>
                    <a:pt x="3398" y="28"/>
                  </a:cubicBezTo>
                  <a:cubicBezTo>
                    <a:pt x="3263" y="10"/>
                    <a:pt x="3129" y="1"/>
                    <a:pt x="2997" y="1"/>
                  </a:cubicBezTo>
                  <a:close/>
                </a:path>
              </a:pathLst>
            </a:custGeom>
            <a:solidFill>
              <a:srgbClr val="E02905"/>
            </a:solidFill>
            <a:ln w="2450" cap="flat" cmpd="sng">
              <a:solidFill>
                <a:srgbClr val="3F3F3F"/>
              </a:solidFill>
              <a:prstDash val="solid"/>
              <a:miter lim="109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5" name="Google Shape;1695;p20"/>
            <p:cNvSpPr/>
            <p:nvPr/>
          </p:nvSpPr>
          <p:spPr>
            <a:xfrm>
              <a:off x="4520375" y="3733482"/>
              <a:ext cx="298850" cy="259478"/>
            </a:xfrm>
            <a:custGeom>
              <a:avLst/>
              <a:gdLst/>
              <a:ahLst/>
              <a:cxnLst/>
              <a:rect l="l" t="t" r="r" b="b"/>
              <a:pathLst>
                <a:path w="5977" h="5289" extrusionOk="0">
                  <a:moveTo>
                    <a:pt x="2986" y="1"/>
                  </a:moveTo>
                  <a:cubicBezTo>
                    <a:pt x="1617" y="1"/>
                    <a:pt x="418" y="953"/>
                    <a:pt x="219" y="2268"/>
                  </a:cubicBezTo>
                  <a:cubicBezTo>
                    <a:pt x="0" y="3721"/>
                    <a:pt x="1060" y="5054"/>
                    <a:pt x="2589" y="5261"/>
                  </a:cubicBezTo>
                  <a:cubicBezTo>
                    <a:pt x="2724" y="5280"/>
                    <a:pt x="2858" y="5288"/>
                    <a:pt x="2990" y="5288"/>
                  </a:cubicBezTo>
                  <a:cubicBezTo>
                    <a:pt x="4360" y="5288"/>
                    <a:pt x="5559" y="4337"/>
                    <a:pt x="5758" y="3022"/>
                  </a:cubicBezTo>
                  <a:cubicBezTo>
                    <a:pt x="5976" y="1579"/>
                    <a:pt x="4917" y="236"/>
                    <a:pt x="3387" y="28"/>
                  </a:cubicBezTo>
                  <a:cubicBezTo>
                    <a:pt x="3252" y="10"/>
                    <a:pt x="3118" y="1"/>
                    <a:pt x="2986" y="1"/>
                  </a:cubicBezTo>
                  <a:close/>
                </a:path>
              </a:pathLst>
            </a:custGeom>
            <a:solidFill>
              <a:srgbClr val="E02905"/>
            </a:solidFill>
            <a:ln w="2450" cap="flat" cmpd="sng">
              <a:solidFill>
                <a:srgbClr val="3F3F3F"/>
              </a:solidFill>
              <a:prstDash val="solid"/>
              <a:miter lim="109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6" name="Google Shape;1696;p20"/>
            <p:cNvSpPr/>
            <p:nvPr/>
          </p:nvSpPr>
          <p:spPr>
            <a:xfrm>
              <a:off x="4281625" y="3667532"/>
              <a:ext cx="305400" cy="264875"/>
            </a:xfrm>
            <a:custGeom>
              <a:avLst/>
              <a:gdLst/>
              <a:ahLst/>
              <a:cxnLst/>
              <a:rect l="l" t="t" r="r" b="b"/>
              <a:pathLst>
                <a:path w="6108" h="5399" extrusionOk="0">
                  <a:moveTo>
                    <a:pt x="3059" y="0"/>
                  </a:moveTo>
                  <a:cubicBezTo>
                    <a:pt x="1658" y="0"/>
                    <a:pt x="429" y="965"/>
                    <a:pt x="219" y="2321"/>
                  </a:cubicBezTo>
                  <a:cubicBezTo>
                    <a:pt x="1" y="3796"/>
                    <a:pt x="1082" y="5162"/>
                    <a:pt x="2645" y="5370"/>
                  </a:cubicBezTo>
                  <a:cubicBezTo>
                    <a:pt x="2787" y="5389"/>
                    <a:pt x="2928" y="5399"/>
                    <a:pt x="3067" y="5399"/>
                  </a:cubicBezTo>
                  <a:cubicBezTo>
                    <a:pt x="4469" y="5399"/>
                    <a:pt x="5681" y="4428"/>
                    <a:pt x="5889" y="3086"/>
                  </a:cubicBezTo>
                  <a:cubicBezTo>
                    <a:pt x="6108" y="1600"/>
                    <a:pt x="5026" y="235"/>
                    <a:pt x="3464" y="27"/>
                  </a:cubicBezTo>
                  <a:cubicBezTo>
                    <a:pt x="3328" y="9"/>
                    <a:pt x="3193" y="0"/>
                    <a:pt x="3059" y="0"/>
                  </a:cubicBezTo>
                  <a:close/>
                </a:path>
              </a:pathLst>
            </a:custGeom>
            <a:solidFill>
              <a:srgbClr val="E02905"/>
            </a:solidFill>
            <a:ln w="2450" cap="flat" cmpd="sng">
              <a:solidFill>
                <a:srgbClr val="3F3F3F"/>
              </a:solidFill>
              <a:prstDash val="solid"/>
              <a:miter lim="109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7" name="Google Shape;1697;p20"/>
            <p:cNvSpPr/>
            <p:nvPr/>
          </p:nvSpPr>
          <p:spPr>
            <a:xfrm>
              <a:off x="4055475" y="3614940"/>
              <a:ext cx="305400" cy="265316"/>
            </a:xfrm>
            <a:custGeom>
              <a:avLst/>
              <a:gdLst/>
              <a:ahLst/>
              <a:cxnLst/>
              <a:rect l="l" t="t" r="r" b="b"/>
              <a:pathLst>
                <a:path w="6108" h="5408" extrusionOk="0">
                  <a:moveTo>
                    <a:pt x="3062" y="1"/>
                  </a:moveTo>
                  <a:cubicBezTo>
                    <a:pt x="1659" y="1"/>
                    <a:pt x="429" y="974"/>
                    <a:pt x="219" y="2322"/>
                  </a:cubicBezTo>
                  <a:cubicBezTo>
                    <a:pt x="1" y="3797"/>
                    <a:pt x="1082" y="5162"/>
                    <a:pt x="2655" y="5381"/>
                  </a:cubicBezTo>
                  <a:cubicBezTo>
                    <a:pt x="2790" y="5399"/>
                    <a:pt x="2925" y="5408"/>
                    <a:pt x="3057" y="5408"/>
                  </a:cubicBezTo>
                  <a:cubicBezTo>
                    <a:pt x="4458" y="5408"/>
                    <a:pt x="5680" y="4434"/>
                    <a:pt x="5889" y="3087"/>
                  </a:cubicBezTo>
                  <a:cubicBezTo>
                    <a:pt x="6108" y="1612"/>
                    <a:pt x="5026" y="246"/>
                    <a:pt x="3464" y="27"/>
                  </a:cubicBezTo>
                  <a:cubicBezTo>
                    <a:pt x="3329" y="9"/>
                    <a:pt x="3195" y="1"/>
                    <a:pt x="3062" y="1"/>
                  </a:cubicBezTo>
                  <a:close/>
                </a:path>
              </a:pathLst>
            </a:custGeom>
            <a:solidFill>
              <a:srgbClr val="E02905"/>
            </a:solidFill>
            <a:ln w="2450" cap="flat" cmpd="sng">
              <a:solidFill>
                <a:srgbClr val="3F3F3F"/>
              </a:solidFill>
              <a:prstDash val="solid"/>
              <a:miter lim="109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8" name="Google Shape;1698;p20"/>
            <p:cNvSpPr/>
            <p:nvPr/>
          </p:nvSpPr>
          <p:spPr>
            <a:xfrm>
              <a:off x="3797625" y="3578454"/>
              <a:ext cx="305950" cy="265316"/>
            </a:xfrm>
            <a:custGeom>
              <a:avLst/>
              <a:gdLst/>
              <a:ahLst/>
              <a:cxnLst/>
              <a:rect l="l" t="t" r="r" b="b"/>
              <a:pathLst>
                <a:path w="6119" h="5408" extrusionOk="0">
                  <a:moveTo>
                    <a:pt x="3062" y="1"/>
                  </a:moveTo>
                  <a:cubicBezTo>
                    <a:pt x="1660" y="1"/>
                    <a:pt x="430" y="974"/>
                    <a:pt x="230" y="2322"/>
                  </a:cubicBezTo>
                  <a:cubicBezTo>
                    <a:pt x="1" y="3797"/>
                    <a:pt x="1093" y="5162"/>
                    <a:pt x="2656" y="5381"/>
                  </a:cubicBezTo>
                  <a:cubicBezTo>
                    <a:pt x="2791" y="5399"/>
                    <a:pt x="2925" y="5408"/>
                    <a:pt x="3058" y="5408"/>
                  </a:cubicBezTo>
                  <a:cubicBezTo>
                    <a:pt x="4460" y="5408"/>
                    <a:pt x="5690" y="4434"/>
                    <a:pt x="5890" y="3087"/>
                  </a:cubicBezTo>
                  <a:cubicBezTo>
                    <a:pt x="6119" y="1612"/>
                    <a:pt x="5026" y="246"/>
                    <a:pt x="3464" y="28"/>
                  </a:cubicBezTo>
                  <a:cubicBezTo>
                    <a:pt x="3329" y="10"/>
                    <a:pt x="3195" y="1"/>
                    <a:pt x="3062" y="1"/>
                  </a:cubicBezTo>
                  <a:close/>
                </a:path>
              </a:pathLst>
            </a:custGeom>
            <a:solidFill>
              <a:srgbClr val="E02905"/>
            </a:solidFill>
            <a:ln w="2450" cap="flat" cmpd="sng">
              <a:solidFill>
                <a:srgbClr val="3F3F3F"/>
              </a:solidFill>
              <a:prstDash val="solid"/>
              <a:miter lim="109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9" name="Google Shape;1699;p20"/>
            <p:cNvSpPr/>
            <p:nvPr/>
          </p:nvSpPr>
          <p:spPr>
            <a:xfrm>
              <a:off x="3542525" y="3562249"/>
              <a:ext cx="308700" cy="267671"/>
            </a:xfrm>
            <a:custGeom>
              <a:avLst/>
              <a:gdLst/>
              <a:ahLst/>
              <a:cxnLst/>
              <a:rect l="l" t="t" r="r" b="b"/>
              <a:pathLst>
                <a:path w="6174" h="5456" extrusionOk="0">
                  <a:moveTo>
                    <a:pt x="3075" y="1"/>
                  </a:moveTo>
                  <a:cubicBezTo>
                    <a:pt x="1660" y="1"/>
                    <a:pt x="428" y="983"/>
                    <a:pt x="219" y="2346"/>
                  </a:cubicBezTo>
                  <a:cubicBezTo>
                    <a:pt x="1" y="3832"/>
                    <a:pt x="1093" y="5219"/>
                    <a:pt x="2677" y="5427"/>
                  </a:cubicBezTo>
                  <a:cubicBezTo>
                    <a:pt x="2819" y="5446"/>
                    <a:pt x="2960" y="5456"/>
                    <a:pt x="3099" y="5456"/>
                  </a:cubicBezTo>
                  <a:cubicBezTo>
                    <a:pt x="4514" y="5456"/>
                    <a:pt x="5745" y="4474"/>
                    <a:pt x="5944" y="3122"/>
                  </a:cubicBezTo>
                  <a:cubicBezTo>
                    <a:pt x="6173" y="1625"/>
                    <a:pt x="5081" y="237"/>
                    <a:pt x="3497" y="30"/>
                  </a:cubicBezTo>
                  <a:cubicBezTo>
                    <a:pt x="3355" y="10"/>
                    <a:pt x="3214" y="1"/>
                    <a:pt x="3075" y="1"/>
                  </a:cubicBezTo>
                  <a:close/>
                </a:path>
              </a:pathLst>
            </a:custGeom>
            <a:solidFill>
              <a:srgbClr val="E02905"/>
            </a:solidFill>
            <a:ln w="2450" cap="flat" cmpd="sng">
              <a:solidFill>
                <a:srgbClr val="3F3F3F"/>
              </a:solidFill>
              <a:prstDash val="solid"/>
              <a:miter lim="109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0" name="Google Shape;1700;p20"/>
            <p:cNvSpPr/>
            <p:nvPr/>
          </p:nvSpPr>
          <p:spPr>
            <a:xfrm>
              <a:off x="3286875" y="3615922"/>
              <a:ext cx="309250" cy="267671"/>
            </a:xfrm>
            <a:custGeom>
              <a:avLst/>
              <a:gdLst/>
              <a:ahLst/>
              <a:cxnLst/>
              <a:rect l="l" t="t" r="r" b="b"/>
              <a:pathLst>
                <a:path w="6185" h="5456" extrusionOk="0">
                  <a:moveTo>
                    <a:pt x="3086" y="0"/>
                  </a:moveTo>
                  <a:cubicBezTo>
                    <a:pt x="1671" y="0"/>
                    <a:pt x="439" y="983"/>
                    <a:pt x="230" y="2345"/>
                  </a:cubicBezTo>
                  <a:cubicBezTo>
                    <a:pt x="0" y="3831"/>
                    <a:pt x="1104" y="5219"/>
                    <a:pt x="2677" y="5426"/>
                  </a:cubicBezTo>
                  <a:cubicBezTo>
                    <a:pt x="2819" y="5446"/>
                    <a:pt x="2960" y="5456"/>
                    <a:pt x="3099" y="5456"/>
                  </a:cubicBezTo>
                  <a:cubicBezTo>
                    <a:pt x="4514" y="5456"/>
                    <a:pt x="5746" y="4473"/>
                    <a:pt x="5955" y="3110"/>
                  </a:cubicBezTo>
                  <a:cubicBezTo>
                    <a:pt x="6184" y="1624"/>
                    <a:pt x="5081" y="237"/>
                    <a:pt x="3508" y="29"/>
                  </a:cubicBezTo>
                  <a:cubicBezTo>
                    <a:pt x="3366" y="10"/>
                    <a:pt x="3225" y="0"/>
                    <a:pt x="3086" y="0"/>
                  </a:cubicBezTo>
                  <a:close/>
                </a:path>
              </a:pathLst>
            </a:custGeom>
            <a:solidFill>
              <a:srgbClr val="E02905"/>
            </a:solidFill>
            <a:ln w="2450" cap="flat" cmpd="sng">
              <a:solidFill>
                <a:srgbClr val="3F3F3F"/>
              </a:solidFill>
              <a:prstDash val="solid"/>
              <a:miter lim="109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1" name="Google Shape;1701;p20"/>
            <p:cNvSpPr/>
            <p:nvPr/>
          </p:nvSpPr>
          <p:spPr>
            <a:xfrm>
              <a:off x="5557175" y="1914251"/>
              <a:ext cx="238750" cy="213803"/>
            </a:xfrm>
            <a:custGeom>
              <a:avLst/>
              <a:gdLst/>
              <a:ahLst/>
              <a:cxnLst/>
              <a:rect l="l" t="t" r="r" b="b"/>
              <a:pathLst>
                <a:path w="4775" h="4358" extrusionOk="0">
                  <a:moveTo>
                    <a:pt x="2389" y="0"/>
                  </a:moveTo>
                  <a:cubicBezTo>
                    <a:pt x="2340" y="0"/>
                    <a:pt x="2290" y="2"/>
                    <a:pt x="2240" y="5"/>
                  </a:cubicBezTo>
                  <a:cubicBezTo>
                    <a:pt x="973" y="81"/>
                    <a:pt x="1" y="1119"/>
                    <a:pt x="88" y="2321"/>
                  </a:cubicBezTo>
                  <a:cubicBezTo>
                    <a:pt x="161" y="3476"/>
                    <a:pt x="1172" y="4358"/>
                    <a:pt x="2385" y="4358"/>
                  </a:cubicBezTo>
                  <a:cubicBezTo>
                    <a:pt x="2435" y="4358"/>
                    <a:pt x="2485" y="4356"/>
                    <a:pt x="2535" y="4353"/>
                  </a:cubicBezTo>
                  <a:cubicBezTo>
                    <a:pt x="3803" y="4277"/>
                    <a:pt x="4775" y="3250"/>
                    <a:pt x="4688" y="2048"/>
                  </a:cubicBezTo>
                  <a:cubicBezTo>
                    <a:pt x="4614" y="893"/>
                    <a:pt x="3602" y="0"/>
                    <a:pt x="2389" y="0"/>
                  </a:cubicBezTo>
                  <a:close/>
                </a:path>
              </a:pathLst>
            </a:custGeom>
            <a:solidFill>
              <a:srgbClr val="490101"/>
            </a:solidFill>
            <a:ln w="2450" cap="flat" cmpd="sng">
              <a:solidFill>
                <a:srgbClr val="4B4000"/>
              </a:solidFill>
              <a:prstDash val="solid"/>
              <a:miter lim="109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2" name="Google Shape;1702;p20"/>
            <p:cNvSpPr/>
            <p:nvPr/>
          </p:nvSpPr>
          <p:spPr>
            <a:xfrm>
              <a:off x="5288425" y="1864359"/>
              <a:ext cx="238750" cy="213803"/>
            </a:xfrm>
            <a:custGeom>
              <a:avLst/>
              <a:gdLst/>
              <a:ahLst/>
              <a:cxnLst/>
              <a:rect l="l" t="t" r="r" b="b"/>
              <a:pathLst>
                <a:path w="4775" h="4358" extrusionOk="0">
                  <a:moveTo>
                    <a:pt x="2389" y="0"/>
                  </a:moveTo>
                  <a:cubicBezTo>
                    <a:pt x="2339" y="0"/>
                    <a:pt x="2290" y="2"/>
                    <a:pt x="2240" y="5"/>
                  </a:cubicBezTo>
                  <a:cubicBezTo>
                    <a:pt x="973" y="81"/>
                    <a:pt x="0" y="1108"/>
                    <a:pt x="88" y="2310"/>
                  </a:cubicBezTo>
                  <a:cubicBezTo>
                    <a:pt x="161" y="3465"/>
                    <a:pt x="1173" y="4358"/>
                    <a:pt x="2386" y="4358"/>
                  </a:cubicBezTo>
                  <a:cubicBezTo>
                    <a:pt x="2436" y="4358"/>
                    <a:pt x="2485" y="4356"/>
                    <a:pt x="2535" y="4353"/>
                  </a:cubicBezTo>
                  <a:cubicBezTo>
                    <a:pt x="3802" y="4277"/>
                    <a:pt x="4775" y="3239"/>
                    <a:pt x="4687" y="2037"/>
                  </a:cubicBezTo>
                  <a:cubicBezTo>
                    <a:pt x="4614" y="893"/>
                    <a:pt x="3602" y="0"/>
                    <a:pt x="2389" y="0"/>
                  </a:cubicBezTo>
                  <a:close/>
                </a:path>
              </a:pathLst>
            </a:custGeom>
            <a:solidFill>
              <a:srgbClr val="490101"/>
            </a:solidFill>
            <a:ln w="2450" cap="flat" cmpd="sng">
              <a:solidFill>
                <a:srgbClr val="4B4000"/>
              </a:solidFill>
              <a:prstDash val="solid"/>
              <a:miter lim="109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3" name="Google Shape;1703;p20"/>
            <p:cNvSpPr/>
            <p:nvPr/>
          </p:nvSpPr>
          <p:spPr>
            <a:xfrm>
              <a:off x="5099425" y="1826253"/>
              <a:ext cx="238200" cy="213803"/>
            </a:xfrm>
            <a:custGeom>
              <a:avLst/>
              <a:gdLst/>
              <a:ahLst/>
              <a:cxnLst/>
              <a:rect l="l" t="t" r="r" b="b"/>
              <a:pathLst>
                <a:path w="4764" h="4358" extrusionOk="0">
                  <a:moveTo>
                    <a:pt x="2387" y="1"/>
                  </a:moveTo>
                  <a:cubicBezTo>
                    <a:pt x="2338" y="1"/>
                    <a:pt x="2289" y="2"/>
                    <a:pt x="2240" y="5"/>
                  </a:cubicBezTo>
                  <a:cubicBezTo>
                    <a:pt x="961" y="82"/>
                    <a:pt x="0" y="1120"/>
                    <a:pt x="77" y="2321"/>
                  </a:cubicBezTo>
                  <a:cubicBezTo>
                    <a:pt x="150" y="3466"/>
                    <a:pt x="1172" y="4358"/>
                    <a:pt x="2376" y="4358"/>
                  </a:cubicBezTo>
                  <a:cubicBezTo>
                    <a:pt x="2425" y="4358"/>
                    <a:pt x="2474" y="4356"/>
                    <a:pt x="2524" y="4353"/>
                  </a:cubicBezTo>
                  <a:cubicBezTo>
                    <a:pt x="3802" y="4277"/>
                    <a:pt x="4764" y="3239"/>
                    <a:pt x="4687" y="2048"/>
                  </a:cubicBezTo>
                  <a:cubicBezTo>
                    <a:pt x="4603" y="893"/>
                    <a:pt x="3591" y="1"/>
                    <a:pt x="2387" y="1"/>
                  </a:cubicBezTo>
                  <a:close/>
                </a:path>
              </a:pathLst>
            </a:custGeom>
            <a:solidFill>
              <a:srgbClr val="490101"/>
            </a:solidFill>
            <a:ln w="2450" cap="flat" cmpd="sng">
              <a:solidFill>
                <a:srgbClr val="4B4000"/>
              </a:solidFill>
              <a:prstDash val="solid"/>
              <a:miter lim="109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4" name="Google Shape;1704;p20"/>
            <p:cNvSpPr/>
            <p:nvPr/>
          </p:nvSpPr>
          <p:spPr>
            <a:xfrm>
              <a:off x="4910925" y="1750630"/>
              <a:ext cx="238250" cy="213803"/>
            </a:xfrm>
            <a:custGeom>
              <a:avLst/>
              <a:gdLst/>
              <a:ahLst/>
              <a:cxnLst/>
              <a:rect l="l" t="t" r="r" b="b"/>
              <a:pathLst>
                <a:path w="4765" h="4358" extrusionOk="0">
                  <a:moveTo>
                    <a:pt x="2390" y="0"/>
                  </a:moveTo>
                  <a:cubicBezTo>
                    <a:pt x="2340" y="0"/>
                    <a:pt x="2290" y="2"/>
                    <a:pt x="2240" y="5"/>
                  </a:cubicBezTo>
                  <a:cubicBezTo>
                    <a:pt x="962" y="81"/>
                    <a:pt x="1" y="1108"/>
                    <a:pt x="77" y="2310"/>
                  </a:cubicBezTo>
                  <a:cubicBezTo>
                    <a:pt x="151" y="3465"/>
                    <a:pt x="1173" y="4357"/>
                    <a:pt x="2377" y="4357"/>
                  </a:cubicBezTo>
                  <a:cubicBezTo>
                    <a:pt x="2426" y="4357"/>
                    <a:pt x="2475" y="4356"/>
                    <a:pt x="2525" y="4353"/>
                  </a:cubicBezTo>
                  <a:cubicBezTo>
                    <a:pt x="3792" y="4277"/>
                    <a:pt x="4764" y="3239"/>
                    <a:pt x="4688" y="2037"/>
                  </a:cubicBezTo>
                  <a:cubicBezTo>
                    <a:pt x="4604" y="882"/>
                    <a:pt x="3592" y="0"/>
                    <a:pt x="2390" y="0"/>
                  </a:cubicBezTo>
                  <a:close/>
                </a:path>
              </a:pathLst>
            </a:custGeom>
            <a:solidFill>
              <a:srgbClr val="490101"/>
            </a:solidFill>
            <a:ln w="2450" cap="flat" cmpd="sng">
              <a:solidFill>
                <a:srgbClr val="4B4000"/>
              </a:solidFill>
              <a:prstDash val="solid"/>
              <a:miter lim="109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5" name="Google Shape;1705;p20"/>
            <p:cNvSpPr/>
            <p:nvPr/>
          </p:nvSpPr>
          <p:spPr>
            <a:xfrm>
              <a:off x="4700625" y="1713358"/>
              <a:ext cx="246950" cy="213902"/>
            </a:xfrm>
            <a:custGeom>
              <a:avLst/>
              <a:gdLst/>
              <a:ahLst/>
              <a:cxnLst/>
              <a:rect l="l" t="t" r="r" b="b"/>
              <a:pathLst>
                <a:path w="4939" h="4360" extrusionOk="0">
                  <a:moveTo>
                    <a:pt x="2478" y="0"/>
                  </a:moveTo>
                  <a:cubicBezTo>
                    <a:pt x="1339" y="0"/>
                    <a:pt x="346" y="788"/>
                    <a:pt x="186" y="1878"/>
                  </a:cubicBezTo>
                  <a:cubicBezTo>
                    <a:pt x="0" y="3069"/>
                    <a:pt x="875" y="4172"/>
                    <a:pt x="2142" y="4336"/>
                  </a:cubicBezTo>
                  <a:cubicBezTo>
                    <a:pt x="2255" y="4352"/>
                    <a:pt x="2368" y="4360"/>
                    <a:pt x="2479" y="4360"/>
                  </a:cubicBezTo>
                  <a:cubicBezTo>
                    <a:pt x="3611" y="4360"/>
                    <a:pt x="4594" y="3574"/>
                    <a:pt x="4753" y="2490"/>
                  </a:cubicBezTo>
                  <a:cubicBezTo>
                    <a:pt x="4939" y="1299"/>
                    <a:pt x="4054" y="196"/>
                    <a:pt x="2797" y="21"/>
                  </a:cubicBezTo>
                  <a:cubicBezTo>
                    <a:pt x="2690" y="7"/>
                    <a:pt x="2583" y="0"/>
                    <a:pt x="2478" y="0"/>
                  </a:cubicBezTo>
                  <a:close/>
                </a:path>
              </a:pathLst>
            </a:custGeom>
            <a:solidFill>
              <a:srgbClr val="490101"/>
            </a:solidFill>
            <a:ln w="2450" cap="flat" cmpd="sng">
              <a:solidFill>
                <a:srgbClr val="4B4000"/>
              </a:solidFill>
              <a:prstDash val="solid"/>
              <a:miter lim="109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6" name="Google Shape;1706;p20"/>
            <p:cNvSpPr/>
            <p:nvPr/>
          </p:nvSpPr>
          <p:spPr>
            <a:xfrm>
              <a:off x="4481575" y="1697792"/>
              <a:ext cx="246400" cy="213902"/>
            </a:xfrm>
            <a:custGeom>
              <a:avLst/>
              <a:gdLst/>
              <a:ahLst/>
              <a:cxnLst/>
              <a:rect l="l" t="t" r="r" b="b"/>
              <a:pathLst>
                <a:path w="4928" h="4360" extrusionOk="0">
                  <a:moveTo>
                    <a:pt x="2478" y="0"/>
                  </a:moveTo>
                  <a:cubicBezTo>
                    <a:pt x="1339" y="0"/>
                    <a:pt x="346" y="788"/>
                    <a:pt x="186" y="1878"/>
                  </a:cubicBezTo>
                  <a:cubicBezTo>
                    <a:pt x="0" y="3069"/>
                    <a:pt x="874" y="4173"/>
                    <a:pt x="2142" y="4336"/>
                  </a:cubicBezTo>
                  <a:cubicBezTo>
                    <a:pt x="2254" y="4352"/>
                    <a:pt x="2366" y="4360"/>
                    <a:pt x="2476" y="4360"/>
                  </a:cubicBezTo>
                  <a:cubicBezTo>
                    <a:pt x="3600" y="4360"/>
                    <a:pt x="4584" y="3574"/>
                    <a:pt x="4753" y="2490"/>
                  </a:cubicBezTo>
                  <a:cubicBezTo>
                    <a:pt x="4928" y="1299"/>
                    <a:pt x="4054" y="196"/>
                    <a:pt x="2797" y="21"/>
                  </a:cubicBezTo>
                  <a:cubicBezTo>
                    <a:pt x="2690" y="7"/>
                    <a:pt x="2583" y="0"/>
                    <a:pt x="2478" y="0"/>
                  </a:cubicBezTo>
                  <a:close/>
                </a:path>
              </a:pathLst>
            </a:custGeom>
            <a:solidFill>
              <a:srgbClr val="490101"/>
            </a:solidFill>
            <a:ln w="2450" cap="flat" cmpd="sng">
              <a:solidFill>
                <a:srgbClr val="4B4000"/>
              </a:solidFill>
              <a:prstDash val="solid"/>
              <a:miter lim="109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7" name="Google Shape;1707;p20"/>
            <p:cNvSpPr/>
            <p:nvPr/>
          </p:nvSpPr>
          <p:spPr>
            <a:xfrm>
              <a:off x="5419525" y="1920144"/>
              <a:ext cx="243150" cy="218121"/>
            </a:xfrm>
            <a:custGeom>
              <a:avLst/>
              <a:gdLst/>
              <a:ahLst/>
              <a:cxnLst/>
              <a:rect l="l" t="t" r="r" b="b"/>
              <a:pathLst>
                <a:path w="4863" h="4446" extrusionOk="0">
                  <a:moveTo>
                    <a:pt x="2432" y="1"/>
                  </a:moveTo>
                  <a:cubicBezTo>
                    <a:pt x="2383" y="1"/>
                    <a:pt x="2333" y="2"/>
                    <a:pt x="2284" y="5"/>
                  </a:cubicBezTo>
                  <a:cubicBezTo>
                    <a:pt x="984" y="82"/>
                    <a:pt x="0" y="1141"/>
                    <a:pt x="77" y="2365"/>
                  </a:cubicBezTo>
                  <a:cubicBezTo>
                    <a:pt x="150" y="3541"/>
                    <a:pt x="1193" y="4445"/>
                    <a:pt x="2429" y="4445"/>
                  </a:cubicBezTo>
                  <a:cubicBezTo>
                    <a:pt x="2479" y="4445"/>
                    <a:pt x="2529" y="4444"/>
                    <a:pt x="2579" y="4441"/>
                  </a:cubicBezTo>
                  <a:cubicBezTo>
                    <a:pt x="3868" y="4364"/>
                    <a:pt x="4862" y="3305"/>
                    <a:pt x="4775" y="2081"/>
                  </a:cubicBezTo>
                  <a:cubicBezTo>
                    <a:pt x="4701" y="904"/>
                    <a:pt x="3658" y="1"/>
                    <a:pt x="2432" y="1"/>
                  </a:cubicBezTo>
                  <a:close/>
                </a:path>
              </a:pathLst>
            </a:custGeom>
            <a:solidFill>
              <a:srgbClr val="6001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8" name="Google Shape;1708;p20"/>
            <p:cNvSpPr/>
            <p:nvPr/>
          </p:nvSpPr>
          <p:spPr>
            <a:xfrm>
              <a:off x="5220125" y="1918032"/>
              <a:ext cx="243150" cy="218121"/>
            </a:xfrm>
            <a:custGeom>
              <a:avLst/>
              <a:gdLst/>
              <a:ahLst/>
              <a:cxnLst/>
              <a:rect l="l" t="t" r="r" b="b"/>
              <a:pathLst>
                <a:path w="4863" h="4446" extrusionOk="0">
                  <a:moveTo>
                    <a:pt x="2432" y="0"/>
                  </a:moveTo>
                  <a:cubicBezTo>
                    <a:pt x="2383" y="0"/>
                    <a:pt x="2334" y="1"/>
                    <a:pt x="2284" y="4"/>
                  </a:cubicBezTo>
                  <a:cubicBezTo>
                    <a:pt x="995" y="81"/>
                    <a:pt x="1" y="1141"/>
                    <a:pt x="88" y="2364"/>
                  </a:cubicBezTo>
                  <a:cubicBezTo>
                    <a:pt x="161" y="3535"/>
                    <a:pt x="1194" y="4446"/>
                    <a:pt x="2422" y="4446"/>
                  </a:cubicBezTo>
                  <a:cubicBezTo>
                    <a:pt x="2478" y="4446"/>
                    <a:pt x="2534" y="4444"/>
                    <a:pt x="2590" y="4440"/>
                  </a:cubicBezTo>
                  <a:cubicBezTo>
                    <a:pt x="3879" y="4364"/>
                    <a:pt x="4862" y="3315"/>
                    <a:pt x="4786" y="2091"/>
                  </a:cubicBezTo>
                  <a:cubicBezTo>
                    <a:pt x="4712" y="914"/>
                    <a:pt x="3668" y="0"/>
                    <a:pt x="2432" y="0"/>
                  </a:cubicBezTo>
                  <a:close/>
                </a:path>
              </a:pathLst>
            </a:custGeom>
            <a:solidFill>
              <a:srgbClr val="6001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9" name="Google Shape;1709;p20"/>
            <p:cNvSpPr/>
            <p:nvPr/>
          </p:nvSpPr>
          <p:spPr>
            <a:xfrm>
              <a:off x="4989625" y="1879386"/>
              <a:ext cx="243100" cy="218072"/>
            </a:xfrm>
            <a:custGeom>
              <a:avLst/>
              <a:gdLst/>
              <a:ahLst/>
              <a:cxnLst/>
              <a:rect l="l" t="t" r="r" b="b"/>
              <a:pathLst>
                <a:path w="4862" h="4445" extrusionOk="0">
                  <a:moveTo>
                    <a:pt x="2433" y="0"/>
                  </a:moveTo>
                  <a:cubicBezTo>
                    <a:pt x="2383" y="0"/>
                    <a:pt x="2334" y="2"/>
                    <a:pt x="2283" y="5"/>
                  </a:cubicBezTo>
                  <a:cubicBezTo>
                    <a:pt x="983" y="81"/>
                    <a:pt x="0" y="1141"/>
                    <a:pt x="77" y="2365"/>
                  </a:cubicBezTo>
                  <a:cubicBezTo>
                    <a:pt x="161" y="3541"/>
                    <a:pt x="1194" y="4445"/>
                    <a:pt x="2429" y="4445"/>
                  </a:cubicBezTo>
                  <a:cubicBezTo>
                    <a:pt x="2478" y="4445"/>
                    <a:pt x="2528" y="4443"/>
                    <a:pt x="2578" y="4441"/>
                  </a:cubicBezTo>
                  <a:cubicBezTo>
                    <a:pt x="3879" y="4364"/>
                    <a:pt x="4862" y="3304"/>
                    <a:pt x="4774" y="2081"/>
                  </a:cubicBezTo>
                  <a:cubicBezTo>
                    <a:pt x="4701" y="904"/>
                    <a:pt x="3668" y="0"/>
                    <a:pt x="2433" y="0"/>
                  </a:cubicBezTo>
                  <a:close/>
                </a:path>
              </a:pathLst>
            </a:custGeom>
            <a:solidFill>
              <a:srgbClr val="6001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0" name="Google Shape;1710;p20"/>
            <p:cNvSpPr/>
            <p:nvPr/>
          </p:nvSpPr>
          <p:spPr>
            <a:xfrm>
              <a:off x="4797325" y="1802142"/>
              <a:ext cx="243150" cy="218072"/>
            </a:xfrm>
            <a:custGeom>
              <a:avLst/>
              <a:gdLst/>
              <a:ahLst/>
              <a:cxnLst/>
              <a:rect l="l" t="t" r="r" b="b"/>
              <a:pathLst>
                <a:path w="4863" h="4445" extrusionOk="0">
                  <a:moveTo>
                    <a:pt x="2433" y="0"/>
                  </a:moveTo>
                  <a:cubicBezTo>
                    <a:pt x="2384" y="0"/>
                    <a:pt x="2334" y="2"/>
                    <a:pt x="2284" y="5"/>
                  </a:cubicBezTo>
                  <a:cubicBezTo>
                    <a:pt x="984" y="81"/>
                    <a:pt x="0" y="1141"/>
                    <a:pt x="77" y="2364"/>
                  </a:cubicBezTo>
                  <a:cubicBezTo>
                    <a:pt x="161" y="3541"/>
                    <a:pt x="1194" y="4445"/>
                    <a:pt x="2429" y="4445"/>
                  </a:cubicBezTo>
                  <a:cubicBezTo>
                    <a:pt x="2479" y="4445"/>
                    <a:pt x="2529" y="4443"/>
                    <a:pt x="2579" y="4440"/>
                  </a:cubicBezTo>
                  <a:cubicBezTo>
                    <a:pt x="3879" y="4364"/>
                    <a:pt x="4862" y="3304"/>
                    <a:pt x="4775" y="2080"/>
                  </a:cubicBezTo>
                  <a:cubicBezTo>
                    <a:pt x="4701" y="904"/>
                    <a:pt x="3668" y="0"/>
                    <a:pt x="2433" y="0"/>
                  </a:cubicBezTo>
                  <a:close/>
                </a:path>
              </a:pathLst>
            </a:custGeom>
            <a:solidFill>
              <a:srgbClr val="6001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1" name="Google Shape;1711;p20"/>
            <p:cNvSpPr/>
            <p:nvPr/>
          </p:nvSpPr>
          <p:spPr>
            <a:xfrm>
              <a:off x="4583175" y="1764183"/>
              <a:ext cx="251350" cy="218317"/>
            </a:xfrm>
            <a:custGeom>
              <a:avLst/>
              <a:gdLst/>
              <a:ahLst/>
              <a:cxnLst/>
              <a:rect l="l" t="t" r="r" b="b"/>
              <a:pathLst>
                <a:path w="5027" h="4450" extrusionOk="0">
                  <a:moveTo>
                    <a:pt x="2516" y="1"/>
                  </a:moveTo>
                  <a:cubicBezTo>
                    <a:pt x="1362" y="1"/>
                    <a:pt x="356" y="807"/>
                    <a:pt x="186" y="1914"/>
                  </a:cubicBezTo>
                  <a:cubicBezTo>
                    <a:pt x="1" y="3126"/>
                    <a:pt x="896" y="4252"/>
                    <a:pt x="2175" y="4427"/>
                  </a:cubicBezTo>
                  <a:cubicBezTo>
                    <a:pt x="2289" y="4442"/>
                    <a:pt x="2402" y="4450"/>
                    <a:pt x="2514" y="4450"/>
                  </a:cubicBezTo>
                  <a:cubicBezTo>
                    <a:pt x="3669" y="4450"/>
                    <a:pt x="4681" y="3653"/>
                    <a:pt x="4840" y="2547"/>
                  </a:cubicBezTo>
                  <a:cubicBezTo>
                    <a:pt x="5026" y="1324"/>
                    <a:pt x="4130" y="198"/>
                    <a:pt x="2852" y="24"/>
                  </a:cubicBezTo>
                  <a:cubicBezTo>
                    <a:pt x="2739" y="8"/>
                    <a:pt x="2627" y="1"/>
                    <a:pt x="2516" y="1"/>
                  </a:cubicBezTo>
                  <a:close/>
                </a:path>
              </a:pathLst>
            </a:custGeom>
            <a:solidFill>
              <a:srgbClr val="60010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2" name="Google Shape;1712;p20"/>
            <p:cNvSpPr/>
            <p:nvPr/>
          </p:nvSpPr>
          <p:spPr>
            <a:xfrm>
              <a:off x="5273125" y="1917443"/>
              <a:ext cx="272100" cy="232593"/>
            </a:xfrm>
            <a:custGeom>
              <a:avLst/>
              <a:gdLst/>
              <a:ahLst/>
              <a:cxnLst/>
              <a:rect l="l" t="t" r="r" b="b"/>
              <a:pathLst>
                <a:path w="5442" h="4741" extrusionOk="0">
                  <a:moveTo>
                    <a:pt x="2735" y="0"/>
                  </a:moveTo>
                  <a:cubicBezTo>
                    <a:pt x="2676" y="0"/>
                    <a:pt x="2616" y="2"/>
                    <a:pt x="2557" y="5"/>
                  </a:cubicBezTo>
                  <a:cubicBezTo>
                    <a:pt x="1104" y="82"/>
                    <a:pt x="0" y="1207"/>
                    <a:pt x="99" y="2518"/>
                  </a:cubicBezTo>
                  <a:cubicBezTo>
                    <a:pt x="183" y="3771"/>
                    <a:pt x="1343" y="4740"/>
                    <a:pt x="2728" y="4740"/>
                  </a:cubicBezTo>
                  <a:cubicBezTo>
                    <a:pt x="2780" y="4740"/>
                    <a:pt x="2832" y="4739"/>
                    <a:pt x="2885" y="4736"/>
                  </a:cubicBezTo>
                  <a:cubicBezTo>
                    <a:pt x="4338" y="4649"/>
                    <a:pt x="5441" y="3523"/>
                    <a:pt x="5343" y="2212"/>
                  </a:cubicBezTo>
                  <a:cubicBezTo>
                    <a:pt x="5259" y="966"/>
                    <a:pt x="4110" y="0"/>
                    <a:pt x="2735" y="0"/>
                  </a:cubicBezTo>
                  <a:close/>
                </a:path>
              </a:pathLst>
            </a:custGeom>
            <a:solidFill>
              <a:srgbClr val="930A03"/>
            </a:solidFill>
            <a:ln w="2450" cap="flat" cmpd="sng">
              <a:solidFill>
                <a:srgbClr val="000000"/>
              </a:solidFill>
              <a:prstDash val="solid"/>
              <a:miter lim="109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3" name="Google Shape;1713;p20"/>
            <p:cNvSpPr/>
            <p:nvPr/>
          </p:nvSpPr>
          <p:spPr>
            <a:xfrm>
              <a:off x="5044775" y="1876783"/>
              <a:ext cx="280850" cy="232937"/>
            </a:xfrm>
            <a:custGeom>
              <a:avLst/>
              <a:gdLst/>
              <a:ahLst/>
              <a:cxnLst/>
              <a:rect l="l" t="t" r="r" b="b"/>
              <a:pathLst>
                <a:path w="5617" h="4748" extrusionOk="0">
                  <a:moveTo>
                    <a:pt x="2807" y="1"/>
                  </a:moveTo>
                  <a:cubicBezTo>
                    <a:pt x="1524" y="1"/>
                    <a:pt x="398" y="859"/>
                    <a:pt x="208" y="2035"/>
                  </a:cubicBezTo>
                  <a:cubicBezTo>
                    <a:pt x="0" y="3335"/>
                    <a:pt x="995" y="4537"/>
                    <a:pt x="2437" y="4723"/>
                  </a:cubicBezTo>
                  <a:cubicBezTo>
                    <a:pt x="2563" y="4739"/>
                    <a:pt x="2688" y="4747"/>
                    <a:pt x="2812" y="4747"/>
                  </a:cubicBezTo>
                  <a:cubicBezTo>
                    <a:pt x="4104" y="4747"/>
                    <a:pt x="5230" y="3889"/>
                    <a:pt x="5420" y="2713"/>
                  </a:cubicBezTo>
                  <a:cubicBezTo>
                    <a:pt x="5616" y="1413"/>
                    <a:pt x="4622" y="211"/>
                    <a:pt x="3180" y="25"/>
                  </a:cubicBezTo>
                  <a:cubicBezTo>
                    <a:pt x="3055" y="9"/>
                    <a:pt x="2930" y="1"/>
                    <a:pt x="2807" y="1"/>
                  </a:cubicBezTo>
                  <a:close/>
                </a:path>
              </a:pathLst>
            </a:custGeom>
            <a:solidFill>
              <a:srgbClr val="930A03"/>
            </a:solidFill>
            <a:ln w="2450" cap="flat" cmpd="sng">
              <a:solidFill>
                <a:srgbClr val="000000"/>
              </a:solidFill>
              <a:prstDash val="solid"/>
              <a:miter lim="109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4" name="Google Shape;1714;p20"/>
            <p:cNvSpPr/>
            <p:nvPr/>
          </p:nvSpPr>
          <p:spPr>
            <a:xfrm>
              <a:off x="4567875" y="1809753"/>
              <a:ext cx="280850" cy="232888"/>
            </a:xfrm>
            <a:custGeom>
              <a:avLst/>
              <a:gdLst/>
              <a:ahLst/>
              <a:cxnLst/>
              <a:rect l="l" t="t" r="r" b="b"/>
              <a:pathLst>
                <a:path w="5617" h="4747" extrusionOk="0">
                  <a:moveTo>
                    <a:pt x="2805" y="0"/>
                  </a:moveTo>
                  <a:cubicBezTo>
                    <a:pt x="1513" y="0"/>
                    <a:pt x="388" y="858"/>
                    <a:pt x="208" y="2035"/>
                  </a:cubicBezTo>
                  <a:cubicBezTo>
                    <a:pt x="1" y="3335"/>
                    <a:pt x="995" y="4537"/>
                    <a:pt x="2437" y="4722"/>
                  </a:cubicBezTo>
                  <a:cubicBezTo>
                    <a:pt x="2562" y="4739"/>
                    <a:pt x="2687" y="4746"/>
                    <a:pt x="2810" y="4746"/>
                  </a:cubicBezTo>
                  <a:cubicBezTo>
                    <a:pt x="4093" y="4746"/>
                    <a:pt x="5219" y="3888"/>
                    <a:pt x="5409" y="2712"/>
                  </a:cubicBezTo>
                  <a:cubicBezTo>
                    <a:pt x="5616" y="1412"/>
                    <a:pt x="4622" y="210"/>
                    <a:pt x="3180" y="24"/>
                  </a:cubicBezTo>
                  <a:cubicBezTo>
                    <a:pt x="3054" y="8"/>
                    <a:pt x="2928" y="0"/>
                    <a:pt x="2805" y="0"/>
                  </a:cubicBezTo>
                  <a:close/>
                </a:path>
              </a:pathLst>
            </a:custGeom>
            <a:solidFill>
              <a:srgbClr val="930A03"/>
            </a:solidFill>
            <a:ln w="2450" cap="flat" cmpd="sng">
              <a:solidFill>
                <a:srgbClr val="000000"/>
              </a:solidFill>
              <a:prstDash val="solid"/>
              <a:miter lim="109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5" name="Google Shape;1715;p20"/>
            <p:cNvSpPr/>
            <p:nvPr/>
          </p:nvSpPr>
          <p:spPr>
            <a:xfrm>
              <a:off x="4343925" y="1750630"/>
              <a:ext cx="286850" cy="237401"/>
            </a:xfrm>
            <a:custGeom>
              <a:avLst/>
              <a:gdLst/>
              <a:ahLst/>
              <a:cxnLst/>
              <a:rect l="l" t="t" r="r" b="b"/>
              <a:pathLst>
                <a:path w="5737" h="4839" extrusionOk="0">
                  <a:moveTo>
                    <a:pt x="2853" y="0"/>
                  </a:moveTo>
                  <a:cubicBezTo>
                    <a:pt x="1545" y="0"/>
                    <a:pt x="397" y="878"/>
                    <a:pt x="208" y="2081"/>
                  </a:cubicBezTo>
                  <a:cubicBezTo>
                    <a:pt x="0" y="3402"/>
                    <a:pt x="1016" y="4626"/>
                    <a:pt x="2480" y="4812"/>
                  </a:cubicBezTo>
                  <a:cubicBezTo>
                    <a:pt x="2614" y="4830"/>
                    <a:pt x="2747" y="4838"/>
                    <a:pt x="2879" y="4838"/>
                  </a:cubicBezTo>
                  <a:cubicBezTo>
                    <a:pt x="4192" y="4838"/>
                    <a:pt x="5330" y="3971"/>
                    <a:pt x="5528" y="2769"/>
                  </a:cubicBezTo>
                  <a:cubicBezTo>
                    <a:pt x="5736" y="1436"/>
                    <a:pt x="4720" y="212"/>
                    <a:pt x="3245" y="27"/>
                  </a:cubicBezTo>
                  <a:cubicBezTo>
                    <a:pt x="3113" y="9"/>
                    <a:pt x="2982" y="0"/>
                    <a:pt x="2853" y="0"/>
                  </a:cubicBezTo>
                  <a:close/>
                </a:path>
              </a:pathLst>
            </a:custGeom>
            <a:solidFill>
              <a:srgbClr val="930A03"/>
            </a:solidFill>
            <a:ln w="2450" cap="flat" cmpd="sng">
              <a:solidFill>
                <a:srgbClr val="000000"/>
              </a:solidFill>
              <a:prstDash val="solid"/>
              <a:miter lim="109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6" name="Google Shape;1716;p20"/>
            <p:cNvSpPr/>
            <p:nvPr/>
          </p:nvSpPr>
          <p:spPr>
            <a:xfrm>
              <a:off x="3511375" y="2560241"/>
              <a:ext cx="162850" cy="542260"/>
            </a:xfrm>
            <a:custGeom>
              <a:avLst/>
              <a:gdLst/>
              <a:ahLst/>
              <a:cxnLst/>
              <a:rect l="l" t="t" r="r" b="b"/>
              <a:pathLst>
                <a:path w="3257" h="11053" extrusionOk="0">
                  <a:moveTo>
                    <a:pt x="653" y="1"/>
                  </a:moveTo>
                  <a:cubicBezTo>
                    <a:pt x="551" y="1"/>
                    <a:pt x="447" y="23"/>
                    <a:pt x="350" y="70"/>
                  </a:cubicBezTo>
                  <a:cubicBezTo>
                    <a:pt x="132" y="179"/>
                    <a:pt x="1" y="397"/>
                    <a:pt x="1" y="616"/>
                  </a:cubicBezTo>
                  <a:cubicBezTo>
                    <a:pt x="1" y="714"/>
                    <a:pt x="23" y="813"/>
                    <a:pt x="77" y="900"/>
                  </a:cubicBezTo>
                  <a:cubicBezTo>
                    <a:pt x="77" y="900"/>
                    <a:pt x="1552" y="3511"/>
                    <a:pt x="1716" y="3795"/>
                  </a:cubicBezTo>
                  <a:cubicBezTo>
                    <a:pt x="1683" y="4090"/>
                    <a:pt x="1552" y="5511"/>
                    <a:pt x="1552" y="5511"/>
                  </a:cubicBezTo>
                  <a:cubicBezTo>
                    <a:pt x="1552" y="5511"/>
                    <a:pt x="1880" y="6603"/>
                    <a:pt x="1935" y="6789"/>
                  </a:cubicBezTo>
                  <a:cubicBezTo>
                    <a:pt x="1913" y="6996"/>
                    <a:pt x="1607" y="10383"/>
                    <a:pt x="1607" y="10383"/>
                  </a:cubicBezTo>
                  <a:cubicBezTo>
                    <a:pt x="1607" y="10405"/>
                    <a:pt x="1607" y="10427"/>
                    <a:pt x="1607" y="10438"/>
                  </a:cubicBezTo>
                  <a:cubicBezTo>
                    <a:pt x="1607" y="10755"/>
                    <a:pt x="1869" y="11028"/>
                    <a:pt x="2208" y="11050"/>
                  </a:cubicBezTo>
                  <a:cubicBezTo>
                    <a:pt x="2228" y="11052"/>
                    <a:pt x="2249" y="11053"/>
                    <a:pt x="2269" y="11053"/>
                  </a:cubicBezTo>
                  <a:cubicBezTo>
                    <a:pt x="2594" y="11053"/>
                    <a:pt x="2876" y="10811"/>
                    <a:pt x="2907" y="10493"/>
                  </a:cubicBezTo>
                  <a:lnTo>
                    <a:pt x="3257" y="6669"/>
                  </a:lnTo>
                  <a:cubicBezTo>
                    <a:pt x="3257" y="6669"/>
                    <a:pt x="2929" y="5576"/>
                    <a:pt x="2874" y="5390"/>
                  </a:cubicBezTo>
                  <a:cubicBezTo>
                    <a:pt x="2896" y="5194"/>
                    <a:pt x="3038" y="3544"/>
                    <a:pt x="3038" y="3544"/>
                  </a:cubicBezTo>
                  <a:lnTo>
                    <a:pt x="1224" y="321"/>
                  </a:lnTo>
                  <a:cubicBezTo>
                    <a:pt x="1111" y="116"/>
                    <a:pt x="886" y="1"/>
                    <a:pt x="653" y="1"/>
                  </a:cubicBezTo>
                  <a:close/>
                </a:path>
              </a:pathLst>
            </a:custGeom>
            <a:solidFill>
              <a:srgbClr val="FFBF00"/>
            </a:solidFill>
            <a:ln w="2450" cap="flat" cmpd="sng">
              <a:solidFill>
                <a:srgbClr val="490101"/>
              </a:solidFill>
              <a:prstDash val="solid"/>
              <a:miter lim="109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7" name="Google Shape;1717;p20"/>
            <p:cNvSpPr/>
            <p:nvPr/>
          </p:nvSpPr>
          <p:spPr>
            <a:xfrm>
              <a:off x="3901425" y="2533183"/>
              <a:ext cx="127350" cy="565662"/>
            </a:xfrm>
            <a:custGeom>
              <a:avLst/>
              <a:gdLst/>
              <a:ahLst/>
              <a:cxnLst/>
              <a:rect l="l" t="t" r="r" b="b"/>
              <a:pathLst>
                <a:path w="2547" h="11530" extrusionOk="0">
                  <a:moveTo>
                    <a:pt x="1292" y="1"/>
                  </a:moveTo>
                  <a:cubicBezTo>
                    <a:pt x="983" y="1"/>
                    <a:pt x="704" y="208"/>
                    <a:pt x="645" y="511"/>
                  </a:cubicBezTo>
                  <a:lnTo>
                    <a:pt x="1" y="3975"/>
                  </a:lnTo>
                  <a:cubicBezTo>
                    <a:pt x="1" y="3975"/>
                    <a:pt x="645" y="5887"/>
                    <a:pt x="689" y="5996"/>
                  </a:cubicBezTo>
                  <a:cubicBezTo>
                    <a:pt x="700" y="6116"/>
                    <a:pt x="1257" y="10989"/>
                    <a:pt x="1257" y="10989"/>
                  </a:cubicBezTo>
                  <a:cubicBezTo>
                    <a:pt x="1287" y="11292"/>
                    <a:pt x="1569" y="11529"/>
                    <a:pt x="1888" y="11529"/>
                  </a:cubicBezTo>
                  <a:cubicBezTo>
                    <a:pt x="1914" y="11529"/>
                    <a:pt x="1941" y="11528"/>
                    <a:pt x="1967" y="11524"/>
                  </a:cubicBezTo>
                  <a:cubicBezTo>
                    <a:pt x="2306" y="11492"/>
                    <a:pt x="2546" y="11229"/>
                    <a:pt x="2546" y="10923"/>
                  </a:cubicBezTo>
                  <a:cubicBezTo>
                    <a:pt x="2546" y="10902"/>
                    <a:pt x="2546" y="10880"/>
                    <a:pt x="2546" y="10858"/>
                  </a:cubicBezTo>
                  <a:lnTo>
                    <a:pt x="1967" y="5745"/>
                  </a:lnTo>
                  <a:cubicBezTo>
                    <a:pt x="1967" y="5745"/>
                    <a:pt x="1421" y="4139"/>
                    <a:pt x="1333" y="3887"/>
                  </a:cubicBezTo>
                  <a:cubicBezTo>
                    <a:pt x="1388" y="3614"/>
                    <a:pt x="1923" y="719"/>
                    <a:pt x="1923" y="719"/>
                  </a:cubicBezTo>
                  <a:cubicBezTo>
                    <a:pt x="1934" y="686"/>
                    <a:pt x="1934" y="653"/>
                    <a:pt x="1934" y="621"/>
                  </a:cubicBezTo>
                  <a:cubicBezTo>
                    <a:pt x="1934" y="326"/>
                    <a:pt x="1716" y="64"/>
                    <a:pt x="1399" y="9"/>
                  </a:cubicBezTo>
                  <a:cubicBezTo>
                    <a:pt x="1363" y="3"/>
                    <a:pt x="1327" y="1"/>
                    <a:pt x="1292" y="1"/>
                  </a:cubicBezTo>
                  <a:close/>
                </a:path>
              </a:pathLst>
            </a:custGeom>
            <a:solidFill>
              <a:srgbClr val="FFBF00"/>
            </a:solidFill>
            <a:ln w="2450" cap="flat" cmpd="sng">
              <a:solidFill>
                <a:srgbClr val="490101"/>
              </a:solidFill>
              <a:prstDash val="solid"/>
              <a:miter lim="109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8" name="Google Shape;1718;p20"/>
            <p:cNvSpPr/>
            <p:nvPr/>
          </p:nvSpPr>
          <p:spPr>
            <a:xfrm>
              <a:off x="3964775" y="2514965"/>
              <a:ext cx="157950" cy="543536"/>
            </a:xfrm>
            <a:custGeom>
              <a:avLst/>
              <a:gdLst/>
              <a:ahLst/>
              <a:cxnLst/>
              <a:rect l="l" t="t" r="r" b="b"/>
              <a:pathLst>
                <a:path w="3159" h="11079" extrusionOk="0">
                  <a:moveTo>
                    <a:pt x="660" y="1"/>
                  </a:moveTo>
                  <a:cubicBezTo>
                    <a:pt x="556" y="1"/>
                    <a:pt x="450" y="24"/>
                    <a:pt x="351" y="74"/>
                  </a:cubicBezTo>
                  <a:cubicBezTo>
                    <a:pt x="132" y="183"/>
                    <a:pt x="1" y="391"/>
                    <a:pt x="1" y="620"/>
                  </a:cubicBezTo>
                  <a:cubicBezTo>
                    <a:pt x="1" y="708"/>
                    <a:pt x="23" y="806"/>
                    <a:pt x="77" y="893"/>
                  </a:cubicBezTo>
                  <a:cubicBezTo>
                    <a:pt x="77" y="893"/>
                    <a:pt x="1509" y="3526"/>
                    <a:pt x="1662" y="3810"/>
                  </a:cubicBezTo>
                  <a:cubicBezTo>
                    <a:pt x="1629" y="4105"/>
                    <a:pt x="1487" y="5526"/>
                    <a:pt x="1487" y="5526"/>
                  </a:cubicBezTo>
                  <a:cubicBezTo>
                    <a:pt x="1487" y="5526"/>
                    <a:pt x="1793" y="6618"/>
                    <a:pt x="1847" y="6804"/>
                  </a:cubicBezTo>
                  <a:cubicBezTo>
                    <a:pt x="1815" y="7012"/>
                    <a:pt x="1465" y="10399"/>
                    <a:pt x="1465" y="10399"/>
                  </a:cubicBezTo>
                  <a:cubicBezTo>
                    <a:pt x="1454" y="10420"/>
                    <a:pt x="1454" y="10442"/>
                    <a:pt x="1454" y="10464"/>
                  </a:cubicBezTo>
                  <a:cubicBezTo>
                    <a:pt x="1454" y="10770"/>
                    <a:pt x="1705" y="11043"/>
                    <a:pt x="2044" y="11076"/>
                  </a:cubicBezTo>
                  <a:cubicBezTo>
                    <a:pt x="2065" y="11078"/>
                    <a:pt x="2086" y="11079"/>
                    <a:pt x="2107" y="11079"/>
                  </a:cubicBezTo>
                  <a:cubicBezTo>
                    <a:pt x="2441" y="11079"/>
                    <a:pt x="2723" y="10837"/>
                    <a:pt x="2754" y="10519"/>
                  </a:cubicBezTo>
                  <a:lnTo>
                    <a:pt x="3158" y="6706"/>
                  </a:lnTo>
                  <a:cubicBezTo>
                    <a:pt x="3158" y="6706"/>
                    <a:pt x="2852" y="5602"/>
                    <a:pt x="2798" y="5427"/>
                  </a:cubicBezTo>
                  <a:cubicBezTo>
                    <a:pt x="2820" y="5231"/>
                    <a:pt x="2994" y="3570"/>
                    <a:pt x="2994" y="3570"/>
                  </a:cubicBezTo>
                  <a:lnTo>
                    <a:pt x="1235" y="336"/>
                  </a:lnTo>
                  <a:cubicBezTo>
                    <a:pt x="1122" y="123"/>
                    <a:pt x="897" y="1"/>
                    <a:pt x="660" y="1"/>
                  </a:cubicBezTo>
                  <a:close/>
                </a:path>
              </a:pathLst>
            </a:custGeom>
            <a:solidFill>
              <a:srgbClr val="FFBF00"/>
            </a:solidFill>
            <a:ln w="2450" cap="flat" cmpd="sng">
              <a:solidFill>
                <a:srgbClr val="490101"/>
              </a:solidFill>
              <a:prstDash val="solid"/>
              <a:miter lim="109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9" name="Google Shape;1719;p20"/>
            <p:cNvSpPr/>
            <p:nvPr/>
          </p:nvSpPr>
          <p:spPr>
            <a:xfrm>
              <a:off x="3674725" y="2511086"/>
              <a:ext cx="124050" cy="563945"/>
            </a:xfrm>
            <a:custGeom>
              <a:avLst/>
              <a:gdLst/>
              <a:ahLst/>
              <a:cxnLst/>
              <a:rect l="l" t="t" r="r" b="b"/>
              <a:pathLst>
                <a:path w="2481" h="11495" extrusionOk="0">
                  <a:moveTo>
                    <a:pt x="1836" y="0"/>
                  </a:moveTo>
                  <a:cubicBezTo>
                    <a:pt x="1565" y="0"/>
                    <a:pt x="1309" y="163"/>
                    <a:pt x="1213" y="415"/>
                  </a:cubicBezTo>
                  <a:lnTo>
                    <a:pt x="1" y="3737"/>
                  </a:lnTo>
                  <a:cubicBezTo>
                    <a:pt x="1" y="3737"/>
                    <a:pt x="317" y="5725"/>
                    <a:pt x="339" y="5845"/>
                  </a:cubicBezTo>
                  <a:cubicBezTo>
                    <a:pt x="328" y="5965"/>
                    <a:pt x="77" y="10849"/>
                    <a:pt x="77" y="10849"/>
                  </a:cubicBezTo>
                  <a:cubicBezTo>
                    <a:pt x="77" y="10860"/>
                    <a:pt x="77" y="10871"/>
                    <a:pt x="77" y="10882"/>
                  </a:cubicBezTo>
                  <a:cubicBezTo>
                    <a:pt x="77" y="11210"/>
                    <a:pt x="339" y="11483"/>
                    <a:pt x="689" y="11494"/>
                  </a:cubicBezTo>
                  <a:cubicBezTo>
                    <a:pt x="703" y="11494"/>
                    <a:pt x="717" y="11495"/>
                    <a:pt x="731" y="11495"/>
                  </a:cubicBezTo>
                  <a:cubicBezTo>
                    <a:pt x="1073" y="11495"/>
                    <a:pt x="1356" y="11240"/>
                    <a:pt x="1377" y="10915"/>
                  </a:cubicBezTo>
                  <a:lnTo>
                    <a:pt x="1650" y="5780"/>
                  </a:lnTo>
                  <a:cubicBezTo>
                    <a:pt x="1650" y="5780"/>
                    <a:pt x="1377" y="4108"/>
                    <a:pt x="1333" y="3857"/>
                  </a:cubicBezTo>
                  <a:cubicBezTo>
                    <a:pt x="1432" y="3594"/>
                    <a:pt x="2448" y="819"/>
                    <a:pt x="2448" y="819"/>
                  </a:cubicBezTo>
                  <a:cubicBezTo>
                    <a:pt x="2470" y="754"/>
                    <a:pt x="2481" y="677"/>
                    <a:pt x="2481" y="612"/>
                  </a:cubicBezTo>
                  <a:cubicBezTo>
                    <a:pt x="2481" y="361"/>
                    <a:pt x="2306" y="120"/>
                    <a:pt x="2044" y="33"/>
                  </a:cubicBezTo>
                  <a:cubicBezTo>
                    <a:pt x="1975" y="11"/>
                    <a:pt x="1905" y="0"/>
                    <a:pt x="1836" y="0"/>
                  </a:cubicBezTo>
                  <a:close/>
                </a:path>
              </a:pathLst>
            </a:custGeom>
            <a:solidFill>
              <a:srgbClr val="FFBF00"/>
            </a:solidFill>
            <a:ln w="2450" cap="flat" cmpd="sng">
              <a:solidFill>
                <a:srgbClr val="490101"/>
              </a:solidFill>
              <a:prstDash val="solid"/>
              <a:miter lim="109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0" name="Google Shape;1720;p20"/>
            <p:cNvSpPr/>
            <p:nvPr/>
          </p:nvSpPr>
          <p:spPr>
            <a:xfrm>
              <a:off x="3773075" y="2500724"/>
              <a:ext cx="162800" cy="542211"/>
            </a:xfrm>
            <a:custGeom>
              <a:avLst/>
              <a:gdLst/>
              <a:ahLst/>
              <a:cxnLst/>
              <a:rect l="l" t="t" r="r" b="b"/>
              <a:pathLst>
                <a:path w="3256" h="11052" extrusionOk="0">
                  <a:moveTo>
                    <a:pt x="642" y="0"/>
                  </a:moveTo>
                  <a:cubicBezTo>
                    <a:pt x="539" y="0"/>
                    <a:pt x="436" y="22"/>
                    <a:pt x="339" y="69"/>
                  </a:cubicBezTo>
                  <a:cubicBezTo>
                    <a:pt x="120" y="178"/>
                    <a:pt x="0" y="397"/>
                    <a:pt x="0" y="615"/>
                  </a:cubicBezTo>
                  <a:cubicBezTo>
                    <a:pt x="0" y="714"/>
                    <a:pt x="22" y="812"/>
                    <a:pt x="77" y="899"/>
                  </a:cubicBezTo>
                  <a:cubicBezTo>
                    <a:pt x="77" y="899"/>
                    <a:pt x="1552" y="3511"/>
                    <a:pt x="1715" y="3795"/>
                  </a:cubicBezTo>
                  <a:cubicBezTo>
                    <a:pt x="1683" y="4090"/>
                    <a:pt x="1562" y="5510"/>
                    <a:pt x="1562" y="5510"/>
                  </a:cubicBezTo>
                  <a:cubicBezTo>
                    <a:pt x="1562" y="5510"/>
                    <a:pt x="1890" y="6602"/>
                    <a:pt x="1934" y="6788"/>
                  </a:cubicBezTo>
                  <a:cubicBezTo>
                    <a:pt x="1923" y="6996"/>
                    <a:pt x="1617" y="10383"/>
                    <a:pt x="1617" y="10383"/>
                  </a:cubicBezTo>
                  <a:cubicBezTo>
                    <a:pt x="1617" y="10404"/>
                    <a:pt x="1617" y="10426"/>
                    <a:pt x="1617" y="10437"/>
                  </a:cubicBezTo>
                  <a:cubicBezTo>
                    <a:pt x="1617" y="10754"/>
                    <a:pt x="1868" y="11027"/>
                    <a:pt x="2207" y="11049"/>
                  </a:cubicBezTo>
                  <a:cubicBezTo>
                    <a:pt x="2228" y="11051"/>
                    <a:pt x="2249" y="11052"/>
                    <a:pt x="2270" y="11052"/>
                  </a:cubicBezTo>
                  <a:cubicBezTo>
                    <a:pt x="2604" y="11052"/>
                    <a:pt x="2886" y="10811"/>
                    <a:pt x="2917" y="10492"/>
                  </a:cubicBezTo>
                  <a:lnTo>
                    <a:pt x="3256" y="6668"/>
                  </a:lnTo>
                  <a:cubicBezTo>
                    <a:pt x="3256" y="6668"/>
                    <a:pt x="2928" y="5564"/>
                    <a:pt x="2873" y="5390"/>
                  </a:cubicBezTo>
                  <a:cubicBezTo>
                    <a:pt x="2895" y="5193"/>
                    <a:pt x="3037" y="3543"/>
                    <a:pt x="3037" y="3543"/>
                  </a:cubicBezTo>
                  <a:lnTo>
                    <a:pt x="1224" y="320"/>
                  </a:lnTo>
                  <a:cubicBezTo>
                    <a:pt x="1102" y="115"/>
                    <a:pt x="875" y="0"/>
                    <a:pt x="642" y="0"/>
                  </a:cubicBezTo>
                  <a:close/>
                </a:path>
              </a:pathLst>
            </a:custGeom>
            <a:solidFill>
              <a:srgbClr val="FFBF00"/>
            </a:solidFill>
            <a:ln w="2450" cap="flat" cmpd="sng">
              <a:solidFill>
                <a:srgbClr val="490101"/>
              </a:solidFill>
              <a:prstDash val="solid"/>
              <a:miter lim="109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1" name="Google Shape;1721;p20"/>
            <p:cNvSpPr/>
            <p:nvPr/>
          </p:nvSpPr>
          <p:spPr>
            <a:xfrm>
              <a:off x="4344475" y="2609838"/>
              <a:ext cx="112000" cy="566545"/>
            </a:xfrm>
            <a:custGeom>
              <a:avLst/>
              <a:gdLst/>
              <a:ahLst/>
              <a:cxnLst/>
              <a:rect l="l" t="t" r="r" b="b"/>
              <a:pathLst>
                <a:path w="2240" h="11548" extrusionOk="0">
                  <a:moveTo>
                    <a:pt x="1584" y="0"/>
                  </a:moveTo>
                  <a:cubicBezTo>
                    <a:pt x="1300" y="0"/>
                    <a:pt x="1033" y="183"/>
                    <a:pt x="951" y="458"/>
                  </a:cubicBezTo>
                  <a:lnTo>
                    <a:pt x="0" y="3856"/>
                  </a:lnTo>
                  <a:cubicBezTo>
                    <a:pt x="0" y="3856"/>
                    <a:pt x="470" y="5823"/>
                    <a:pt x="503" y="5932"/>
                  </a:cubicBezTo>
                  <a:cubicBezTo>
                    <a:pt x="503" y="6052"/>
                    <a:pt x="612" y="10947"/>
                    <a:pt x="612" y="10947"/>
                  </a:cubicBezTo>
                  <a:cubicBezTo>
                    <a:pt x="623" y="11279"/>
                    <a:pt x="907" y="11548"/>
                    <a:pt x="1257" y="11548"/>
                  </a:cubicBezTo>
                  <a:cubicBezTo>
                    <a:pt x="1264" y="11548"/>
                    <a:pt x="1271" y="11548"/>
                    <a:pt x="1278" y="11547"/>
                  </a:cubicBezTo>
                  <a:cubicBezTo>
                    <a:pt x="1639" y="11537"/>
                    <a:pt x="1912" y="11263"/>
                    <a:pt x="1912" y="10936"/>
                  </a:cubicBezTo>
                  <a:cubicBezTo>
                    <a:pt x="1912" y="10925"/>
                    <a:pt x="1803" y="5779"/>
                    <a:pt x="1803" y="5779"/>
                  </a:cubicBezTo>
                  <a:cubicBezTo>
                    <a:pt x="1803" y="5779"/>
                    <a:pt x="1399" y="4140"/>
                    <a:pt x="1333" y="3878"/>
                  </a:cubicBezTo>
                  <a:cubicBezTo>
                    <a:pt x="1409" y="3616"/>
                    <a:pt x="2218" y="775"/>
                    <a:pt x="2218" y="775"/>
                  </a:cubicBezTo>
                  <a:cubicBezTo>
                    <a:pt x="2229" y="720"/>
                    <a:pt x="2240" y="666"/>
                    <a:pt x="2240" y="622"/>
                  </a:cubicBezTo>
                  <a:cubicBezTo>
                    <a:pt x="2240" y="349"/>
                    <a:pt x="2043" y="98"/>
                    <a:pt x="1748" y="21"/>
                  </a:cubicBezTo>
                  <a:cubicBezTo>
                    <a:pt x="1694" y="7"/>
                    <a:pt x="1639" y="0"/>
                    <a:pt x="1584" y="0"/>
                  </a:cubicBezTo>
                  <a:close/>
                </a:path>
              </a:pathLst>
            </a:custGeom>
            <a:solidFill>
              <a:srgbClr val="FFBF00"/>
            </a:solidFill>
            <a:ln w="2450" cap="flat" cmpd="sng">
              <a:solidFill>
                <a:srgbClr val="490101"/>
              </a:solidFill>
              <a:prstDash val="solid"/>
              <a:miter lim="109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2" name="Google Shape;1722;p20"/>
            <p:cNvSpPr/>
            <p:nvPr/>
          </p:nvSpPr>
          <p:spPr>
            <a:xfrm>
              <a:off x="4444975" y="2606695"/>
              <a:ext cx="133350" cy="547755"/>
            </a:xfrm>
            <a:custGeom>
              <a:avLst/>
              <a:gdLst/>
              <a:ahLst/>
              <a:cxnLst/>
              <a:rect l="l" t="t" r="r" b="b"/>
              <a:pathLst>
                <a:path w="2667" h="11165" extrusionOk="0">
                  <a:moveTo>
                    <a:pt x="652" y="1"/>
                  </a:moveTo>
                  <a:cubicBezTo>
                    <a:pt x="574" y="1"/>
                    <a:pt x="494" y="14"/>
                    <a:pt x="416" y="41"/>
                  </a:cubicBezTo>
                  <a:cubicBezTo>
                    <a:pt x="164" y="140"/>
                    <a:pt x="0" y="369"/>
                    <a:pt x="0" y="620"/>
                  </a:cubicBezTo>
                  <a:cubicBezTo>
                    <a:pt x="0" y="686"/>
                    <a:pt x="22" y="763"/>
                    <a:pt x="44" y="839"/>
                  </a:cubicBezTo>
                  <a:cubicBezTo>
                    <a:pt x="44" y="839"/>
                    <a:pt x="1180" y="3592"/>
                    <a:pt x="1311" y="3898"/>
                  </a:cubicBezTo>
                  <a:cubicBezTo>
                    <a:pt x="1246" y="4182"/>
                    <a:pt x="951" y="5581"/>
                    <a:pt x="951" y="5581"/>
                  </a:cubicBezTo>
                  <a:cubicBezTo>
                    <a:pt x="951" y="5581"/>
                    <a:pt x="1137" y="6706"/>
                    <a:pt x="1158" y="6892"/>
                  </a:cubicBezTo>
                  <a:cubicBezTo>
                    <a:pt x="1115" y="7088"/>
                    <a:pt x="394" y="10432"/>
                    <a:pt x="394" y="10432"/>
                  </a:cubicBezTo>
                  <a:cubicBezTo>
                    <a:pt x="383" y="10464"/>
                    <a:pt x="383" y="10508"/>
                    <a:pt x="383" y="10552"/>
                  </a:cubicBezTo>
                  <a:cubicBezTo>
                    <a:pt x="383" y="10836"/>
                    <a:pt x="590" y="11098"/>
                    <a:pt x="896" y="11153"/>
                  </a:cubicBezTo>
                  <a:cubicBezTo>
                    <a:pt x="941" y="11161"/>
                    <a:pt x="985" y="11165"/>
                    <a:pt x="1029" y="11165"/>
                  </a:cubicBezTo>
                  <a:cubicBezTo>
                    <a:pt x="1337" y="11165"/>
                    <a:pt x="1605" y="10969"/>
                    <a:pt x="1672" y="10672"/>
                  </a:cubicBezTo>
                  <a:lnTo>
                    <a:pt x="2491" y="6914"/>
                  </a:lnTo>
                  <a:cubicBezTo>
                    <a:pt x="2491" y="6914"/>
                    <a:pt x="2295" y="5788"/>
                    <a:pt x="2273" y="5603"/>
                  </a:cubicBezTo>
                  <a:cubicBezTo>
                    <a:pt x="2306" y="5417"/>
                    <a:pt x="2666" y="3789"/>
                    <a:pt x="2666" y="3789"/>
                  </a:cubicBezTo>
                  <a:lnTo>
                    <a:pt x="1257" y="391"/>
                  </a:lnTo>
                  <a:cubicBezTo>
                    <a:pt x="1156" y="147"/>
                    <a:pt x="913" y="1"/>
                    <a:pt x="652" y="1"/>
                  </a:cubicBezTo>
                  <a:close/>
                </a:path>
              </a:pathLst>
            </a:custGeom>
            <a:solidFill>
              <a:srgbClr val="FFBF00"/>
            </a:solidFill>
            <a:ln w="2450" cap="flat" cmpd="sng">
              <a:solidFill>
                <a:srgbClr val="490101"/>
              </a:solidFill>
              <a:prstDash val="solid"/>
              <a:miter lim="109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3" name="Google Shape;1723;p20"/>
            <p:cNvSpPr/>
            <p:nvPr/>
          </p:nvSpPr>
          <p:spPr>
            <a:xfrm>
              <a:off x="4569525" y="2671957"/>
              <a:ext cx="124050" cy="563503"/>
            </a:xfrm>
            <a:custGeom>
              <a:avLst/>
              <a:gdLst/>
              <a:ahLst/>
              <a:cxnLst/>
              <a:rect l="l" t="t" r="r" b="b"/>
              <a:pathLst>
                <a:path w="2481" h="11486" extrusionOk="0">
                  <a:moveTo>
                    <a:pt x="1829" y="1"/>
                  </a:moveTo>
                  <a:cubicBezTo>
                    <a:pt x="1560" y="1"/>
                    <a:pt x="1308" y="155"/>
                    <a:pt x="1213" y="406"/>
                  </a:cubicBezTo>
                  <a:lnTo>
                    <a:pt x="0" y="3738"/>
                  </a:lnTo>
                  <a:cubicBezTo>
                    <a:pt x="0" y="3738"/>
                    <a:pt x="328" y="5727"/>
                    <a:pt x="339" y="5836"/>
                  </a:cubicBezTo>
                  <a:cubicBezTo>
                    <a:pt x="339" y="5956"/>
                    <a:pt x="77" y="10840"/>
                    <a:pt x="77" y="10840"/>
                  </a:cubicBezTo>
                  <a:cubicBezTo>
                    <a:pt x="77" y="10851"/>
                    <a:pt x="77" y="10862"/>
                    <a:pt x="77" y="10872"/>
                  </a:cubicBezTo>
                  <a:cubicBezTo>
                    <a:pt x="77" y="11200"/>
                    <a:pt x="350" y="11473"/>
                    <a:pt x="700" y="11484"/>
                  </a:cubicBezTo>
                  <a:cubicBezTo>
                    <a:pt x="713" y="11485"/>
                    <a:pt x="727" y="11486"/>
                    <a:pt x="740" y="11486"/>
                  </a:cubicBezTo>
                  <a:cubicBezTo>
                    <a:pt x="1073" y="11486"/>
                    <a:pt x="1356" y="11231"/>
                    <a:pt x="1377" y="10905"/>
                  </a:cubicBezTo>
                  <a:lnTo>
                    <a:pt x="1650" y="5770"/>
                  </a:lnTo>
                  <a:cubicBezTo>
                    <a:pt x="1650" y="5770"/>
                    <a:pt x="1377" y="4110"/>
                    <a:pt x="1333" y="3847"/>
                  </a:cubicBezTo>
                  <a:cubicBezTo>
                    <a:pt x="1432" y="3585"/>
                    <a:pt x="2448" y="810"/>
                    <a:pt x="2448" y="810"/>
                  </a:cubicBezTo>
                  <a:cubicBezTo>
                    <a:pt x="2470" y="745"/>
                    <a:pt x="2480" y="679"/>
                    <a:pt x="2480" y="613"/>
                  </a:cubicBezTo>
                  <a:cubicBezTo>
                    <a:pt x="2480" y="362"/>
                    <a:pt x="2317" y="122"/>
                    <a:pt x="2043" y="34"/>
                  </a:cubicBezTo>
                  <a:cubicBezTo>
                    <a:pt x="1972" y="12"/>
                    <a:pt x="1900" y="1"/>
                    <a:pt x="1829" y="1"/>
                  </a:cubicBezTo>
                  <a:close/>
                </a:path>
              </a:pathLst>
            </a:custGeom>
            <a:solidFill>
              <a:srgbClr val="FFBF00"/>
            </a:solidFill>
            <a:ln w="2450" cap="flat" cmpd="sng">
              <a:solidFill>
                <a:srgbClr val="490101"/>
              </a:solidFill>
              <a:prstDash val="solid"/>
              <a:miter lim="109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4" name="Google Shape;1724;p20"/>
            <p:cNvSpPr/>
            <p:nvPr/>
          </p:nvSpPr>
          <p:spPr>
            <a:xfrm>
              <a:off x="4677675" y="2674903"/>
              <a:ext cx="130050" cy="548245"/>
            </a:xfrm>
            <a:custGeom>
              <a:avLst/>
              <a:gdLst/>
              <a:ahLst/>
              <a:cxnLst/>
              <a:rect l="l" t="t" r="r" b="b"/>
              <a:pathLst>
                <a:path w="2601" h="11175" extrusionOk="0">
                  <a:moveTo>
                    <a:pt x="655" y="1"/>
                  </a:moveTo>
                  <a:cubicBezTo>
                    <a:pt x="579" y="1"/>
                    <a:pt x="502" y="13"/>
                    <a:pt x="427" y="40"/>
                  </a:cubicBezTo>
                  <a:cubicBezTo>
                    <a:pt x="164" y="127"/>
                    <a:pt x="1" y="368"/>
                    <a:pt x="1" y="619"/>
                  </a:cubicBezTo>
                  <a:cubicBezTo>
                    <a:pt x="1" y="685"/>
                    <a:pt x="12" y="761"/>
                    <a:pt x="44" y="827"/>
                  </a:cubicBezTo>
                  <a:cubicBezTo>
                    <a:pt x="44" y="827"/>
                    <a:pt x="1126" y="3602"/>
                    <a:pt x="1246" y="3908"/>
                  </a:cubicBezTo>
                  <a:cubicBezTo>
                    <a:pt x="1181" y="4192"/>
                    <a:pt x="842" y="5579"/>
                    <a:pt x="842" y="5579"/>
                  </a:cubicBezTo>
                  <a:cubicBezTo>
                    <a:pt x="842" y="5579"/>
                    <a:pt x="1006" y="6705"/>
                    <a:pt x="1039" y="6890"/>
                  </a:cubicBezTo>
                  <a:cubicBezTo>
                    <a:pt x="995" y="7098"/>
                    <a:pt x="197" y="10419"/>
                    <a:pt x="197" y="10419"/>
                  </a:cubicBezTo>
                  <a:cubicBezTo>
                    <a:pt x="186" y="10463"/>
                    <a:pt x="175" y="10517"/>
                    <a:pt x="175" y="10561"/>
                  </a:cubicBezTo>
                  <a:cubicBezTo>
                    <a:pt x="175" y="10834"/>
                    <a:pt x="383" y="11097"/>
                    <a:pt x="689" y="11162"/>
                  </a:cubicBezTo>
                  <a:cubicBezTo>
                    <a:pt x="732" y="11170"/>
                    <a:pt x="776" y="11174"/>
                    <a:pt x="819" y="11174"/>
                  </a:cubicBezTo>
                  <a:cubicBezTo>
                    <a:pt x="1121" y="11174"/>
                    <a:pt x="1398" y="10979"/>
                    <a:pt x="1465" y="10692"/>
                  </a:cubicBezTo>
                  <a:lnTo>
                    <a:pt x="2361" y="6945"/>
                  </a:lnTo>
                  <a:cubicBezTo>
                    <a:pt x="2361" y="6945"/>
                    <a:pt x="2197" y="5820"/>
                    <a:pt x="2164" y="5634"/>
                  </a:cubicBezTo>
                  <a:cubicBezTo>
                    <a:pt x="2218" y="5448"/>
                    <a:pt x="2601" y="3820"/>
                    <a:pt x="2601" y="3820"/>
                  </a:cubicBezTo>
                  <a:lnTo>
                    <a:pt x="1268" y="401"/>
                  </a:lnTo>
                  <a:cubicBezTo>
                    <a:pt x="1166" y="154"/>
                    <a:pt x="919" y="1"/>
                    <a:pt x="655" y="1"/>
                  </a:cubicBezTo>
                  <a:close/>
                </a:path>
              </a:pathLst>
            </a:custGeom>
            <a:solidFill>
              <a:srgbClr val="FFBF00"/>
            </a:solidFill>
            <a:ln w="2450" cap="flat" cmpd="sng">
              <a:solidFill>
                <a:srgbClr val="490101"/>
              </a:solidFill>
              <a:prstDash val="solid"/>
              <a:miter lim="109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5" name="Google Shape;1725;p20"/>
            <p:cNvSpPr/>
            <p:nvPr/>
          </p:nvSpPr>
          <p:spPr>
            <a:xfrm>
              <a:off x="4801125" y="2695086"/>
              <a:ext cx="127900" cy="565662"/>
            </a:xfrm>
            <a:custGeom>
              <a:avLst/>
              <a:gdLst/>
              <a:ahLst/>
              <a:cxnLst/>
              <a:rect l="l" t="t" r="r" b="b"/>
              <a:pathLst>
                <a:path w="2558" h="11530" extrusionOk="0">
                  <a:moveTo>
                    <a:pt x="1279" y="0"/>
                  </a:moveTo>
                  <a:cubicBezTo>
                    <a:pt x="975" y="0"/>
                    <a:pt x="705" y="213"/>
                    <a:pt x="656" y="503"/>
                  </a:cubicBezTo>
                  <a:lnTo>
                    <a:pt x="1" y="3966"/>
                  </a:lnTo>
                  <a:cubicBezTo>
                    <a:pt x="1" y="3966"/>
                    <a:pt x="656" y="5878"/>
                    <a:pt x="689" y="5999"/>
                  </a:cubicBezTo>
                  <a:cubicBezTo>
                    <a:pt x="700" y="6119"/>
                    <a:pt x="1257" y="10981"/>
                    <a:pt x="1257" y="10981"/>
                  </a:cubicBezTo>
                  <a:cubicBezTo>
                    <a:pt x="1298" y="11298"/>
                    <a:pt x="1580" y="11530"/>
                    <a:pt x="1913" y="11530"/>
                  </a:cubicBezTo>
                  <a:cubicBezTo>
                    <a:pt x="1934" y="11530"/>
                    <a:pt x="1956" y="11529"/>
                    <a:pt x="1978" y="11527"/>
                  </a:cubicBezTo>
                  <a:cubicBezTo>
                    <a:pt x="2306" y="11494"/>
                    <a:pt x="2557" y="11221"/>
                    <a:pt x="2557" y="10915"/>
                  </a:cubicBezTo>
                  <a:cubicBezTo>
                    <a:pt x="2557" y="10893"/>
                    <a:pt x="2557" y="10871"/>
                    <a:pt x="2557" y="10849"/>
                  </a:cubicBezTo>
                  <a:lnTo>
                    <a:pt x="1967" y="5736"/>
                  </a:lnTo>
                  <a:cubicBezTo>
                    <a:pt x="1967" y="5736"/>
                    <a:pt x="1421" y="4130"/>
                    <a:pt x="1345" y="3879"/>
                  </a:cubicBezTo>
                  <a:cubicBezTo>
                    <a:pt x="1388" y="3606"/>
                    <a:pt x="1935" y="722"/>
                    <a:pt x="1935" y="722"/>
                  </a:cubicBezTo>
                  <a:cubicBezTo>
                    <a:pt x="1935" y="678"/>
                    <a:pt x="1945" y="645"/>
                    <a:pt x="1945" y="612"/>
                  </a:cubicBezTo>
                  <a:cubicBezTo>
                    <a:pt x="1945" y="317"/>
                    <a:pt x="1716" y="55"/>
                    <a:pt x="1399" y="11"/>
                  </a:cubicBezTo>
                  <a:cubicBezTo>
                    <a:pt x="1359" y="4"/>
                    <a:pt x="1319" y="0"/>
                    <a:pt x="1279" y="0"/>
                  </a:cubicBezTo>
                  <a:close/>
                </a:path>
              </a:pathLst>
            </a:custGeom>
            <a:solidFill>
              <a:srgbClr val="FFBF00"/>
            </a:solidFill>
            <a:ln w="2450" cap="flat" cmpd="sng">
              <a:solidFill>
                <a:srgbClr val="490101"/>
              </a:solidFill>
              <a:prstDash val="solid"/>
              <a:miter lim="109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6" name="Google Shape;1726;p20"/>
            <p:cNvSpPr/>
            <p:nvPr/>
          </p:nvSpPr>
          <p:spPr>
            <a:xfrm>
              <a:off x="3561625" y="3188601"/>
              <a:ext cx="126250" cy="563503"/>
            </a:xfrm>
            <a:custGeom>
              <a:avLst/>
              <a:gdLst/>
              <a:ahLst/>
              <a:cxnLst/>
              <a:rect l="l" t="t" r="r" b="b"/>
              <a:pathLst>
                <a:path w="2525" h="11486" extrusionOk="0">
                  <a:moveTo>
                    <a:pt x="1871" y="1"/>
                  </a:moveTo>
                  <a:cubicBezTo>
                    <a:pt x="1529" y="1"/>
                    <a:pt x="1246" y="255"/>
                    <a:pt x="1225" y="581"/>
                  </a:cubicBezTo>
                  <a:lnTo>
                    <a:pt x="886" y="5705"/>
                  </a:lnTo>
                  <a:cubicBezTo>
                    <a:pt x="886" y="5705"/>
                    <a:pt x="1137" y="7377"/>
                    <a:pt x="1181" y="7639"/>
                  </a:cubicBezTo>
                  <a:cubicBezTo>
                    <a:pt x="1083" y="7901"/>
                    <a:pt x="34" y="10665"/>
                    <a:pt x="34" y="10665"/>
                  </a:cubicBezTo>
                  <a:cubicBezTo>
                    <a:pt x="12" y="10731"/>
                    <a:pt x="1" y="10796"/>
                    <a:pt x="1" y="10873"/>
                  </a:cubicBezTo>
                  <a:cubicBezTo>
                    <a:pt x="1" y="11124"/>
                    <a:pt x="165" y="11353"/>
                    <a:pt x="427" y="11452"/>
                  </a:cubicBezTo>
                  <a:cubicBezTo>
                    <a:pt x="498" y="11475"/>
                    <a:pt x="571" y="11486"/>
                    <a:pt x="642" y="11486"/>
                  </a:cubicBezTo>
                  <a:cubicBezTo>
                    <a:pt x="911" y="11486"/>
                    <a:pt x="1165" y="11331"/>
                    <a:pt x="1268" y="11080"/>
                  </a:cubicBezTo>
                  <a:lnTo>
                    <a:pt x="2514" y="7759"/>
                  </a:lnTo>
                  <a:cubicBezTo>
                    <a:pt x="2514" y="7759"/>
                    <a:pt x="2219" y="5770"/>
                    <a:pt x="2197" y="5661"/>
                  </a:cubicBezTo>
                  <a:cubicBezTo>
                    <a:pt x="2208" y="5541"/>
                    <a:pt x="2514" y="657"/>
                    <a:pt x="2514" y="657"/>
                  </a:cubicBezTo>
                  <a:cubicBezTo>
                    <a:pt x="2525" y="636"/>
                    <a:pt x="2525" y="625"/>
                    <a:pt x="2525" y="614"/>
                  </a:cubicBezTo>
                  <a:cubicBezTo>
                    <a:pt x="2525" y="297"/>
                    <a:pt x="2252" y="24"/>
                    <a:pt x="1913" y="2"/>
                  </a:cubicBezTo>
                  <a:cubicBezTo>
                    <a:pt x="1899" y="1"/>
                    <a:pt x="1885" y="1"/>
                    <a:pt x="1871" y="1"/>
                  </a:cubicBezTo>
                  <a:close/>
                </a:path>
              </a:pathLst>
            </a:custGeom>
            <a:solidFill>
              <a:srgbClr val="FFBF00"/>
            </a:solidFill>
            <a:ln w="2450" cap="flat" cmpd="sng">
              <a:solidFill>
                <a:srgbClr val="490101"/>
              </a:solidFill>
              <a:prstDash val="solid"/>
              <a:miter lim="109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7" name="Google Shape;1727;p20"/>
            <p:cNvSpPr/>
            <p:nvPr/>
          </p:nvSpPr>
          <p:spPr>
            <a:xfrm>
              <a:off x="3424525" y="3179910"/>
              <a:ext cx="137700" cy="547951"/>
            </a:xfrm>
            <a:custGeom>
              <a:avLst/>
              <a:gdLst/>
              <a:ahLst/>
              <a:cxnLst/>
              <a:rect l="l" t="t" r="r" b="b"/>
              <a:pathLst>
                <a:path w="2754" h="11169" extrusionOk="0">
                  <a:moveTo>
                    <a:pt x="2090" y="0"/>
                  </a:moveTo>
                  <a:cubicBezTo>
                    <a:pt x="1806" y="0"/>
                    <a:pt x="1548" y="182"/>
                    <a:pt x="1476" y="452"/>
                  </a:cubicBezTo>
                  <a:lnTo>
                    <a:pt x="394" y="4156"/>
                  </a:lnTo>
                  <a:cubicBezTo>
                    <a:pt x="394" y="4156"/>
                    <a:pt x="503" y="5292"/>
                    <a:pt x="525" y="5478"/>
                  </a:cubicBezTo>
                  <a:cubicBezTo>
                    <a:pt x="470" y="5663"/>
                    <a:pt x="1" y="7269"/>
                    <a:pt x="1" y="7269"/>
                  </a:cubicBezTo>
                  <a:lnTo>
                    <a:pt x="1170" y="10744"/>
                  </a:lnTo>
                  <a:cubicBezTo>
                    <a:pt x="1258" y="10999"/>
                    <a:pt x="1515" y="11169"/>
                    <a:pt x="1789" y="11169"/>
                  </a:cubicBezTo>
                  <a:cubicBezTo>
                    <a:pt x="1855" y="11169"/>
                    <a:pt x="1923" y="11158"/>
                    <a:pt x="1989" y="11137"/>
                  </a:cubicBezTo>
                  <a:cubicBezTo>
                    <a:pt x="2262" y="11061"/>
                    <a:pt x="2448" y="10809"/>
                    <a:pt x="2448" y="10558"/>
                  </a:cubicBezTo>
                  <a:cubicBezTo>
                    <a:pt x="2448" y="10492"/>
                    <a:pt x="2437" y="10427"/>
                    <a:pt x="2415" y="10372"/>
                  </a:cubicBezTo>
                  <a:cubicBezTo>
                    <a:pt x="2415" y="10372"/>
                    <a:pt x="1465" y="7554"/>
                    <a:pt x="1366" y="7237"/>
                  </a:cubicBezTo>
                  <a:cubicBezTo>
                    <a:pt x="1443" y="6953"/>
                    <a:pt x="1847" y="5587"/>
                    <a:pt x="1847" y="5587"/>
                  </a:cubicBezTo>
                  <a:cubicBezTo>
                    <a:pt x="1847" y="5587"/>
                    <a:pt x="1738" y="4451"/>
                    <a:pt x="1716" y="4265"/>
                  </a:cubicBezTo>
                  <a:cubicBezTo>
                    <a:pt x="1771" y="4057"/>
                    <a:pt x="2732" y="780"/>
                    <a:pt x="2732" y="780"/>
                  </a:cubicBezTo>
                  <a:cubicBezTo>
                    <a:pt x="2743" y="725"/>
                    <a:pt x="2754" y="670"/>
                    <a:pt x="2754" y="616"/>
                  </a:cubicBezTo>
                  <a:cubicBezTo>
                    <a:pt x="2754" y="343"/>
                    <a:pt x="2568" y="102"/>
                    <a:pt x="2273" y="26"/>
                  </a:cubicBezTo>
                  <a:cubicBezTo>
                    <a:pt x="2212" y="9"/>
                    <a:pt x="2150" y="0"/>
                    <a:pt x="2090" y="0"/>
                  </a:cubicBezTo>
                  <a:close/>
                </a:path>
              </a:pathLst>
            </a:custGeom>
            <a:solidFill>
              <a:srgbClr val="FFBF00"/>
            </a:solidFill>
            <a:ln w="2450" cap="flat" cmpd="sng">
              <a:solidFill>
                <a:srgbClr val="490101"/>
              </a:solidFill>
              <a:prstDash val="solid"/>
              <a:miter lim="109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8" name="Google Shape;1728;p20"/>
            <p:cNvSpPr/>
            <p:nvPr/>
          </p:nvSpPr>
          <p:spPr>
            <a:xfrm>
              <a:off x="4087175" y="3133946"/>
              <a:ext cx="110950" cy="566545"/>
            </a:xfrm>
            <a:custGeom>
              <a:avLst/>
              <a:gdLst/>
              <a:ahLst/>
              <a:cxnLst/>
              <a:rect l="l" t="t" r="r" b="b"/>
              <a:pathLst>
                <a:path w="2219" h="11548" extrusionOk="0">
                  <a:moveTo>
                    <a:pt x="896" y="0"/>
                  </a:moveTo>
                  <a:cubicBezTo>
                    <a:pt x="546" y="11"/>
                    <a:pt x="262" y="285"/>
                    <a:pt x="262" y="623"/>
                  </a:cubicBezTo>
                  <a:cubicBezTo>
                    <a:pt x="262" y="623"/>
                    <a:pt x="415" y="5769"/>
                    <a:pt x="415" y="5769"/>
                  </a:cubicBezTo>
                  <a:cubicBezTo>
                    <a:pt x="415" y="5769"/>
                    <a:pt x="820" y="7419"/>
                    <a:pt x="885" y="7670"/>
                  </a:cubicBezTo>
                  <a:cubicBezTo>
                    <a:pt x="809" y="7943"/>
                    <a:pt x="22" y="10773"/>
                    <a:pt x="22" y="10773"/>
                  </a:cubicBezTo>
                  <a:cubicBezTo>
                    <a:pt x="11" y="10828"/>
                    <a:pt x="0" y="10882"/>
                    <a:pt x="0" y="10937"/>
                  </a:cubicBezTo>
                  <a:cubicBezTo>
                    <a:pt x="0" y="11210"/>
                    <a:pt x="197" y="11461"/>
                    <a:pt x="492" y="11527"/>
                  </a:cubicBezTo>
                  <a:cubicBezTo>
                    <a:pt x="546" y="11541"/>
                    <a:pt x="601" y="11548"/>
                    <a:pt x="656" y="11548"/>
                  </a:cubicBezTo>
                  <a:cubicBezTo>
                    <a:pt x="939" y="11548"/>
                    <a:pt x="1205" y="11365"/>
                    <a:pt x="1278" y="11090"/>
                  </a:cubicBezTo>
                  <a:lnTo>
                    <a:pt x="2218" y="7681"/>
                  </a:lnTo>
                  <a:cubicBezTo>
                    <a:pt x="2218" y="7681"/>
                    <a:pt x="1737" y="5725"/>
                    <a:pt x="1716" y="5616"/>
                  </a:cubicBezTo>
                  <a:cubicBezTo>
                    <a:pt x="1705" y="5496"/>
                    <a:pt x="1573" y="601"/>
                    <a:pt x="1573" y="601"/>
                  </a:cubicBezTo>
                  <a:cubicBezTo>
                    <a:pt x="1563" y="263"/>
                    <a:pt x="1257" y="0"/>
                    <a:pt x="896" y="0"/>
                  </a:cubicBezTo>
                  <a:close/>
                </a:path>
              </a:pathLst>
            </a:custGeom>
            <a:solidFill>
              <a:srgbClr val="FFBF00"/>
            </a:solidFill>
            <a:ln w="2450" cap="flat" cmpd="sng">
              <a:solidFill>
                <a:srgbClr val="490101"/>
              </a:solidFill>
              <a:prstDash val="solid"/>
              <a:miter lim="109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9" name="Google Shape;1729;p20"/>
            <p:cNvSpPr/>
            <p:nvPr/>
          </p:nvSpPr>
          <p:spPr>
            <a:xfrm>
              <a:off x="3951675" y="3166602"/>
              <a:ext cx="133900" cy="547559"/>
            </a:xfrm>
            <a:custGeom>
              <a:avLst/>
              <a:gdLst/>
              <a:ahLst/>
              <a:cxnLst/>
              <a:rect l="l" t="t" r="r" b="b"/>
              <a:pathLst>
                <a:path w="2678" h="11161" extrusionOk="0">
                  <a:moveTo>
                    <a:pt x="1598" y="1"/>
                  </a:moveTo>
                  <a:cubicBezTo>
                    <a:pt x="1297" y="1"/>
                    <a:pt x="1029" y="197"/>
                    <a:pt x="962" y="494"/>
                  </a:cubicBezTo>
                  <a:lnTo>
                    <a:pt x="165" y="4252"/>
                  </a:lnTo>
                  <a:cubicBezTo>
                    <a:pt x="165" y="4252"/>
                    <a:pt x="361" y="5377"/>
                    <a:pt x="383" y="5563"/>
                  </a:cubicBezTo>
                  <a:cubicBezTo>
                    <a:pt x="350" y="5760"/>
                    <a:pt x="1" y="7388"/>
                    <a:pt x="1" y="7388"/>
                  </a:cubicBezTo>
                  <a:lnTo>
                    <a:pt x="1421" y="10774"/>
                  </a:lnTo>
                  <a:cubicBezTo>
                    <a:pt x="1520" y="11014"/>
                    <a:pt x="1763" y="11160"/>
                    <a:pt x="2018" y="11160"/>
                  </a:cubicBezTo>
                  <a:cubicBezTo>
                    <a:pt x="2100" y="11160"/>
                    <a:pt x="2183" y="11145"/>
                    <a:pt x="2262" y="11113"/>
                  </a:cubicBezTo>
                  <a:cubicBezTo>
                    <a:pt x="2524" y="11026"/>
                    <a:pt x="2677" y="10796"/>
                    <a:pt x="2677" y="10545"/>
                  </a:cubicBezTo>
                  <a:cubicBezTo>
                    <a:pt x="2677" y="10468"/>
                    <a:pt x="2667" y="10392"/>
                    <a:pt x="2634" y="10316"/>
                  </a:cubicBezTo>
                  <a:cubicBezTo>
                    <a:pt x="2634" y="10316"/>
                    <a:pt x="1476" y="7573"/>
                    <a:pt x="1355" y="7267"/>
                  </a:cubicBezTo>
                  <a:cubicBezTo>
                    <a:pt x="1410" y="6983"/>
                    <a:pt x="1705" y="5585"/>
                    <a:pt x="1705" y="5585"/>
                  </a:cubicBezTo>
                  <a:cubicBezTo>
                    <a:pt x="1705" y="5585"/>
                    <a:pt x="1519" y="4459"/>
                    <a:pt x="1487" y="4274"/>
                  </a:cubicBezTo>
                  <a:cubicBezTo>
                    <a:pt x="1530" y="4077"/>
                    <a:pt x="2240" y="734"/>
                    <a:pt x="2240" y="734"/>
                  </a:cubicBezTo>
                  <a:cubicBezTo>
                    <a:pt x="2251" y="690"/>
                    <a:pt x="2251" y="657"/>
                    <a:pt x="2251" y="614"/>
                  </a:cubicBezTo>
                  <a:cubicBezTo>
                    <a:pt x="2251" y="330"/>
                    <a:pt x="2033" y="67"/>
                    <a:pt x="1727" y="13"/>
                  </a:cubicBezTo>
                  <a:cubicBezTo>
                    <a:pt x="1684" y="5"/>
                    <a:pt x="1640" y="1"/>
                    <a:pt x="1598" y="1"/>
                  </a:cubicBezTo>
                  <a:close/>
                </a:path>
              </a:pathLst>
            </a:custGeom>
            <a:solidFill>
              <a:srgbClr val="FFBF00"/>
            </a:solidFill>
            <a:ln w="2450" cap="flat" cmpd="sng">
              <a:solidFill>
                <a:srgbClr val="490101"/>
              </a:solidFill>
              <a:prstDash val="solid"/>
              <a:miter lim="109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0" name="Google Shape;1730;p20"/>
            <p:cNvSpPr/>
            <p:nvPr/>
          </p:nvSpPr>
          <p:spPr>
            <a:xfrm>
              <a:off x="3695475" y="3124862"/>
              <a:ext cx="134450" cy="548098"/>
            </a:xfrm>
            <a:custGeom>
              <a:avLst/>
              <a:gdLst/>
              <a:ahLst/>
              <a:cxnLst/>
              <a:rect l="l" t="t" r="r" b="b"/>
              <a:pathLst>
                <a:path w="2689" h="11172" extrusionOk="0">
                  <a:moveTo>
                    <a:pt x="2039" y="1"/>
                  </a:moveTo>
                  <a:cubicBezTo>
                    <a:pt x="1749" y="1"/>
                    <a:pt x="1483" y="184"/>
                    <a:pt x="1410" y="459"/>
                  </a:cubicBezTo>
                  <a:lnTo>
                    <a:pt x="372" y="4173"/>
                  </a:lnTo>
                  <a:cubicBezTo>
                    <a:pt x="372" y="4173"/>
                    <a:pt x="492" y="5299"/>
                    <a:pt x="503" y="5484"/>
                  </a:cubicBezTo>
                  <a:cubicBezTo>
                    <a:pt x="460" y="5681"/>
                    <a:pt x="1" y="7287"/>
                    <a:pt x="1" y="7287"/>
                  </a:cubicBezTo>
                  <a:lnTo>
                    <a:pt x="1202" y="10750"/>
                  </a:lnTo>
                  <a:cubicBezTo>
                    <a:pt x="1291" y="11007"/>
                    <a:pt x="1552" y="11171"/>
                    <a:pt x="1829" y="11171"/>
                  </a:cubicBezTo>
                  <a:cubicBezTo>
                    <a:pt x="1893" y="11171"/>
                    <a:pt x="1958" y="11162"/>
                    <a:pt x="2022" y="11144"/>
                  </a:cubicBezTo>
                  <a:cubicBezTo>
                    <a:pt x="2295" y="11056"/>
                    <a:pt x="2470" y="10816"/>
                    <a:pt x="2470" y="10554"/>
                  </a:cubicBezTo>
                  <a:cubicBezTo>
                    <a:pt x="2470" y="10488"/>
                    <a:pt x="2459" y="10434"/>
                    <a:pt x="2437" y="10368"/>
                  </a:cubicBezTo>
                  <a:cubicBezTo>
                    <a:pt x="2437" y="10368"/>
                    <a:pt x="1465" y="7560"/>
                    <a:pt x="1366" y="7243"/>
                  </a:cubicBezTo>
                  <a:cubicBezTo>
                    <a:pt x="1443" y="6959"/>
                    <a:pt x="1825" y="5594"/>
                    <a:pt x="1825" y="5594"/>
                  </a:cubicBezTo>
                  <a:cubicBezTo>
                    <a:pt x="1825" y="5594"/>
                    <a:pt x="1705" y="4457"/>
                    <a:pt x="1683" y="4272"/>
                  </a:cubicBezTo>
                  <a:cubicBezTo>
                    <a:pt x="1749" y="4064"/>
                    <a:pt x="2666" y="775"/>
                    <a:pt x="2666" y="775"/>
                  </a:cubicBezTo>
                  <a:cubicBezTo>
                    <a:pt x="2688" y="721"/>
                    <a:pt x="2688" y="666"/>
                    <a:pt x="2688" y="612"/>
                  </a:cubicBezTo>
                  <a:cubicBezTo>
                    <a:pt x="2688" y="349"/>
                    <a:pt x="2503" y="98"/>
                    <a:pt x="2208" y="22"/>
                  </a:cubicBezTo>
                  <a:cubicBezTo>
                    <a:pt x="2151" y="8"/>
                    <a:pt x="2095" y="1"/>
                    <a:pt x="2039" y="1"/>
                  </a:cubicBezTo>
                  <a:close/>
                </a:path>
              </a:pathLst>
            </a:custGeom>
            <a:solidFill>
              <a:srgbClr val="FFBF00"/>
            </a:solidFill>
            <a:ln w="2450" cap="flat" cmpd="sng">
              <a:solidFill>
                <a:srgbClr val="490101"/>
              </a:solidFill>
              <a:prstDash val="solid"/>
              <a:miter lim="109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1" name="Google Shape;1731;p20"/>
            <p:cNvSpPr/>
            <p:nvPr/>
          </p:nvSpPr>
          <p:spPr>
            <a:xfrm>
              <a:off x="3827125" y="3120540"/>
              <a:ext cx="119150" cy="565466"/>
            </a:xfrm>
            <a:custGeom>
              <a:avLst/>
              <a:gdLst/>
              <a:ahLst/>
              <a:cxnLst/>
              <a:rect l="l" t="t" r="r" b="b"/>
              <a:pathLst>
                <a:path w="2383" h="11526" extrusionOk="0">
                  <a:moveTo>
                    <a:pt x="1454" y="0"/>
                  </a:moveTo>
                  <a:cubicBezTo>
                    <a:pt x="1093" y="0"/>
                    <a:pt x="787" y="273"/>
                    <a:pt x="787" y="612"/>
                  </a:cubicBezTo>
                  <a:lnTo>
                    <a:pt x="667" y="5747"/>
                  </a:lnTo>
                  <a:cubicBezTo>
                    <a:pt x="667" y="5747"/>
                    <a:pt x="995" y="7408"/>
                    <a:pt x="1039" y="7659"/>
                  </a:cubicBezTo>
                  <a:cubicBezTo>
                    <a:pt x="951" y="7921"/>
                    <a:pt x="23" y="10729"/>
                    <a:pt x="23" y="10729"/>
                  </a:cubicBezTo>
                  <a:cubicBezTo>
                    <a:pt x="1" y="10784"/>
                    <a:pt x="1" y="10849"/>
                    <a:pt x="1" y="10915"/>
                  </a:cubicBezTo>
                  <a:cubicBezTo>
                    <a:pt x="1" y="11177"/>
                    <a:pt x="176" y="11417"/>
                    <a:pt x="449" y="11494"/>
                  </a:cubicBezTo>
                  <a:cubicBezTo>
                    <a:pt x="517" y="11515"/>
                    <a:pt x="585" y="11525"/>
                    <a:pt x="653" y="11525"/>
                  </a:cubicBezTo>
                  <a:cubicBezTo>
                    <a:pt x="929" y="11525"/>
                    <a:pt x="1180" y="11353"/>
                    <a:pt x="1268" y="11090"/>
                  </a:cubicBezTo>
                  <a:lnTo>
                    <a:pt x="2382" y="7736"/>
                  </a:lnTo>
                  <a:cubicBezTo>
                    <a:pt x="2382" y="7736"/>
                    <a:pt x="2000" y="5758"/>
                    <a:pt x="1978" y="5649"/>
                  </a:cubicBezTo>
                  <a:cubicBezTo>
                    <a:pt x="1978" y="5529"/>
                    <a:pt x="2087" y="623"/>
                    <a:pt x="2087" y="623"/>
                  </a:cubicBezTo>
                  <a:cubicBezTo>
                    <a:pt x="2087" y="284"/>
                    <a:pt x="1803" y="11"/>
                    <a:pt x="1454" y="0"/>
                  </a:cubicBezTo>
                  <a:close/>
                </a:path>
              </a:pathLst>
            </a:custGeom>
            <a:solidFill>
              <a:srgbClr val="FFBF00"/>
            </a:solidFill>
            <a:ln w="2450" cap="flat" cmpd="sng">
              <a:solidFill>
                <a:srgbClr val="490101"/>
              </a:solidFill>
              <a:prstDash val="solid"/>
              <a:miter lim="109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2" name="Google Shape;1732;p20"/>
            <p:cNvSpPr/>
            <p:nvPr/>
          </p:nvSpPr>
          <p:spPr>
            <a:xfrm>
              <a:off x="4597375" y="3252096"/>
              <a:ext cx="176500" cy="555899"/>
            </a:xfrm>
            <a:custGeom>
              <a:avLst/>
              <a:gdLst/>
              <a:ahLst/>
              <a:cxnLst/>
              <a:rect l="l" t="t" r="r" b="b"/>
              <a:pathLst>
                <a:path w="3530" h="11331" extrusionOk="0">
                  <a:moveTo>
                    <a:pt x="2869" y="1"/>
                  </a:moveTo>
                  <a:cubicBezTo>
                    <a:pt x="2558" y="1"/>
                    <a:pt x="2279" y="217"/>
                    <a:pt x="2229" y="522"/>
                  </a:cubicBezTo>
                  <a:lnTo>
                    <a:pt x="1399" y="5603"/>
                  </a:lnTo>
                  <a:cubicBezTo>
                    <a:pt x="1399" y="5603"/>
                    <a:pt x="1486" y="7285"/>
                    <a:pt x="1497" y="7548"/>
                  </a:cubicBezTo>
                  <a:cubicBezTo>
                    <a:pt x="1377" y="7799"/>
                    <a:pt x="55" y="10454"/>
                    <a:pt x="55" y="10454"/>
                  </a:cubicBezTo>
                  <a:cubicBezTo>
                    <a:pt x="22" y="10541"/>
                    <a:pt x="1" y="10629"/>
                    <a:pt x="1" y="10716"/>
                  </a:cubicBezTo>
                  <a:cubicBezTo>
                    <a:pt x="1" y="10945"/>
                    <a:pt x="143" y="11175"/>
                    <a:pt x="372" y="11273"/>
                  </a:cubicBezTo>
                  <a:cubicBezTo>
                    <a:pt x="462" y="11312"/>
                    <a:pt x="556" y="11330"/>
                    <a:pt x="649" y="11330"/>
                  </a:cubicBezTo>
                  <a:cubicBezTo>
                    <a:pt x="897" y="11330"/>
                    <a:pt x="1135" y="11200"/>
                    <a:pt x="1246" y="10978"/>
                  </a:cubicBezTo>
                  <a:lnTo>
                    <a:pt x="2808" y="7788"/>
                  </a:lnTo>
                  <a:cubicBezTo>
                    <a:pt x="2808" y="7788"/>
                    <a:pt x="2710" y="5778"/>
                    <a:pt x="2699" y="5668"/>
                  </a:cubicBezTo>
                  <a:cubicBezTo>
                    <a:pt x="2721" y="5548"/>
                    <a:pt x="3519" y="708"/>
                    <a:pt x="3519" y="708"/>
                  </a:cubicBezTo>
                  <a:cubicBezTo>
                    <a:pt x="3519" y="675"/>
                    <a:pt x="3529" y="643"/>
                    <a:pt x="3529" y="610"/>
                  </a:cubicBezTo>
                  <a:cubicBezTo>
                    <a:pt x="3529" y="315"/>
                    <a:pt x="3300" y="53"/>
                    <a:pt x="2972" y="9"/>
                  </a:cubicBezTo>
                  <a:cubicBezTo>
                    <a:pt x="2938" y="4"/>
                    <a:pt x="2903" y="1"/>
                    <a:pt x="2869" y="1"/>
                  </a:cubicBezTo>
                  <a:close/>
                </a:path>
              </a:pathLst>
            </a:custGeom>
            <a:solidFill>
              <a:srgbClr val="FFBF00"/>
            </a:solidFill>
            <a:ln w="2450" cap="flat" cmpd="sng">
              <a:solidFill>
                <a:srgbClr val="490101"/>
              </a:solidFill>
              <a:prstDash val="solid"/>
              <a:miter lim="109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3" name="Google Shape;1733;p20"/>
            <p:cNvSpPr/>
            <p:nvPr/>
          </p:nvSpPr>
          <p:spPr>
            <a:xfrm>
              <a:off x="4447175" y="3252046"/>
              <a:ext cx="134950" cy="547755"/>
            </a:xfrm>
            <a:custGeom>
              <a:avLst/>
              <a:gdLst/>
              <a:ahLst/>
              <a:cxnLst/>
              <a:rect l="l" t="t" r="r" b="b"/>
              <a:pathLst>
                <a:path w="2699" h="11165" extrusionOk="0">
                  <a:moveTo>
                    <a:pt x="2050" y="0"/>
                  </a:moveTo>
                  <a:cubicBezTo>
                    <a:pt x="1759" y="0"/>
                    <a:pt x="1494" y="183"/>
                    <a:pt x="1420" y="458"/>
                  </a:cubicBezTo>
                  <a:lnTo>
                    <a:pt x="372" y="4162"/>
                  </a:lnTo>
                  <a:cubicBezTo>
                    <a:pt x="372" y="4162"/>
                    <a:pt x="481" y="5298"/>
                    <a:pt x="503" y="5484"/>
                  </a:cubicBezTo>
                  <a:cubicBezTo>
                    <a:pt x="448" y="5669"/>
                    <a:pt x="0" y="7275"/>
                    <a:pt x="0" y="7275"/>
                  </a:cubicBezTo>
                  <a:lnTo>
                    <a:pt x="1191" y="10739"/>
                  </a:lnTo>
                  <a:cubicBezTo>
                    <a:pt x="1278" y="11000"/>
                    <a:pt x="1532" y="11165"/>
                    <a:pt x="1804" y="11165"/>
                  </a:cubicBezTo>
                  <a:cubicBezTo>
                    <a:pt x="1872" y="11165"/>
                    <a:pt x="1942" y="11154"/>
                    <a:pt x="2010" y="11132"/>
                  </a:cubicBezTo>
                  <a:cubicBezTo>
                    <a:pt x="2283" y="11056"/>
                    <a:pt x="2458" y="10815"/>
                    <a:pt x="2458" y="10553"/>
                  </a:cubicBezTo>
                  <a:cubicBezTo>
                    <a:pt x="2458" y="10487"/>
                    <a:pt x="2447" y="10422"/>
                    <a:pt x="2426" y="10367"/>
                  </a:cubicBezTo>
                  <a:cubicBezTo>
                    <a:pt x="2426" y="10367"/>
                    <a:pt x="1464" y="7549"/>
                    <a:pt x="1355" y="7243"/>
                  </a:cubicBezTo>
                  <a:cubicBezTo>
                    <a:pt x="1431" y="6959"/>
                    <a:pt x="1825" y="5582"/>
                    <a:pt x="1825" y="5582"/>
                  </a:cubicBezTo>
                  <a:cubicBezTo>
                    <a:pt x="1825" y="5582"/>
                    <a:pt x="1704" y="4446"/>
                    <a:pt x="1683" y="4260"/>
                  </a:cubicBezTo>
                  <a:cubicBezTo>
                    <a:pt x="1748" y="4063"/>
                    <a:pt x="2677" y="775"/>
                    <a:pt x="2677" y="775"/>
                  </a:cubicBezTo>
                  <a:cubicBezTo>
                    <a:pt x="2688" y="720"/>
                    <a:pt x="2699" y="666"/>
                    <a:pt x="2699" y="611"/>
                  </a:cubicBezTo>
                  <a:cubicBezTo>
                    <a:pt x="2699" y="338"/>
                    <a:pt x="2502" y="97"/>
                    <a:pt x="2218" y="21"/>
                  </a:cubicBezTo>
                  <a:cubicBezTo>
                    <a:pt x="2162" y="7"/>
                    <a:pt x="2105" y="0"/>
                    <a:pt x="2050" y="0"/>
                  </a:cubicBezTo>
                  <a:close/>
                </a:path>
              </a:pathLst>
            </a:custGeom>
            <a:solidFill>
              <a:srgbClr val="FFBF00"/>
            </a:solidFill>
            <a:ln w="2450" cap="flat" cmpd="sng">
              <a:solidFill>
                <a:srgbClr val="490101"/>
              </a:solidFill>
              <a:prstDash val="solid"/>
              <a:miter lim="109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4" name="Google Shape;1734;p20"/>
            <p:cNvSpPr/>
            <p:nvPr/>
          </p:nvSpPr>
          <p:spPr>
            <a:xfrm>
              <a:off x="4810975" y="3362486"/>
              <a:ext cx="190700" cy="552710"/>
            </a:xfrm>
            <a:custGeom>
              <a:avLst/>
              <a:gdLst/>
              <a:ahLst/>
              <a:cxnLst/>
              <a:rect l="l" t="t" r="r" b="b"/>
              <a:pathLst>
                <a:path w="3814" h="11266" extrusionOk="0">
                  <a:moveTo>
                    <a:pt x="3154" y="0"/>
                  </a:moveTo>
                  <a:cubicBezTo>
                    <a:pt x="2851" y="0"/>
                    <a:pt x="2582" y="205"/>
                    <a:pt x="2524" y="503"/>
                  </a:cubicBezTo>
                  <a:lnTo>
                    <a:pt x="1541" y="5551"/>
                  </a:lnTo>
                  <a:cubicBezTo>
                    <a:pt x="1541" y="5551"/>
                    <a:pt x="1585" y="7244"/>
                    <a:pt x="1585" y="7506"/>
                  </a:cubicBezTo>
                  <a:cubicBezTo>
                    <a:pt x="1464" y="7747"/>
                    <a:pt x="66" y="10380"/>
                    <a:pt x="66" y="10380"/>
                  </a:cubicBezTo>
                  <a:cubicBezTo>
                    <a:pt x="22" y="10467"/>
                    <a:pt x="0" y="10566"/>
                    <a:pt x="0" y="10653"/>
                  </a:cubicBezTo>
                  <a:cubicBezTo>
                    <a:pt x="0" y="10882"/>
                    <a:pt x="132" y="11090"/>
                    <a:pt x="361" y="11199"/>
                  </a:cubicBezTo>
                  <a:cubicBezTo>
                    <a:pt x="457" y="11244"/>
                    <a:pt x="558" y="11266"/>
                    <a:pt x="657" y="11266"/>
                  </a:cubicBezTo>
                  <a:cubicBezTo>
                    <a:pt x="895" y="11266"/>
                    <a:pt x="1119" y="11142"/>
                    <a:pt x="1235" y="10926"/>
                  </a:cubicBezTo>
                  <a:lnTo>
                    <a:pt x="2896" y="7780"/>
                  </a:lnTo>
                  <a:cubicBezTo>
                    <a:pt x="2896" y="7780"/>
                    <a:pt x="2852" y="5769"/>
                    <a:pt x="2852" y="5649"/>
                  </a:cubicBezTo>
                  <a:cubicBezTo>
                    <a:pt x="2874" y="5529"/>
                    <a:pt x="3802" y="722"/>
                    <a:pt x="3802" y="722"/>
                  </a:cubicBezTo>
                  <a:cubicBezTo>
                    <a:pt x="3813" y="689"/>
                    <a:pt x="3813" y="645"/>
                    <a:pt x="3813" y="613"/>
                  </a:cubicBezTo>
                  <a:cubicBezTo>
                    <a:pt x="3813" y="318"/>
                    <a:pt x="3595" y="66"/>
                    <a:pt x="3278" y="12"/>
                  </a:cubicBezTo>
                  <a:cubicBezTo>
                    <a:pt x="3236" y="4"/>
                    <a:pt x="3195" y="0"/>
                    <a:pt x="3154" y="0"/>
                  </a:cubicBezTo>
                  <a:close/>
                </a:path>
              </a:pathLst>
            </a:custGeom>
            <a:solidFill>
              <a:srgbClr val="FFBF00"/>
            </a:solidFill>
            <a:ln w="2450" cap="flat" cmpd="sng">
              <a:solidFill>
                <a:srgbClr val="490101"/>
              </a:solidFill>
              <a:prstDash val="solid"/>
              <a:miter lim="109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5" name="Google Shape;1735;p20"/>
            <p:cNvSpPr/>
            <p:nvPr/>
          </p:nvSpPr>
          <p:spPr>
            <a:xfrm>
              <a:off x="4718675" y="3355513"/>
              <a:ext cx="144250" cy="547510"/>
            </a:xfrm>
            <a:custGeom>
              <a:avLst/>
              <a:gdLst/>
              <a:ahLst/>
              <a:cxnLst/>
              <a:rect l="l" t="t" r="r" b="b"/>
              <a:pathLst>
                <a:path w="2885" h="11160" extrusionOk="0">
                  <a:moveTo>
                    <a:pt x="2250" y="1"/>
                  </a:moveTo>
                  <a:cubicBezTo>
                    <a:pt x="1963" y="1"/>
                    <a:pt x="1699" y="174"/>
                    <a:pt x="1617" y="438"/>
                  </a:cubicBezTo>
                  <a:lnTo>
                    <a:pt x="459" y="4120"/>
                  </a:lnTo>
                  <a:cubicBezTo>
                    <a:pt x="459" y="4120"/>
                    <a:pt x="546" y="5256"/>
                    <a:pt x="557" y="5442"/>
                  </a:cubicBezTo>
                  <a:cubicBezTo>
                    <a:pt x="503" y="5627"/>
                    <a:pt x="0" y="7222"/>
                    <a:pt x="0" y="7222"/>
                  </a:cubicBezTo>
                  <a:lnTo>
                    <a:pt x="1093" y="10719"/>
                  </a:lnTo>
                  <a:cubicBezTo>
                    <a:pt x="1173" y="10987"/>
                    <a:pt x="1429" y="11160"/>
                    <a:pt x="1711" y="11160"/>
                  </a:cubicBezTo>
                  <a:cubicBezTo>
                    <a:pt x="1774" y="11160"/>
                    <a:pt x="1838" y="11152"/>
                    <a:pt x="1901" y="11134"/>
                  </a:cubicBezTo>
                  <a:cubicBezTo>
                    <a:pt x="2185" y="11057"/>
                    <a:pt x="2371" y="10817"/>
                    <a:pt x="2371" y="10544"/>
                  </a:cubicBezTo>
                  <a:cubicBezTo>
                    <a:pt x="2371" y="10489"/>
                    <a:pt x="2360" y="10434"/>
                    <a:pt x="2338" y="10369"/>
                  </a:cubicBezTo>
                  <a:cubicBezTo>
                    <a:pt x="2338" y="10369"/>
                    <a:pt x="1453" y="7539"/>
                    <a:pt x="1355" y="7222"/>
                  </a:cubicBezTo>
                  <a:cubicBezTo>
                    <a:pt x="1442" y="6949"/>
                    <a:pt x="1868" y="5584"/>
                    <a:pt x="1868" y="5584"/>
                  </a:cubicBezTo>
                  <a:cubicBezTo>
                    <a:pt x="1868" y="5584"/>
                    <a:pt x="1792" y="4447"/>
                    <a:pt x="1770" y="4262"/>
                  </a:cubicBezTo>
                  <a:cubicBezTo>
                    <a:pt x="1835" y="4054"/>
                    <a:pt x="2862" y="787"/>
                    <a:pt x="2862" y="787"/>
                  </a:cubicBezTo>
                  <a:cubicBezTo>
                    <a:pt x="2884" y="733"/>
                    <a:pt x="2884" y="678"/>
                    <a:pt x="2884" y="612"/>
                  </a:cubicBezTo>
                  <a:cubicBezTo>
                    <a:pt x="2884" y="350"/>
                    <a:pt x="2710" y="110"/>
                    <a:pt x="2425" y="23"/>
                  </a:cubicBezTo>
                  <a:cubicBezTo>
                    <a:pt x="2367" y="8"/>
                    <a:pt x="2308" y="1"/>
                    <a:pt x="2250" y="1"/>
                  </a:cubicBezTo>
                  <a:close/>
                </a:path>
              </a:pathLst>
            </a:custGeom>
            <a:solidFill>
              <a:srgbClr val="FFBF00"/>
            </a:solidFill>
            <a:ln w="2450" cap="flat" cmpd="sng">
              <a:solidFill>
                <a:srgbClr val="490101"/>
              </a:solidFill>
              <a:prstDash val="solid"/>
              <a:miter lim="109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6" name="Google Shape;1736;p20"/>
            <p:cNvSpPr/>
            <p:nvPr/>
          </p:nvSpPr>
          <p:spPr>
            <a:xfrm>
              <a:off x="4323175" y="3168271"/>
              <a:ext cx="112000" cy="566398"/>
            </a:xfrm>
            <a:custGeom>
              <a:avLst/>
              <a:gdLst/>
              <a:ahLst/>
              <a:cxnLst/>
              <a:rect l="l" t="t" r="r" b="b"/>
              <a:pathLst>
                <a:path w="2240" h="11545" extrusionOk="0">
                  <a:moveTo>
                    <a:pt x="971" y="0"/>
                  </a:moveTo>
                  <a:cubicBezTo>
                    <a:pt x="964" y="0"/>
                    <a:pt x="958" y="0"/>
                    <a:pt x="951" y="1"/>
                  </a:cubicBezTo>
                  <a:cubicBezTo>
                    <a:pt x="590" y="12"/>
                    <a:pt x="317" y="285"/>
                    <a:pt x="317" y="613"/>
                  </a:cubicBezTo>
                  <a:cubicBezTo>
                    <a:pt x="317" y="623"/>
                    <a:pt x="437" y="5769"/>
                    <a:pt x="437" y="5769"/>
                  </a:cubicBezTo>
                  <a:cubicBezTo>
                    <a:pt x="437" y="5769"/>
                    <a:pt x="841" y="7408"/>
                    <a:pt x="896" y="7670"/>
                  </a:cubicBezTo>
                  <a:cubicBezTo>
                    <a:pt x="819" y="7933"/>
                    <a:pt x="22" y="10773"/>
                    <a:pt x="22" y="10773"/>
                  </a:cubicBezTo>
                  <a:cubicBezTo>
                    <a:pt x="11" y="10828"/>
                    <a:pt x="0" y="10872"/>
                    <a:pt x="0" y="10926"/>
                  </a:cubicBezTo>
                  <a:cubicBezTo>
                    <a:pt x="0" y="11199"/>
                    <a:pt x="197" y="11451"/>
                    <a:pt x="492" y="11527"/>
                  </a:cubicBezTo>
                  <a:cubicBezTo>
                    <a:pt x="543" y="11539"/>
                    <a:pt x="594" y="11544"/>
                    <a:pt x="646" y="11544"/>
                  </a:cubicBezTo>
                  <a:cubicBezTo>
                    <a:pt x="933" y="11544"/>
                    <a:pt x="1206" y="11368"/>
                    <a:pt x="1289" y="11090"/>
                  </a:cubicBezTo>
                  <a:lnTo>
                    <a:pt x="2240" y="7681"/>
                  </a:lnTo>
                  <a:cubicBezTo>
                    <a:pt x="2240" y="7681"/>
                    <a:pt x="1759" y="5726"/>
                    <a:pt x="1737" y="5616"/>
                  </a:cubicBezTo>
                  <a:cubicBezTo>
                    <a:pt x="1726" y="5496"/>
                    <a:pt x="1617" y="602"/>
                    <a:pt x="1617" y="602"/>
                  </a:cubicBezTo>
                  <a:cubicBezTo>
                    <a:pt x="1606" y="269"/>
                    <a:pt x="1322" y="0"/>
                    <a:pt x="971" y="0"/>
                  </a:cubicBezTo>
                  <a:close/>
                </a:path>
              </a:pathLst>
            </a:custGeom>
            <a:solidFill>
              <a:srgbClr val="FFBF00"/>
            </a:solidFill>
            <a:ln w="2450" cap="flat" cmpd="sng">
              <a:solidFill>
                <a:srgbClr val="490101"/>
              </a:solidFill>
              <a:prstDash val="solid"/>
              <a:miter lim="109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7" name="Google Shape;1737;p20"/>
            <p:cNvSpPr/>
            <p:nvPr/>
          </p:nvSpPr>
          <p:spPr>
            <a:xfrm>
              <a:off x="4176225" y="3191744"/>
              <a:ext cx="163350" cy="542260"/>
            </a:xfrm>
            <a:custGeom>
              <a:avLst/>
              <a:gdLst/>
              <a:ahLst/>
              <a:cxnLst/>
              <a:rect l="l" t="t" r="r" b="b"/>
              <a:pathLst>
                <a:path w="3267" h="11053" extrusionOk="0">
                  <a:moveTo>
                    <a:pt x="986" y="1"/>
                  </a:moveTo>
                  <a:cubicBezTo>
                    <a:pt x="653" y="1"/>
                    <a:pt x="381" y="242"/>
                    <a:pt x="350" y="561"/>
                  </a:cubicBezTo>
                  <a:lnTo>
                    <a:pt x="0" y="4385"/>
                  </a:lnTo>
                  <a:cubicBezTo>
                    <a:pt x="0" y="4385"/>
                    <a:pt x="328" y="5488"/>
                    <a:pt x="382" y="5663"/>
                  </a:cubicBezTo>
                  <a:cubicBezTo>
                    <a:pt x="372" y="5859"/>
                    <a:pt x="219" y="7509"/>
                    <a:pt x="219" y="7509"/>
                  </a:cubicBezTo>
                  <a:lnTo>
                    <a:pt x="2032" y="10732"/>
                  </a:lnTo>
                  <a:cubicBezTo>
                    <a:pt x="2154" y="10937"/>
                    <a:pt x="2381" y="11052"/>
                    <a:pt x="2614" y="11052"/>
                  </a:cubicBezTo>
                  <a:cubicBezTo>
                    <a:pt x="2717" y="11052"/>
                    <a:pt x="2820" y="11030"/>
                    <a:pt x="2917" y="10983"/>
                  </a:cubicBezTo>
                  <a:cubicBezTo>
                    <a:pt x="3136" y="10874"/>
                    <a:pt x="3267" y="10656"/>
                    <a:pt x="3267" y="10437"/>
                  </a:cubicBezTo>
                  <a:cubicBezTo>
                    <a:pt x="3267" y="10339"/>
                    <a:pt x="3234" y="10241"/>
                    <a:pt x="3179" y="10153"/>
                  </a:cubicBezTo>
                  <a:cubicBezTo>
                    <a:pt x="3179" y="10153"/>
                    <a:pt x="1715" y="7542"/>
                    <a:pt x="1551" y="7258"/>
                  </a:cubicBezTo>
                  <a:cubicBezTo>
                    <a:pt x="1573" y="6963"/>
                    <a:pt x="1704" y="5543"/>
                    <a:pt x="1704" y="5543"/>
                  </a:cubicBezTo>
                  <a:cubicBezTo>
                    <a:pt x="1704" y="5543"/>
                    <a:pt x="1377" y="4450"/>
                    <a:pt x="1322" y="4264"/>
                  </a:cubicBezTo>
                  <a:cubicBezTo>
                    <a:pt x="1344" y="4057"/>
                    <a:pt x="1639" y="670"/>
                    <a:pt x="1639" y="670"/>
                  </a:cubicBezTo>
                  <a:cubicBezTo>
                    <a:pt x="1650" y="648"/>
                    <a:pt x="1650" y="626"/>
                    <a:pt x="1650" y="615"/>
                  </a:cubicBezTo>
                  <a:cubicBezTo>
                    <a:pt x="1650" y="298"/>
                    <a:pt x="1388" y="25"/>
                    <a:pt x="1049" y="3"/>
                  </a:cubicBezTo>
                  <a:cubicBezTo>
                    <a:pt x="1028" y="1"/>
                    <a:pt x="1007" y="1"/>
                    <a:pt x="986" y="1"/>
                  </a:cubicBezTo>
                  <a:close/>
                </a:path>
              </a:pathLst>
            </a:custGeom>
            <a:solidFill>
              <a:srgbClr val="FFBF00"/>
            </a:solidFill>
            <a:ln w="2450" cap="flat" cmpd="sng">
              <a:solidFill>
                <a:srgbClr val="490101"/>
              </a:solidFill>
              <a:prstDash val="solid"/>
              <a:miter lim="109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8" name="Google Shape;1738;p20"/>
            <p:cNvSpPr/>
            <p:nvPr/>
          </p:nvSpPr>
          <p:spPr>
            <a:xfrm>
              <a:off x="5604175" y="2642444"/>
              <a:ext cx="164450" cy="449831"/>
            </a:xfrm>
            <a:custGeom>
              <a:avLst/>
              <a:gdLst/>
              <a:ahLst/>
              <a:cxnLst/>
              <a:rect l="l" t="t" r="r" b="b"/>
              <a:pathLst>
                <a:path w="3289" h="9169" extrusionOk="0">
                  <a:moveTo>
                    <a:pt x="975" y="0"/>
                  </a:moveTo>
                  <a:cubicBezTo>
                    <a:pt x="637" y="0"/>
                    <a:pt x="349" y="201"/>
                    <a:pt x="328" y="472"/>
                  </a:cubicBezTo>
                  <a:lnTo>
                    <a:pt x="0" y="3640"/>
                  </a:lnTo>
                  <a:cubicBezTo>
                    <a:pt x="0" y="3640"/>
                    <a:pt x="339" y="4547"/>
                    <a:pt x="393" y="4700"/>
                  </a:cubicBezTo>
                  <a:cubicBezTo>
                    <a:pt x="372" y="4864"/>
                    <a:pt x="230" y="6240"/>
                    <a:pt x="230" y="6240"/>
                  </a:cubicBezTo>
                  <a:lnTo>
                    <a:pt x="2065" y="8895"/>
                  </a:lnTo>
                  <a:cubicBezTo>
                    <a:pt x="2185" y="9068"/>
                    <a:pt x="2408" y="9168"/>
                    <a:pt x="2639" y="9168"/>
                  </a:cubicBezTo>
                  <a:cubicBezTo>
                    <a:pt x="2744" y="9168"/>
                    <a:pt x="2851" y="9147"/>
                    <a:pt x="2950" y="9103"/>
                  </a:cubicBezTo>
                  <a:cubicBezTo>
                    <a:pt x="3169" y="9015"/>
                    <a:pt x="3289" y="8840"/>
                    <a:pt x="3289" y="8655"/>
                  </a:cubicBezTo>
                  <a:cubicBezTo>
                    <a:pt x="3289" y="8578"/>
                    <a:pt x="3267" y="8491"/>
                    <a:pt x="3212" y="8414"/>
                  </a:cubicBezTo>
                  <a:cubicBezTo>
                    <a:pt x="3212" y="8414"/>
                    <a:pt x="1726" y="6251"/>
                    <a:pt x="1562" y="6022"/>
                  </a:cubicBezTo>
                  <a:cubicBezTo>
                    <a:pt x="1584" y="5770"/>
                    <a:pt x="1705" y="4601"/>
                    <a:pt x="1705" y="4601"/>
                  </a:cubicBezTo>
                  <a:cubicBezTo>
                    <a:pt x="1705" y="4601"/>
                    <a:pt x="1377" y="3684"/>
                    <a:pt x="1322" y="3542"/>
                  </a:cubicBezTo>
                  <a:cubicBezTo>
                    <a:pt x="1333" y="3367"/>
                    <a:pt x="1628" y="548"/>
                    <a:pt x="1628" y="548"/>
                  </a:cubicBezTo>
                  <a:cubicBezTo>
                    <a:pt x="1628" y="537"/>
                    <a:pt x="1628" y="515"/>
                    <a:pt x="1628" y="504"/>
                  </a:cubicBezTo>
                  <a:cubicBezTo>
                    <a:pt x="1628" y="242"/>
                    <a:pt x="1366" y="24"/>
                    <a:pt x="1027" y="2"/>
                  </a:cubicBezTo>
                  <a:cubicBezTo>
                    <a:pt x="1010" y="1"/>
                    <a:pt x="992" y="0"/>
                    <a:pt x="975" y="0"/>
                  </a:cubicBezTo>
                  <a:close/>
                </a:path>
              </a:pathLst>
            </a:custGeom>
            <a:solidFill>
              <a:srgbClr val="FFBF00"/>
            </a:solidFill>
            <a:ln w="2450" cap="flat" cmpd="sng">
              <a:solidFill>
                <a:srgbClr val="490101"/>
              </a:solidFill>
              <a:prstDash val="solid"/>
              <a:miter lim="109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9" name="Google Shape;1739;p20"/>
            <p:cNvSpPr/>
            <p:nvPr/>
          </p:nvSpPr>
          <p:spPr>
            <a:xfrm>
              <a:off x="5474675" y="2923625"/>
              <a:ext cx="111500" cy="461213"/>
            </a:xfrm>
            <a:custGeom>
              <a:avLst/>
              <a:gdLst/>
              <a:ahLst/>
              <a:cxnLst/>
              <a:rect l="l" t="t" r="r" b="b"/>
              <a:pathLst>
                <a:path w="2230" h="9401" extrusionOk="0">
                  <a:moveTo>
                    <a:pt x="934" y="0"/>
                  </a:moveTo>
                  <a:cubicBezTo>
                    <a:pt x="925" y="0"/>
                    <a:pt x="916" y="0"/>
                    <a:pt x="908" y="1"/>
                  </a:cubicBezTo>
                  <a:cubicBezTo>
                    <a:pt x="558" y="1"/>
                    <a:pt x="274" y="230"/>
                    <a:pt x="274" y="492"/>
                  </a:cubicBezTo>
                  <a:cubicBezTo>
                    <a:pt x="274" y="503"/>
                    <a:pt x="416" y="4699"/>
                    <a:pt x="416" y="4699"/>
                  </a:cubicBezTo>
                  <a:cubicBezTo>
                    <a:pt x="416" y="4699"/>
                    <a:pt x="820" y="6032"/>
                    <a:pt x="886" y="6239"/>
                  </a:cubicBezTo>
                  <a:cubicBezTo>
                    <a:pt x="809" y="6458"/>
                    <a:pt x="23" y="8774"/>
                    <a:pt x="23" y="8774"/>
                  </a:cubicBezTo>
                  <a:cubicBezTo>
                    <a:pt x="12" y="8818"/>
                    <a:pt x="1" y="8861"/>
                    <a:pt x="1" y="8894"/>
                  </a:cubicBezTo>
                  <a:cubicBezTo>
                    <a:pt x="1" y="9123"/>
                    <a:pt x="197" y="9320"/>
                    <a:pt x="492" y="9386"/>
                  </a:cubicBezTo>
                  <a:cubicBezTo>
                    <a:pt x="545" y="9395"/>
                    <a:pt x="597" y="9400"/>
                    <a:pt x="648" y="9400"/>
                  </a:cubicBezTo>
                  <a:cubicBezTo>
                    <a:pt x="941" y="9400"/>
                    <a:pt x="1206" y="9248"/>
                    <a:pt x="1290" y="9025"/>
                  </a:cubicBezTo>
                  <a:lnTo>
                    <a:pt x="2230" y="6250"/>
                  </a:lnTo>
                  <a:cubicBezTo>
                    <a:pt x="2230" y="6250"/>
                    <a:pt x="1749" y="4655"/>
                    <a:pt x="1716" y="4568"/>
                  </a:cubicBezTo>
                  <a:cubicBezTo>
                    <a:pt x="1716" y="4469"/>
                    <a:pt x="1574" y="481"/>
                    <a:pt x="1574" y="481"/>
                  </a:cubicBezTo>
                  <a:cubicBezTo>
                    <a:pt x="1563" y="215"/>
                    <a:pt x="1282" y="0"/>
                    <a:pt x="934" y="0"/>
                  </a:cubicBezTo>
                  <a:close/>
                </a:path>
              </a:pathLst>
            </a:custGeom>
            <a:solidFill>
              <a:srgbClr val="FFBF00"/>
            </a:solidFill>
            <a:ln w="2450" cap="flat" cmpd="sng">
              <a:solidFill>
                <a:srgbClr val="490101"/>
              </a:solidFill>
              <a:prstDash val="solid"/>
              <a:miter lim="109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0" name="Google Shape;1740;p20"/>
            <p:cNvSpPr/>
            <p:nvPr/>
          </p:nvSpPr>
          <p:spPr>
            <a:xfrm>
              <a:off x="5422775" y="2351933"/>
              <a:ext cx="141550" cy="562179"/>
            </a:xfrm>
            <a:custGeom>
              <a:avLst/>
              <a:gdLst/>
              <a:ahLst/>
              <a:cxnLst/>
              <a:rect l="l" t="t" r="r" b="b"/>
              <a:pathLst>
                <a:path w="2831" h="11459" extrusionOk="0">
                  <a:moveTo>
                    <a:pt x="2154" y="0"/>
                  </a:moveTo>
                  <a:cubicBezTo>
                    <a:pt x="1890" y="0"/>
                    <a:pt x="1643" y="154"/>
                    <a:pt x="1541" y="400"/>
                  </a:cubicBezTo>
                  <a:lnTo>
                    <a:pt x="208" y="3678"/>
                  </a:lnTo>
                  <a:cubicBezTo>
                    <a:pt x="208" y="3678"/>
                    <a:pt x="460" y="5677"/>
                    <a:pt x="471" y="5798"/>
                  </a:cubicBezTo>
                  <a:cubicBezTo>
                    <a:pt x="460" y="5918"/>
                    <a:pt x="34" y="10791"/>
                    <a:pt x="34" y="10791"/>
                  </a:cubicBezTo>
                  <a:cubicBezTo>
                    <a:pt x="1" y="11129"/>
                    <a:pt x="263" y="11424"/>
                    <a:pt x="624" y="11457"/>
                  </a:cubicBezTo>
                  <a:cubicBezTo>
                    <a:pt x="638" y="11458"/>
                    <a:pt x="653" y="11458"/>
                    <a:pt x="668" y="11458"/>
                  </a:cubicBezTo>
                  <a:cubicBezTo>
                    <a:pt x="1000" y="11458"/>
                    <a:pt x="1291" y="11224"/>
                    <a:pt x="1323" y="10900"/>
                  </a:cubicBezTo>
                  <a:cubicBezTo>
                    <a:pt x="1323" y="10900"/>
                    <a:pt x="1782" y="5776"/>
                    <a:pt x="1782" y="5776"/>
                  </a:cubicBezTo>
                  <a:cubicBezTo>
                    <a:pt x="1782" y="5776"/>
                    <a:pt x="1574" y="4093"/>
                    <a:pt x="1541" y="3831"/>
                  </a:cubicBezTo>
                  <a:cubicBezTo>
                    <a:pt x="1651" y="3580"/>
                    <a:pt x="2765" y="837"/>
                    <a:pt x="2765" y="837"/>
                  </a:cubicBezTo>
                  <a:cubicBezTo>
                    <a:pt x="2776" y="783"/>
                    <a:pt x="2798" y="728"/>
                    <a:pt x="2798" y="684"/>
                  </a:cubicBezTo>
                  <a:cubicBezTo>
                    <a:pt x="2831" y="411"/>
                    <a:pt x="2667" y="149"/>
                    <a:pt x="2383" y="40"/>
                  </a:cubicBezTo>
                  <a:cubicBezTo>
                    <a:pt x="2307" y="13"/>
                    <a:pt x="2230" y="0"/>
                    <a:pt x="2154" y="0"/>
                  </a:cubicBezTo>
                  <a:close/>
                </a:path>
              </a:pathLst>
            </a:custGeom>
            <a:solidFill>
              <a:srgbClr val="7DFF00"/>
            </a:solidFill>
            <a:ln w="2450" cap="flat" cmpd="sng">
              <a:solidFill>
                <a:srgbClr val="0F4000"/>
              </a:solidFill>
              <a:prstDash val="solid"/>
              <a:miter lim="109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1" name="Google Shape;1741;p20"/>
            <p:cNvSpPr/>
            <p:nvPr/>
          </p:nvSpPr>
          <p:spPr>
            <a:xfrm>
              <a:off x="5699225" y="2654475"/>
              <a:ext cx="157900" cy="464255"/>
            </a:xfrm>
            <a:custGeom>
              <a:avLst/>
              <a:gdLst/>
              <a:ahLst/>
              <a:cxnLst/>
              <a:rect l="l" t="t" r="r" b="b"/>
              <a:pathLst>
                <a:path w="3158" h="9463" extrusionOk="0">
                  <a:moveTo>
                    <a:pt x="2513" y="1"/>
                  </a:moveTo>
                  <a:cubicBezTo>
                    <a:pt x="2260" y="1"/>
                    <a:pt x="2019" y="117"/>
                    <a:pt x="1912" y="314"/>
                  </a:cubicBezTo>
                  <a:lnTo>
                    <a:pt x="459" y="3002"/>
                  </a:lnTo>
                  <a:cubicBezTo>
                    <a:pt x="459" y="3002"/>
                    <a:pt x="634" y="4662"/>
                    <a:pt x="645" y="4761"/>
                  </a:cubicBezTo>
                  <a:cubicBezTo>
                    <a:pt x="623" y="4859"/>
                    <a:pt x="0" y="8890"/>
                    <a:pt x="0" y="8890"/>
                  </a:cubicBezTo>
                  <a:cubicBezTo>
                    <a:pt x="0" y="8912"/>
                    <a:pt x="0" y="8934"/>
                    <a:pt x="0" y="8956"/>
                  </a:cubicBezTo>
                  <a:cubicBezTo>
                    <a:pt x="0" y="9207"/>
                    <a:pt x="241" y="9426"/>
                    <a:pt x="568" y="9459"/>
                  </a:cubicBezTo>
                  <a:cubicBezTo>
                    <a:pt x="595" y="9461"/>
                    <a:pt x="621" y="9462"/>
                    <a:pt x="647" y="9462"/>
                  </a:cubicBezTo>
                  <a:cubicBezTo>
                    <a:pt x="975" y="9462"/>
                    <a:pt x="1259" y="9274"/>
                    <a:pt x="1289" y="9011"/>
                  </a:cubicBezTo>
                  <a:lnTo>
                    <a:pt x="1945" y="4782"/>
                  </a:lnTo>
                  <a:cubicBezTo>
                    <a:pt x="1945" y="4782"/>
                    <a:pt x="1803" y="3384"/>
                    <a:pt x="1781" y="3165"/>
                  </a:cubicBezTo>
                  <a:cubicBezTo>
                    <a:pt x="1890" y="2958"/>
                    <a:pt x="3114" y="707"/>
                    <a:pt x="3114" y="707"/>
                  </a:cubicBezTo>
                  <a:cubicBezTo>
                    <a:pt x="3147" y="653"/>
                    <a:pt x="3158" y="576"/>
                    <a:pt x="3158" y="511"/>
                  </a:cubicBezTo>
                  <a:cubicBezTo>
                    <a:pt x="3158" y="314"/>
                    <a:pt x="3016" y="128"/>
                    <a:pt x="2764" y="41"/>
                  </a:cubicBezTo>
                  <a:cubicBezTo>
                    <a:pt x="2682" y="14"/>
                    <a:pt x="2597" y="1"/>
                    <a:pt x="2513" y="1"/>
                  </a:cubicBezTo>
                  <a:close/>
                </a:path>
              </a:pathLst>
            </a:custGeom>
            <a:solidFill>
              <a:srgbClr val="FFBF00"/>
            </a:solidFill>
            <a:ln w="2450" cap="flat" cmpd="sng">
              <a:solidFill>
                <a:srgbClr val="490101"/>
              </a:solidFill>
              <a:prstDash val="solid"/>
              <a:miter lim="109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2" name="Google Shape;1742;p20"/>
            <p:cNvSpPr/>
            <p:nvPr/>
          </p:nvSpPr>
          <p:spPr>
            <a:xfrm>
              <a:off x="5505825" y="2362638"/>
              <a:ext cx="128950" cy="547902"/>
            </a:xfrm>
            <a:custGeom>
              <a:avLst/>
              <a:gdLst/>
              <a:ahLst/>
              <a:cxnLst/>
              <a:rect l="l" t="t" r="r" b="b"/>
              <a:pathLst>
                <a:path w="2579" h="11168" extrusionOk="0">
                  <a:moveTo>
                    <a:pt x="656" y="1"/>
                  </a:moveTo>
                  <a:cubicBezTo>
                    <a:pt x="580" y="1"/>
                    <a:pt x="502" y="14"/>
                    <a:pt x="427" y="40"/>
                  </a:cubicBezTo>
                  <a:cubicBezTo>
                    <a:pt x="164" y="128"/>
                    <a:pt x="1" y="357"/>
                    <a:pt x="1" y="608"/>
                  </a:cubicBezTo>
                  <a:cubicBezTo>
                    <a:pt x="1" y="685"/>
                    <a:pt x="11" y="751"/>
                    <a:pt x="44" y="827"/>
                  </a:cubicBezTo>
                  <a:cubicBezTo>
                    <a:pt x="44" y="827"/>
                    <a:pt x="1104" y="3602"/>
                    <a:pt x="1224" y="3908"/>
                  </a:cubicBezTo>
                  <a:cubicBezTo>
                    <a:pt x="1159" y="4192"/>
                    <a:pt x="809" y="5580"/>
                    <a:pt x="809" y="5580"/>
                  </a:cubicBezTo>
                  <a:cubicBezTo>
                    <a:pt x="809" y="5580"/>
                    <a:pt x="973" y="6705"/>
                    <a:pt x="995" y="6891"/>
                  </a:cubicBezTo>
                  <a:cubicBezTo>
                    <a:pt x="951" y="7098"/>
                    <a:pt x="132" y="10420"/>
                    <a:pt x="132" y="10420"/>
                  </a:cubicBezTo>
                  <a:cubicBezTo>
                    <a:pt x="121" y="10463"/>
                    <a:pt x="121" y="10507"/>
                    <a:pt x="121" y="10551"/>
                  </a:cubicBezTo>
                  <a:cubicBezTo>
                    <a:pt x="121" y="10835"/>
                    <a:pt x="317" y="11086"/>
                    <a:pt x="623" y="11152"/>
                  </a:cubicBezTo>
                  <a:cubicBezTo>
                    <a:pt x="672" y="11162"/>
                    <a:pt x="721" y="11167"/>
                    <a:pt x="770" y="11167"/>
                  </a:cubicBezTo>
                  <a:cubicBezTo>
                    <a:pt x="1066" y="11167"/>
                    <a:pt x="1333" y="10974"/>
                    <a:pt x="1399" y="10693"/>
                  </a:cubicBezTo>
                  <a:lnTo>
                    <a:pt x="2317" y="6956"/>
                  </a:lnTo>
                  <a:cubicBezTo>
                    <a:pt x="2317" y="6956"/>
                    <a:pt x="2164" y="5820"/>
                    <a:pt x="2131" y="5634"/>
                  </a:cubicBezTo>
                  <a:cubicBezTo>
                    <a:pt x="2186" y="5448"/>
                    <a:pt x="2579" y="3832"/>
                    <a:pt x="2579" y="3832"/>
                  </a:cubicBezTo>
                  <a:lnTo>
                    <a:pt x="1268" y="401"/>
                  </a:lnTo>
                  <a:cubicBezTo>
                    <a:pt x="1175" y="155"/>
                    <a:pt x="923" y="1"/>
                    <a:pt x="656" y="1"/>
                  </a:cubicBezTo>
                  <a:close/>
                </a:path>
              </a:pathLst>
            </a:custGeom>
            <a:solidFill>
              <a:srgbClr val="7DFF00"/>
            </a:solidFill>
            <a:ln w="2450" cap="flat" cmpd="sng">
              <a:solidFill>
                <a:srgbClr val="0F4000"/>
              </a:solidFill>
              <a:prstDash val="solid"/>
              <a:miter lim="109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3" name="Google Shape;1743;p20"/>
            <p:cNvSpPr/>
            <p:nvPr/>
          </p:nvSpPr>
          <p:spPr>
            <a:xfrm>
              <a:off x="5615075" y="2858020"/>
              <a:ext cx="129500" cy="420248"/>
            </a:xfrm>
            <a:custGeom>
              <a:avLst/>
              <a:gdLst/>
              <a:ahLst/>
              <a:cxnLst/>
              <a:rect l="l" t="t" r="r" b="b"/>
              <a:pathLst>
                <a:path w="2590" h="8566" extrusionOk="0">
                  <a:moveTo>
                    <a:pt x="663" y="0"/>
                  </a:moveTo>
                  <a:cubicBezTo>
                    <a:pt x="635" y="0"/>
                    <a:pt x="608" y="1"/>
                    <a:pt x="580" y="4"/>
                  </a:cubicBezTo>
                  <a:cubicBezTo>
                    <a:pt x="252" y="26"/>
                    <a:pt x="1" y="222"/>
                    <a:pt x="1" y="452"/>
                  </a:cubicBezTo>
                  <a:cubicBezTo>
                    <a:pt x="1" y="474"/>
                    <a:pt x="12" y="485"/>
                    <a:pt x="12" y="506"/>
                  </a:cubicBezTo>
                  <a:lnTo>
                    <a:pt x="612" y="4297"/>
                  </a:lnTo>
                  <a:cubicBezTo>
                    <a:pt x="612" y="4297"/>
                    <a:pt x="1170" y="5499"/>
                    <a:pt x="1257" y="5674"/>
                  </a:cubicBezTo>
                  <a:cubicBezTo>
                    <a:pt x="1202" y="5882"/>
                    <a:pt x="678" y="8034"/>
                    <a:pt x="678" y="8034"/>
                  </a:cubicBezTo>
                  <a:cubicBezTo>
                    <a:pt x="678" y="8056"/>
                    <a:pt x="667" y="8089"/>
                    <a:pt x="667" y="8110"/>
                  </a:cubicBezTo>
                  <a:cubicBezTo>
                    <a:pt x="667" y="8329"/>
                    <a:pt x="897" y="8526"/>
                    <a:pt x="1213" y="8558"/>
                  </a:cubicBezTo>
                  <a:cubicBezTo>
                    <a:pt x="1251" y="8563"/>
                    <a:pt x="1289" y="8565"/>
                    <a:pt x="1327" y="8565"/>
                  </a:cubicBezTo>
                  <a:cubicBezTo>
                    <a:pt x="1633" y="8565"/>
                    <a:pt x="1909" y="8411"/>
                    <a:pt x="1967" y="8187"/>
                  </a:cubicBezTo>
                  <a:lnTo>
                    <a:pt x="2590" y="5609"/>
                  </a:lnTo>
                  <a:cubicBezTo>
                    <a:pt x="2590" y="5609"/>
                    <a:pt x="1934" y="4188"/>
                    <a:pt x="1902" y="4112"/>
                  </a:cubicBezTo>
                  <a:cubicBezTo>
                    <a:pt x="1880" y="4013"/>
                    <a:pt x="1301" y="397"/>
                    <a:pt x="1301" y="397"/>
                  </a:cubicBezTo>
                  <a:cubicBezTo>
                    <a:pt x="1271" y="175"/>
                    <a:pt x="989" y="0"/>
                    <a:pt x="663" y="0"/>
                  </a:cubicBezTo>
                  <a:close/>
                </a:path>
              </a:pathLst>
            </a:custGeom>
            <a:solidFill>
              <a:srgbClr val="FFBF00"/>
            </a:solidFill>
            <a:ln w="2450" cap="flat" cmpd="sng">
              <a:solidFill>
                <a:srgbClr val="490101"/>
              </a:solidFill>
              <a:prstDash val="solid"/>
              <a:miter lim="109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4" name="Google Shape;1744;p20"/>
            <p:cNvSpPr/>
            <p:nvPr/>
          </p:nvSpPr>
          <p:spPr>
            <a:xfrm>
              <a:off x="5553925" y="2881149"/>
              <a:ext cx="159550" cy="404254"/>
            </a:xfrm>
            <a:custGeom>
              <a:avLst/>
              <a:gdLst/>
              <a:ahLst/>
              <a:cxnLst/>
              <a:rect l="l" t="t" r="r" b="b"/>
              <a:pathLst>
                <a:path w="3191" h="8240" extrusionOk="0">
                  <a:moveTo>
                    <a:pt x="1035" y="1"/>
                  </a:moveTo>
                  <a:cubicBezTo>
                    <a:pt x="699" y="1"/>
                    <a:pt x="413" y="180"/>
                    <a:pt x="382" y="418"/>
                  </a:cubicBezTo>
                  <a:lnTo>
                    <a:pt x="0" y="3258"/>
                  </a:lnTo>
                  <a:cubicBezTo>
                    <a:pt x="0" y="3258"/>
                    <a:pt x="317" y="4078"/>
                    <a:pt x="361" y="4209"/>
                  </a:cubicBezTo>
                  <a:cubicBezTo>
                    <a:pt x="350" y="4362"/>
                    <a:pt x="175" y="5585"/>
                    <a:pt x="175" y="5585"/>
                  </a:cubicBezTo>
                  <a:lnTo>
                    <a:pt x="1956" y="7989"/>
                  </a:lnTo>
                  <a:cubicBezTo>
                    <a:pt x="2070" y="8149"/>
                    <a:pt x="2295" y="8240"/>
                    <a:pt x="2532" y="8240"/>
                  </a:cubicBezTo>
                  <a:cubicBezTo>
                    <a:pt x="2635" y="8240"/>
                    <a:pt x="2741" y="8222"/>
                    <a:pt x="2841" y="8186"/>
                  </a:cubicBezTo>
                  <a:cubicBezTo>
                    <a:pt x="3059" y="8098"/>
                    <a:pt x="3190" y="7945"/>
                    <a:pt x="3190" y="7781"/>
                  </a:cubicBezTo>
                  <a:cubicBezTo>
                    <a:pt x="3190" y="7705"/>
                    <a:pt x="3168" y="7639"/>
                    <a:pt x="3114" y="7563"/>
                  </a:cubicBezTo>
                  <a:cubicBezTo>
                    <a:pt x="3114" y="7563"/>
                    <a:pt x="1672" y="5618"/>
                    <a:pt x="1508" y="5400"/>
                  </a:cubicBezTo>
                  <a:cubicBezTo>
                    <a:pt x="1540" y="5181"/>
                    <a:pt x="1683" y="4132"/>
                    <a:pt x="1683" y="4132"/>
                  </a:cubicBezTo>
                  <a:cubicBezTo>
                    <a:pt x="1683" y="4132"/>
                    <a:pt x="1366" y="3313"/>
                    <a:pt x="1311" y="3182"/>
                  </a:cubicBezTo>
                  <a:cubicBezTo>
                    <a:pt x="1333" y="3029"/>
                    <a:pt x="1683" y="505"/>
                    <a:pt x="1683" y="505"/>
                  </a:cubicBezTo>
                  <a:cubicBezTo>
                    <a:pt x="1683" y="494"/>
                    <a:pt x="1683" y="472"/>
                    <a:pt x="1683" y="461"/>
                  </a:cubicBezTo>
                  <a:cubicBezTo>
                    <a:pt x="1683" y="232"/>
                    <a:pt x="1431" y="35"/>
                    <a:pt x="1093" y="3"/>
                  </a:cubicBezTo>
                  <a:cubicBezTo>
                    <a:pt x="1073" y="1"/>
                    <a:pt x="1054" y="1"/>
                    <a:pt x="1035" y="1"/>
                  </a:cubicBezTo>
                  <a:close/>
                </a:path>
              </a:pathLst>
            </a:custGeom>
            <a:solidFill>
              <a:srgbClr val="FFBF00"/>
            </a:solidFill>
            <a:ln w="2450" cap="flat" cmpd="sng">
              <a:solidFill>
                <a:srgbClr val="490101"/>
              </a:solidFill>
              <a:prstDash val="solid"/>
              <a:miter lim="109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5" name="Google Shape;1745;p20"/>
            <p:cNvSpPr/>
            <p:nvPr/>
          </p:nvSpPr>
          <p:spPr>
            <a:xfrm>
              <a:off x="5488875" y="2949013"/>
              <a:ext cx="277050" cy="429128"/>
            </a:xfrm>
            <a:custGeom>
              <a:avLst/>
              <a:gdLst/>
              <a:ahLst/>
              <a:cxnLst/>
              <a:rect l="l" t="t" r="r" b="b"/>
              <a:pathLst>
                <a:path w="5541" h="8747" extrusionOk="0">
                  <a:moveTo>
                    <a:pt x="4897" y="0"/>
                  </a:moveTo>
                  <a:cubicBezTo>
                    <a:pt x="4695" y="0"/>
                    <a:pt x="4497" y="72"/>
                    <a:pt x="4371" y="205"/>
                  </a:cubicBezTo>
                  <a:lnTo>
                    <a:pt x="2175" y="2521"/>
                  </a:lnTo>
                  <a:cubicBezTo>
                    <a:pt x="2175" y="2521"/>
                    <a:pt x="1869" y="4138"/>
                    <a:pt x="1847" y="4236"/>
                  </a:cubicBezTo>
                  <a:cubicBezTo>
                    <a:pt x="1804" y="4324"/>
                    <a:pt x="34" y="8071"/>
                    <a:pt x="34" y="8071"/>
                  </a:cubicBezTo>
                  <a:cubicBezTo>
                    <a:pt x="12" y="8126"/>
                    <a:pt x="1" y="8191"/>
                    <a:pt x="1" y="8246"/>
                  </a:cubicBezTo>
                  <a:cubicBezTo>
                    <a:pt x="1" y="8453"/>
                    <a:pt x="165" y="8639"/>
                    <a:pt x="427" y="8716"/>
                  </a:cubicBezTo>
                  <a:cubicBezTo>
                    <a:pt x="500" y="8737"/>
                    <a:pt x="575" y="8747"/>
                    <a:pt x="648" y="8747"/>
                  </a:cubicBezTo>
                  <a:cubicBezTo>
                    <a:pt x="915" y="8747"/>
                    <a:pt x="1163" y="8615"/>
                    <a:pt x="1257" y="8410"/>
                  </a:cubicBezTo>
                  <a:lnTo>
                    <a:pt x="3115" y="4477"/>
                  </a:lnTo>
                  <a:cubicBezTo>
                    <a:pt x="3115" y="4477"/>
                    <a:pt x="3377" y="3122"/>
                    <a:pt x="3421" y="2914"/>
                  </a:cubicBezTo>
                  <a:cubicBezTo>
                    <a:pt x="3584" y="2729"/>
                    <a:pt x="5420" y="795"/>
                    <a:pt x="5420" y="795"/>
                  </a:cubicBezTo>
                  <a:cubicBezTo>
                    <a:pt x="5507" y="707"/>
                    <a:pt x="5540" y="598"/>
                    <a:pt x="5540" y="500"/>
                  </a:cubicBezTo>
                  <a:cubicBezTo>
                    <a:pt x="5540" y="347"/>
                    <a:pt x="5453" y="194"/>
                    <a:pt x="5278" y="96"/>
                  </a:cubicBezTo>
                  <a:cubicBezTo>
                    <a:pt x="5162" y="31"/>
                    <a:pt x="5028" y="0"/>
                    <a:pt x="4897" y="0"/>
                  </a:cubicBezTo>
                  <a:close/>
                </a:path>
              </a:pathLst>
            </a:custGeom>
            <a:solidFill>
              <a:srgbClr val="FFBF00"/>
            </a:solidFill>
            <a:ln w="2450" cap="flat" cmpd="sng">
              <a:solidFill>
                <a:srgbClr val="490101"/>
              </a:solidFill>
              <a:prstDash val="solid"/>
              <a:miter lim="109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6" name="Google Shape;1746;p20"/>
            <p:cNvSpPr/>
            <p:nvPr/>
          </p:nvSpPr>
          <p:spPr>
            <a:xfrm>
              <a:off x="5379625" y="2428637"/>
              <a:ext cx="147000" cy="560069"/>
            </a:xfrm>
            <a:custGeom>
              <a:avLst/>
              <a:gdLst/>
              <a:ahLst/>
              <a:cxnLst/>
              <a:rect l="l" t="t" r="r" b="b"/>
              <a:pathLst>
                <a:path w="2940" h="11416" extrusionOk="0">
                  <a:moveTo>
                    <a:pt x="606" y="1"/>
                  </a:moveTo>
                  <a:cubicBezTo>
                    <a:pt x="539" y="1"/>
                    <a:pt x="471" y="13"/>
                    <a:pt x="405" y="40"/>
                  </a:cubicBezTo>
                  <a:cubicBezTo>
                    <a:pt x="143" y="149"/>
                    <a:pt x="1" y="434"/>
                    <a:pt x="66" y="729"/>
                  </a:cubicBezTo>
                  <a:cubicBezTo>
                    <a:pt x="77" y="761"/>
                    <a:pt x="88" y="794"/>
                    <a:pt x="99" y="827"/>
                  </a:cubicBezTo>
                  <a:cubicBezTo>
                    <a:pt x="99" y="827"/>
                    <a:pt x="1192" y="3569"/>
                    <a:pt x="1290" y="3820"/>
                  </a:cubicBezTo>
                  <a:cubicBezTo>
                    <a:pt x="1279" y="4083"/>
                    <a:pt x="1148" y="5754"/>
                    <a:pt x="1148" y="5754"/>
                  </a:cubicBezTo>
                  <a:lnTo>
                    <a:pt x="1738" y="10856"/>
                  </a:lnTo>
                  <a:cubicBezTo>
                    <a:pt x="1738" y="10878"/>
                    <a:pt x="1749" y="10900"/>
                    <a:pt x="1749" y="10922"/>
                  </a:cubicBezTo>
                  <a:cubicBezTo>
                    <a:pt x="1811" y="11203"/>
                    <a:pt x="2063" y="11415"/>
                    <a:pt x="2342" y="11415"/>
                  </a:cubicBezTo>
                  <a:cubicBezTo>
                    <a:pt x="2355" y="11415"/>
                    <a:pt x="2369" y="11415"/>
                    <a:pt x="2383" y="11414"/>
                  </a:cubicBezTo>
                  <a:cubicBezTo>
                    <a:pt x="2710" y="11392"/>
                    <a:pt x="2940" y="11097"/>
                    <a:pt x="2896" y="10758"/>
                  </a:cubicBezTo>
                  <a:cubicBezTo>
                    <a:pt x="2896" y="10758"/>
                    <a:pt x="2328" y="5907"/>
                    <a:pt x="2317" y="5776"/>
                  </a:cubicBezTo>
                  <a:cubicBezTo>
                    <a:pt x="2328" y="5667"/>
                    <a:pt x="2481" y="3678"/>
                    <a:pt x="2481" y="3678"/>
                  </a:cubicBezTo>
                  <a:lnTo>
                    <a:pt x="1170" y="401"/>
                  </a:lnTo>
                  <a:cubicBezTo>
                    <a:pt x="1068" y="155"/>
                    <a:pt x="841" y="1"/>
                    <a:pt x="606" y="1"/>
                  </a:cubicBezTo>
                  <a:close/>
                </a:path>
              </a:pathLst>
            </a:custGeom>
            <a:solidFill>
              <a:srgbClr val="FFBF00"/>
            </a:solidFill>
            <a:ln w="2450" cap="flat" cmpd="sng">
              <a:solidFill>
                <a:srgbClr val="490101"/>
              </a:solidFill>
              <a:prstDash val="solid"/>
              <a:miter lim="109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7" name="Google Shape;1747;p20"/>
            <p:cNvSpPr/>
            <p:nvPr/>
          </p:nvSpPr>
          <p:spPr>
            <a:xfrm>
              <a:off x="5325025" y="2450587"/>
              <a:ext cx="140950" cy="546430"/>
            </a:xfrm>
            <a:custGeom>
              <a:avLst/>
              <a:gdLst/>
              <a:ahLst/>
              <a:cxnLst/>
              <a:rect l="l" t="t" r="r" b="b"/>
              <a:pathLst>
                <a:path w="2819" h="11138" extrusionOk="0">
                  <a:moveTo>
                    <a:pt x="1273" y="0"/>
                  </a:moveTo>
                  <a:cubicBezTo>
                    <a:pt x="963" y="0"/>
                    <a:pt x="683" y="217"/>
                    <a:pt x="634" y="522"/>
                  </a:cubicBezTo>
                  <a:lnTo>
                    <a:pt x="11" y="4313"/>
                  </a:lnTo>
                  <a:cubicBezTo>
                    <a:pt x="11" y="4313"/>
                    <a:pt x="262" y="5427"/>
                    <a:pt x="295" y="5613"/>
                  </a:cubicBezTo>
                  <a:cubicBezTo>
                    <a:pt x="262" y="5810"/>
                    <a:pt x="0" y="7449"/>
                    <a:pt x="0" y="7449"/>
                  </a:cubicBezTo>
                  <a:lnTo>
                    <a:pt x="1574" y="10770"/>
                  </a:lnTo>
                  <a:cubicBezTo>
                    <a:pt x="1687" y="11004"/>
                    <a:pt x="1926" y="11137"/>
                    <a:pt x="2175" y="11137"/>
                  </a:cubicBezTo>
                  <a:cubicBezTo>
                    <a:pt x="2263" y="11137"/>
                    <a:pt x="2351" y="11121"/>
                    <a:pt x="2437" y="11087"/>
                  </a:cubicBezTo>
                  <a:cubicBezTo>
                    <a:pt x="2677" y="10978"/>
                    <a:pt x="2819" y="10759"/>
                    <a:pt x="2819" y="10519"/>
                  </a:cubicBezTo>
                  <a:cubicBezTo>
                    <a:pt x="2819" y="10431"/>
                    <a:pt x="2797" y="10355"/>
                    <a:pt x="2764" y="10267"/>
                  </a:cubicBezTo>
                  <a:cubicBezTo>
                    <a:pt x="2764" y="10267"/>
                    <a:pt x="1486" y="7569"/>
                    <a:pt x="1344" y="7274"/>
                  </a:cubicBezTo>
                  <a:cubicBezTo>
                    <a:pt x="1388" y="6990"/>
                    <a:pt x="1617" y="5580"/>
                    <a:pt x="1617" y="5580"/>
                  </a:cubicBezTo>
                  <a:cubicBezTo>
                    <a:pt x="1617" y="5580"/>
                    <a:pt x="1377" y="4466"/>
                    <a:pt x="1333" y="4280"/>
                  </a:cubicBezTo>
                  <a:cubicBezTo>
                    <a:pt x="1366" y="4073"/>
                    <a:pt x="1923" y="708"/>
                    <a:pt x="1923" y="708"/>
                  </a:cubicBezTo>
                  <a:cubicBezTo>
                    <a:pt x="1923" y="675"/>
                    <a:pt x="1934" y="642"/>
                    <a:pt x="1934" y="609"/>
                  </a:cubicBezTo>
                  <a:cubicBezTo>
                    <a:pt x="1934" y="314"/>
                    <a:pt x="1705" y="52"/>
                    <a:pt x="1377" y="8"/>
                  </a:cubicBezTo>
                  <a:cubicBezTo>
                    <a:pt x="1342" y="3"/>
                    <a:pt x="1308" y="0"/>
                    <a:pt x="1273" y="0"/>
                  </a:cubicBezTo>
                  <a:close/>
                </a:path>
              </a:pathLst>
            </a:custGeom>
            <a:solidFill>
              <a:srgbClr val="FFBF00"/>
            </a:solidFill>
            <a:ln w="2450" cap="flat" cmpd="sng">
              <a:solidFill>
                <a:srgbClr val="490101"/>
              </a:solidFill>
              <a:prstDash val="solid"/>
              <a:miter lim="109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8" name="Google Shape;1748;p20"/>
            <p:cNvSpPr/>
            <p:nvPr/>
          </p:nvSpPr>
          <p:spPr>
            <a:xfrm>
              <a:off x="5273125" y="2572861"/>
              <a:ext cx="138800" cy="504926"/>
            </a:xfrm>
            <a:custGeom>
              <a:avLst/>
              <a:gdLst/>
              <a:ahLst/>
              <a:cxnLst/>
              <a:rect l="l" t="t" r="r" b="b"/>
              <a:pathLst>
                <a:path w="2776" h="10292" extrusionOk="0">
                  <a:moveTo>
                    <a:pt x="651" y="1"/>
                  </a:moveTo>
                  <a:cubicBezTo>
                    <a:pt x="572" y="1"/>
                    <a:pt x="492" y="14"/>
                    <a:pt x="415" y="42"/>
                  </a:cubicBezTo>
                  <a:cubicBezTo>
                    <a:pt x="197" y="108"/>
                    <a:pt x="66" y="272"/>
                    <a:pt x="22" y="457"/>
                  </a:cubicBezTo>
                  <a:cubicBezTo>
                    <a:pt x="0" y="556"/>
                    <a:pt x="22" y="665"/>
                    <a:pt x="66" y="774"/>
                  </a:cubicBezTo>
                  <a:cubicBezTo>
                    <a:pt x="66" y="774"/>
                    <a:pt x="1290" y="3309"/>
                    <a:pt x="1432" y="3593"/>
                  </a:cubicBezTo>
                  <a:cubicBezTo>
                    <a:pt x="1377" y="3855"/>
                    <a:pt x="1115" y="5133"/>
                    <a:pt x="1115" y="5133"/>
                  </a:cubicBezTo>
                  <a:cubicBezTo>
                    <a:pt x="1115" y="5133"/>
                    <a:pt x="1344" y="6171"/>
                    <a:pt x="1377" y="6346"/>
                  </a:cubicBezTo>
                  <a:cubicBezTo>
                    <a:pt x="1344" y="6532"/>
                    <a:pt x="721" y="9613"/>
                    <a:pt x="721" y="9613"/>
                  </a:cubicBezTo>
                  <a:cubicBezTo>
                    <a:pt x="667" y="9919"/>
                    <a:pt x="896" y="10214"/>
                    <a:pt x="1257" y="10279"/>
                  </a:cubicBezTo>
                  <a:cubicBezTo>
                    <a:pt x="1302" y="10288"/>
                    <a:pt x="1347" y="10292"/>
                    <a:pt x="1392" y="10292"/>
                  </a:cubicBezTo>
                  <a:cubicBezTo>
                    <a:pt x="1690" y="10292"/>
                    <a:pt x="1954" y="10108"/>
                    <a:pt x="2011" y="9842"/>
                  </a:cubicBezTo>
                  <a:lnTo>
                    <a:pt x="2699" y="6368"/>
                  </a:lnTo>
                  <a:cubicBezTo>
                    <a:pt x="2699" y="6368"/>
                    <a:pt x="2480" y="5341"/>
                    <a:pt x="2437" y="5166"/>
                  </a:cubicBezTo>
                  <a:cubicBezTo>
                    <a:pt x="2469" y="4991"/>
                    <a:pt x="2775" y="3495"/>
                    <a:pt x="2775" y="3495"/>
                  </a:cubicBezTo>
                  <a:lnTo>
                    <a:pt x="1268" y="359"/>
                  </a:lnTo>
                  <a:cubicBezTo>
                    <a:pt x="1159" y="141"/>
                    <a:pt x="909" y="1"/>
                    <a:pt x="651" y="1"/>
                  </a:cubicBezTo>
                  <a:close/>
                </a:path>
              </a:pathLst>
            </a:custGeom>
            <a:solidFill>
              <a:srgbClr val="FFBF00"/>
            </a:solidFill>
            <a:ln w="2450" cap="flat" cmpd="sng">
              <a:solidFill>
                <a:srgbClr val="490101"/>
              </a:solidFill>
              <a:prstDash val="solid"/>
              <a:miter lim="109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9" name="Google Shape;1749;p20"/>
            <p:cNvSpPr/>
            <p:nvPr/>
          </p:nvSpPr>
          <p:spPr>
            <a:xfrm>
              <a:off x="5161675" y="2607039"/>
              <a:ext cx="119150" cy="566201"/>
            </a:xfrm>
            <a:custGeom>
              <a:avLst/>
              <a:gdLst/>
              <a:ahLst/>
              <a:cxnLst/>
              <a:rect l="l" t="t" r="r" b="b"/>
              <a:pathLst>
                <a:path w="2383" h="11541" extrusionOk="0">
                  <a:moveTo>
                    <a:pt x="1379" y="1"/>
                  </a:moveTo>
                  <a:cubicBezTo>
                    <a:pt x="1076" y="1"/>
                    <a:pt x="801" y="197"/>
                    <a:pt x="743" y="493"/>
                  </a:cubicBezTo>
                  <a:lnTo>
                    <a:pt x="1" y="3935"/>
                  </a:lnTo>
                  <a:cubicBezTo>
                    <a:pt x="1" y="3935"/>
                    <a:pt x="601" y="5869"/>
                    <a:pt x="645" y="5978"/>
                  </a:cubicBezTo>
                  <a:cubicBezTo>
                    <a:pt x="656" y="6098"/>
                    <a:pt x="1082" y="10971"/>
                    <a:pt x="1082" y="10971"/>
                  </a:cubicBezTo>
                  <a:cubicBezTo>
                    <a:pt x="1114" y="11296"/>
                    <a:pt x="1407" y="11540"/>
                    <a:pt x="1739" y="11540"/>
                  </a:cubicBezTo>
                  <a:cubicBezTo>
                    <a:pt x="1753" y="11540"/>
                    <a:pt x="1767" y="11540"/>
                    <a:pt x="1781" y="11539"/>
                  </a:cubicBezTo>
                  <a:cubicBezTo>
                    <a:pt x="2131" y="11506"/>
                    <a:pt x="2382" y="11244"/>
                    <a:pt x="2382" y="10927"/>
                  </a:cubicBezTo>
                  <a:cubicBezTo>
                    <a:pt x="2382" y="10905"/>
                    <a:pt x="2382" y="10894"/>
                    <a:pt x="2382" y="10872"/>
                  </a:cubicBezTo>
                  <a:lnTo>
                    <a:pt x="1923" y="5748"/>
                  </a:lnTo>
                  <a:cubicBezTo>
                    <a:pt x="1923" y="5748"/>
                    <a:pt x="1421" y="4131"/>
                    <a:pt x="1344" y="3880"/>
                  </a:cubicBezTo>
                  <a:cubicBezTo>
                    <a:pt x="1410" y="3607"/>
                    <a:pt x="2022" y="734"/>
                    <a:pt x="2022" y="734"/>
                  </a:cubicBezTo>
                  <a:cubicBezTo>
                    <a:pt x="2022" y="690"/>
                    <a:pt x="2033" y="646"/>
                    <a:pt x="2033" y="613"/>
                  </a:cubicBezTo>
                  <a:cubicBezTo>
                    <a:pt x="2033" y="329"/>
                    <a:pt x="1814" y="67"/>
                    <a:pt x="1508" y="13"/>
                  </a:cubicBezTo>
                  <a:cubicBezTo>
                    <a:pt x="1465" y="4"/>
                    <a:pt x="1422" y="1"/>
                    <a:pt x="1379" y="1"/>
                  </a:cubicBezTo>
                  <a:close/>
                </a:path>
              </a:pathLst>
            </a:custGeom>
            <a:solidFill>
              <a:srgbClr val="FFBF00"/>
            </a:solidFill>
            <a:ln w="2450" cap="flat" cmpd="sng">
              <a:solidFill>
                <a:srgbClr val="490101"/>
              </a:solidFill>
              <a:prstDash val="solid"/>
              <a:miter lim="109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0" name="Google Shape;1750;p20"/>
            <p:cNvSpPr/>
            <p:nvPr/>
          </p:nvSpPr>
          <p:spPr>
            <a:xfrm>
              <a:off x="5087925" y="2655801"/>
              <a:ext cx="147000" cy="560363"/>
            </a:xfrm>
            <a:custGeom>
              <a:avLst/>
              <a:gdLst/>
              <a:ahLst/>
              <a:cxnLst/>
              <a:rect l="l" t="t" r="r" b="b"/>
              <a:pathLst>
                <a:path w="2940" h="11422" extrusionOk="0">
                  <a:moveTo>
                    <a:pt x="601" y="1"/>
                  </a:moveTo>
                  <a:cubicBezTo>
                    <a:pt x="535" y="1"/>
                    <a:pt x="469" y="12"/>
                    <a:pt x="405" y="36"/>
                  </a:cubicBezTo>
                  <a:cubicBezTo>
                    <a:pt x="143" y="145"/>
                    <a:pt x="1" y="440"/>
                    <a:pt x="66" y="724"/>
                  </a:cubicBezTo>
                  <a:cubicBezTo>
                    <a:pt x="77" y="757"/>
                    <a:pt x="77" y="790"/>
                    <a:pt x="99" y="833"/>
                  </a:cubicBezTo>
                  <a:cubicBezTo>
                    <a:pt x="99" y="833"/>
                    <a:pt x="1191" y="3565"/>
                    <a:pt x="1290" y="3827"/>
                  </a:cubicBezTo>
                  <a:cubicBezTo>
                    <a:pt x="1279" y="4078"/>
                    <a:pt x="1148" y="5750"/>
                    <a:pt x="1148" y="5750"/>
                  </a:cubicBezTo>
                  <a:lnTo>
                    <a:pt x="1738" y="10852"/>
                  </a:lnTo>
                  <a:cubicBezTo>
                    <a:pt x="1738" y="10874"/>
                    <a:pt x="1749" y="10896"/>
                    <a:pt x="1749" y="10917"/>
                  </a:cubicBezTo>
                  <a:cubicBezTo>
                    <a:pt x="1811" y="11209"/>
                    <a:pt x="2063" y="11421"/>
                    <a:pt x="2342" y="11421"/>
                  </a:cubicBezTo>
                  <a:cubicBezTo>
                    <a:pt x="2355" y="11421"/>
                    <a:pt x="2369" y="11421"/>
                    <a:pt x="2382" y="11420"/>
                  </a:cubicBezTo>
                  <a:cubicBezTo>
                    <a:pt x="2710" y="11387"/>
                    <a:pt x="2940" y="11092"/>
                    <a:pt x="2896" y="10754"/>
                  </a:cubicBezTo>
                  <a:cubicBezTo>
                    <a:pt x="2896" y="10754"/>
                    <a:pt x="2328" y="5903"/>
                    <a:pt x="2317" y="5782"/>
                  </a:cubicBezTo>
                  <a:cubicBezTo>
                    <a:pt x="2328" y="5662"/>
                    <a:pt x="2481" y="3685"/>
                    <a:pt x="2481" y="3685"/>
                  </a:cubicBezTo>
                  <a:lnTo>
                    <a:pt x="1170" y="396"/>
                  </a:lnTo>
                  <a:cubicBezTo>
                    <a:pt x="1067" y="148"/>
                    <a:pt x="837" y="1"/>
                    <a:pt x="601" y="1"/>
                  </a:cubicBezTo>
                  <a:close/>
                </a:path>
              </a:pathLst>
            </a:custGeom>
            <a:solidFill>
              <a:srgbClr val="FFBF00"/>
            </a:solidFill>
            <a:ln w="2450" cap="flat" cmpd="sng">
              <a:solidFill>
                <a:srgbClr val="490101"/>
              </a:solidFill>
              <a:prstDash val="solid"/>
              <a:miter lim="109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1" name="Google Shape;1751;p20"/>
            <p:cNvSpPr/>
            <p:nvPr/>
          </p:nvSpPr>
          <p:spPr>
            <a:xfrm>
              <a:off x="5033325" y="2677653"/>
              <a:ext cx="140950" cy="546528"/>
            </a:xfrm>
            <a:custGeom>
              <a:avLst/>
              <a:gdLst/>
              <a:ahLst/>
              <a:cxnLst/>
              <a:rect l="l" t="t" r="r" b="b"/>
              <a:pathLst>
                <a:path w="2819" h="11140" extrusionOk="0">
                  <a:moveTo>
                    <a:pt x="1291" y="0"/>
                  </a:moveTo>
                  <a:cubicBezTo>
                    <a:pt x="973" y="0"/>
                    <a:pt x="684" y="218"/>
                    <a:pt x="634" y="519"/>
                  </a:cubicBezTo>
                  <a:lnTo>
                    <a:pt x="11" y="4310"/>
                  </a:lnTo>
                  <a:cubicBezTo>
                    <a:pt x="11" y="4310"/>
                    <a:pt x="262" y="5436"/>
                    <a:pt x="295" y="5611"/>
                  </a:cubicBezTo>
                  <a:cubicBezTo>
                    <a:pt x="262" y="5807"/>
                    <a:pt x="0" y="7446"/>
                    <a:pt x="0" y="7446"/>
                  </a:cubicBezTo>
                  <a:lnTo>
                    <a:pt x="1573" y="10778"/>
                  </a:lnTo>
                  <a:cubicBezTo>
                    <a:pt x="1678" y="11003"/>
                    <a:pt x="1918" y="11140"/>
                    <a:pt x="2168" y="11140"/>
                  </a:cubicBezTo>
                  <a:cubicBezTo>
                    <a:pt x="2258" y="11140"/>
                    <a:pt x="2350" y="11122"/>
                    <a:pt x="2436" y="11084"/>
                  </a:cubicBezTo>
                  <a:cubicBezTo>
                    <a:pt x="2677" y="10986"/>
                    <a:pt x="2819" y="10756"/>
                    <a:pt x="2819" y="10527"/>
                  </a:cubicBezTo>
                  <a:cubicBezTo>
                    <a:pt x="2819" y="10440"/>
                    <a:pt x="2797" y="10352"/>
                    <a:pt x="2764" y="10276"/>
                  </a:cubicBezTo>
                  <a:cubicBezTo>
                    <a:pt x="2764" y="10276"/>
                    <a:pt x="1486" y="7577"/>
                    <a:pt x="1344" y="7271"/>
                  </a:cubicBezTo>
                  <a:cubicBezTo>
                    <a:pt x="1388" y="6987"/>
                    <a:pt x="1617" y="5578"/>
                    <a:pt x="1617" y="5578"/>
                  </a:cubicBezTo>
                  <a:cubicBezTo>
                    <a:pt x="1617" y="5578"/>
                    <a:pt x="1377" y="4463"/>
                    <a:pt x="1333" y="4278"/>
                  </a:cubicBezTo>
                  <a:cubicBezTo>
                    <a:pt x="1366" y="4070"/>
                    <a:pt x="1923" y="705"/>
                    <a:pt x="1923" y="705"/>
                  </a:cubicBezTo>
                  <a:cubicBezTo>
                    <a:pt x="1923" y="683"/>
                    <a:pt x="1923" y="650"/>
                    <a:pt x="1923" y="618"/>
                  </a:cubicBezTo>
                  <a:cubicBezTo>
                    <a:pt x="1923" y="312"/>
                    <a:pt x="1704" y="60"/>
                    <a:pt x="1377" y="6"/>
                  </a:cubicBezTo>
                  <a:cubicBezTo>
                    <a:pt x="1348" y="2"/>
                    <a:pt x="1319" y="0"/>
                    <a:pt x="1291" y="0"/>
                  </a:cubicBezTo>
                  <a:close/>
                </a:path>
              </a:pathLst>
            </a:custGeom>
            <a:solidFill>
              <a:srgbClr val="FFBF00"/>
            </a:solidFill>
            <a:ln w="2450" cap="flat" cmpd="sng">
              <a:solidFill>
                <a:srgbClr val="490101"/>
              </a:solidFill>
              <a:prstDash val="solid"/>
              <a:miter lim="109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2" name="Google Shape;1752;p20"/>
            <p:cNvSpPr/>
            <p:nvPr/>
          </p:nvSpPr>
          <p:spPr>
            <a:xfrm>
              <a:off x="4928975" y="2710112"/>
              <a:ext cx="189600" cy="534460"/>
            </a:xfrm>
            <a:custGeom>
              <a:avLst/>
              <a:gdLst/>
              <a:ahLst/>
              <a:cxnLst/>
              <a:rect l="l" t="t" r="r" b="b"/>
              <a:pathLst>
                <a:path w="3792" h="10894" extrusionOk="0">
                  <a:moveTo>
                    <a:pt x="648" y="1"/>
                  </a:moveTo>
                  <a:cubicBezTo>
                    <a:pt x="527" y="1"/>
                    <a:pt x="405" y="32"/>
                    <a:pt x="295" y="99"/>
                  </a:cubicBezTo>
                  <a:cubicBezTo>
                    <a:pt x="110" y="219"/>
                    <a:pt x="0" y="416"/>
                    <a:pt x="0" y="612"/>
                  </a:cubicBezTo>
                  <a:cubicBezTo>
                    <a:pt x="0" y="732"/>
                    <a:pt x="33" y="842"/>
                    <a:pt x="110" y="951"/>
                  </a:cubicBezTo>
                  <a:cubicBezTo>
                    <a:pt x="110" y="951"/>
                    <a:pt x="1803" y="3431"/>
                    <a:pt x="2000" y="3704"/>
                  </a:cubicBezTo>
                  <a:lnTo>
                    <a:pt x="2000" y="5419"/>
                  </a:lnTo>
                  <a:cubicBezTo>
                    <a:pt x="2000" y="5419"/>
                    <a:pt x="2415" y="6479"/>
                    <a:pt x="2491" y="6654"/>
                  </a:cubicBezTo>
                  <a:lnTo>
                    <a:pt x="2491" y="10270"/>
                  </a:lnTo>
                  <a:cubicBezTo>
                    <a:pt x="2491" y="10609"/>
                    <a:pt x="2775" y="10893"/>
                    <a:pt x="3136" y="10893"/>
                  </a:cubicBezTo>
                  <a:cubicBezTo>
                    <a:pt x="3496" y="10893"/>
                    <a:pt x="3791" y="10609"/>
                    <a:pt x="3791" y="10270"/>
                  </a:cubicBezTo>
                  <a:lnTo>
                    <a:pt x="3791" y="6435"/>
                  </a:lnTo>
                  <a:cubicBezTo>
                    <a:pt x="3791" y="6435"/>
                    <a:pt x="3365" y="5365"/>
                    <a:pt x="3300" y="5190"/>
                  </a:cubicBezTo>
                  <a:lnTo>
                    <a:pt x="3300" y="3344"/>
                  </a:lnTo>
                  <a:lnTo>
                    <a:pt x="1202" y="284"/>
                  </a:lnTo>
                  <a:cubicBezTo>
                    <a:pt x="1076" y="102"/>
                    <a:pt x="864" y="1"/>
                    <a:pt x="648" y="1"/>
                  </a:cubicBezTo>
                  <a:close/>
                </a:path>
              </a:pathLst>
            </a:custGeom>
            <a:solidFill>
              <a:srgbClr val="FFBF00"/>
            </a:solidFill>
            <a:ln w="2450" cap="flat" cmpd="sng">
              <a:solidFill>
                <a:srgbClr val="490101"/>
              </a:solidFill>
              <a:prstDash val="solid"/>
              <a:miter lim="109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3" name="Google Shape;1753;p20"/>
            <p:cNvSpPr/>
            <p:nvPr/>
          </p:nvSpPr>
          <p:spPr>
            <a:xfrm>
              <a:off x="5348525" y="3061073"/>
              <a:ext cx="133850" cy="482554"/>
            </a:xfrm>
            <a:custGeom>
              <a:avLst/>
              <a:gdLst/>
              <a:ahLst/>
              <a:cxnLst/>
              <a:rect l="l" t="t" r="r" b="b"/>
              <a:pathLst>
                <a:path w="2677" h="9836" extrusionOk="0">
                  <a:moveTo>
                    <a:pt x="1604" y="0"/>
                  </a:moveTo>
                  <a:cubicBezTo>
                    <a:pt x="1301" y="0"/>
                    <a:pt x="1029" y="175"/>
                    <a:pt x="961" y="436"/>
                  </a:cubicBezTo>
                  <a:lnTo>
                    <a:pt x="164" y="3757"/>
                  </a:lnTo>
                  <a:cubicBezTo>
                    <a:pt x="164" y="3757"/>
                    <a:pt x="361" y="4740"/>
                    <a:pt x="393" y="4904"/>
                  </a:cubicBezTo>
                  <a:cubicBezTo>
                    <a:pt x="350" y="5079"/>
                    <a:pt x="0" y="6510"/>
                    <a:pt x="0" y="6510"/>
                  </a:cubicBezTo>
                  <a:lnTo>
                    <a:pt x="1420" y="9493"/>
                  </a:lnTo>
                  <a:cubicBezTo>
                    <a:pt x="1521" y="9703"/>
                    <a:pt x="1771" y="9836"/>
                    <a:pt x="2035" y="9836"/>
                  </a:cubicBezTo>
                  <a:cubicBezTo>
                    <a:pt x="2114" y="9836"/>
                    <a:pt x="2195" y="9824"/>
                    <a:pt x="2273" y="9799"/>
                  </a:cubicBezTo>
                  <a:cubicBezTo>
                    <a:pt x="2524" y="9711"/>
                    <a:pt x="2677" y="9504"/>
                    <a:pt x="2677" y="9296"/>
                  </a:cubicBezTo>
                  <a:cubicBezTo>
                    <a:pt x="2677" y="9231"/>
                    <a:pt x="2666" y="9165"/>
                    <a:pt x="2633" y="9099"/>
                  </a:cubicBezTo>
                  <a:cubicBezTo>
                    <a:pt x="2633" y="9099"/>
                    <a:pt x="1486" y="6674"/>
                    <a:pt x="1355" y="6412"/>
                  </a:cubicBezTo>
                  <a:cubicBezTo>
                    <a:pt x="1420" y="6150"/>
                    <a:pt x="1715" y="4926"/>
                    <a:pt x="1715" y="4926"/>
                  </a:cubicBezTo>
                  <a:cubicBezTo>
                    <a:pt x="1715" y="4926"/>
                    <a:pt x="1519" y="3932"/>
                    <a:pt x="1486" y="3768"/>
                  </a:cubicBezTo>
                  <a:cubicBezTo>
                    <a:pt x="1530" y="3593"/>
                    <a:pt x="2240" y="654"/>
                    <a:pt x="2240" y="654"/>
                  </a:cubicBezTo>
                  <a:cubicBezTo>
                    <a:pt x="2251" y="610"/>
                    <a:pt x="2251" y="578"/>
                    <a:pt x="2251" y="545"/>
                  </a:cubicBezTo>
                  <a:cubicBezTo>
                    <a:pt x="2251" y="294"/>
                    <a:pt x="2043" y="64"/>
                    <a:pt x="1726" y="10"/>
                  </a:cubicBezTo>
                  <a:cubicBezTo>
                    <a:pt x="1685" y="3"/>
                    <a:pt x="1644" y="0"/>
                    <a:pt x="1604" y="0"/>
                  </a:cubicBezTo>
                  <a:close/>
                </a:path>
              </a:pathLst>
            </a:custGeom>
            <a:solidFill>
              <a:srgbClr val="FFBF00"/>
            </a:solidFill>
            <a:ln w="2450" cap="flat" cmpd="sng">
              <a:solidFill>
                <a:srgbClr val="490101"/>
              </a:solidFill>
              <a:prstDash val="solid"/>
              <a:miter lim="109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4" name="Google Shape;1754;p20"/>
            <p:cNvSpPr/>
            <p:nvPr/>
          </p:nvSpPr>
          <p:spPr>
            <a:xfrm>
              <a:off x="5281875" y="3152116"/>
              <a:ext cx="123500" cy="496831"/>
            </a:xfrm>
            <a:custGeom>
              <a:avLst/>
              <a:gdLst/>
              <a:ahLst/>
              <a:cxnLst/>
              <a:rect l="l" t="t" r="r" b="b"/>
              <a:pathLst>
                <a:path w="2470" h="10127" extrusionOk="0">
                  <a:moveTo>
                    <a:pt x="1692" y="1"/>
                  </a:moveTo>
                  <a:cubicBezTo>
                    <a:pt x="1351" y="1"/>
                    <a:pt x="1070" y="233"/>
                    <a:pt x="1049" y="515"/>
                  </a:cubicBezTo>
                  <a:lnTo>
                    <a:pt x="809" y="5039"/>
                  </a:lnTo>
                  <a:cubicBezTo>
                    <a:pt x="809" y="5039"/>
                    <a:pt x="1082" y="6503"/>
                    <a:pt x="1125" y="6732"/>
                  </a:cubicBezTo>
                  <a:cubicBezTo>
                    <a:pt x="1038" y="6961"/>
                    <a:pt x="33" y="9409"/>
                    <a:pt x="33" y="9409"/>
                  </a:cubicBezTo>
                  <a:cubicBezTo>
                    <a:pt x="11" y="9463"/>
                    <a:pt x="0" y="9529"/>
                    <a:pt x="0" y="9584"/>
                  </a:cubicBezTo>
                  <a:cubicBezTo>
                    <a:pt x="0" y="9813"/>
                    <a:pt x="175" y="10021"/>
                    <a:pt x="437" y="10097"/>
                  </a:cubicBezTo>
                  <a:cubicBezTo>
                    <a:pt x="509" y="10117"/>
                    <a:pt x="581" y="10127"/>
                    <a:pt x="652" y="10127"/>
                  </a:cubicBezTo>
                  <a:cubicBezTo>
                    <a:pt x="925" y="10127"/>
                    <a:pt x="1172" y="9984"/>
                    <a:pt x="1267" y="9758"/>
                  </a:cubicBezTo>
                  <a:lnTo>
                    <a:pt x="2469" y="6830"/>
                  </a:lnTo>
                  <a:cubicBezTo>
                    <a:pt x="2469" y="6830"/>
                    <a:pt x="2131" y="5082"/>
                    <a:pt x="2109" y="4973"/>
                  </a:cubicBezTo>
                  <a:cubicBezTo>
                    <a:pt x="2120" y="4864"/>
                    <a:pt x="2349" y="559"/>
                    <a:pt x="2349" y="559"/>
                  </a:cubicBezTo>
                  <a:cubicBezTo>
                    <a:pt x="2349" y="559"/>
                    <a:pt x="2360" y="548"/>
                    <a:pt x="2360" y="537"/>
                  </a:cubicBezTo>
                  <a:cubicBezTo>
                    <a:pt x="2360" y="253"/>
                    <a:pt x="2087" y="13"/>
                    <a:pt x="1737" y="2"/>
                  </a:cubicBezTo>
                  <a:cubicBezTo>
                    <a:pt x="1722" y="1"/>
                    <a:pt x="1707" y="1"/>
                    <a:pt x="1692" y="1"/>
                  </a:cubicBezTo>
                  <a:close/>
                </a:path>
              </a:pathLst>
            </a:custGeom>
            <a:solidFill>
              <a:srgbClr val="FFBF00"/>
            </a:solidFill>
            <a:ln w="2450" cap="flat" cmpd="sng">
              <a:solidFill>
                <a:srgbClr val="490101"/>
              </a:solidFill>
              <a:prstDash val="solid"/>
              <a:miter lim="109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5" name="Google Shape;1755;p20"/>
            <p:cNvSpPr/>
            <p:nvPr/>
          </p:nvSpPr>
          <p:spPr>
            <a:xfrm>
              <a:off x="5203175" y="3152214"/>
              <a:ext cx="131150" cy="482603"/>
            </a:xfrm>
            <a:custGeom>
              <a:avLst/>
              <a:gdLst/>
              <a:ahLst/>
              <a:cxnLst/>
              <a:rect l="l" t="t" r="r" b="b"/>
              <a:pathLst>
                <a:path w="2623" h="9837" extrusionOk="0">
                  <a:moveTo>
                    <a:pt x="1752" y="1"/>
                  </a:moveTo>
                  <a:cubicBezTo>
                    <a:pt x="1449" y="1"/>
                    <a:pt x="1171" y="167"/>
                    <a:pt x="1104" y="426"/>
                  </a:cubicBezTo>
                  <a:lnTo>
                    <a:pt x="230" y="3726"/>
                  </a:lnTo>
                  <a:cubicBezTo>
                    <a:pt x="230" y="3726"/>
                    <a:pt x="405" y="4720"/>
                    <a:pt x="427" y="4884"/>
                  </a:cubicBezTo>
                  <a:cubicBezTo>
                    <a:pt x="383" y="5058"/>
                    <a:pt x="1" y="6479"/>
                    <a:pt x="1" y="6479"/>
                  </a:cubicBezTo>
                  <a:lnTo>
                    <a:pt x="1356" y="9483"/>
                  </a:lnTo>
                  <a:cubicBezTo>
                    <a:pt x="1457" y="9702"/>
                    <a:pt x="1701" y="9837"/>
                    <a:pt x="1963" y="9837"/>
                  </a:cubicBezTo>
                  <a:cubicBezTo>
                    <a:pt x="2040" y="9837"/>
                    <a:pt x="2119" y="9825"/>
                    <a:pt x="2197" y="9800"/>
                  </a:cubicBezTo>
                  <a:cubicBezTo>
                    <a:pt x="2459" y="9724"/>
                    <a:pt x="2623" y="9516"/>
                    <a:pt x="2623" y="9297"/>
                  </a:cubicBezTo>
                  <a:cubicBezTo>
                    <a:pt x="2623" y="9232"/>
                    <a:pt x="2612" y="9166"/>
                    <a:pt x="2579" y="9112"/>
                  </a:cubicBezTo>
                  <a:cubicBezTo>
                    <a:pt x="2579" y="9112"/>
                    <a:pt x="1487" y="6675"/>
                    <a:pt x="1356" y="6402"/>
                  </a:cubicBezTo>
                  <a:cubicBezTo>
                    <a:pt x="1432" y="6151"/>
                    <a:pt x="1749" y="4927"/>
                    <a:pt x="1749" y="4927"/>
                  </a:cubicBezTo>
                  <a:cubicBezTo>
                    <a:pt x="1749" y="4927"/>
                    <a:pt x="1585" y="3933"/>
                    <a:pt x="1552" y="3769"/>
                  </a:cubicBezTo>
                  <a:cubicBezTo>
                    <a:pt x="1596" y="3594"/>
                    <a:pt x="2372" y="655"/>
                    <a:pt x="2372" y="655"/>
                  </a:cubicBezTo>
                  <a:cubicBezTo>
                    <a:pt x="2383" y="623"/>
                    <a:pt x="2394" y="579"/>
                    <a:pt x="2394" y="546"/>
                  </a:cubicBezTo>
                  <a:cubicBezTo>
                    <a:pt x="2394" y="295"/>
                    <a:pt x="2186" y="76"/>
                    <a:pt x="1880" y="11"/>
                  </a:cubicBezTo>
                  <a:cubicBezTo>
                    <a:pt x="1837" y="4"/>
                    <a:pt x="1794" y="1"/>
                    <a:pt x="1752" y="1"/>
                  </a:cubicBezTo>
                  <a:close/>
                </a:path>
              </a:pathLst>
            </a:custGeom>
            <a:solidFill>
              <a:srgbClr val="FFBF00"/>
            </a:solidFill>
            <a:ln w="2450" cap="flat" cmpd="sng">
              <a:solidFill>
                <a:srgbClr val="490101"/>
              </a:solidFill>
              <a:prstDash val="solid"/>
              <a:miter lim="109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6" name="Google Shape;1756;p20"/>
            <p:cNvSpPr/>
            <p:nvPr/>
          </p:nvSpPr>
          <p:spPr>
            <a:xfrm>
              <a:off x="5449575" y="2999199"/>
              <a:ext cx="119100" cy="498695"/>
            </a:xfrm>
            <a:custGeom>
              <a:avLst/>
              <a:gdLst/>
              <a:ahLst/>
              <a:cxnLst/>
              <a:rect l="l" t="t" r="r" b="b"/>
              <a:pathLst>
                <a:path w="2382" h="10165" extrusionOk="0">
                  <a:moveTo>
                    <a:pt x="651" y="1"/>
                  </a:moveTo>
                  <a:cubicBezTo>
                    <a:pt x="634" y="1"/>
                    <a:pt x="618" y="1"/>
                    <a:pt x="601" y="2"/>
                  </a:cubicBezTo>
                  <a:cubicBezTo>
                    <a:pt x="262" y="24"/>
                    <a:pt x="0" y="264"/>
                    <a:pt x="0" y="548"/>
                  </a:cubicBezTo>
                  <a:cubicBezTo>
                    <a:pt x="0" y="559"/>
                    <a:pt x="0" y="570"/>
                    <a:pt x="11" y="592"/>
                  </a:cubicBezTo>
                  <a:lnTo>
                    <a:pt x="459" y="5104"/>
                  </a:lnTo>
                  <a:cubicBezTo>
                    <a:pt x="459" y="5104"/>
                    <a:pt x="973" y="6525"/>
                    <a:pt x="1049" y="6743"/>
                  </a:cubicBezTo>
                  <a:cubicBezTo>
                    <a:pt x="984" y="6984"/>
                    <a:pt x="372" y="9518"/>
                    <a:pt x="372" y="9518"/>
                  </a:cubicBezTo>
                  <a:cubicBezTo>
                    <a:pt x="372" y="9551"/>
                    <a:pt x="361" y="9595"/>
                    <a:pt x="361" y="9627"/>
                  </a:cubicBezTo>
                  <a:cubicBezTo>
                    <a:pt x="361" y="9879"/>
                    <a:pt x="579" y="10108"/>
                    <a:pt x="885" y="10152"/>
                  </a:cubicBezTo>
                  <a:cubicBezTo>
                    <a:pt x="932" y="10160"/>
                    <a:pt x="979" y="10165"/>
                    <a:pt x="1025" y="10165"/>
                  </a:cubicBezTo>
                  <a:cubicBezTo>
                    <a:pt x="1330" y="10165"/>
                    <a:pt x="1593" y="9984"/>
                    <a:pt x="1650" y="9737"/>
                  </a:cubicBezTo>
                  <a:lnTo>
                    <a:pt x="2382" y="6699"/>
                  </a:lnTo>
                  <a:cubicBezTo>
                    <a:pt x="2382" y="6699"/>
                    <a:pt x="1781" y="4995"/>
                    <a:pt x="1748" y="4897"/>
                  </a:cubicBezTo>
                  <a:cubicBezTo>
                    <a:pt x="1737" y="4788"/>
                    <a:pt x="1311" y="494"/>
                    <a:pt x="1311" y="494"/>
                  </a:cubicBezTo>
                  <a:cubicBezTo>
                    <a:pt x="1280" y="212"/>
                    <a:pt x="990" y="1"/>
                    <a:pt x="651" y="1"/>
                  </a:cubicBezTo>
                  <a:close/>
                </a:path>
              </a:pathLst>
            </a:custGeom>
            <a:solidFill>
              <a:srgbClr val="FFBF00"/>
            </a:solidFill>
            <a:ln w="2450" cap="flat" cmpd="sng">
              <a:solidFill>
                <a:srgbClr val="490101"/>
              </a:solidFill>
              <a:prstDash val="solid"/>
              <a:miter lim="109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7" name="Google Shape;1757;p20"/>
            <p:cNvSpPr/>
            <p:nvPr/>
          </p:nvSpPr>
          <p:spPr>
            <a:xfrm>
              <a:off x="5177525" y="3268350"/>
              <a:ext cx="129500" cy="565662"/>
            </a:xfrm>
            <a:custGeom>
              <a:avLst/>
              <a:gdLst/>
              <a:ahLst/>
              <a:cxnLst/>
              <a:rect l="l" t="t" r="r" b="b"/>
              <a:pathLst>
                <a:path w="2590" h="11530" extrusionOk="0">
                  <a:moveTo>
                    <a:pt x="664" y="1"/>
                  </a:moveTo>
                  <a:cubicBezTo>
                    <a:pt x="636" y="1"/>
                    <a:pt x="608" y="2"/>
                    <a:pt x="579" y="6"/>
                  </a:cubicBezTo>
                  <a:cubicBezTo>
                    <a:pt x="252" y="39"/>
                    <a:pt x="0" y="301"/>
                    <a:pt x="0" y="618"/>
                  </a:cubicBezTo>
                  <a:cubicBezTo>
                    <a:pt x="0" y="639"/>
                    <a:pt x="11" y="661"/>
                    <a:pt x="11" y="683"/>
                  </a:cubicBezTo>
                  <a:lnTo>
                    <a:pt x="623" y="5785"/>
                  </a:lnTo>
                  <a:cubicBezTo>
                    <a:pt x="623" y="5785"/>
                    <a:pt x="1169" y="7391"/>
                    <a:pt x="1257" y="7643"/>
                  </a:cubicBezTo>
                  <a:cubicBezTo>
                    <a:pt x="1202" y="7916"/>
                    <a:pt x="678" y="10811"/>
                    <a:pt x="678" y="10811"/>
                  </a:cubicBezTo>
                  <a:cubicBezTo>
                    <a:pt x="678" y="10844"/>
                    <a:pt x="667" y="10877"/>
                    <a:pt x="667" y="10909"/>
                  </a:cubicBezTo>
                  <a:cubicBezTo>
                    <a:pt x="667" y="11204"/>
                    <a:pt x="896" y="11467"/>
                    <a:pt x="1213" y="11521"/>
                  </a:cubicBezTo>
                  <a:cubicBezTo>
                    <a:pt x="1248" y="11527"/>
                    <a:pt x="1282" y="11529"/>
                    <a:pt x="1317" y="11529"/>
                  </a:cubicBezTo>
                  <a:cubicBezTo>
                    <a:pt x="1627" y="11529"/>
                    <a:pt x="1908" y="11314"/>
                    <a:pt x="1967" y="11019"/>
                  </a:cubicBezTo>
                  <a:lnTo>
                    <a:pt x="2590" y="7555"/>
                  </a:lnTo>
                  <a:cubicBezTo>
                    <a:pt x="2590" y="7555"/>
                    <a:pt x="1934" y="5643"/>
                    <a:pt x="1901" y="5523"/>
                  </a:cubicBezTo>
                  <a:cubicBezTo>
                    <a:pt x="1880" y="5403"/>
                    <a:pt x="1301" y="541"/>
                    <a:pt x="1301" y="541"/>
                  </a:cubicBezTo>
                  <a:cubicBezTo>
                    <a:pt x="1270" y="229"/>
                    <a:pt x="990" y="1"/>
                    <a:pt x="664" y="1"/>
                  </a:cubicBezTo>
                  <a:close/>
                </a:path>
              </a:pathLst>
            </a:custGeom>
            <a:solidFill>
              <a:srgbClr val="FFBF00"/>
            </a:solidFill>
            <a:ln w="2450" cap="flat" cmpd="sng">
              <a:solidFill>
                <a:srgbClr val="490101"/>
              </a:solidFill>
              <a:prstDash val="solid"/>
              <a:miter lim="109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8" name="Google Shape;1758;p20"/>
            <p:cNvSpPr/>
            <p:nvPr/>
          </p:nvSpPr>
          <p:spPr>
            <a:xfrm>
              <a:off x="5072075" y="3301889"/>
              <a:ext cx="191800" cy="533871"/>
            </a:xfrm>
            <a:custGeom>
              <a:avLst/>
              <a:gdLst/>
              <a:ahLst/>
              <a:cxnLst/>
              <a:rect l="l" t="t" r="r" b="b"/>
              <a:pathLst>
                <a:path w="3836" h="10882" extrusionOk="0">
                  <a:moveTo>
                    <a:pt x="645" y="0"/>
                  </a:moveTo>
                  <a:cubicBezTo>
                    <a:pt x="285" y="0"/>
                    <a:pt x="1" y="273"/>
                    <a:pt x="1" y="612"/>
                  </a:cubicBezTo>
                  <a:cubicBezTo>
                    <a:pt x="1" y="612"/>
                    <a:pt x="23" y="4458"/>
                    <a:pt x="23" y="4458"/>
                  </a:cubicBezTo>
                  <a:cubicBezTo>
                    <a:pt x="23" y="4458"/>
                    <a:pt x="449" y="5517"/>
                    <a:pt x="514" y="5692"/>
                  </a:cubicBezTo>
                  <a:cubicBezTo>
                    <a:pt x="525" y="5889"/>
                    <a:pt x="525" y="7550"/>
                    <a:pt x="525" y="7550"/>
                  </a:cubicBezTo>
                  <a:lnTo>
                    <a:pt x="2645" y="10598"/>
                  </a:lnTo>
                  <a:cubicBezTo>
                    <a:pt x="2771" y="10780"/>
                    <a:pt x="2983" y="10882"/>
                    <a:pt x="3196" y="10882"/>
                  </a:cubicBezTo>
                  <a:cubicBezTo>
                    <a:pt x="3315" y="10882"/>
                    <a:pt x="3435" y="10850"/>
                    <a:pt x="3541" y="10784"/>
                  </a:cubicBezTo>
                  <a:cubicBezTo>
                    <a:pt x="3737" y="10663"/>
                    <a:pt x="3836" y="10467"/>
                    <a:pt x="3836" y="10259"/>
                  </a:cubicBezTo>
                  <a:cubicBezTo>
                    <a:pt x="3836" y="10150"/>
                    <a:pt x="3803" y="10030"/>
                    <a:pt x="3726" y="9931"/>
                  </a:cubicBezTo>
                  <a:cubicBezTo>
                    <a:pt x="3726" y="9931"/>
                    <a:pt x="2011" y="7451"/>
                    <a:pt x="1825" y="7178"/>
                  </a:cubicBezTo>
                  <a:cubicBezTo>
                    <a:pt x="1825" y="6894"/>
                    <a:pt x="1814" y="5463"/>
                    <a:pt x="1814" y="5463"/>
                  </a:cubicBezTo>
                  <a:cubicBezTo>
                    <a:pt x="1814" y="5463"/>
                    <a:pt x="1388" y="4403"/>
                    <a:pt x="1323" y="4228"/>
                  </a:cubicBezTo>
                  <a:cubicBezTo>
                    <a:pt x="1323" y="4021"/>
                    <a:pt x="1301" y="612"/>
                    <a:pt x="1301" y="612"/>
                  </a:cubicBezTo>
                  <a:cubicBezTo>
                    <a:pt x="1301" y="273"/>
                    <a:pt x="1006" y="0"/>
                    <a:pt x="645" y="0"/>
                  </a:cubicBezTo>
                  <a:close/>
                </a:path>
              </a:pathLst>
            </a:custGeom>
            <a:solidFill>
              <a:srgbClr val="FFBF00"/>
            </a:solidFill>
            <a:ln w="2450" cap="flat" cmpd="sng">
              <a:solidFill>
                <a:srgbClr val="490101"/>
              </a:solidFill>
              <a:prstDash val="solid"/>
              <a:miter lim="109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9" name="Google Shape;1759;p20"/>
            <p:cNvSpPr/>
            <p:nvPr/>
          </p:nvSpPr>
          <p:spPr>
            <a:xfrm>
              <a:off x="4206225" y="2534116"/>
              <a:ext cx="188000" cy="553201"/>
            </a:xfrm>
            <a:custGeom>
              <a:avLst/>
              <a:gdLst/>
              <a:ahLst/>
              <a:cxnLst/>
              <a:rect l="l" t="t" r="r" b="b"/>
              <a:pathLst>
                <a:path w="3760" h="11276" extrusionOk="0">
                  <a:moveTo>
                    <a:pt x="1072" y="1"/>
                  </a:moveTo>
                  <a:lnTo>
                    <a:pt x="1" y="11276"/>
                  </a:lnTo>
                  <a:lnTo>
                    <a:pt x="427" y="11254"/>
                  </a:lnTo>
                  <a:lnTo>
                    <a:pt x="2120" y="10653"/>
                  </a:lnTo>
                  <a:lnTo>
                    <a:pt x="2525" y="8960"/>
                  </a:lnTo>
                  <a:lnTo>
                    <a:pt x="1072" y="7791"/>
                  </a:lnTo>
                  <a:lnTo>
                    <a:pt x="1465" y="6283"/>
                  </a:lnTo>
                  <a:lnTo>
                    <a:pt x="3377" y="5660"/>
                  </a:lnTo>
                  <a:lnTo>
                    <a:pt x="3759" y="3934"/>
                  </a:lnTo>
                  <a:lnTo>
                    <a:pt x="2405" y="2787"/>
                  </a:lnTo>
                  <a:lnTo>
                    <a:pt x="2776" y="1192"/>
                  </a:lnTo>
                  <a:lnTo>
                    <a:pt x="1618" y="187"/>
                  </a:lnTo>
                  <a:lnTo>
                    <a:pt x="1072" y="1"/>
                  </a:lnTo>
                  <a:close/>
                </a:path>
              </a:pathLst>
            </a:custGeom>
            <a:solidFill>
              <a:srgbClr val="490101"/>
            </a:solidFill>
            <a:ln w="2450" cap="flat" cmpd="sng">
              <a:solidFill>
                <a:srgbClr val="FFFF00"/>
              </a:solidFill>
              <a:prstDash val="solid"/>
              <a:miter lim="109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0" name="Google Shape;1760;p20"/>
            <p:cNvSpPr/>
            <p:nvPr/>
          </p:nvSpPr>
          <p:spPr>
            <a:xfrm>
              <a:off x="4151625" y="2534116"/>
              <a:ext cx="175950" cy="166755"/>
            </a:xfrm>
            <a:custGeom>
              <a:avLst/>
              <a:gdLst/>
              <a:ahLst/>
              <a:cxnLst/>
              <a:rect l="l" t="t" r="r" b="b"/>
              <a:pathLst>
                <a:path w="3519" h="3399" extrusionOk="0">
                  <a:moveTo>
                    <a:pt x="2164" y="1"/>
                  </a:moveTo>
                  <a:lnTo>
                    <a:pt x="405" y="525"/>
                  </a:lnTo>
                  <a:lnTo>
                    <a:pt x="0" y="2219"/>
                  </a:lnTo>
                  <a:lnTo>
                    <a:pt x="1355" y="3399"/>
                  </a:lnTo>
                  <a:lnTo>
                    <a:pt x="3114" y="2885"/>
                  </a:lnTo>
                  <a:lnTo>
                    <a:pt x="3518" y="1181"/>
                  </a:lnTo>
                  <a:lnTo>
                    <a:pt x="2164" y="1"/>
                  </a:lnTo>
                  <a:close/>
                </a:path>
              </a:pathLst>
            </a:custGeom>
            <a:solidFill>
              <a:srgbClr val="FFFFBF"/>
            </a:solidFill>
            <a:ln w="2450" cap="flat" cmpd="sng">
              <a:solidFill>
                <a:srgbClr val="490101"/>
              </a:solidFill>
              <a:prstDash val="solid"/>
              <a:miter lim="109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1" name="Google Shape;1761;p20"/>
            <p:cNvSpPr/>
            <p:nvPr/>
          </p:nvSpPr>
          <p:spPr>
            <a:xfrm>
              <a:off x="4200225" y="2673086"/>
              <a:ext cx="175950" cy="166755"/>
            </a:xfrm>
            <a:custGeom>
              <a:avLst/>
              <a:gdLst/>
              <a:ahLst/>
              <a:cxnLst/>
              <a:rect l="l" t="t" r="r" b="b"/>
              <a:pathLst>
                <a:path w="3519" h="3399" extrusionOk="0">
                  <a:moveTo>
                    <a:pt x="2164" y="1"/>
                  </a:moveTo>
                  <a:lnTo>
                    <a:pt x="405" y="525"/>
                  </a:lnTo>
                  <a:lnTo>
                    <a:pt x="1" y="2218"/>
                  </a:lnTo>
                  <a:lnTo>
                    <a:pt x="1356" y="3398"/>
                  </a:lnTo>
                  <a:lnTo>
                    <a:pt x="3115" y="2885"/>
                  </a:lnTo>
                  <a:lnTo>
                    <a:pt x="3519" y="1180"/>
                  </a:lnTo>
                  <a:lnTo>
                    <a:pt x="2164" y="1"/>
                  </a:lnTo>
                  <a:close/>
                </a:path>
              </a:pathLst>
            </a:custGeom>
            <a:solidFill>
              <a:srgbClr val="FFFFBF"/>
            </a:solidFill>
            <a:ln w="2450" cap="flat" cmpd="sng">
              <a:solidFill>
                <a:srgbClr val="490101"/>
              </a:solidFill>
              <a:prstDash val="solid"/>
              <a:miter lim="109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2" name="Google Shape;1762;p20"/>
            <p:cNvSpPr/>
            <p:nvPr/>
          </p:nvSpPr>
          <p:spPr>
            <a:xfrm>
              <a:off x="4090425" y="2779303"/>
              <a:ext cx="175950" cy="166755"/>
            </a:xfrm>
            <a:custGeom>
              <a:avLst/>
              <a:gdLst/>
              <a:ahLst/>
              <a:cxnLst/>
              <a:rect l="l" t="t" r="r" b="b"/>
              <a:pathLst>
                <a:path w="3519" h="3399" extrusionOk="0">
                  <a:moveTo>
                    <a:pt x="2164" y="1"/>
                  </a:moveTo>
                  <a:lnTo>
                    <a:pt x="405" y="525"/>
                  </a:lnTo>
                  <a:lnTo>
                    <a:pt x="1" y="2219"/>
                  </a:lnTo>
                  <a:lnTo>
                    <a:pt x="1356" y="3399"/>
                  </a:lnTo>
                  <a:lnTo>
                    <a:pt x="3115" y="2885"/>
                  </a:lnTo>
                  <a:lnTo>
                    <a:pt x="3519" y="1181"/>
                  </a:lnTo>
                  <a:lnTo>
                    <a:pt x="2164" y="1"/>
                  </a:lnTo>
                  <a:close/>
                </a:path>
              </a:pathLst>
            </a:custGeom>
            <a:solidFill>
              <a:srgbClr val="FFFFBF"/>
            </a:solidFill>
            <a:ln w="2450" cap="flat" cmpd="sng">
              <a:solidFill>
                <a:srgbClr val="490101"/>
              </a:solidFill>
              <a:prstDash val="solid"/>
              <a:miter lim="109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3" name="Google Shape;1763;p20"/>
            <p:cNvSpPr/>
            <p:nvPr/>
          </p:nvSpPr>
          <p:spPr>
            <a:xfrm>
              <a:off x="4138525" y="2920974"/>
              <a:ext cx="175950" cy="166706"/>
            </a:xfrm>
            <a:custGeom>
              <a:avLst/>
              <a:gdLst/>
              <a:ahLst/>
              <a:cxnLst/>
              <a:rect l="l" t="t" r="r" b="b"/>
              <a:pathLst>
                <a:path w="3519" h="3398" extrusionOk="0">
                  <a:moveTo>
                    <a:pt x="2163" y="0"/>
                  </a:moveTo>
                  <a:lnTo>
                    <a:pt x="404" y="514"/>
                  </a:lnTo>
                  <a:lnTo>
                    <a:pt x="0" y="2218"/>
                  </a:lnTo>
                  <a:lnTo>
                    <a:pt x="1355" y="3398"/>
                  </a:lnTo>
                  <a:lnTo>
                    <a:pt x="3114" y="2873"/>
                  </a:lnTo>
                  <a:lnTo>
                    <a:pt x="3518" y="1180"/>
                  </a:lnTo>
                  <a:lnTo>
                    <a:pt x="2163" y="0"/>
                  </a:lnTo>
                  <a:close/>
                </a:path>
              </a:pathLst>
            </a:custGeom>
            <a:solidFill>
              <a:srgbClr val="FFFFBF"/>
            </a:solidFill>
            <a:ln w="2450" cap="flat" cmpd="sng">
              <a:solidFill>
                <a:srgbClr val="490101"/>
              </a:solidFill>
              <a:prstDash val="solid"/>
              <a:miter lim="109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4" name="Google Shape;1764;p20"/>
            <p:cNvSpPr/>
            <p:nvPr/>
          </p:nvSpPr>
          <p:spPr>
            <a:xfrm>
              <a:off x="4773825" y="1572375"/>
              <a:ext cx="114200" cy="97875"/>
            </a:xfrm>
            <a:custGeom>
              <a:avLst/>
              <a:gdLst/>
              <a:ahLst/>
              <a:cxnLst/>
              <a:rect l="l" t="t" r="r" b="b"/>
              <a:pathLst>
                <a:path w="2284" h="1995" extrusionOk="0">
                  <a:moveTo>
                    <a:pt x="1066" y="1"/>
                  </a:moveTo>
                  <a:cubicBezTo>
                    <a:pt x="789" y="1"/>
                    <a:pt x="520" y="113"/>
                    <a:pt x="339" y="335"/>
                  </a:cubicBezTo>
                  <a:cubicBezTo>
                    <a:pt x="0" y="739"/>
                    <a:pt x="77" y="1373"/>
                    <a:pt x="525" y="1745"/>
                  </a:cubicBezTo>
                  <a:cubicBezTo>
                    <a:pt x="728" y="1912"/>
                    <a:pt x="973" y="1995"/>
                    <a:pt x="1213" y="1995"/>
                  </a:cubicBezTo>
                  <a:cubicBezTo>
                    <a:pt x="1489" y="1995"/>
                    <a:pt x="1758" y="1885"/>
                    <a:pt x="1945" y="1668"/>
                  </a:cubicBezTo>
                  <a:cubicBezTo>
                    <a:pt x="2284" y="1253"/>
                    <a:pt x="2207" y="619"/>
                    <a:pt x="1759" y="259"/>
                  </a:cubicBezTo>
                  <a:cubicBezTo>
                    <a:pt x="1556" y="86"/>
                    <a:pt x="1308" y="1"/>
                    <a:pt x="1066" y="1"/>
                  </a:cubicBezTo>
                  <a:close/>
                </a:path>
              </a:pathLst>
            </a:custGeom>
            <a:solidFill>
              <a:srgbClr val="7DFF00"/>
            </a:solidFill>
            <a:ln w="2450" cap="flat" cmpd="sng">
              <a:solidFill>
                <a:srgbClr val="0F4000"/>
              </a:solidFill>
              <a:prstDash val="solid"/>
              <a:miter lim="109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5" name="Google Shape;1765;p20"/>
            <p:cNvSpPr/>
            <p:nvPr/>
          </p:nvSpPr>
          <p:spPr>
            <a:xfrm>
              <a:off x="4832275" y="1637833"/>
              <a:ext cx="114200" cy="98267"/>
            </a:xfrm>
            <a:custGeom>
              <a:avLst/>
              <a:gdLst/>
              <a:ahLst/>
              <a:cxnLst/>
              <a:rect l="l" t="t" r="r" b="b"/>
              <a:pathLst>
                <a:path w="2284" h="2003" extrusionOk="0">
                  <a:moveTo>
                    <a:pt x="1066" y="0"/>
                  </a:moveTo>
                  <a:cubicBezTo>
                    <a:pt x="789" y="0"/>
                    <a:pt x="520" y="113"/>
                    <a:pt x="339" y="335"/>
                  </a:cubicBezTo>
                  <a:cubicBezTo>
                    <a:pt x="1" y="750"/>
                    <a:pt x="77" y="1373"/>
                    <a:pt x="525" y="1744"/>
                  </a:cubicBezTo>
                  <a:cubicBezTo>
                    <a:pt x="728" y="1917"/>
                    <a:pt x="974" y="2003"/>
                    <a:pt x="1214" y="2003"/>
                  </a:cubicBezTo>
                  <a:cubicBezTo>
                    <a:pt x="1490" y="2003"/>
                    <a:pt x="1758" y="1890"/>
                    <a:pt x="1945" y="1668"/>
                  </a:cubicBezTo>
                  <a:cubicBezTo>
                    <a:pt x="2284" y="1264"/>
                    <a:pt x="2197" y="630"/>
                    <a:pt x="1759" y="259"/>
                  </a:cubicBezTo>
                  <a:cubicBezTo>
                    <a:pt x="1556" y="86"/>
                    <a:pt x="1308" y="0"/>
                    <a:pt x="1066" y="0"/>
                  </a:cubicBezTo>
                  <a:close/>
                </a:path>
              </a:pathLst>
            </a:custGeom>
            <a:solidFill>
              <a:srgbClr val="7DFF00"/>
            </a:solidFill>
            <a:ln w="2450" cap="flat" cmpd="sng">
              <a:solidFill>
                <a:srgbClr val="0F4000"/>
              </a:solidFill>
              <a:prstDash val="solid"/>
              <a:miter lim="109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6" name="Google Shape;1766;p20"/>
            <p:cNvSpPr/>
            <p:nvPr/>
          </p:nvSpPr>
          <p:spPr>
            <a:xfrm>
              <a:off x="4906575" y="1691457"/>
              <a:ext cx="114200" cy="98120"/>
            </a:xfrm>
            <a:custGeom>
              <a:avLst/>
              <a:gdLst/>
              <a:ahLst/>
              <a:cxnLst/>
              <a:rect l="l" t="t" r="r" b="b"/>
              <a:pathLst>
                <a:path w="2284" h="2000" extrusionOk="0">
                  <a:moveTo>
                    <a:pt x="1073" y="1"/>
                  </a:moveTo>
                  <a:cubicBezTo>
                    <a:pt x="796" y="1"/>
                    <a:pt x="531" y="114"/>
                    <a:pt x="350" y="336"/>
                  </a:cubicBezTo>
                  <a:cubicBezTo>
                    <a:pt x="0" y="740"/>
                    <a:pt x="88" y="1374"/>
                    <a:pt x="525" y="1745"/>
                  </a:cubicBezTo>
                  <a:cubicBezTo>
                    <a:pt x="731" y="1916"/>
                    <a:pt x="978" y="1999"/>
                    <a:pt x="1216" y="1999"/>
                  </a:cubicBezTo>
                  <a:cubicBezTo>
                    <a:pt x="1495" y="1999"/>
                    <a:pt x="1763" y="1886"/>
                    <a:pt x="1945" y="1669"/>
                  </a:cubicBezTo>
                  <a:cubicBezTo>
                    <a:pt x="2284" y="1253"/>
                    <a:pt x="2207" y="631"/>
                    <a:pt x="1770" y="259"/>
                  </a:cubicBezTo>
                  <a:cubicBezTo>
                    <a:pt x="1562" y="86"/>
                    <a:pt x="1313" y="1"/>
                    <a:pt x="1073" y="1"/>
                  </a:cubicBezTo>
                  <a:close/>
                </a:path>
              </a:pathLst>
            </a:custGeom>
            <a:solidFill>
              <a:srgbClr val="7DFF00"/>
            </a:solidFill>
            <a:ln w="2450" cap="flat" cmpd="sng">
              <a:solidFill>
                <a:srgbClr val="0F4000"/>
              </a:solidFill>
              <a:prstDash val="solid"/>
              <a:miter lim="109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7" name="Google Shape;1767;p20"/>
            <p:cNvSpPr/>
            <p:nvPr/>
          </p:nvSpPr>
          <p:spPr>
            <a:xfrm>
              <a:off x="4903825" y="1782647"/>
              <a:ext cx="114250" cy="97924"/>
            </a:xfrm>
            <a:custGeom>
              <a:avLst/>
              <a:gdLst/>
              <a:ahLst/>
              <a:cxnLst/>
              <a:rect l="l" t="t" r="r" b="b"/>
              <a:pathLst>
                <a:path w="2285" h="1996" extrusionOk="0">
                  <a:moveTo>
                    <a:pt x="1062" y="0"/>
                  </a:moveTo>
                  <a:cubicBezTo>
                    <a:pt x="786" y="0"/>
                    <a:pt x="519" y="110"/>
                    <a:pt x="339" y="325"/>
                  </a:cubicBezTo>
                  <a:cubicBezTo>
                    <a:pt x="1" y="740"/>
                    <a:pt x="77" y="1374"/>
                    <a:pt x="525" y="1745"/>
                  </a:cubicBezTo>
                  <a:cubicBezTo>
                    <a:pt x="728" y="1913"/>
                    <a:pt x="973" y="1995"/>
                    <a:pt x="1212" y="1995"/>
                  </a:cubicBezTo>
                  <a:cubicBezTo>
                    <a:pt x="1487" y="1995"/>
                    <a:pt x="1753" y="1885"/>
                    <a:pt x="1935" y="1669"/>
                  </a:cubicBezTo>
                  <a:cubicBezTo>
                    <a:pt x="2284" y="1254"/>
                    <a:pt x="2197" y="620"/>
                    <a:pt x="1760" y="259"/>
                  </a:cubicBezTo>
                  <a:cubicBezTo>
                    <a:pt x="1555" y="86"/>
                    <a:pt x="1305" y="0"/>
                    <a:pt x="1062" y="0"/>
                  </a:cubicBezTo>
                  <a:close/>
                </a:path>
              </a:pathLst>
            </a:custGeom>
            <a:solidFill>
              <a:srgbClr val="7DFF00"/>
            </a:solidFill>
            <a:ln w="2450" cap="flat" cmpd="sng">
              <a:solidFill>
                <a:srgbClr val="0F4000"/>
              </a:solidFill>
              <a:prstDash val="solid"/>
              <a:miter lim="109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8" name="Google Shape;1768;p20"/>
            <p:cNvSpPr/>
            <p:nvPr/>
          </p:nvSpPr>
          <p:spPr>
            <a:xfrm>
              <a:off x="4912025" y="1859940"/>
              <a:ext cx="114250" cy="98071"/>
            </a:xfrm>
            <a:custGeom>
              <a:avLst/>
              <a:gdLst/>
              <a:ahLst/>
              <a:cxnLst/>
              <a:rect l="l" t="t" r="r" b="b"/>
              <a:pathLst>
                <a:path w="2285" h="1999" extrusionOk="0">
                  <a:moveTo>
                    <a:pt x="1066" y="1"/>
                  </a:moveTo>
                  <a:cubicBezTo>
                    <a:pt x="789" y="1"/>
                    <a:pt x="520" y="113"/>
                    <a:pt x="339" y="335"/>
                  </a:cubicBezTo>
                  <a:cubicBezTo>
                    <a:pt x="1" y="739"/>
                    <a:pt x="77" y="1373"/>
                    <a:pt x="525" y="1745"/>
                  </a:cubicBezTo>
                  <a:cubicBezTo>
                    <a:pt x="727" y="1916"/>
                    <a:pt x="970" y="1999"/>
                    <a:pt x="1208" y="1999"/>
                  </a:cubicBezTo>
                  <a:cubicBezTo>
                    <a:pt x="1486" y="1999"/>
                    <a:pt x="1757" y="1886"/>
                    <a:pt x="1945" y="1668"/>
                  </a:cubicBezTo>
                  <a:cubicBezTo>
                    <a:pt x="2284" y="1253"/>
                    <a:pt x="2208" y="630"/>
                    <a:pt x="1760" y="259"/>
                  </a:cubicBezTo>
                  <a:cubicBezTo>
                    <a:pt x="1556" y="86"/>
                    <a:pt x="1308" y="1"/>
                    <a:pt x="1066" y="1"/>
                  </a:cubicBezTo>
                  <a:close/>
                </a:path>
              </a:pathLst>
            </a:custGeom>
            <a:solidFill>
              <a:srgbClr val="7DFF00"/>
            </a:solidFill>
            <a:ln w="2450" cap="flat" cmpd="sng">
              <a:solidFill>
                <a:srgbClr val="0F4000"/>
              </a:solidFill>
              <a:prstDash val="solid"/>
              <a:miter lim="109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9" name="Google Shape;1769;p20"/>
            <p:cNvSpPr/>
            <p:nvPr/>
          </p:nvSpPr>
          <p:spPr>
            <a:xfrm>
              <a:off x="4892375" y="1942585"/>
              <a:ext cx="114200" cy="98267"/>
            </a:xfrm>
            <a:custGeom>
              <a:avLst/>
              <a:gdLst/>
              <a:ahLst/>
              <a:cxnLst/>
              <a:rect l="l" t="t" r="r" b="b"/>
              <a:pathLst>
                <a:path w="2284" h="2003" extrusionOk="0">
                  <a:moveTo>
                    <a:pt x="1073" y="0"/>
                  </a:moveTo>
                  <a:cubicBezTo>
                    <a:pt x="796" y="0"/>
                    <a:pt x="531" y="113"/>
                    <a:pt x="350" y="335"/>
                  </a:cubicBezTo>
                  <a:cubicBezTo>
                    <a:pt x="0" y="750"/>
                    <a:pt x="88" y="1373"/>
                    <a:pt x="525" y="1744"/>
                  </a:cubicBezTo>
                  <a:cubicBezTo>
                    <a:pt x="733" y="1917"/>
                    <a:pt x="982" y="2002"/>
                    <a:pt x="1222" y="2002"/>
                  </a:cubicBezTo>
                  <a:cubicBezTo>
                    <a:pt x="1499" y="2002"/>
                    <a:pt x="1764" y="1890"/>
                    <a:pt x="1945" y="1668"/>
                  </a:cubicBezTo>
                  <a:cubicBezTo>
                    <a:pt x="2284" y="1263"/>
                    <a:pt x="2207" y="630"/>
                    <a:pt x="1770" y="258"/>
                  </a:cubicBezTo>
                  <a:cubicBezTo>
                    <a:pt x="1562" y="85"/>
                    <a:pt x="1313" y="0"/>
                    <a:pt x="1073" y="0"/>
                  </a:cubicBezTo>
                  <a:close/>
                </a:path>
              </a:pathLst>
            </a:custGeom>
            <a:solidFill>
              <a:srgbClr val="7DFF00"/>
            </a:solidFill>
            <a:ln w="2450" cap="flat" cmpd="sng">
              <a:solidFill>
                <a:srgbClr val="0F4000"/>
              </a:solidFill>
              <a:prstDash val="solid"/>
              <a:miter lim="109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0" name="Google Shape;1770;p20"/>
            <p:cNvSpPr/>
            <p:nvPr/>
          </p:nvSpPr>
          <p:spPr>
            <a:xfrm>
              <a:off x="5241425" y="2011874"/>
              <a:ext cx="277550" cy="245496"/>
            </a:xfrm>
            <a:custGeom>
              <a:avLst/>
              <a:gdLst/>
              <a:ahLst/>
              <a:cxnLst/>
              <a:rect l="l" t="t" r="r" b="b"/>
              <a:pathLst>
                <a:path w="5551" h="5004" extrusionOk="0">
                  <a:moveTo>
                    <a:pt x="2774" y="0"/>
                  </a:moveTo>
                  <a:cubicBezTo>
                    <a:pt x="2716" y="0"/>
                    <a:pt x="2659" y="2"/>
                    <a:pt x="2601" y="5"/>
                  </a:cubicBezTo>
                  <a:cubicBezTo>
                    <a:pt x="1126" y="93"/>
                    <a:pt x="1" y="1284"/>
                    <a:pt x="88" y="2660"/>
                  </a:cubicBezTo>
                  <a:cubicBezTo>
                    <a:pt x="183" y="3983"/>
                    <a:pt x="1367" y="5003"/>
                    <a:pt x="2768" y="5003"/>
                  </a:cubicBezTo>
                  <a:cubicBezTo>
                    <a:pt x="2825" y="5003"/>
                    <a:pt x="2882" y="5002"/>
                    <a:pt x="2940" y="4998"/>
                  </a:cubicBezTo>
                  <a:cubicBezTo>
                    <a:pt x="4425" y="4911"/>
                    <a:pt x="5551" y="3720"/>
                    <a:pt x="5452" y="2343"/>
                  </a:cubicBezTo>
                  <a:cubicBezTo>
                    <a:pt x="5368" y="1020"/>
                    <a:pt x="4185" y="0"/>
                    <a:pt x="2774" y="0"/>
                  </a:cubicBezTo>
                  <a:close/>
                </a:path>
              </a:pathLst>
            </a:custGeom>
            <a:solidFill>
              <a:srgbClr val="AA1004"/>
            </a:solidFill>
            <a:ln w="2450" cap="flat" cmpd="sng">
              <a:solidFill>
                <a:srgbClr val="000000"/>
              </a:solidFill>
              <a:prstDash val="solid"/>
              <a:miter lim="109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1" name="Google Shape;1771;p20"/>
            <p:cNvSpPr/>
            <p:nvPr/>
          </p:nvSpPr>
          <p:spPr>
            <a:xfrm>
              <a:off x="4985775" y="1959330"/>
              <a:ext cx="287400" cy="245398"/>
            </a:xfrm>
            <a:custGeom>
              <a:avLst/>
              <a:gdLst/>
              <a:ahLst/>
              <a:cxnLst/>
              <a:rect l="l" t="t" r="r" b="b"/>
              <a:pathLst>
                <a:path w="5748" h="5002" extrusionOk="0">
                  <a:moveTo>
                    <a:pt x="2870" y="1"/>
                  </a:moveTo>
                  <a:cubicBezTo>
                    <a:pt x="1551" y="1"/>
                    <a:pt x="408" y="901"/>
                    <a:pt x="219" y="2146"/>
                  </a:cubicBezTo>
                  <a:cubicBezTo>
                    <a:pt x="1" y="3512"/>
                    <a:pt x="1028" y="4779"/>
                    <a:pt x="2492" y="4976"/>
                  </a:cubicBezTo>
                  <a:cubicBezTo>
                    <a:pt x="2622" y="4993"/>
                    <a:pt x="2751" y="5002"/>
                    <a:pt x="2878" y="5002"/>
                  </a:cubicBezTo>
                  <a:cubicBezTo>
                    <a:pt x="4197" y="5002"/>
                    <a:pt x="5341" y="4101"/>
                    <a:pt x="5540" y="2856"/>
                  </a:cubicBezTo>
                  <a:cubicBezTo>
                    <a:pt x="5747" y="1491"/>
                    <a:pt x="4720" y="223"/>
                    <a:pt x="3256" y="27"/>
                  </a:cubicBezTo>
                  <a:cubicBezTo>
                    <a:pt x="3126" y="9"/>
                    <a:pt x="2997" y="1"/>
                    <a:pt x="2870" y="1"/>
                  </a:cubicBezTo>
                  <a:close/>
                </a:path>
              </a:pathLst>
            </a:custGeom>
            <a:solidFill>
              <a:srgbClr val="AA1004"/>
            </a:solidFill>
            <a:ln w="2450" cap="flat" cmpd="sng">
              <a:solidFill>
                <a:srgbClr val="000000"/>
              </a:solidFill>
              <a:prstDash val="solid"/>
              <a:miter lim="109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2" name="Google Shape;1772;p20"/>
            <p:cNvSpPr/>
            <p:nvPr/>
          </p:nvSpPr>
          <p:spPr>
            <a:xfrm>
              <a:off x="4741575" y="1901385"/>
              <a:ext cx="287400" cy="245398"/>
            </a:xfrm>
            <a:custGeom>
              <a:avLst/>
              <a:gdLst/>
              <a:ahLst/>
              <a:cxnLst/>
              <a:rect l="l" t="t" r="r" b="b"/>
              <a:pathLst>
                <a:path w="5748" h="5002" extrusionOk="0">
                  <a:moveTo>
                    <a:pt x="2872" y="1"/>
                  </a:moveTo>
                  <a:cubicBezTo>
                    <a:pt x="1561" y="1"/>
                    <a:pt x="409" y="901"/>
                    <a:pt x="219" y="2146"/>
                  </a:cubicBezTo>
                  <a:cubicBezTo>
                    <a:pt x="1" y="3512"/>
                    <a:pt x="1028" y="4779"/>
                    <a:pt x="2492" y="4976"/>
                  </a:cubicBezTo>
                  <a:cubicBezTo>
                    <a:pt x="2622" y="4993"/>
                    <a:pt x="2751" y="5002"/>
                    <a:pt x="2879" y="5002"/>
                  </a:cubicBezTo>
                  <a:cubicBezTo>
                    <a:pt x="4197" y="5002"/>
                    <a:pt x="5341" y="4101"/>
                    <a:pt x="5540" y="2856"/>
                  </a:cubicBezTo>
                  <a:cubicBezTo>
                    <a:pt x="5748" y="1491"/>
                    <a:pt x="4732" y="223"/>
                    <a:pt x="3257" y="27"/>
                  </a:cubicBezTo>
                  <a:cubicBezTo>
                    <a:pt x="3128" y="9"/>
                    <a:pt x="2999" y="1"/>
                    <a:pt x="2872" y="1"/>
                  </a:cubicBezTo>
                  <a:close/>
                </a:path>
              </a:pathLst>
            </a:custGeom>
            <a:solidFill>
              <a:srgbClr val="AA1004"/>
            </a:solidFill>
            <a:ln w="2450" cap="flat" cmpd="sng">
              <a:solidFill>
                <a:srgbClr val="000000"/>
              </a:solidFill>
              <a:prstDash val="solid"/>
              <a:miter lim="109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3" name="Google Shape;1773;p20"/>
            <p:cNvSpPr/>
            <p:nvPr/>
          </p:nvSpPr>
          <p:spPr>
            <a:xfrm>
              <a:off x="4509975" y="1868239"/>
              <a:ext cx="286850" cy="245840"/>
            </a:xfrm>
            <a:custGeom>
              <a:avLst/>
              <a:gdLst/>
              <a:ahLst/>
              <a:cxnLst/>
              <a:rect l="l" t="t" r="r" b="b"/>
              <a:pathLst>
                <a:path w="5737" h="5011" extrusionOk="0">
                  <a:moveTo>
                    <a:pt x="2876" y="1"/>
                  </a:moveTo>
                  <a:cubicBezTo>
                    <a:pt x="1558" y="1"/>
                    <a:pt x="398" y="895"/>
                    <a:pt x="208" y="2155"/>
                  </a:cubicBezTo>
                  <a:cubicBezTo>
                    <a:pt x="1" y="3520"/>
                    <a:pt x="1017" y="4788"/>
                    <a:pt x="2481" y="4984"/>
                  </a:cubicBezTo>
                  <a:cubicBezTo>
                    <a:pt x="2611" y="5002"/>
                    <a:pt x="2740" y="5010"/>
                    <a:pt x="2868" y="5010"/>
                  </a:cubicBezTo>
                  <a:cubicBezTo>
                    <a:pt x="4187" y="5010"/>
                    <a:pt x="5339" y="4110"/>
                    <a:pt x="5529" y="2865"/>
                  </a:cubicBezTo>
                  <a:cubicBezTo>
                    <a:pt x="5736" y="1488"/>
                    <a:pt x="4720" y="221"/>
                    <a:pt x="3245" y="24"/>
                  </a:cubicBezTo>
                  <a:cubicBezTo>
                    <a:pt x="3121" y="8"/>
                    <a:pt x="2998" y="1"/>
                    <a:pt x="2876" y="1"/>
                  </a:cubicBezTo>
                  <a:close/>
                </a:path>
              </a:pathLst>
            </a:custGeom>
            <a:solidFill>
              <a:srgbClr val="AA1004"/>
            </a:solidFill>
            <a:ln w="2450" cap="flat" cmpd="sng">
              <a:solidFill>
                <a:srgbClr val="000000"/>
              </a:solidFill>
              <a:prstDash val="solid"/>
              <a:miter lim="109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4" name="Google Shape;1774;p20"/>
            <p:cNvSpPr/>
            <p:nvPr/>
          </p:nvSpPr>
          <p:spPr>
            <a:xfrm>
              <a:off x="4281075" y="1805776"/>
              <a:ext cx="292850" cy="250844"/>
            </a:xfrm>
            <a:custGeom>
              <a:avLst/>
              <a:gdLst/>
              <a:ahLst/>
              <a:cxnLst/>
              <a:rect l="l" t="t" r="r" b="b"/>
              <a:pathLst>
                <a:path w="5857" h="5113" extrusionOk="0">
                  <a:moveTo>
                    <a:pt x="2916" y="1"/>
                  </a:moveTo>
                  <a:cubicBezTo>
                    <a:pt x="1573" y="1"/>
                    <a:pt x="407" y="920"/>
                    <a:pt x="208" y="2192"/>
                  </a:cubicBezTo>
                  <a:cubicBezTo>
                    <a:pt x="1" y="3591"/>
                    <a:pt x="1039" y="4891"/>
                    <a:pt x="2546" y="5087"/>
                  </a:cubicBezTo>
                  <a:cubicBezTo>
                    <a:pt x="2676" y="5104"/>
                    <a:pt x="2804" y="5113"/>
                    <a:pt x="2932" y="5113"/>
                  </a:cubicBezTo>
                  <a:cubicBezTo>
                    <a:pt x="4274" y="5113"/>
                    <a:pt x="5450" y="4191"/>
                    <a:pt x="5649" y="2913"/>
                  </a:cubicBezTo>
                  <a:cubicBezTo>
                    <a:pt x="5857" y="1526"/>
                    <a:pt x="4819" y="225"/>
                    <a:pt x="3322" y="29"/>
                  </a:cubicBezTo>
                  <a:cubicBezTo>
                    <a:pt x="3186" y="10"/>
                    <a:pt x="3050" y="1"/>
                    <a:pt x="2916" y="1"/>
                  </a:cubicBezTo>
                  <a:close/>
                </a:path>
              </a:pathLst>
            </a:custGeom>
            <a:solidFill>
              <a:srgbClr val="AA1004"/>
            </a:solidFill>
            <a:ln w="2450" cap="flat" cmpd="sng">
              <a:solidFill>
                <a:srgbClr val="000000"/>
              </a:solidFill>
              <a:prstDash val="solid"/>
              <a:miter lim="109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5" name="Google Shape;1775;p20"/>
            <p:cNvSpPr/>
            <p:nvPr/>
          </p:nvSpPr>
          <p:spPr>
            <a:xfrm>
              <a:off x="4042375" y="1766245"/>
              <a:ext cx="292850" cy="250795"/>
            </a:xfrm>
            <a:custGeom>
              <a:avLst/>
              <a:gdLst/>
              <a:ahLst/>
              <a:cxnLst/>
              <a:rect l="l" t="t" r="r" b="b"/>
              <a:pathLst>
                <a:path w="5857" h="5112" extrusionOk="0">
                  <a:moveTo>
                    <a:pt x="2926" y="0"/>
                  </a:moveTo>
                  <a:cubicBezTo>
                    <a:pt x="1583" y="0"/>
                    <a:pt x="408" y="922"/>
                    <a:pt x="208" y="2200"/>
                  </a:cubicBezTo>
                  <a:cubicBezTo>
                    <a:pt x="0" y="3587"/>
                    <a:pt x="1038" y="4887"/>
                    <a:pt x="2535" y="5084"/>
                  </a:cubicBezTo>
                  <a:cubicBezTo>
                    <a:pt x="2672" y="5103"/>
                    <a:pt x="2807" y="5112"/>
                    <a:pt x="2941" y="5112"/>
                  </a:cubicBezTo>
                  <a:cubicBezTo>
                    <a:pt x="4285" y="5112"/>
                    <a:pt x="5450" y="4192"/>
                    <a:pt x="5649" y="2921"/>
                  </a:cubicBezTo>
                  <a:cubicBezTo>
                    <a:pt x="5856" y="1522"/>
                    <a:pt x="4818" y="233"/>
                    <a:pt x="3311" y="25"/>
                  </a:cubicBezTo>
                  <a:cubicBezTo>
                    <a:pt x="3181" y="8"/>
                    <a:pt x="3053" y="0"/>
                    <a:pt x="2926" y="0"/>
                  </a:cubicBezTo>
                  <a:close/>
                </a:path>
              </a:pathLst>
            </a:custGeom>
            <a:solidFill>
              <a:srgbClr val="AA1004"/>
            </a:solidFill>
            <a:ln w="2450" cap="flat" cmpd="sng">
              <a:solidFill>
                <a:srgbClr val="000000"/>
              </a:solidFill>
              <a:prstDash val="solid"/>
              <a:miter lim="109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6" name="Google Shape;1776;p20"/>
            <p:cNvSpPr/>
            <p:nvPr/>
          </p:nvSpPr>
          <p:spPr>
            <a:xfrm>
              <a:off x="3816775" y="1751759"/>
              <a:ext cx="293400" cy="250795"/>
            </a:xfrm>
            <a:custGeom>
              <a:avLst/>
              <a:gdLst/>
              <a:ahLst/>
              <a:cxnLst/>
              <a:rect l="l" t="t" r="r" b="b"/>
              <a:pathLst>
                <a:path w="5868" h="5112" extrusionOk="0">
                  <a:moveTo>
                    <a:pt x="2936" y="0"/>
                  </a:moveTo>
                  <a:cubicBezTo>
                    <a:pt x="1593" y="0"/>
                    <a:pt x="418" y="922"/>
                    <a:pt x="219" y="2200"/>
                  </a:cubicBezTo>
                  <a:cubicBezTo>
                    <a:pt x="0" y="3598"/>
                    <a:pt x="1049" y="4887"/>
                    <a:pt x="2546" y="5084"/>
                  </a:cubicBezTo>
                  <a:cubicBezTo>
                    <a:pt x="2681" y="5103"/>
                    <a:pt x="2816" y="5112"/>
                    <a:pt x="2949" y="5112"/>
                  </a:cubicBezTo>
                  <a:cubicBezTo>
                    <a:pt x="4286" y="5112"/>
                    <a:pt x="5460" y="4192"/>
                    <a:pt x="5649" y="2921"/>
                  </a:cubicBezTo>
                  <a:cubicBezTo>
                    <a:pt x="5867" y="1522"/>
                    <a:pt x="4829" y="233"/>
                    <a:pt x="3321" y="25"/>
                  </a:cubicBezTo>
                  <a:cubicBezTo>
                    <a:pt x="3192" y="8"/>
                    <a:pt x="3063" y="0"/>
                    <a:pt x="2936" y="0"/>
                  </a:cubicBezTo>
                  <a:close/>
                </a:path>
              </a:pathLst>
            </a:custGeom>
            <a:solidFill>
              <a:srgbClr val="AA1004"/>
            </a:solidFill>
            <a:ln w="2450" cap="flat" cmpd="sng">
              <a:solidFill>
                <a:srgbClr val="000000"/>
              </a:solidFill>
              <a:prstDash val="solid"/>
              <a:miter lim="109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7" name="Google Shape;1777;p20"/>
            <p:cNvSpPr/>
            <p:nvPr/>
          </p:nvSpPr>
          <p:spPr>
            <a:xfrm>
              <a:off x="5460475" y="2048360"/>
              <a:ext cx="277550" cy="245496"/>
            </a:xfrm>
            <a:custGeom>
              <a:avLst/>
              <a:gdLst/>
              <a:ahLst/>
              <a:cxnLst/>
              <a:rect l="l" t="t" r="r" b="b"/>
              <a:pathLst>
                <a:path w="5551" h="5004" extrusionOk="0">
                  <a:moveTo>
                    <a:pt x="2785" y="0"/>
                  </a:moveTo>
                  <a:cubicBezTo>
                    <a:pt x="2727" y="0"/>
                    <a:pt x="2670" y="2"/>
                    <a:pt x="2612" y="5"/>
                  </a:cubicBezTo>
                  <a:cubicBezTo>
                    <a:pt x="1126" y="93"/>
                    <a:pt x="1" y="1284"/>
                    <a:pt x="99" y="2660"/>
                  </a:cubicBezTo>
                  <a:cubicBezTo>
                    <a:pt x="194" y="3983"/>
                    <a:pt x="1368" y="5003"/>
                    <a:pt x="2778" y="5003"/>
                  </a:cubicBezTo>
                  <a:cubicBezTo>
                    <a:pt x="2835" y="5003"/>
                    <a:pt x="2893" y="5002"/>
                    <a:pt x="2951" y="4998"/>
                  </a:cubicBezTo>
                  <a:cubicBezTo>
                    <a:pt x="4426" y="4922"/>
                    <a:pt x="5551" y="3731"/>
                    <a:pt x="5463" y="2354"/>
                  </a:cubicBezTo>
                  <a:cubicBezTo>
                    <a:pt x="5369" y="1021"/>
                    <a:pt x="4195" y="0"/>
                    <a:pt x="2785" y="0"/>
                  </a:cubicBezTo>
                  <a:close/>
                </a:path>
              </a:pathLst>
            </a:custGeom>
            <a:solidFill>
              <a:srgbClr val="AA1004"/>
            </a:solidFill>
            <a:ln w="2450" cap="flat" cmpd="sng">
              <a:solidFill>
                <a:srgbClr val="000000"/>
              </a:solidFill>
              <a:prstDash val="solid"/>
              <a:miter lim="109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8" name="Google Shape;1778;p20"/>
            <p:cNvSpPr/>
            <p:nvPr/>
          </p:nvSpPr>
          <p:spPr>
            <a:xfrm>
              <a:off x="4985775" y="2020516"/>
              <a:ext cx="287950" cy="249127"/>
            </a:xfrm>
            <a:custGeom>
              <a:avLst/>
              <a:gdLst/>
              <a:ahLst/>
              <a:cxnLst/>
              <a:rect l="l" t="t" r="r" b="b"/>
              <a:pathLst>
                <a:path w="5759" h="5078" extrusionOk="0">
                  <a:moveTo>
                    <a:pt x="2884" y="1"/>
                  </a:moveTo>
                  <a:cubicBezTo>
                    <a:pt x="1563" y="1"/>
                    <a:pt x="408" y="912"/>
                    <a:pt x="208" y="2178"/>
                  </a:cubicBezTo>
                  <a:cubicBezTo>
                    <a:pt x="1" y="3566"/>
                    <a:pt x="1028" y="4844"/>
                    <a:pt x="2502" y="5052"/>
                  </a:cubicBezTo>
                  <a:cubicBezTo>
                    <a:pt x="2630" y="5069"/>
                    <a:pt x="2757" y="5077"/>
                    <a:pt x="2883" y="5077"/>
                  </a:cubicBezTo>
                  <a:cubicBezTo>
                    <a:pt x="4196" y="5077"/>
                    <a:pt x="5351" y="4166"/>
                    <a:pt x="5551" y="2899"/>
                  </a:cubicBezTo>
                  <a:cubicBezTo>
                    <a:pt x="5758" y="1512"/>
                    <a:pt x="4731" y="223"/>
                    <a:pt x="3267" y="26"/>
                  </a:cubicBezTo>
                  <a:cubicBezTo>
                    <a:pt x="3138" y="9"/>
                    <a:pt x="3011" y="1"/>
                    <a:pt x="2884" y="1"/>
                  </a:cubicBezTo>
                  <a:close/>
                </a:path>
              </a:pathLst>
            </a:custGeom>
            <a:solidFill>
              <a:srgbClr val="BF1604"/>
            </a:solidFill>
            <a:ln w="2450" cap="flat" cmpd="sng">
              <a:solidFill>
                <a:srgbClr val="000000"/>
              </a:solidFill>
              <a:prstDash val="solid"/>
              <a:miter lim="109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9" name="Google Shape;1779;p20"/>
            <p:cNvSpPr/>
            <p:nvPr/>
          </p:nvSpPr>
          <p:spPr>
            <a:xfrm>
              <a:off x="4730125" y="2002298"/>
              <a:ext cx="287950" cy="249078"/>
            </a:xfrm>
            <a:custGeom>
              <a:avLst/>
              <a:gdLst/>
              <a:ahLst/>
              <a:cxnLst/>
              <a:rect l="l" t="t" r="r" b="b"/>
              <a:pathLst>
                <a:path w="5759" h="5077" extrusionOk="0">
                  <a:moveTo>
                    <a:pt x="2873" y="0"/>
                  </a:moveTo>
                  <a:cubicBezTo>
                    <a:pt x="1552" y="0"/>
                    <a:pt x="397" y="911"/>
                    <a:pt x="208" y="2178"/>
                  </a:cubicBezTo>
                  <a:cubicBezTo>
                    <a:pt x="0" y="3565"/>
                    <a:pt x="1017" y="4855"/>
                    <a:pt x="2491" y="5051"/>
                  </a:cubicBezTo>
                  <a:cubicBezTo>
                    <a:pt x="2620" y="5068"/>
                    <a:pt x="2748" y="5077"/>
                    <a:pt x="2875" y="5077"/>
                  </a:cubicBezTo>
                  <a:cubicBezTo>
                    <a:pt x="4196" y="5077"/>
                    <a:pt x="5350" y="4165"/>
                    <a:pt x="5540" y="2899"/>
                  </a:cubicBezTo>
                  <a:cubicBezTo>
                    <a:pt x="5758" y="1511"/>
                    <a:pt x="4731" y="233"/>
                    <a:pt x="3256" y="26"/>
                  </a:cubicBezTo>
                  <a:cubicBezTo>
                    <a:pt x="3127" y="8"/>
                    <a:pt x="2999" y="0"/>
                    <a:pt x="2873" y="0"/>
                  </a:cubicBezTo>
                  <a:close/>
                </a:path>
              </a:pathLst>
            </a:custGeom>
            <a:solidFill>
              <a:srgbClr val="BF1604"/>
            </a:solidFill>
            <a:ln w="2450" cap="flat" cmpd="sng">
              <a:solidFill>
                <a:srgbClr val="000000"/>
              </a:solidFill>
              <a:prstDash val="solid"/>
              <a:miter lim="109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0" name="Google Shape;1780;p20"/>
            <p:cNvSpPr/>
            <p:nvPr/>
          </p:nvSpPr>
          <p:spPr>
            <a:xfrm>
              <a:off x="4497425" y="1969004"/>
              <a:ext cx="287900" cy="249127"/>
            </a:xfrm>
            <a:custGeom>
              <a:avLst/>
              <a:gdLst/>
              <a:ahLst/>
              <a:cxnLst/>
              <a:rect l="l" t="t" r="r" b="b"/>
              <a:pathLst>
                <a:path w="5758" h="5078" extrusionOk="0">
                  <a:moveTo>
                    <a:pt x="2873" y="1"/>
                  </a:moveTo>
                  <a:cubicBezTo>
                    <a:pt x="1551" y="1"/>
                    <a:pt x="397" y="912"/>
                    <a:pt x="208" y="2178"/>
                  </a:cubicBezTo>
                  <a:cubicBezTo>
                    <a:pt x="0" y="3566"/>
                    <a:pt x="1016" y="4855"/>
                    <a:pt x="2491" y="5052"/>
                  </a:cubicBezTo>
                  <a:cubicBezTo>
                    <a:pt x="2620" y="5069"/>
                    <a:pt x="2748" y="5077"/>
                    <a:pt x="2874" y="5077"/>
                  </a:cubicBezTo>
                  <a:cubicBezTo>
                    <a:pt x="4196" y="5077"/>
                    <a:pt x="5350" y="4166"/>
                    <a:pt x="5539" y="2900"/>
                  </a:cubicBezTo>
                  <a:cubicBezTo>
                    <a:pt x="5758" y="1512"/>
                    <a:pt x="4731" y="234"/>
                    <a:pt x="3256" y="26"/>
                  </a:cubicBezTo>
                  <a:cubicBezTo>
                    <a:pt x="3127" y="9"/>
                    <a:pt x="2999" y="1"/>
                    <a:pt x="2873" y="1"/>
                  </a:cubicBezTo>
                  <a:close/>
                </a:path>
              </a:pathLst>
            </a:custGeom>
            <a:solidFill>
              <a:srgbClr val="BF1604"/>
            </a:solidFill>
            <a:ln w="2450" cap="flat" cmpd="sng">
              <a:solidFill>
                <a:srgbClr val="000000"/>
              </a:solidFill>
              <a:prstDash val="solid"/>
              <a:miter lim="109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1" name="Google Shape;1781;p20"/>
            <p:cNvSpPr/>
            <p:nvPr/>
          </p:nvSpPr>
          <p:spPr>
            <a:xfrm>
              <a:off x="4267975" y="1905707"/>
              <a:ext cx="293950" cy="254033"/>
            </a:xfrm>
            <a:custGeom>
              <a:avLst/>
              <a:gdLst/>
              <a:ahLst/>
              <a:cxnLst/>
              <a:rect l="l" t="t" r="r" b="b"/>
              <a:pathLst>
                <a:path w="5879" h="5178" extrusionOk="0">
                  <a:moveTo>
                    <a:pt x="2940" y="1"/>
                  </a:moveTo>
                  <a:cubicBezTo>
                    <a:pt x="1594" y="1"/>
                    <a:pt x="408" y="933"/>
                    <a:pt x="208" y="2222"/>
                  </a:cubicBezTo>
                  <a:cubicBezTo>
                    <a:pt x="1" y="3642"/>
                    <a:pt x="1038" y="4953"/>
                    <a:pt x="2546" y="5150"/>
                  </a:cubicBezTo>
                  <a:cubicBezTo>
                    <a:pt x="2681" y="5169"/>
                    <a:pt x="2816" y="5178"/>
                    <a:pt x="2948" y="5178"/>
                  </a:cubicBezTo>
                  <a:cubicBezTo>
                    <a:pt x="4293" y="5178"/>
                    <a:pt x="5461" y="4247"/>
                    <a:pt x="5660" y="2954"/>
                  </a:cubicBezTo>
                  <a:cubicBezTo>
                    <a:pt x="5878" y="1545"/>
                    <a:pt x="4830" y="234"/>
                    <a:pt x="3322" y="26"/>
                  </a:cubicBezTo>
                  <a:cubicBezTo>
                    <a:pt x="3194" y="9"/>
                    <a:pt x="3066" y="1"/>
                    <a:pt x="2940" y="1"/>
                  </a:cubicBezTo>
                  <a:close/>
                </a:path>
              </a:pathLst>
            </a:custGeom>
            <a:solidFill>
              <a:srgbClr val="BF1604"/>
            </a:solidFill>
            <a:ln w="2450" cap="flat" cmpd="sng">
              <a:solidFill>
                <a:srgbClr val="000000"/>
              </a:solidFill>
              <a:prstDash val="solid"/>
              <a:miter lim="109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2" name="Google Shape;1782;p20"/>
            <p:cNvSpPr/>
            <p:nvPr/>
          </p:nvSpPr>
          <p:spPr>
            <a:xfrm>
              <a:off x="4050025" y="1855717"/>
              <a:ext cx="294500" cy="253984"/>
            </a:xfrm>
            <a:custGeom>
              <a:avLst/>
              <a:gdLst/>
              <a:ahLst/>
              <a:cxnLst/>
              <a:rect l="l" t="t" r="r" b="b"/>
              <a:pathLst>
                <a:path w="5890" h="5177" extrusionOk="0">
                  <a:moveTo>
                    <a:pt x="2930" y="0"/>
                  </a:moveTo>
                  <a:cubicBezTo>
                    <a:pt x="1585" y="0"/>
                    <a:pt x="418" y="931"/>
                    <a:pt x="219" y="2224"/>
                  </a:cubicBezTo>
                  <a:cubicBezTo>
                    <a:pt x="0" y="3633"/>
                    <a:pt x="1049" y="4944"/>
                    <a:pt x="2557" y="5152"/>
                  </a:cubicBezTo>
                  <a:cubicBezTo>
                    <a:pt x="2686" y="5169"/>
                    <a:pt x="2814" y="5177"/>
                    <a:pt x="2941" y="5177"/>
                  </a:cubicBezTo>
                  <a:cubicBezTo>
                    <a:pt x="4294" y="5177"/>
                    <a:pt x="5471" y="4245"/>
                    <a:pt x="5671" y="2956"/>
                  </a:cubicBezTo>
                  <a:cubicBezTo>
                    <a:pt x="5889" y="1536"/>
                    <a:pt x="4840" y="225"/>
                    <a:pt x="3333" y="28"/>
                  </a:cubicBezTo>
                  <a:cubicBezTo>
                    <a:pt x="3197" y="9"/>
                    <a:pt x="3063" y="0"/>
                    <a:pt x="2930" y="0"/>
                  </a:cubicBezTo>
                  <a:close/>
                </a:path>
              </a:pathLst>
            </a:custGeom>
            <a:solidFill>
              <a:srgbClr val="BF1604"/>
            </a:solidFill>
            <a:ln w="2450" cap="flat" cmpd="sng">
              <a:solidFill>
                <a:srgbClr val="000000"/>
              </a:solidFill>
              <a:prstDash val="solid"/>
              <a:miter lim="109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3" name="Google Shape;1783;p20"/>
            <p:cNvSpPr/>
            <p:nvPr/>
          </p:nvSpPr>
          <p:spPr>
            <a:xfrm>
              <a:off x="3802575" y="1820851"/>
              <a:ext cx="293900" cy="253984"/>
            </a:xfrm>
            <a:custGeom>
              <a:avLst/>
              <a:gdLst/>
              <a:ahLst/>
              <a:cxnLst/>
              <a:rect l="l" t="t" r="r" b="b"/>
              <a:pathLst>
                <a:path w="5878" h="5177" extrusionOk="0">
                  <a:moveTo>
                    <a:pt x="2922" y="0"/>
                  </a:moveTo>
                  <a:cubicBezTo>
                    <a:pt x="1583" y="0"/>
                    <a:pt x="407" y="931"/>
                    <a:pt x="208" y="2224"/>
                  </a:cubicBezTo>
                  <a:cubicBezTo>
                    <a:pt x="0" y="3633"/>
                    <a:pt x="1038" y="4944"/>
                    <a:pt x="2546" y="5152"/>
                  </a:cubicBezTo>
                  <a:cubicBezTo>
                    <a:pt x="2675" y="5169"/>
                    <a:pt x="2803" y="5177"/>
                    <a:pt x="2930" y="5177"/>
                  </a:cubicBezTo>
                  <a:cubicBezTo>
                    <a:pt x="4283" y="5177"/>
                    <a:pt x="5460" y="4244"/>
                    <a:pt x="5659" y="2956"/>
                  </a:cubicBezTo>
                  <a:cubicBezTo>
                    <a:pt x="5878" y="1535"/>
                    <a:pt x="4829" y="224"/>
                    <a:pt x="3321" y="28"/>
                  </a:cubicBezTo>
                  <a:cubicBezTo>
                    <a:pt x="3187" y="9"/>
                    <a:pt x="3054" y="0"/>
                    <a:pt x="2922" y="0"/>
                  </a:cubicBezTo>
                  <a:close/>
                </a:path>
              </a:pathLst>
            </a:custGeom>
            <a:solidFill>
              <a:srgbClr val="BF1604"/>
            </a:solidFill>
            <a:ln w="2450" cap="flat" cmpd="sng">
              <a:solidFill>
                <a:srgbClr val="000000"/>
              </a:solidFill>
              <a:prstDash val="solid"/>
              <a:miter lim="109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4" name="Google Shape;1784;p20"/>
            <p:cNvSpPr/>
            <p:nvPr/>
          </p:nvSpPr>
          <p:spPr>
            <a:xfrm>
              <a:off x="5298775" y="2070359"/>
              <a:ext cx="278650" cy="248734"/>
            </a:xfrm>
            <a:custGeom>
              <a:avLst/>
              <a:gdLst/>
              <a:ahLst/>
              <a:cxnLst/>
              <a:rect l="l" t="t" r="r" b="b"/>
              <a:pathLst>
                <a:path w="5573" h="5070" extrusionOk="0">
                  <a:moveTo>
                    <a:pt x="2793" y="0"/>
                  </a:moveTo>
                  <a:cubicBezTo>
                    <a:pt x="2736" y="0"/>
                    <a:pt x="2680" y="2"/>
                    <a:pt x="2623" y="5"/>
                  </a:cubicBezTo>
                  <a:cubicBezTo>
                    <a:pt x="1137" y="93"/>
                    <a:pt x="1" y="1305"/>
                    <a:pt x="99" y="2704"/>
                  </a:cubicBezTo>
                  <a:cubicBezTo>
                    <a:pt x="193" y="4032"/>
                    <a:pt x="1369" y="5070"/>
                    <a:pt x="2772" y="5070"/>
                  </a:cubicBezTo>
                  <a:cubicBezTo>
                    <a:pt x="2835" y="5070"/>
                    <a:pt x="2898" y="5068"/>
                    <a:pt x="2962" y="5064"/>
                  </a:cubicBezTo>
                  <a:cubicBezTo>
                    <a:pt x="4447" y="4976"/>
                    <a:pt x="5573" y="3775"/>
                    <a:pt x="5474" y="2376"/>
                  </a:cubicBezTo>
                  <a:cubicBezTo>
                    <a:pt x="5390" y="1042"/>
                    <a:pt x="4205" y="0"/>
                    <a:pt x="2793" y="0"/>
                  </a:cubicBezTo>
                  <a:close/>
                </a:path>
              </a:pathLst>
            </a:custGeom>
            <a:solidFill>
              <a:srgbClr val="BF1604"/>
            </a:solidFill>
            <a:ln w="2450" cap="flat" cmpd="sng">
              <a:solidFill>
                <a:srgbClr val="000000"/>
              </a:solidFill>
              <a:prstDash val="solid"/>
              <a:miter lim="109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5" name="Google Shape;1785;p20"/>
            <p:cNvSpPr/>
            <p:nvPr/>
          </p:nvSpPr>
          <p:spPr>
            <a:xfrm>
              <a:off x="5041475" y="2116568"/>
              <a:ext cx="289050" cy="250697"/>
            </a:xfrm>
            <a:custGeom>
              <a:avLst/>
              <a:gdLst/>
              <a:ahLst/>
              <a:cxnLst/>
              <a:rect l="l" t="t" r="r" b="b"/>
              <a:pathLst>
                <a:path w="5781" h="5110" extrusionOk="0">
                  <a:moveTo>
                    <a:pt x="2888" y="0"/>
                  </a:moveTo>
                  <a:cubicBezTo>
                    <a:pt x="1565" y="0"/>
                    <a:pt x="408" y="921"/>
                    <a:pt x="209" y="2189"/>
                  </a:cubicBezTo>
                  <a:cubicBezTo>
                    <a:pt x="1" y="3587"/>
                    <a:pt x="1028" y="4877"/>
                    <a:pt x="2503" y="5084"/>
                  </a:cubicBezTo>
                  <a:cubicBezTo>
                    <a:pt x="2631" y="5101"/>
                    <a:pt x="2759" y="5109"/>
                    <a:pt x="2885" y="5109"/>
                  </a:cubicBezTo>
                  <a:cubicBezTo>
                    <a:pt x="4216" y="5109"/>
                    <a:pt x="5372" y="4188"/>
                    <a:pt x="5562" y="2921"/>
                  </a:cubicBezTo>
                  <a:cubicBezTo>
                    <a:pt x="5780" y="1522"/>
                    <a:pt x="4754" y="222"/>
                    <a:pt x="3268" y="26"/>
                  </a:cubicBezTo>
                  <a:cubicBezTo>
                    <a:pt x="3140" y="9"/>
                    <a:pt x="3013" y="0"/>
                    <a:pt x="2888" y="0"/>
                  </a:cubicBezTo>
                  <a:close/>
                </a:path>
              </a:pathLst>
            </a:custGeom>
            <a:solidFill>
              <a:srgbClr val="BF1604"/>
            </a:solidFill>
            <a:ln w="2450" cap="flat" cmpd="sng">
              <a:solidFill>
                <a:srgbClr val="000000"/>
              </a:solidFill>
              <a:prstDash val="solid"/>
              <a:miter lim="109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6" name="Google Shape;1786;p20"/>
            <p:cNvSpPr/>
            <p:nvPr/>
          </p:nvSpPr>
          <p:spPr>
            <a:xfrm>
              <a:off x="4784725" y="2098300"/>
              <a:ext cx="289050" cy="250697"/>
            </a:xfrm>
            <a:custGeom>
              <a:avLst/>
              <a:gdLst/>
              <a:ahLst/>
              <a:cxnLst/>
              <a:rect l="l" t="t" r="r" b="b"/>
              <a:pathLst>
                <a:path w="5781" h="5110" extrusionOk="0">
                  <a:moveTo>
                    <a:pt x="2888" y="1"/>
                  </a:moveTo>
                  <a:cubicBezTo>
                    <a:pt x="1565" y="1"/>
                    <a:pt x="408" y="922"/>
                    <a:pt x="209" y="2189"/>
                  </a:cubicBezTo>
                  <a:cubicBezTo>
                    <a:pt x="1" y="3588"/>
                    <a:pt x="1028" y="4877"/>
                    <a:pt x="2503" y="5085"/>
                  </a:cubicBezTo>
                  <a:cubicBezTo>
                    <a:pt x="2631" y="5102"/>
                    <a:pt x="2759" y="5110"/>
                    <a:pt x="2885" y="5110"/>
                  </a:cubicBezTo>
                  <a:cubicBezTo>
                    <a:pt x="4216" y="5110"/>
                    <a:pt x="5372" y="4189"/>
                    <a:pt x="5562" y="2921"/>
                  </a:cubicBezTo>
                  <a:cubicBezTo>
                    <a:pt x="5781" y="1523"/>
                    <a:pt x="4754" y="234"/>
                    <a:pt x="3268" y="26"/>
                  </a:cubicBezTo>
                  <a:cubicBezTo>
                    <a:pt x="3140" y="9"/>
                    <a:pt x="3013" y="1"/>
                    <a:pt x="2888" y="1"/>
                  </a:cubicBezTo>
                  <a:close/>
                </a:path>
              </a:pathLst>
            </a:custGeom>
            <a:solidFill>
              <a:srgbClr val="BF1604"/>
            </a:solidFill>
            <a:ln w="2450" cap="flat" cmpd="sng">
              <a:solidFill>
                <a:srgbClr val="000000"/>
              </a:solidFill>
              <a:prstDash val="solid"/>
              <a:miter lim="109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7" name="Google Shape;1787;p20"/>
            <p:cNvSpPr/>
            <p:nvPr/>
          </p:nvSpPr>
          <p:spPr>
            <a:xfrm>
              <a:off x="4550925" y="2065056"/>
              <a:ext cx="289050" cy="250304"/>
            </a:xfrm>
            <a:custGeom>
              <a:avLst/>
              <a:gdLst/>
              <a:ahLst/>
              <a:cxnLst/>
              <a:rect l="l" t="t" r="r" b="b"/>
              <a:pathLst>
                <a:path w="5781" h="5102" extrusionOk="0">
                  <a:moveTo>
                    <a:pt x="2895" y="0"/>
                  </a:moveTo>
                  <a:cubicBezTo>
                    <a:pt x="1572" y="0"/>
                    <a:pt x="409" y="913"/>
                    <a:pt x="219" y="2189"/>
                  </a:cubicBezTo>
                  <a:cubicBezTo>
                    <a:pt x="1" y="3588"/>
                    <a:pt x="1028" y="4877"/>
                    <a:pt x="2514" y="5073"/>
                  </a:cubicBezTo>
                  <a:cubicBezTo>
                    <a:pt x="2647" y="5092"/>
                    <a:pt x="2780" y="5101"/>
                    <a:pt x="2911" y="5101"/>
                  </a:cubicBezTo>
                  <a:cubicBezTo>
                    <a:pt x="4227" y="5101"/>
                    <a:pt x="5374" y="4182"/>
                    <a:pt x="5573" y="2910"/>
                  </a:cubicBezTo>
                  <a:cubicBezTo>
                    <a:pt x="5780" y="1512"/>
                    <a:pt x="4753" y="222"/>
                    <a:pt x="3279" y="26"/>
                  </a:cubicBezTo>
                  <a:cubicBezTo>
                    <a:pt x="3150" y="9"/>
                    <a:pt x="3022" y="0"/>
                    <a:pt x="2895" y="0"/>
                  </a:cubicBezTo>
                  <a:close/>
                </a:path>
              </a:pathLst>
            </a:custGeom>
            <a:solidFill>
              <a:srgbClr val="BF1604"/>
            </a:solidFill>
            <a:ln w="2450" cap="flat" cmpd="sng">
              <a:solidFill>
                <a:srgbClr val="000000"/>
              </a:solidFill>
              <a:prstDash val="solid"/>
              <a:miter lim="109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8" name="Google Shape;1788;p20"/>
            <p:cNvSpPr/>
            <p:nvPr/>
          </p:nvSpPr>
          <p:spPr>
            <a:xfrm>
              <a:off x="4320975" y="2001120"/>
              <a:ext cx="295050" cy="255701"/>
            </a:xfrm>
            <a:custGeom>
              <a:avLst/>
              <a:gdLst/>
              <a:ahLst/>
              <a:cxnLst/>
              <a:rect l="l" t="t" r="r" b="b"/>
              <a:pathLst>
                <a:path w="5901" h="5212" extrusionOk="0">
                  <a:moveTo>
                    <a:pt x="2945" y="0"/>
                  </a:moveTo>
                  <a:cubicBezTo>
                    <a:pt x="1596" y="0"/>
                    <a:pt x="418" y="941"/>
                    <a:pt x="219" y="2235"/>
                  </a:cubicBezTo>
                  <a:cubicBezTo>
                    <a:pt x="0" y="3666"/>
                    <a:pt x="1049" y="4988"/>
                    <a:pt x="2557" y="5185"/>
                  </a:cubicBezTo>
                  <a:cubicBezTo>
                    <a:pt x="2691" y="5203"/>
                    <a:pt x="2824" y="5212"/>
                    <a:pt x="2956" y="5212"/>
                  </a:cubicBezTo>
                  <a:cubicBezTo>
                    <a:pt x="4304" y="5212"/>
                    <a:pt x="5482" y="4272"/>
                    <a:pt x="5682" y="2978"/>
                  </a:cubicBezTo>
                  <a:cubicBezTo>
                    <a:pt x="5900" y="1546"/>
                    <a:pt x="4851" y="235"/>
                    <a:pt x="3343" y="28"/>
                  </a:cubicBezTo>
                  <a:cubicBezTo>
                    <a:pt x="3209" y="9"/>
                    <a:pt x="3076" y="0"/>
                    <a:pt x="2945" y="0"/>
                  </a:cubicBezTo>
                  <a:close/>
                </a:path>
              </a:pathLst>
            </a:custGeom>
            <a:solidFill>
              <a:srgbClr val="BF1604"/>
            </a:solidFill>
            <a:ln w="2450" cap="flat" cmpd="sng">
              <a:solidFill>
                <a:srgbClr val="000000"/>
              </a:solidFill>
              <a:prstDash val="solid"/>
              <a:miter lim="109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9" name="Google Shape;1789;p20"/>
            <p:cNvSpPr/>
            <p:nvPr/>
          </p:nvSpPr>
          <p:spPr>
            <a:xfrm>
              <a:off x="4102475" y="1950688"/>
              <a:ext cx="295000" cy="255701"/>
            </a:xfrm>
            <a:custGeom>
              <a:avLst/>
              <a:gdLst/>
              <a:ahLst/>
              <a:cxnLst/>
              <a:rect l="l" t="t" r="r" b="b"/>
              <a:pathLst>
                <a:path w="5900" h="5212" extrusionOk="0">
                  <a:moveTo>
                    <a:pt x="2944" y="0"/>
                  </a:moveTo>
                  <a:cubicBezTo>
                    <a:pt x="1596" y="0"/>
                    <a:pt x="418" y="941"/>
                    <a:pt x="219" y="2235"/>
                  </a:cubicBezTo>
                  <a:cubicBezTo>
                    <a:pt x="0" y="3666"/>
                    <a:pt x="1049" y="4977"/>
                    <a:pt x="2568" y="5185"/>
                  </a:cubicBezTo>
                  <a:cubicBezTo>
                    <a:pt x="2702" y="5203"/>
                    <a:pt x="2835" y="5212"/>
                    <a:pt x="2966" y="5212"/>
                  </a:cubicBezTo>
                  <a:cubicBezTo>
                    <a:pt x="4315" y="5212"/>
                    <a:pt x="5493" y="4272"/>
                    <a:pt x="5692" y="2978"/>
                  </a:cubicBezTo>
                  <a:cubicBezTo>
                    <a:pt x="5900" y="1546"/>
                    <a:pt x="4851" y="224"/>
                    <a:pt x="3343" y="28"/>
                  </a:cubicBezTo>
                  <a:cubicBezTo>
                    <a:pt x="3209" y="9"/>
                    <a:pt x="3076" y="0"/>
                    <a:pt x="2944" y="0"/>
                  </a:cubicBezTo>
                  <a:close/>
                </a:path>
              </a:pathLst>
            </a:custGeom>
            <a:solidFill>
              <a:srgbClr val="BF1604"/>
            </a:solidFill>
            <a:ln w="2450" cap="flat" cmpd="sng">
              <a:solidFill>
                <a:srgbClr val="000000"/>
              </a:solidFill>
              <a:prstDash val="solid"/>
              <a:miter lim="109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0" name="Google Shape;1790;p20"/>
            <p:cNvSpPr/>
            <p:nvPr/>
          </p:nvSpPr>
          <p:spPr>
            <a:xfrm>
              <a:off x="3853925" y="1915380"/>
              <a:ext cx="295000" cy="255652"/>
            </a:xfrm>
            <a:custGeom>
              <a:avLst/>
              <a:gdLst/>
              <a:ahLst/>
              <a:cxnLst/>
              <a:rect l="l" t="t" r="r" b="b"/>
              <a:pathLst>
                <a:path w="5900" h="5211" extrusionOk="0">
                  <a:moveTo>
                    <a:pt x="2959" y="1"/>
                  </a:moveTo>
                  <a:cubicBezTo>
                    <a:pt x="1605" y="1"/>
                    <a:pt x="418" y="935"/>
                    <a:pt x="219" y="2243"/>
                  </a:cubicBezTo>
                  <a:cubicBezTo>
                    <a:pt x="0" y="3664"/>
                    <a:pt x="1049" y="4986"/>
                    <a:pt x="2557" y="5182"/>
                  </a:cubicBezTo>
                  <a:cubicBezTo>
                    <a:pt x="2692" y="5201"/>
                    <a:pt x="2826" y="5210"/>
                    <a:pt x="2959" y="5210"/>
                  </a:cubicBezTo>
                  <a:cubicBezTo>
                    <a:pt x="4307" y="5210"/>
                    <a:pt x="5492" y="4278"/>
                    <a:pt x="5681" y="2975"/>
                  </a:cubicBezTo>
                  <a:cubicBezTo>
                    <a:pt x="5900" y="1555"/>
                    <a:pt x="4851" y="233"/>
                    <a:pt x="3343" y="26"/>
                  </a:cubicBezTo>
                  <a:cubicBezTo>
                    <a:pt x="3214" y="9"/>
                    <a:pt x="3086" y="1"/>
                    <a:pt x="2959" y="1"/>
                  </a:cubicBezTo>
                  <a:close/>
                </a:path>
              </a:pathLst>
            </a:custGeom>
            <a:solidFill>
              <a:srgbClr val="BF1604"/>
            </a:solidFill>
            <a:ln w="2450" cap="flat" cmpd="sng">
              <a:solidFill>
                <a:srgbClr val="000000"/>
              </a:solidFill>
              <a:prstDash val="solid"/>
              <a:miter lim="109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1" name="Google Shape;1791;p20"/>
            <p:cNvSpPr/>
            <p:nvPr/>
          </p:nvSpPr>
          <p:spPr>
            <a:xfrm>
              <a:off x="3607525" y="1899716"/>
              <a:ext cx="297800" cy="258399"/>
            </a:xfrm>
            <a:custGeom>
              <a:avLst/>
              <a:gdLst/>
              <a:ahLst/>
              <a:cxnLst/>
              <a:rect l="l" t="t" r="r" b="b"/>
              <a:pathLst>
                <a:path w="5956" h="5267" extrusionOk="0">
                  <a:moveTo>
                    <a:pt x="2973" y="0"/>
                  </a:moveTo>
                  <a:cubicBezTo>
                    <a:pt x="1606" y="0"/>
                    <a:pt x="418" y="943"/>
                    <a:pt x="219" y="2257"/>
                  </a:cubicBezTo>
                  <a:cubicBezTo>
                    <a:pt x="1" y="3699"/>
                    <a:pt x="1060" y="5032"/>
                    <a:pt x="2579" y="5239"/>
                  </a:cubicBezTo>
                  <a:cubicBezTo>
                    <a:pt x="2714" y="5258"/>
                    <a:pt x="2848" y="5266"/>
                    <a:pt x="2980" y="5266"/>
                  </a:cubicBezTo>
                  <a:cubicBezTo>
                    <a:pt x="4348" y="5266"/>
                    <a:pt x="5537" y="4315"/>
                    <a:pt x="5737" y="3000"/>
                  </a:cubicBezTo>
                  <a:cubicBezTo>
                    <a:pt x="5955" y="1568"/>
                    <a:pt x="4895" y="235"/>
                    <a:pt x="3377" y="28"/>
                  </a:cubicBezTo>
                  <a:cubicBezTo>
                    <a:pt x="3241" y="9"/>
                    <a:pt x="3106" y="0"/>
                    <a:pt x="2973" y="0"/>
                  </a:cubicBezTo>
                  <a:close/>
                </a:path>
              </a:pathLst>
            </a:custGeom>
            <a:solidFill>
              <a:srgbClr val="BF1604"/>
            </a:solidFill>
            <a:ln w="2450" cap="flat" cmpd="sng">
              <a:solidFill>
                <a:srgbClr val="000000"/>
              </a:solidFill>
              <a:prstDash val="solid"/>
              <a:miter lim="109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2" name="Google Shape;1792;p20"/>
            <p:cNvSpPr/>
            <p:nvPr/>
          </p:nvSpPr>
          <p:spPr>
            <a:xfrm>
              <a:off x="4896725" y="2214633"/>
              <a:ext cx="289050" cy="250304"/>
            </a:xfrm>
            <a:custGeom>
              <a:avLst/>
              <a:gdLst/>
              <a:ahLst/>
              <a:cxnLst/>
              <a:rect l="l" t="t" r="r" b="b"/>
              <a:pathLst>
                <a:path w="5781" h="5102" extrusionOk="0">
                  <a:moveTo>
                    <a:pt x="2878" y="0"/>
                  </a:moveTo>
                  <a:cubicBezTo>
                    <a:pt x="1554" y="0"/>
                    <a:pt x="407" y="919"/>
                    <a:pt x="208" y="2191"/>
                  </a:cubicBezTo>
                  <a:cubicBezTo>
                    <a:pt x="1" y="3590"/>
                    <a:pt x="1028" y="4879"/>
                    <a:pt x="2503" y="5076"/>
                  </a:cubicBezTo>
                  <a:cubicBezTo>
                    <a:pt x="2632" y="5093"/>
                    <a:pt x="2761" y="5101"/>
                    <a:pt x="2888" y="5101"/>
                  </a:cubicBezTo>
                  <a:cubicBezTo>
                    <a:pt x="4218" y="5101"/>
                    <a:pt x="5373" y="4189"/>
                    <a:pt x="5573" y="2912"/>
                  </a:cubicBezTo>
                  <a:cubicBezTo>
                    <a:pt x="5780" y="1514"/>
                    <a:pt x="4753" y="225"/>
                    <a:pt x="3278" y="28"/>
                  </a:cubicBezTo>
                  <a:cubicBezTo>
                    <a:pt x="3144" y="9"/>
                    <a:pt x="3010" y="0"/>
                    <a:pt x="2878" y="0"/>
                  </a:cubicBezTo>
                  <a:close/>
                </a:path>
              </a:pathLst>
            </a:custGeom>
            <a:solidFill>
              <a:srgbClr val="E02905"/>
            </a:solidFill>
            <a:ln w="2450" cap="flat" cmpd="sng">
              <a:solidFill>
                <a:srgbClr val="000000"/>
              </a:solidFill>
              <a:prstDash val="solid"/>
              <a:miter lim="109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3" name="Google Shape;1793;p20"/>
            <p:cNvSpPr/>
            <p:nvPr/>
          </p:nvSpPr>
          <p:spPr>
            <a:xfrm>
              <a:off x="4663475" y="2180946"/>
              <a:ext cx="288500" cy="250697"/>
            </a:xfrm>
            <a:custGeom>
              <a:avLst/>
              <a:gdLst/>
              <a:ahLst/>
              <a:cxnLst/>
              <a:rect l="l" t="t" r="r" b="b"/>
              <a:pathLst>
                <a:path w="5770" h="5110" extrusionOk="0">
                  <a:moveTo>
                    <a:pt x="2887" y="0"/>
                  </a:moveTo>
                  <a:cubicBezTo>
                    <a:pt x="1563" y="0"/>
                    <a:pt x="398" y="921"/>
                    <a:pt x="208" y="2189"/>
                  </a:cubicBezTo>
                  <a:cubicBezTo>
                    <a:pt x="1" y="3587"/>
                    <a:pt x="1028" y="4877"/>
                    <a:pt x="2502" y="5084"/>
                  </a:cubicBezTo>
                  <a:cubicBezTo>
                    <a:pt x="2630" y="5101"/>
                    <a:pt x="2757" y="5109"/>
                    <a:pt x="2882" y="5109"/>
                  </a:cubicBezTo>
                  <a:cubicBezTo>
                    <a:pt x="4207" y="5109"/>
                    <a:pt x="5372" y="4188"/>
                    <a:pt x="5562" y="2921"/>
                  </a:cubicBezTo>
                  <a:cubicBezTo>
                    <a:pt x="5769" y="1523"/>
                    <a:pt x="4742" y="233"/>
                    <a:pt x="3267" y="26"/>
                  </a:cubicBezTo>
                  <a:cubicBezTo>
                    <a:pt x="3140" y="9"/>
                    <a:pt x="3013" y="0"/>
                    <a:pt x="2887" y="0"/>
                  </a:cubicBezTo>
                  <a:close/>
                </a:path>
              </a:pathLst>
            </a:custGeom>
            <a:solidFill>
              <a:srgbClr val="E02905"/>
            </a:solidFill>
            <a:ln w="2450" cap="flat" cmpd="sng">
              <a:solidFill>
                <a:srgbClr val="000000"/>
              </a:solidFill>
              <a:prstDash val="solid"/>
              <a:miter lim="109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4" name="Google Shape;1794;p20"/>
            <p:cNvSpPr/>
            <p:nvPr/>
          </p:nvSpPr>
          <p:spPr>
            <a:xfrm>
              <a:off x="4432975" y="2117108"/>
              <a:ext cx="295000" cy="256044"/>
            </a:xfrm>
            <a:custGeom>
              <a:avLst/>
              <a:gdLst/>
              <a:ahLst/>
              <a:cxnLst/>
              <a:rect l="l" t="t" r="r" b="b"/>
              <a:pathLst>
                <a:path w="5900" h="5219" extrusionOk="0">
                  <a:moveTo>
                    <a:pt x="2959" y="1"/>
                  </a:moveTo>
                  <a:cubicBezTo>
                    <a:pt x="1605" y="1"/>
                    <a:pt x="418" y="935"/>
                    <a:pt x="219" y="2243"/>
                  </a:cubicBezTo>
                  <a:cubicBezTo>
                    <a:pt x="0" y="3664"/>
                    <a:pt x="1049" y="4986"/>
                    <a:pt x="2557" y="5193"/>
                  </a:cubicBezTo>
                  <a:cubicBezTo>
                    <a:pt x="2686" y="5210"/>
                    <a:pt x="2814" y="5218"/>
                    <a:pt x="2941" y="5218"/>
                  </a:cubicBezTo>
                  <a:cubicBezTo>
                    <a:pt x="4295" y="5218"/>
                    <a:pt x="5481" y="4284"/>
                    <a:pt x="5681" y="2975"/>
                  </a:cubicBezTo>
                  <a:cubicBezTo>
                    <a:pt x="5900" y="1555"/>
                    <a:pt x="4851" y="233"/>
                    <a:pt x="3343" y="26"/>
                  </a:cubicBezTo>
                  <a:cubicBezTo>
                    <a:pt x="3214" y="9"/>
                    <a:pt x="3086" y="1"/>
                    <a:pt x="2959" y="1"/>
                  </a:cubicBezTo>
                  <a:close/>
                </a:path>
              </a:pathLst>
            </a:custGeom>
            <a:solidFill>
              <a:srgbClr val="E02905"/>
            </a:solidFill>
            <a:ln w="2450" cap="flat" cmpd="sng">
              <a:solidFill>
                <a:srgbClr val="000000"/>
              </a:solidFill>
              <a:prstDash val="solid"/>
              <a:miter lim="109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5" name="Google Shape;1795;p20"/>
            <p:cNvSpPr/>
            <p:nvPr/>
          </p:nvSpPr>
          <p:spPr>
            <a:xfrm>
              <a:off x="4214975" y="2066676"/>
              <a:ext cx="295050" cy="256044"/>
            </a:xfrm>
            <a:custGeom>
              <a:avLst/>
              <a:gdLst/>
              <a:ahLst/>
              <a:cxnLst/>
              <a:rect l="l" t="t" r="r" b="b"/>
              <a:pathLst>
                <a:path w="5901" h="5219" extrusionOk="0">
                  <a:moveTo>
                    <a:pt x="2949" y="1"/>
                  </a:moveTo>
                  <a:cubicBezTo>
                    <a:pt x="1595" y="1"/>
                    <a:pt x="408" y="935"/>
                    <a:pt x="208" y="2243"/>
                  </a:cubicBezTo>
                  <a:cubicBezTo>
                    <a:pt x="1" y="3664"/>
                    <a:pt x="1050" y="4986"/>
                    <a:pt x="2557" y="5193"/>
                  </a:cubicBezTo>
                  <a:cubicBezTo>
                    <a:pt x="2686" y="5210"/>
                    <a:pt x="2815" y="5218"/>
                    <a:pt x="2941" y="5218"/>
                  </a:cubicBezTo>
                  <a:cubicBezTo>
                    <a:pt x="4296" y="5218"/>
                    <a:pt x="5482" y="4284"/>
                    <a:pt x="5682" y="2975"/>
                  </a:cubicBezTo>
                  <a:cubicBezTo>
                    <a:pt x="5901" y="1555"/>
                    <a:pt x="4852" y="233"/>
                    <a:pt x="3333" y="26"/>
                  </a:cubicBezTo>
                  <a:cubicBezTo>
                    <a:pt x="3204" y="9"/>
                    <a:pt x="3076" y="1"/>
                    <a:pt x="2949" y="1"/>
                  </a:cubicBezTo>
                  <a:close/>
                </a:path>
              </a:pathLst>
            </a:custGeom>
            <a:solidFill>
              <a:srgbClr val="E02905"/>
            </a:solidFill>
            <a:ln w="2450" cap="flat" cmpd="sng">
              <a:solidFill>
                <a:srgbClr val="000000"/>
              </a:solidFill>
              <a:prstDash val="solid"/>
              <a:miter lim="109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6" name="Google Shape;1796;p20"/>
            <p:cNvSpPr/>
            <p:nvPr/>
          </p:nvSpPr>
          <p:spPr>
            <a:xfrm>
              <a:off x="3965875" y="2031713"/>
              <a:ext cx="295050" cy="255701"/>
            </a:xfrm>
            <a:custGeom>
              <a:avLst/>
              <a:gdLst/>
              <a:ahLst/>
              <a:cxnLst/>
              <a:rect l="l" t="t" r="r" b="b"/>
              <a:pathLst>
                <a:path w="5901" h="5212" extrusionOk="0">
                  <a:moveTo>
                    <a:pt x="2945" y="0"/>
                  </a:moveTo>
                  <a:cubicBezTo>
                    <a:pt x="1597" y="0"/>
                    <a:pt x="418" y="940"/>
                    <a:pt x="219" y="2234"/>
                  </a:cubicBezTo>
                  <a:cubicBezTo>
                    <a:pt x="1" y="3655"/>
                    <a:pt x="1050" y="4977"/>
                    <a:pt x="2557" y="5184"/>
                  </a:cubicBezTo>
                  <a:cubicBezTo>
                    <a:pt x="2692" y="5203"/>
                    <a:pt x="2826" y="5212"/>
                    <a:pt x="2959" y="5212"/>
                  </a:cubicBezTo>
                  <a:cubicBezTo>
                    <a:pt x="4315" y="5212"/>
                    <a:pt x="5493" y="4271"/>
                    <a:pt x="5682" y="2977"/>
                  </a:cubicBezTo>
                  <a:cubicBezTo>
                    <a:pt x="5901" y="1546"/>
                    <a:pt x="4852" y="224"/>
                    <a:pt x="3344" y="27"/>
                  </a:cubicBezTo>
                  <a:cubicBezTo>
                    <a:pt x="3210" y="9"/>
                    <a:pt x="3077" y="0"/>
                    <a:pt x="2945" y="0"/>
                  </a:cubicBezTo>
                  <a:close/>
                </a:path>
              </a:pathLst>
            </a:custGeom>
            <a:solidFill>
              <a:srgbClr val="E02905"/>
            </a:solidFill>
            <a:ln w="2450" cap="flat" cmpd="sng">
              <a:solidFill>
                <a:srgbClr val="000000"/>
              </a:solidFill>
              <a:prstDash val="solid"/>
              <a:miter lim="109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7" name="Google Shape;1797;p20"/>
            <p:cNvSpPr/>
            <p:nvPr/>
          </p:nvSpPr>
          <p:spPr>
            <a:xfrm>
              <a:off x="3719525" y="2015606"/>
              <a:ext cx="298300" cy="258399"/>
            </a:xfrm>
            <a:custGeom>
              <a:avLst/>
              <a:gdLst/>
              <a:ahLst/>
              <a:cxnLst/>
              <a:rect l="l" t="t" r="r" b="b"/>
              <a:pathLst>
                <a:path w="5966" h="5267" extrusionOk="0">
                  <a:moveTo>
                    <a:pt x="2976" y="1"/>
                  </a:moveTo>
                  <a:cubicBezTo>
                    <a:pt x="1608" y="1"/>
                    <a:pt x="418" y="952"/>
                    <a:pt x="219" y="2267"/>
                  </a:cubicBezTo>
                  <a:cubicBezTo>
                    <a:pt x="0" y="3699"/>
                    <a:pt x="1060" y="5042"/>
                    <a:pt x="2590" y="5239"/>
                  </a:cubicBezTo>
                  <a:cubicBezTo>
                    <a:pt x="2725" y="5258"/>
                    <a:pt x="2859" y="5267"/>
                    <a:pt x="2991" y="5267"/>
                  </a:cubicBezTo>
                  <a:cubicBezTo>
                    <a:pt x="4351" y="5267"/>
                    <a:pt x="5548" y="4324"/>
                    <a:pt x="5747" y="3010"/>
                  </a:cubicBezTo>
                  <a:cubicBezTo>
                    <a:pt x="5966" y="1568"/>
                    <a:pt x="4906" y="235"/>
                    <a:pt x="3376" y="28"/>
                  </a:cubicBezTo>
                  <a:cubicBezTo>
                    <a:pt x="3242" y="9"/>
                    <a:pt x="3108" y="1"/>
                    <a:pt x="2976" y="1"/>
                  </a:cubicBezTo>
                  <a:close/>
                </a:path>
              </a:pathLst>
            </a:custGeom>
            <a:solidFill>
              <a:srgbClr val="E02905"/>
            </a:solidFill>
            <a:ln w="2450" cap="flat" cmpd="sng">
              <a:solidFill>
                <a:srgbClr val="000000"/>
              </a:solidFill>
              <a:prstDash val="solid"/>
              <a:miter lim="109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8" name="Google Shape;1798;p20"/>
            <p:cNvSpPr/>
            <p:nvPr/>
          </p:nvSpPr>
          <p:spPr>
            <a:xfrm>
              <a:off x="5153475" y="2253377"/>
              <a:ext cx="289050" cy="250304"/>
            </a:xfrm>
            <a:custGeom>
              <a:avLst/>
              <a:gdLst/>
              <a:ahLst/>
              <a:cxnLst/>
              <a:rect l="l" t="t" r="r" b="b"/>
              <a:pathLst>
                <a:path w="5781" h="5102" extrusionOk="0">
                  <a:moveTo>
                    <a:pt x="2893" y="0"/>
                  </a:moveTo>
                  <a:cubicBezTo>
                    <a:pt x="1563" y="0"/>
                    <a:pt x="409" y="912"/>
                    <a:pt x="219" y="2189"/>
                  </a:cubicBezTo>
                  <a:cubicBezTo>
                    <a:pt x="1" y="3587"/>
                    <a:pt x="1028" y="4877"/>
                    <a:pt x="2503" y="5073"/>
                  </a:cubicBezTo>
                  <a:cubicBezTo>
                    <a:pt x="2637" y="5092"/>
                    <a:pt x="2771" y="5101"/>
                    <a:pt x="2903" y="5101"/>
                  </a:cubicBezTo>
                  <a:cubicBezTo>
                    <a:pt x="4226" y="5101"/>
                    <a:pt x="5374" y="4182"/>
                    <a:pt x="5573" y="2910"/>
                  </a:cubicBezTo>
                  <a:cubicBezTo>
                    <a:pt x="5780" y="1522"/>
                    <a:pt x="4753" y="222"/>
                    <a:pt x="3278" y="26"/>
                  </a:cubicBezTo>
                  <a:cubicBezTo>
                    <a:pt x="3149" y="8"/>
                    <a:pt x="3020" y="0"/>
                    <a:pt x="2893" y="0"/>
                  </a:cubicBezTo>
                  <a:close/>
                </a:path>
              </a:pathLst>
            </a:custGeom>
            <a:solidFill>
              <a:srgbClr val="E02905"/>
            </a:solidFill>
            <a:ln w="2450" cap="flat" cmpd="sng">
              <a:solidFill>
                <a:srgbClr val="000000"/>
              </a:solidFill>
              <a:prstDash val="solid"/>
              <a:miter lim="109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9" name="Google Shape;1799;p20"/>
            <p:cNvSpPr/>
            <p:nvPr/>
          </p:nvSpPr>
          <p:spPr>
            <a:xfrm>
              <a:off x="4802775" y="2316528"/>
              <a:ext cx="289050" cy="250304"/>
            </a:xfrm>
            <a:custGeom>
              <a:avLst/>
              <a:gdLst/>
              <a:ahLst/>
              <a:cxnLst/>
              <a:rect l="l" t="t" r="r" b="b"/>
              <a:pathLst>
                <a:path w="5781" h="5102" extrusionOk="0">
                  <a:moveTo>
                    <a:pt x="2881" y="1"/>
                  </a:moveTo>
                  <a:cubicBezTo>
                    <a:pt x="1563" y="1"/>
                    <a:pt x="408" y="920"/>
                    <a:pt x="219" y="2192"/>
                  </a:cubicBezTo>
                  <a:cubicBezTo>
                    <a:pt x="1" y="3580"/>
                    <a:pt x="1028" y="4880"/>
                    <a:pt x="2513" y="5076"/>
                  </a:cubicBezTo>
                  <a:cubicBezTo>
                    <a:pt x="2642" y="5094"/>
                    <a:pt x="2770" y="5102"/>
                    <a:pt x="2896" y="5102"/>
                  </a:cubicBezTo>
                  <a:cubicBezTo>
                    <a:pt x="4218" y="5102"/>
                    <a:pt x="5373" y="4190"/>
                    <a:pt x="5573" y="2913"/>
                  </a:cubicBezTo>
                  <a:cubicBezTo>
                    <a:pt x="5780" y="1515"/>
                    <a:pt x="4753" y="226"/>
                    <a:pt x="3278" y="29"/>
                  </a:cubicBezTo>
                  <a:cubicBezTo>
                    <a:pt x="3145" y="10"/>
                    <a:pt x="3012" y="1"/>
                    <a:pt x="2881" y="1"/>
                  </a:cubicBezTo>
                  <a:close/>
                </a:path>
              </a:pathLst>
            </a:custGeom>
            <a:solidFill>
              <a:srgbClr val="E02905"/>
            </a:solidFill>
            <a:ln w="2450" cap="flat" cmpd="sng">
              <a:solidFill>
                <a:srgbClr val="000000"/>
              </a:solidFill>
              <a:prstDash val="solid"/>
              <a:miter lim="109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0" name="Google Shape;1800;p20"/>
            <p:cNvSpPr/>
            <p:nvPr/>
          </p:nvSpPr>
          <p:spPr>
            <a:xfrm>
              <a:off x="4557525" y="2257109"/>
              <a:ext cx="288450" cy="250697"/>
            </a:xfrm>
            <a:custGeom>
              <a:avLst/>
              <a:gdLst/>
              <a:ahLst/>
              <a:cxnLst/>
              <a:rect l="l" t="t" r="r" b="b"/>
              <a:pathLst>
                <a:path w="5769" h="5110" extrusionOk="0">
                  <a:moveTo>
                    <a:pt x="2887" y="1"/>
                  </a:moveTo>
                  <a:cubicBezTo>
                    <a:pt x="1562" y="1"/>
                    <a:pt x="397" y="922"/>
                    <a:pt x="208" y="2189"/>
                  </a:cubicBezTo>
                  <a:cubicBezTo>
                    <a:pt x="0" y="3588"/>
                    <a:pt x="1027" y="4877"/>
                    <a:pt x="2502" y="5085"/>
                  </a:cubicBezTo>
                  <a:cubicBezTo>
                    <a:pt x="2630" y="5102"/>
                    <a:pt x="2756" y="5110"/>
                    <a:pt x="2882" y="5110"/>
                  </a:cubicBezTo>
                  <a:cubicBezTo>
                    <a:pt x="4206" y="5110"/>
                    <a:pt x="5371" y="4189"/>
                    <a:pt x="5561" y="2921"/>
                  </a:cubicBezTo>
                  <a:cubicBezTo>
                    <a:pt x="5769" y="1523"/>
                    <a:pt x="4742" y="234"/>
                    <a:pt x="3267" y="26"/>
                  </a:cubicBezTo>
                  <a:cubicBezTo>
                    <a:pt x="3139" y="9"/>
                    <a:pt x="3012" y="1"/>
                    <a:pt x="2887" y="1"/>
                  </a:cubicBezTo>
                  <a:close/>
                </a:path>
              </a:pathLst>
            </a:custGeom>
            <a:solidFill>
              <a:srgbClr val="E02905"/>
            </a:solidFill>
            <a:ln w="2450" cap="flat" cmpd="sng">
              <a:solidFill>
                <a:srgbClr val="000000"/>
              </a:solidFill>
              <a:prstDash val="solid"/>
              <a:miter lim="109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1" name="Google Shape;1801;p20"/>
            <p:cNvSpPr/>
            <p:nvPr/>
          </p:nvSpPr>
          <p:spPr>
            <a:xfrm>
              <a:off x="4323675" y="2223717"/>
              <a:ext cx="289050" cy="250451"/>
            </a:xfrm>
            <a:custGeom>
              <a:avLst/>
              <a:gdLst/>
              <a:ahLst/>
              <a:cxnLst/>
              <a:rect l="l" t="t" r="r" b="b"/>
              <a:pathLst>
                <a:path w="5781" h="5105" extrusionOk="0">
                  <a:moveTo>
                    <a:pt x="2879" y="1"/>
                  </a:moveTo>
                  <a:cubicBezTo>
                    <a:pt x="1555" y="1"/>
                    <a:pt x="408" y="920"/>
                    <a:pt x="219" y="2192"/>
                  </a:cubicBezTo>
                  <a:cubicBezTo>
                    <a:pt x="1" y="3590"/>
                    <a:pt x="1028" y="4880"/>
                    <a:pt x="2503" y="5076"/>
                  </a:cubicBezTo>
                  <a:cubicBezTo>
                    <a:pt x="2637" y="5095"/>
                    <a:pt x="2771" y="5104"/>
                    <a:pt x="2903" y="5104"/>
                  </a:cubicBezTo>
                  <a:cubicBezTo>
                    <a:pt x="4227" y="5104"/>
                    <a:pt x="5373" y="4185"/>
                    <a:pt x="5562" y="2913"/>
                  </a:cubicBezTo>
                  <a:cubicBezTo>
                    <a:pt x="5780" y="1515"/>
                    <a:pt x="4753" y="225"/>
                    <a:pt x="3279" y="29"/>
                  </a:cubicBezTo>
                  <a:cubicBezTo>
                    <a:pt x="3144" y="10"/>
                    <a:pt x="3010" y="1"/>
                    <a:pt x="2879" y="1"/>
                  </a:cubicBezTo>
                  <a:close/>
                </a:path>
              </a:pathLst>
            </a:custGeom>
            <a:solidFill>
              <a:srgbClr val="E02905"/>
            </a:solidFill>
            <a:ln w="2450" cap="flat" cmpd="sng">
              <a:solidFill>
                <a:srgbClr val="000000"/>
              </a:solidFill>
              <a:prstDash val="solid"/>
              <a:miter lim="109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2" name="Google Shape;1802;p20"/>
            <p:cNvSpPr/>
            <p:nvPr/>
          </p:nvSpPr>
          <p:spPr>
            <a:xfrm>
              <a:off x="4093725" y="2159928"/>
              <a:ext cx="294500" cy="255701"/>
            </a:xfrm>
            <a:custGeom>
              <a:avLst/>
              <a:gdLst/>
              <a:ahLst/>
              <a:cxnLst/>
              <a:rect l="l" t="t" r="r" b="b"/>
              <a:pathLst>
                <a:path w="5890" h="5212" extrusionOk="0">
                  <a:moveTo>
                    <a:pt x="2934" y="0"/>
                  </a:moveTo>
                  <a:cubicBezTo>
                    <a:pt x="1586" y="0"/>
                    <a:pt x="407" y="941"/>
                    <a:pt x="208" y="2235"/>
                  </a:cubicBezTo>
                  <a:cubicBezTo>
                    <a:pt x="0" y="3666"/>
                    <a:pt x="1049" y="4988"/>
                    <a:pt x="2557" y="5184"/>
                  </a:cubicBezTo>
                  <a:cubicBezTo>
                    <a:pt x="2691" y="5203"/>
                    <a:pt x="2824" y="5212"/>
                    <a:pt x="2956" y="5212"/>
                  </a:cubicBezTo>
                  <a:cubicBezTo>
                    <a:pt x="4304" y="5212"/>
                    <a:pt x="5482" y="4272"/>
                    <a:pt x="5682" y="2978"/>
                  </a:cubicBezTo>
                  <a:cubicBezTo>
                    <a:pt x="5889" y="1546"/>
                    <a:pt x="4851" y="235"/>
                    <a:pt x="3333" y="28"/>
                  </a:cubicBezTo>
                  <a:cubicBezTo>
                    <a:pt x="3199" y="9"/>
                    <a:pt x="3065" y="0"/>
                    <a:pt x="2934" y="0"/>
                  </a:cubicBezTo>
                  <a:close/>
                </a:path>
              </a:pathLst>
            </a:custGeom>
            <a:solidFill>
              <a:srgbClr val="E02905"/>
            </a:solidFill>
            <a:ln w="2450" cap="flat" cmpd="sng">
              <a:solidFill>
                <a:srgbClr val="000000"/>
              </a:solidFill>
              <a:prstDash val="solid"/>
              <a:miter lim="109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3" name="Google Shape;1803;p20"/>
            <p:cNvSpPr/>
            <p:nvPr/>
          </p:nvSpPr>
          <p:spPr>
            <a:xfrm>
              <a:off x="3853375" y="2119662"/>
              <a:ext cx="295000" cy="255750"/>
            </a:xfrm>
            <a:custGeom>
              <a:avLst/>
              <a:gdLst/>
              <a:ahLst/>
              <a:cxnLst/>
              <a:rect l="l" t="t" r="r" b="b"/>
              <a:pathLst>
                <a:path w="5900" h="5213" extrusionOk="0">
                  <a:moveTo>
                    <a:pt x="2934" y="1"/>
                  </a:moveTo>
                  <a:cubicBezTo>
                    <a:pt x="1585" y="1"/>
                    <a:pt x="407" y="941"/>
                    <a:pt x="208" y="2235"/>
                  </a:cubicBezTo>
                  <a:cubicBezTo>
                    <a:pt x="0" y="3666"/>
                    <a:pt x="1049" y="4988"/>
                    <a:pt x="2557" y="5185"/>
                  </a:cubicBezTo>
                  <a:cubicBezTo>
                    <a:pt x="2691" y="5203"/>
                    <a:pt x="2824" y="5212"/>
                    <a:pt x="2956" y="5212"/>
                  </a:cubicBezTo>
                  <a:cubicBezTo>
                    <a:pt x="4304" y="5212"/>
                    <a:pt x="5482" y="4272"/>
                    <a:pt x="5681" y="2978"/>
                  </a:cubicBezTo>
                  <a:cubicBezTo>
                    <a:pt x="5900" y="1547"/>
                    <a:pt x="4851" y="225"/>
                    <a:pt x="3332" y="28"/>
                  </a:cubicBezTo>
                  <a:cubicBezTo>
                    <a:pt x="3198" y="10"/>
                    <a:pt x="3065" y="1"/>
                    <a:pt x="2934" y="1"/>
                  </a:cubicBezTo>
                  <a:close/>
                </a:path>
              </a:pathLst>
            </a:custGeom>
            <a:solidFill>
              <a:srgbClr val="E02905"/>
            </a:solidFill>
            <a:ln w="2450" cap="flat" cmpd="sng">
              <a:solidFill>
                <a:srgbClr val="000000"/>
              </a:solidFill>
              <a:prstDash val="solid"/>
              <a:miter lim="109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4" name="Google Shape;1804;p20"/>
            <p:cNvSpPr/>
            <p:nvPr/>
          </p:nvSpPr>
          <p:spPr>
            <a:xfrm>
              <a:off x="3626675" y="2104782"/>
              <a:ext cx="295000" cy="256044"/>
            </a:xfrm>
            <a:custGeom>
              <a:avLst/>
              <a:gdLst/>
              <a:ahLst/>
              <a:cxnLst/>
              <a:rect l="l" t="t" r="r" b="b"/>
              <a:pathLst>
                <a:path w="5900" h="5219" extrusionOk="0">
                  <a:moveTo>
                    <a:pt x="2957" y="0"/>
                  </a:moveTo>
                  <a:cubicBezTo>
                    <a:pt x="1594" y="0"/>
                    <a:pt x="408" y="934"/>
                    <a:pt x="219" y="2243"/>
                  </a:cubicBezTo>
                  <a:cubicBezTo>
                    <a:pt x="0" y="3663"/>
                    <a:pt x="1049" y="4985"/>
                    <a:pt x="2557" y="5193"/>
                  </a:cubicBezTo>
                  <a:cubicBezTo>
                    <a:pt x="2686" y="5210"/>
                    <a:pt x="2814" y="5218"/>
                    <a:pt x="2941" y="5218"/>
                  </a:cubicBezTo>
                  <a:cubicBezTo>
                    <a:pt x="4295" y="5218"/>
                    <a:pt x="5482" y="4284"/>
                    <a:pt x="5681" y="2975"/>
                  </a:cubicBezTo>
                  <a:cubicBezTo>
                    <a:pt x="5900" y="1555"/>
                    <a:pt x="4851" y="233"/>
                    <a:pt x="3343" y="25"/>
                  </a:cubicBezTo>
                  <a:cubicBezTo>
                    <a:pt x="3213" y="8"/>
                    <a:pt x="3084" y="0"/>
                    <a:pt x="2957" y="0"/>
                  </a:cubicBezTo>
                  <a:close/>
                </a:path>
              </a:pathLst>
            </a:custGeom>
            <a:solidFill>
              <a:srgbClr val="E02905"/>
            </a:solidFill>
            <a:ln w="2450" cap="flat" cmpd="sng">
              <a:solidFill>
                <a:srgbClr val="000000"/>
              </a:solidFill>
              <a:prstDash val="solid"/>
              <a:miter lim="109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5" name="Google Shape;1805;p20"/>
            <p:cNvSpPr/>
            <p:nvPr/>
          </p:nvSpPr>
          <p:spPr>
            <a:xfrm>
              <a:off x="3412525" y="2088577"/>
              <a:ext cx="298300" cy="258399"/>
            </a:xfrm>
            <a:custGeom>
              <a:avLst/>
              <a:gdLst/>
              <a:ahLst/>
              <a:cxnLst/>
              <a:rect l="l" t="t" r="r" b="b"/>
              <a:pathLst>
                <a:path w="5966" h="5267" extrusionOk="0">
                  <a:moveTo>
                    <a:pt x="2976" y="0"/>
                  </a:moveTo>
                  <a:cubicBezTo>
                    <a:pt x="1608" y="0"/>
                    <a:pt x="418" y="951"/>
                    <a:pt x="219" y="2256"/>
                  </a:cubicBezTo>
                  <a:cubicBezTo>
                    <a:pt x="0" y="3698"/>
                    <a:pt x="1060" y="5031"/>
                    <a:pt x="2590" y="5239"/>
                  </a:cubicBezTo>
                  <a:cubicBezTo>
                    <a:pt x="2723" y="5257"/>
                    <a:pt x="2856" y="5266"/>
                    <a:pt x="2988" y="5266"/>
                  </a:cubicBezTo>
                  <a:cubicBezTo>
                    <a:pt x="4349" y="5266"/>
                    <a:pt x="5548" y="4315"/>
                    <a:pt x="5747" y="3010"/>
                  </a:cubicBezTo>
                  <a:cubicBezTo>
                    <a:pt x="5966" y="1568"/>
                    <a:pt x="4906" y="235"/>
                    <a:pt x="3376" y="28"/>
                  </a:cubicBezTo>
                  <a:cubicBezTo>
                    <a:pt x="3242" y="9"/>
                    <a:pt x="3108" y="0"/>
                    <a:pt x="2976" y="0"/>
                  </a:cubicBezTo>
                  <a:close/>
                </a:path>
              </a:pathLst>
            </a:custGeom>
            <a:solidFill>
              <a:srgbClr val="E02905"/>
            </a:solidFill>
            <a:ln w="2450" cap="flat" cmpd="sng">
              <a:solidFill>
                <a:srgbClr val="000000"/>
              </a:solidFill>
              <a:prstDash val="solid"/>
              <a:miter lim="109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6" name="Google Shape;1806;p20"/>
            <p:cNvSpPr/>
            <p:nvPr/>
          </p:nvSpPr>
          <p:spPr>
            <a:xfrm>
              <a:off x="5060075" y="2370249"/>
              <a:ext cx="279200" cy="250304"/>
            </a:xfrm>
            <a:custGeom>
              <a:avLst/>
              <a:gdLst/>
              <a:ahLst/>
              <a:cxnLst/>
              <a:rect l="l" t="t" r="r" b="b"/>
              <a:pathLst>
                <a:path w="5584" h="5102" extrusionOk="0">
                  <a:moveTo>
                    <a:pt x="2794" y="1"/>
                  </a:moveTo>
                  <a:cubicBezTo>
                    <a:pt x="2737" y="1"/>
                    <a:pt x="2680" y="2"/>
                    <a:pt x="2623" y="6"/>
                  </a:cubicBezTo>
                  <a:cubicBezTo>
                    <a:pt x="1126" y="93"/>
                    <a:pt x="0" y="1306"/>
                    <a:pt x="88" y="2704"/>
                  </a:cubicBezTo>
                  <a:cubicBezTo>
                    <a:pt x="182" y="4060"/>
                    <a:pt x="1378" y="5102"/>
                    <a:pt x="2792" y="5102"/>
                  </a:cubicBezTo>
                  <a:cubicBezTo>
                    <a:pt x="2848" y="5102"/>
                    <a:pt x="2904" y="5100"/>
                    <a:pt x="2961" y="5097"/>
                  </a:cubicBezTo>
                  <a:cubicBezTo>
                    <a:pt x="4447" y="5009"/>
                    <a:pt x="5583" y="3797"/>
                    <a:pt x="5485" y="2387"/>
                  </a:cubicBezTo>
                  <a:cubicBezTo>
                    <a:pt x="5401" y="1032"/>
                    <a:pt x="4206" y="1"/>
                    <a:pt x="2794" y="1"/>
                  </a:cubicBezTo>
                  <a:close/>
                </a:path>
              </a:pathLst>
            </a:custGeom>
            <a:solidFill>
              <a:srgbClr val="E02905"/>
            </a:solidFill>
            <a:ln w="2450" cap="flat" cmpd="sng">
              <a:solidFill>
                <a:srgbClr val="000000"/>
              </a:solidFill>
              <a:prstDash val="solid"/>
              <a:miter lim="109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7" name="Google Shape;1807;p20"/>
            <p:cNvSpPr/>
            <p:nvPr/>
          </p:nvSpPr>
          <p:spPr>
            <a:xfrm>
              <a:off x="4720275" y="2388026"/>
              <a:ext cx="289050" cy="250304"/>
            </a:xfrm>
            <a:custGeom>
              <a:avLst/>
              <a:gdLst/>
              <a:ahLst/>
              <a:cxnLst/>
              <a:rect l="l" t="t" r="r" b="b"/>
              <a:pathLst>
                <a:path w="5781" h="5102" extrusionOk="0">
                  <a:moveTo>
                    <a:pt x="2884" y="0"/>
                  </a:moveTo>
                  <a:cubicBezTo>
                    <a:pt x="1563" y="0"/>
                    <a:pt x="408" y="913"/>
                    <a:pt x="208" y="2189"/>
                  </a:cubicBezTo>
                  <a:cubicBezTo>
                    <a:pt x="1" y="3588"/>
                    <a:pt x="1028" y="4877"/>
                    <a:pt x="2503" y="5073"/>
                  </a:cubicBezTo>
                  <a:cubicBezTo>
                    <a:pt x="2637" y="5092"/>
                    <a:pt x="2771" y="5101"/>
                    <a:pt x="2903" y="5101"/>
                  </a:cubicBezTo>
                  <a:cubicBezTo>
                    <a:pt x="4226" y="5101"/>
                    <a:pt x="5373" y="4182"/>
                    <a:pt x="5562" y="2910"/>
                  </a:cubicBezTo>
                  <a:cubicBezTo>
                    <a:pt x="5780" y="1523"/>
                    <a:pt x="4753" y="223"/>
                    <a:pt x="3267" y="26"/>
                  </a:cubicBezTo>
                  <a:cubicBezTo>
                    <a:pt x="3139" y="9"/>
                    <a:pt x="3011" y="0"/>
                    <a:pt x="2884" y="0"/>
                  </a:cubicBezTo>
                  <a:close/>
                </a:path>
              </a:pathLst>
            </a:custGeom>
            <a:solidFill>
              <a:srgbClr val="FF4000"/>
            </a:solidFill>
            <a:ln w="2450" cap="flat" cmpd="sng">
              <a:solidFill>
                <a:srgbClr val="000000"/>
              </a:solidFill>
              <a:prstDash val="solid"/>
              <a:miter lim="109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8" name="Google Shape;1808;p20"/>
            <p:cNvSpPr/>
            <p:nvPr/>
          </p:nvSpPr>
          <p:spPr>
            <a:xfrm>
              <a:off x="4486475" y="2354241"/>
              <a:ext cx="289050" cy="250697"/>
            </a:xfrm>
            <a:custGeom>
              <a:avLst/>
              <a:gdLst/>
              <a:ahLst/>
              <a:cxnLst/>
              <a:rect l="l" t="t" r="r" b="b"/>
              <a:pathLst>
                <a:path w="5781" h="5110" extrusionOk="0">
                  <a:moveTo>
                    <a:pt x="2899" y="0"/>
                  </a:moveTo>
                  <a:cubicBezTo>
                    <a:pt x="1574" y="0"/>
                    <a:pt x="409" y="922"/>
                    <a:pt x="219" y="2200"/>
                  </a:cubicBezTo>
                  <a:cubicBezTo>
                    <a:pt x="1" y="3587"/>
                    <a:pt x="1028" y="4887"/>
                    <a:pt x="2514" y="5084"/>
                  </a:cubicBezTo>
                  <a:cubicBezTo>
                    <a:pt x="2642" y="5101"/>
                    <a:pt x="2770" y="5110"/>
                    <a:pt x="2897" y="5110"/>
                  </a:cubicBezTo>
                  <a:cubicBezTo>
                    <a:pt x="4218" y="5110"/>
                    <a:pt x="5373" y="4197"/>
                    <a:pt x="5573" y="2921"/>
                  </a:cubicBezTo>
                  <a:cubicBezTo>
                    <a:pt x="5780" y="1522"/>
                    <a:pt x="4753" y="233"/>
                    <a:pt x="3278" y="26"/>
                  </a:cubicBezTo>
                  <a:cubicBezTo>
                    <a:pt x="3151" y="9"/>
                    <a:pt x="3024" y="0"/>
                    <a:pt x="2899" y="0"/>
                  </a:cubicBezTo>
                  <a:close/>
                </a:path>
              </a:pathLst>
            </a:custGeom>
            <a:solidFill>
              <a:srgbClr val="FF4000"/>
            </a:solidFill>
            <a:ln w="2450" cap="flat" cmpd="sng">
              <a:solidFill>
                <a:srgbClr val="000000"/>
              </a:solidFill>
              <a:prstDash val="solid"/>
              <a:miter lim="109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9" name="Google Shape;1809;p20"/>
            <p:cNvSpPr/>
            <p:nvPr/>
          </p:nvSpPr>
          <p:spPr>
            <a:xfrm>
              <a:off x="4256525" y="2290796"/>
              <a:ext cx="295000" cy="255750"/>
            </a:xfrm>
            <a:custGeom>
              <a:avLst/>
              <a:gdLst/>
              <a:ahLst/>
              <a:cxnLst/>
              <a:rect l="l" t="t" r="r" b="b"/>
              <a:pathLst>
                <a:path w="5900" h="5213" extrusionOk="0">
                  <a:moveTo>
                    <a:pt x="2941" y="1"/>
                  </a:moveTo>
                  <a:cubicBezTo>
                    <a:pt x="1594" y="1"/>
                    <a:pt x="418" y="932"/>
                    <a:pt x="219" y="2235"/>
                  </a:cubicBezTo>
                  <a:cubicBezTo>
                    <a:pt x="0" y="3656"/>
                    <a:pt x="1049" y="4978"/>
                    <a:pt x="2557" y="5185"/>
                  </a:cubicBezTo>
                  <a:cubicBezTo>
                    <a:pt x="2691" y="5204"/>
                    <a:pt x="2824" y="5213"/>
                    <a:pt x="2955" y="5213"/>
                  </a:cubicBezTo>
                  <a:cubicBezTo>
                    <a:pt x="4304" y="5213"/>
                    <a:pt x="5482" y="4271"/>
                    <a:pt x="5681" y="2967"/>
                  </a:cubicBezTo>
                  <a:cubicBezTo>
                    <a:pt x="5900" y="1547"/>
                    <a:pt x="4851" y="225"/>
                    <a:pt x="3343" y="28"/>
                  </a:cubicBezTo>
                  <a:cubicBezTo>
                    <a:pt x="3208" y="10"/>
                    <a:pt x="3074" y="1"/>
                    <a:pt x="2941" y="1"/>
                  </a:cubicBezTo>
                  <a:close/>
                </a:path>
              </a:pathLst>
            </a:custGeom>
            <a:solidFill>
              <a:srgbClr val="FF4000"/>
            </a:solidFill>
            <a:ln w="2450" cap="flat" cmpd="sng">
              <a:solidFill>
                <a:srgbClr val="000000"/>
              </a:solidFill>
              <a:prstDash val="solid"/>
              <a:miter lim="109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0" name="Google Shape;1810;p20"/>
            <p:cNvSpPr/>
            <p:nvPr/>
          </p:nvSpPr>
          <p:spPr>
            <a:xfrm>
              <a:off x="4038525" y="2239971"/>
              <a:ext cx="295050" cy="256044"/>
            </a:xfrm>
            <a:custGeom>
              <a:avLst/>
              <a:gdLst/>
              <a:ahLst/>
              <a:cxnLst/>
              <a:rect l="l" t="t" r="r" b="b"/>
              <a:pathLst>
                <a:path w="5901" h="5219" extrusionOk="0">
                  <a:moveTo>
                    <a:pt x="2949" y="0"/>
                  </a:moveTo>
                  <a:cubicBezTo>
                    <a:pt x="1595" y="0"/>
                    <a:pt x="408" y="935"/>
                    <a:pt x="208" y="2243"/>
                  </a:cubicBezTo>
                  <a:cubicBezTo>
                    <a:pt x="1" y="3664"/>
                    <a:pt x="1050" y="4986"/>
                    <a:pt x="2557" y="5193"/>
                  </a:cubicBezTo>
                  <a:cubicBezTo>
                    <a:pt x="2686" y="5210"/>
                    <a:pt x="2815" y="5218"/>
                    <a:pt x="2942" y="5218"/>
                  </a:cubicBezTo>
                  <a:cubicBezTo>
                    <a:pt x="4296" y="5218"/>
                    <a:pt x="5482" y="4284"/>
                    <a:pt x="5682" y="2975"/>
                  </a:cubicBezTo>
                  <a:cubicBezTo>
                    <a:pt x="5901" y="1555"/>
                    <a:pt x="4852" y="233"/>
                    <a:pt x="3333" y="26"/>
                  </a:cubicBezTo>
                  <a:cubicBezTo>
                    <a:pt x="3204" y="9"/>
                    <a:pt x="3076" y="0"/>
                    <a:pt x="2949" y="0"/>
                  </a:cubicBezTo>
                  <a:close/>
                </a:path>
              </a:pathLst>
            </a:custGeom>
            <a:solidFill>
              <a:srgbClr val="FF4000"/>
            </a:solidFill>
            <a:ln w="2450" cap="flat" cmpd="sng">
              <a:solidFill>
                <a:srgbClr val="000000"/>
              </a:solidFill>
              <a:prstDash val="solid"/>
              <a:miter lim="109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1" name="Google Shape;1811;p20"/>
            <p:cNvSpPr/>
            <p:nvPr/>
          </p:nvSpPr>
          <p:spPr>
            <a:xfrm>
              <a:off x="3789425" y="2204959"/>
              <a:ext cx="295050" cy="255750"/>
            </a:xfrm>
            <a:custGeom>
              <a:avLst/>
              <a:gdLst/>
              <a:ahLst/>
              <a:cxnLst/>
              <a:rect l="l" t="t" r="r" b="b"/>
              <a:pathLst>
                <a:path w="5901" h="5213" extrusionOk="0">
                  <a:moveTo>
                    <a:pt x="2945" y="1"/>
                  </a:moveTo>
                  <a:cubicBezTo>
                    <a:pt x="1597" y="1"/>
                    <a:pt x="418" y="941"/>
                    <a:pt x="219" y="2235"/>
                  </a:cubicBezTo>
                  <a:cubicBezTo>
                    <a:pt x="1" y="3667"/>
                    <a:pt x="1050" y="4978"/>
                    <a:pt x="2557" y="5185"/>
                  </a:cubicBezTo>
                  <a:cubicBezTo>
                    <a:pt x="2692" y="5204"/>
                    <a:pt x="2827" y="5213"/>
                    <a:pt x="2959" y="5213"/>
                  </a:cubicBezTo>
                  <a:cubicBezTo>
                    <a:pt x="4315" y="5213"/>
                    <a:pt x="5493" y="4272"/>
                    <a:pt x="5682" y="2978"/>
                  </a:cubicBezTo>
                  <a:cubicBezTo>
                    <a:pt x="5901" y="1547"/>
                    <a:pt x="4852" y="225"/>
                    <a:pt x="3344" y="28"/>
                  </a:cubicBezTo>
                  <a:cubicBezTo>
                    <a:pt x="3210" y="10"/>
                    <a:pt x="3077" y="1"/>
                    <a:pt x="2945" y="1"/>
                  </a:cubicBezTo>
                  <a:close/>
                </a:path>
              </a:pathLst>
            </a:custGeom>
            <a:solidFill>
              <a:srgbClr val="FF4000"/>
            </a:solidFill>
            <a:ln w="2450" cap="flat" cmpd="sng">
              <a:solidFill>
                <a:srgbClr val="000000"/>
              </a:solidFill>
              <a:prstDash val="solid"/>
              <a:miter lim="109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2" name="Google Shape;1812;p20"/>
            <p:cNvSpPr/>
            <p:nvPr/>
          </p:nvSpPr>
          <p:spPr>
            <a:xfrm>
              <a:off x="3543075" y="2188999"/>
              <a:ext cx="298300" cy="258693"/>
            </a:xfrm>
            <a:custGeom>
              <a:avLst/>
              <a:gdLst/>
              <a:ahLst/>
              <a:cxnLst/>
              <a:rect l="l" t="t" r="r" b="b"/>
              <a:pathLst>
                <a:path w="5966" h="5273" extrusionOk="0">
                  <a:moveTo>
                    <a:pt x="2991" y="1"/>
                  </a:moveTo>
                  <a:cubicBezTo>
                    <a:pt x="1616" y="1"/>
                    <a:pt x="419" y="945"/>
                    <a:pt x="219" y="2265"/>
                  </a:cubicBezTo>
                  <a:cubicBezTo>
                    <a:pt x="0" y="3707"/>
                    <a:pt x="1060" y="5040"/>
                    <a:pt x="2590" y="5248"/>
                  </a:cubicBezTo>
                  <a:cubicBezTo>
                    <a:pt x="2719" y="5265"/>
                    <a:pt x="2847" y="5273"/>
                    <a:pt x="2973" y="5273"/>
                  </a:cubicBezTo>
                  <a:cubicBezTo>
                    <a:pt x="4341" y="5273"/>
                    <a:pt x="5547" y="4328"/>
                    <a:pt x="5747" y="3008"/>
                  </a:cubicBezTo>
                  <a:cubicBezTo>
                    <a:pt x="5966" y="1566"/>
                    <a:pt x="4906" y="233"/>
                    <a:pt x="3376" y="26"/>
                  </a:cubicBezTo>
                  <a:cubicBezTo>
                    <a:pt x="3247" y="9"/>
                    <a:pt x="3118" y="1"/>
                    <a:pt x="2991" y="1"/>
                  </a:cubicBezTo>
                  <a:close/>
                </a:path>
              </a:pathLst>
            </a:custGeom>
            <a:solidFill>
              <a:srgbClr val="FF4000"/>
            </a:solidFill>
            <a:ln w="2450" cap="flat" cmpd="sng">
              <a:solidFill>
                <a:srgbClr val="000000"/>
              </a:solidFill>
              <a:prstDash val="solid"/>
              <a:miter lim="109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3" name="Google Shape;1813;p20"/>
            <p:cNvSpPr/>
            <p:nvPr/>
          </p:nvSpPr>
          <p:spPr>
            <a:xfrm>
              <a:off x="3296725" y="2240904"/>
              <a:ext cx="297750" cy="258399"/>
            </a:xfrm>
            <a:custGeom>
              <a:avLst/>
              <a:gdLst/>
              <a:ahLst/>
              <a:cxnLst/>
              <a:rect l="l" t="t" r="r" b="b"/>
              <a:pathLst>
                <a:path w="5955" h="5267" extrusionOk="0">
                  <a:moveTo>
                    <a:pt x="2972" y="1"/>
                  </a:moveTo>
                  <a:cubicBezTo>
                    <a:pt x="1606" y="1"/>
                    <a:pt x="418" y="943"/>
                    <a:pt x="219" y="2257"/>
                  </a:cubicBezTo>
                  <a:cubicBezTo>
                    <a:pt x="0" y="3699"/>
                    <a:pt x="1060" y="5032"/>
                    <a:pt x="2579" y="5240"/>
                  </a:cubicBezTo>
                  <a:cubicBezTo>
                    <a:pt x="2713" y="5258"/>
                    <a:pt x="2847" y="5267"/>
                    <a:pt x="2979" y="5267"/>
                  </a:cubicBezTo>
                  <a:cubicBezTo>
                    <a:pt x="4347" y="5267"/>
                    <a:pt x="5537" y="4316"/>
                    <a:pt x="5736" y="3011"/>
                  </a:cubicBezTo>
                  <a:cubicBezTo>
                    <a:pt x="5954" y="1569"/>
                    <a:pt x="4895" y="236"/>
                    <a:pt x="3376" y="28"/>
                  </a:cubicBezTo>
                  <a:cubicBezTo>
                    <a:pt x="3240" y="10"/>
                    <a:pt x="3105" y="1"/>
                    <a:pt x="2972" y="1"/>
                  </a:cubicBezTo>
                  <a:close/>
                </a:path>
              </a:pathLst>
            </a:custGeom>
            <a:solidFill>
              <a:srgbClr val="FF4000"/>
            </a:solidFill>
            <a:ln w="2450" cap="flat" cmpd="sng">
              <a:solidFill>
                <a:srgbClr val="000000"/>
              </a:solidFill>
              <a:prstDash val="solid"/>
              <a:miter lim="109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4" name="Google Shape;1814;p20"/>
            <p:cNvSpPr/>
            <p:nvPr/>
          </p:nvSpPr>
          <p:spPr>
            <a:xfrm>
              <a:off x="4927875" y="2436739"/>
              <a:ext cx="288500" cy="250304"/>
            </a:xfrm>
            <a:custGeom>
              <a:avLst/>
              <a:gdLst/>
              <a:ahLst/>
              <a:cxnLst/>
              <a:rect l="l" t="t" r="r" b="b"/>
              <a:pathLst>
                <a:path w="5770" h="5102" extrusionOk="0">
                  <a:moveTo>
                    <a:pt x="2870" y="0"/>
                  </a:moveTo>
                  <a:cubicBezTo>
                    <a:pt x="1552" y="0"/>
                    <a:pt x="397" y="920"/>
                    <a:pt x="208" y="2191"/>
                  </a:cubicBezTo>
                  <a:cubicBezTo>
                    <a:pt x="0" y="3590"/>
                    <a:pt x="1027" y="4879"/>
                    <a:pt x="2502" y="5076"/>
                  </a:cubicBezTo>
                  <a:cubicBezTo>
                    <a:pt x="2631" y="5093"/>
                    <a:pt x="2759" y="5101"/>
                    <a:pt x="2886" y="5101"/>
                  </a:cubicBezTo>
                  <a:cubicBezTo>
                    <a:pt x="4209" y="5101"/>
                    <a:pt x="5372" y="4189"/>
                    <a:pt x="5561" y="2912"/>
                  </a:cubicBezTo>
                  <a:cubicBezTo>
                    <a:pt x="5769" y="1514"/>
                    <a:pt x="4753" y="225"/>
                    <a:pt x="3267" y="28"/>
                  </a:cubicBezTo>
                  <a:cubicBezTo>
                    <a:pt x="3134" y="9"/>
                    <a:pt x="3001" y="0"/>
                    <a:pt x="2870" y="0"/>
                  </a:cubicBezTo>
                  <a:close/>
                </a:path>
              </a:pathLst>
            </a:custGeom>
            <a:solidFill>
              <a:srgbClr val="FF4000"/>
            </a:solidFill>
            <a:ln w="2450" cap="flat" cmpd="sng">
              <a:solidFill>
                <a:srgbClr val="000000"/>
              </a:solidFill>
              <a:prstDash val="solid"/>
              <a:miter lim="109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5" name="Google Shape;1815;p20"/>
            <p:cNvSpPr/>
            <p:nvPr/>
          </p:nvSpPr>
          <p:spPr>
            <a:xfrm>
              <a:off x="3858275" y="2316331"/>
              <a:ext cx="104950" cy="110974"/>
            </a:xfrm>
            <a:custGeom>
              <a:avLst/>
              <a:gdLst/>
              <a:ahLst/>
              <a:cxnLst/>
              <a:rect l="l" t="t" r="r" b="b"/>
              <a:pathLst>
                <a:path w="2099" h="2262" extrusionOk="0">
                  <a:moveTo>
                    <a:pt x="1049" y="0"/>
                  </a:moveTo>
                  <a:cubicBezTo>
                    <a:pt x="470" y="0"/>
                    <a:pt x="0" y="503"/>
                    <a:pt x="0" y="1125"/>
                  </a:cubicBezTo>
                  <a:cubicBezTo>
                    <a:pt x="0" y="1748"/>
                    <a:pt x="470" y="2262"/>
                    <a:pt x="1049" y="2262"/>
                  </a:cubicBezTo>
                  <a:cubicBezTo>
                    <a:pt x="1628" y="2262"/>
                    <a:pt x="2098" y="1748"/>
                    <a:pt x="2098" y="1125"/>
                  </a:cubicBezTo>
                  <a:cubicBezTo>
                    <a:pt x="2098" y="503"/>
                    <a:pt x="1628" y="0"/>
                    <a:pt x="1049" y="0"/>
                  </a:cubicBezTo>
                  <a:close/>
                </a:path>
              </a:pathLst>
            </a:custGeom>
            <a:solidFill>
              <a:srgbClr val="7DFF00"/>
            </a:solidFill>
            <a:ln w="2450" cap="flat" cmpd="sng">
              <a:solidFill>
                <a:srgbClr val="0F4000"/>
              </a:solidFill>
              <a:prstDash val="solid"/>
              <a:miter lim="109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6" name="Google Shape;1816;p20"/>
            <p:cNvSpPr/>
            <p:nvPr/>
          </p:nvSpPr>
          <p:spPr>
            <a:xfrm>
              <a:off x="5476875" y="2287899"/>
              <a:ext cx="121850" cy="128684"/>
            </a:xfrm>
            <a:custGeom>
              <a:avLst/>
              <a:gdLst/>
              <a:ahLst/>
              <a:cxnLst/>
              <a:rect l="l" t="t" r="r" b="b"/>
              <a:pathLst>
                <a:path w="2437" h="2623" extrusionOk="0">
                  <a:moveTo>
                    <a:pt x="1213" y="0"/>
                  </a:moveTo>
                  <a:cubicBezTo>
                    <a:pt x="547" y="0"/>
                    <a:pt x="1" y="590"/>
                    <a:pt x="1" y="1311"/>
                  </a:cubicBezTo>
                  <a:cubicBezTo>
                    <a:pt x="1" y="2043"/>
                    <a:pt x="547" y="2622"/>
                    <a:pt x="1213" y="2622"/>
                  </a:cubicBezTo>
                  <a:cubicBezTo>
                    <a:pt x="1891" y="2622"/>
                    <a:pt x="2437" y="2043"/>
                    <a:pt x="2437" y="1311"/>
                  </a:cubicBezTo>
                  <a:cubicBezTo>
                    <a:pt x="2437" y="590"/>
                    <a:pt x="1891" y="0"/>
                    <a:pt x="1213" y="0"/>
                  </a:cubicBezTo>
                  <a:close/>
                </a:path>
              </a:pathLst>
            </a:custGeom>
            <a:solidFill>
              <a:srgbClr val="7DFF00"/>
            </a:solidFill>
            <a:ln w="2450" cap="flat" cmpd="sng">
              <a:solidFill>
                <a:srgbClr val="0F4000"/>
              </a:solidFill>
              <a:prstDash val="solid"/>
              <a:miter lim="109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7" name="Google Shape;1817;p20"/>
            <p:cNvSpPr/>
            <p:nvPr/>
          </p:nvSpPr>
          <p:spPr>
            <a:xfrm>
              <a:off x="5461575" y="2174120"/>
              <a:ext cx="122400" cy="128684"/>
            </a:xfrm>
            <a:custGeom>
              <a:avLst/>
              <a:gdLst/>
              <a:ahLst/>
              <a:cxnLst/>
              <a:rect l="l" t="t" r="r" b="b"/>
              <a:pathLst>
                <a:path w="2448" h="2623" extrusionOk="0">
                  <a:moveTo>
                    <a:pt x="1224" y="1"/>
                  </a:moveTo>
                  <a:cubicBezTo>
                    <a:pt x="547" y="1"/>
                    <a:pt x="1" y="580"/>
                    <a:pt x="1" y="1312"/>
                  </a:cubicBezTo>
                  <a:cubicBezTo>
                    <a:pt x="1" y="2033"/>
                    <a:pt x="547" y="2623"/>
                    <a:pt x="1224" y="2623"/>
                  </a:cubicBezTo>
                  <a:cubicBezTo>
                    <a:pt x="1902" y="2623"/>
                    <a:pt x="2448" y="2033"/>
                    <a:pt x="2448" y="1312"/>
                  </a:cubicBezTo>
                  <a:cubicBezTo>
                    <a:pt x="2448" y="580"/>
                    <a:pt x="1902" y="1"/>
                    <a:pt x="1224" y="1"/>
                  </a:cubicBezTo>
                  <a:close/>
                </a:path>
              </a:pathLst>
            </a:custGeom>
            <a:solidFill>
              <a:srgbClr val="7DFF00"/>
            </a:solidFill>
            <a:ln w="2450" cap="flat" cmpd="sng">
              <a:solidFill>
                <a:srgbClr val="0F4000"/>
              </a:solidFill>
              <a:prstDash val="solid"/>
              <a:miter lim="109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8" name="Google Shape;1818;p20"/>
            <p:cNvSpPr/>
            <p:nvPr/>
          </p:nvSpPr>
          <p:spPr>
            <a:xfrm>
              <a:off x="5480675" y="2063632"/>
              <a:ext cx="121900" cy="128684"/>
            </a:xfrm>
            <a:custGeom>
              <a:avLst/>
              <a:gdLst/>
              <a:ahLst/>
              <a:cxnLst/>
              <a:rect l="l" t="t" r="r" b="b"/>
              <a:pathLst>
                <a:path w="2438" h="2623" extrusionOk="0">
                  <a:moveTo>
                    <a:pt x="1214" y="0"/>
                  </a:moveTo>
                  <a:cubicBezTo>
                    <a:pt x="547" y="0"/>
                    <a:pt x="1" y="590"/>
                    <a:pt x="1" y="1311"/>
                  </a:cubicBezTo>
                  <a:cubicBezTo>
                    <a:pt x="1" y="2032"/>
                    <a:pt x="547" y="2622"/>
                    <a:pt x="1214" y="2622"/>
                  </a:cubicBezTo>
                  <a:cubicBezTo>
                    <a:pt x="1891" y="2622"/>
                    <a:pt x="2437" y="2032"/>
                    <a:pt x="2437" y="1311"/>
                  </a:cubicBezTo>
                  <a:cubicBezTo>
                    <a:pt x="2437" y="590"/>
                    <a:pt x="1891" y="0"/>
                    <a:pt x="1214" y="0"/>
                  </a:cubicBezTo>
                  <a:close/>
                </a:path>
              </a:pathLst>
            </a:custGeom>
            <a:solidFill>
              <a:srgbClr val="7DFF00"/>
            </a:solidFill>
            <a:ln w="2450" cap="flat" cmpd="sng">
              <a:solidFill>
                <a:srgbClr val="0F4000"/>
              </a:solidFill>
              <a:prstDash val="solid"/>
              <a:miter lim="109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9" name="Google Shape;1819;p20"/>
            <p:cNvSpPr/>
            <p:nvPr/>
          </p:nvSpPr>
          <p:spPr>
            <a:xfrm>
              <a:off x="5473075" y="1949362"/>
              <a:ext cx="121850" cy="128684"/>
            </a:xfrm>
            <a:custGeom>
              <a:avLst/>
              <a:gdLst/>
              <a:ahLst/>
              <a:cxnLst/>
              <a:rect l="l" t="t" r="r" b="b"/>
              <a:pathLst>
                <a:path w="2437" h="2623" extrusionOk="0">
                  <a:moveTo>
                    <a:pt x="1224" y="0"/>
                  </a:moveTo>
                  <a:cubicBezTo>
                    <a:pt x="546" y="0"/>
                    <a:pt x="0" y="590"/>
                    <a:pt x="0" y="1311"/>
                  </a:cubicBezTo>
                  <a:cubicBezTo>
                    <a:pt x="0" y="2043"/>
                    <a:pt x="546" y="2622"/>
                    <a:pt x="1224" y="2622"/>
                  </a:cubicBezTo>
                  <a:cubicBezTo>
                    <a:pt x="1890" y="2622"/>
                    <a:pt x="2436" y="2043"/>
                    <a:pt x="2436" y="1311"/>
                  </a:cubicBezTo>
                  <a:cubicBezTo>
                    <a:pt x="2436" y="590"/>
                    <a:pt x="1890" y="0"/>
                    <a:pt x="1224" y="0"/>
                  </a:cubicBezTo>
                  <a:close/>
                </a:path>
              </a:pathLst>
            </a:custGeom>
            <a:solidFill>
              <a:srgbClr val="7DFF00"/>
            </a:solidFill>
            <a:ln w="2450" cap="flat" cmpd="sng">
              <a:solidFill>
                <a:srgbClr val="0F4000"/>
              </a:solidFill>
              <a:prstDash val="solid"/>
              <a:miter lim="109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0" name="Google Shape;1820;p20"/>
            <p:cNvSpPr/>
            <p:nvPr/>
          </p:nvSpPr>
          <p:spPr>
            <a:xfrm>
              <a:off x="5390575" y="1872069"/>
              <a:ext cx="121850" cy="128684"/>
            </a:xfrm>
            <a:custGeom>
              <a:avLst/>
              <a:gdLst/>
              <a:ahLst/>
              <a:cxnLst/>
              <a:rect l="l" t="t" r="r" b="b"/>
              <a:pathLst>
                <a:path w="2437" h="2623" extrusionOk="0">
                  <a:moveTo>
                    <a:pt x="1224" y="1"/>
                  </a:moveTo>
                  <a:cubicBezTo>
                    <a:pt x="547" y="1"/>
                    <a:pt x="0" y="591"/>
                    <a:pt x="0" y="1312"/>
                  </a:cubicBezTo>
                  <a:cubicBezTo>
                    <a:pt x="0" y="2044"/>
                    <a:pt x="547" y="2623"/>
                    <a:pt x="1224" y="2623"/>
                  </a:cubicBezTo>
                  <a:cubicBezTo>
                    <a:pt x="1890" y="2623"/>
                    <a:pt x="2437" y="2044"/>
                    <a:pt x="2437" y="1312"/>
                  </a:cubicBezTo>
                  <a:cubicBezTo>
                    <a:pt x="2437" y="591"/>
                    <a:pt x="1890" y="1"/>
                    <a:pt x="1224" y="1"/>
                  </a:cubicBezTo>
                  <a:close/>
                </a:path>
              </a:pathLst>
            </a:custGeom>
            <a:solidFill>
              <a:srgbClr val="7DFF00"/>
            </a:solidFill>
            <a:ln w="2450" cap="flat" cmpd="sng">
              <a:solidFill>
                <a:srgbClr val="0F4000"/>
              </a:solidFill>
              <a:prstDash val="solid"/>
              <a:miter lim="109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1" name="Google Shape;1821;p20"/>
            <p:cNvSpPr/>
            <p:nvPr/>
          </p:nvSpPr>
          <p:spPr>
            <a:xfrm>
              <a:off x="5563175" y="1880662"/>
              <a:ext cx="122450" cy="128684"/>
            </a:xfrm>
            <a:custGeom>
              <a:avLst/>
              <a:gdLst/>
              <a:ahLst/>
              <a:cxnLst/>
              <a:rect l="l" t="t" r="r" b="b"/>
              <a:pathLst>
                <a:path w="2449" h="2623" extrusionOk="0">
                  <a:moveTo>
                    <a:pt x="1224" y="1"/>
                  </a:moveTo>
                  <a:cubicBezTo>
                    <a:pt x="547" y="1"/>
                    <a:pt x="1" y="580"/>
                    <a:pt x="1" y="1312"/>
                  </a:cubicBezTo>
                  <a:cubicBezTo>
                    <a:pt x="1" y="2033"/>
                    <a:pt x="547" y="2623"/>
                    <a:pt x="1224" y="2623"/>
                  </a:cubicBezTo>
                  <a:cubicBezTo>
                    <a:pt x="1902" y="2623"/>
                    <a:pt x="2448" y="2033"/>
                    <a:pt x="2448" y="1312"/>
                  </a:cubicBezTo>
                  <a:cubicBezTo>
                    <a:pt x="2448" y="580"/>
                    <a:pt x="1902" y="1"/>
                    <a:pt x="1224" y="1"/>
                  </a:cubicBezTo>
                  <a:close/>
                </a:path>
              </a:pathLst>
            </a:custGeom>
            <a:solidFill>
              <a:srgbClr val="7DFF00"/>
            </a:solidFill>
            <a:ln w="2450" cap="flat" cmpd="sng">
              <a:solidFill>
                <a:srgbClr val="0F4000"/>
              </a:solidFill>
              <a:prstDash val="solid"/>
              <a:miter lim="109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2" name="Google Shape;1822;p20"/>
            <p:cNvSpPr/>
            <p:nvPr/>
          </p:nvSpPr>
          <p:spPr>
            <a:xfrm>
              <a:off x="5329375" y="1766933"/>
              <a:ext cx="121850" cy="128684"/>
            </a:xfrm>
            <a:custGeom>
              <a:avLst/>
              <a:gdLst/>
              <a:ahLst/>
              <a:cxnLst/>
              <a:rect l="l" t="t" r="r" b="b"/>
              <a:pathLst>
                <a:path w="2437" h="2623" extrusionOk="0">
                  <a:moveTo>
                    <a:pt x="1213" y="0"/>
                  </a:moveTo>
                  <a:cubicBezTo>
                    <a:pt x="547" y="0"/>
                    <a:pt x="1" y="579"/>
                    <a:pt x="1" y="1311"/>
                  </a:cubicBezTo>
                  <a:cubicBezTo>
                    <a:pt x="1" y="2033"/>
                    <a:pt x="547" y="2623"/>
                    <a:pt x="1213" y="2623"/>
                  </a:cubicBezTo>
                  <a:cubicBezTo>
                    <a:pt x="1891" y="2623"/>
                    <a:pt x="2437" y="2033"/>
                    <a:pt x="2437" y="1311"/>
                  </a:cubicBezTo>
                  <a:cubicBezTo>
                    <a:pt x="2437" y="579"/>
                    <a:pt x="1891" y="0"/>
                    <a:pt x="1213" y="0"/>
                  </a:cubicBezTo>
                  <a:close/>
                </a:path>
              </a:pathLst>
            </a:custGeom>
            <a:solidFill>
              <a:srgbClr val="7DFF00"/>
            </a:solidFill>
            <a:ln w="2450" cap="flat" cmpd="sng">
              <a:solidFill>
                <a:srgbClr val="0F4000"/>
              </a:solidFill>
              <a:prstDash val="solid"/>
              <a:miter lim="109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3" name="Google Shape;1823;p20"/>
            <p:cNvSpPr/>
            <p:nvPr/>
          </p:nvSpPr>
          <p:spPr>
            <a:xfrm>
              <a:off x="5634225" y="1809312"/>
              <a:ext cx="121850" cy="129224"/>
            </a:xfrm>
            <a:custGeom>
              <a:avLst/>
              <a:gdLst/>
              <a:ahLst/>
              <a:cxnLst/>
              <a:rect l="l" t="t" r="r" b="b"/>
              <a:pathLst>
                <a:path w="2437" h="2634" extrusionOk="0">
                  <a:moveTo>
                    <a:pt x="1224" y="1"/>
                  </a:moveTo>
                  <a:cubicBezTo>
                    <a:pt x="546" y="1"/>
                    <a:pt x="0" y="591"/>
                    <a:pt x="0" y="1323"/>
                  </a:cubicBezTo>
                  <a:cubicBezTo>
                    <a:pt x="0" y="2044"/>
                    <a:pt x="546" y="2634"/>
                    <a:pt x="1224" y="2634"/>
                  </a:cubicBezTo>
                  <a:cubicBezTo>
                    <a:pt x="1890" y="2634"/>
                    <a:pt x="2436" y="2044"/>
                    <a:pt x="2436" y="1323"/>
                  </a:cubicBezTo>
                  <a:cubicBezTo>
                    <a:pt x="2436" y="591"/>
                    <a:pt x="1890" y="1"/>
                    <a:pt x="1224" y="1"/>
                  </a:cubicBezTo>
                  <a:close/>
                </a:path>
              </a:pathLst>
            </a:custGeom>
            <a:solidFill>
              <a:srgbClr val="7DFF00"/>
            </a:solidFill>
            <a:ln w="2450" cap="flat" cmpd="sng">
              <a:solidFill>
                <a:srgbClr val="0F4000"/>
              </a:solidFill>
              <a:prstDash val="solid"/>
              <a:miter lim="109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4" name="Google Shape;1824;p20"/>
            <p:cNvSpPr/>
            <p:nvPr/>
          </p:nvSpPr>
          <p:spPr>
            <a:xfrm>
              <a:off x="5246875" y="1685908"/>
              <a:ext cx="121900" cy="128684"/>
            </a:xfrm>
            <a:custGeom>
              <a:avLst/>
              <a:gdLst/>
              <a:ahLst/>
              <a:cxnLst/>
              <a:rect l="l" t="t" r="r" b="b"/>
              <a:pathLst>
                <a:path w="2438" h="2623" extrusionOk="0">
                  <a:moveTo>
                    <a:pt x="1214" y="1"/>
                  </a:moveTo>
                  <a:cubicBezTo>
                    <a:pt x="547" y="1"/>
                    <a:pt x="1" y="591"/>
                    <a:pt x="1" y="1312"/>
                  </a:cubicBezTo>
                  <a:cubicBezTo>
                    <a:pt x="1" y="2033"/>
                    <a:pt x="547" y="2623"/>
                    <a:pt x="1214" y="2623"/>
                  </a:cubicBezTo>
                  <a:cubicBezTo>
                    <a:pt x="1891" y="2623"/>
                    <a:pt x="2437" y="2033"/>
                    <a:pt x="2437" y="1312"/>
                  </a:cubicBezTo>
                  <a:cubicBezTo>
                    <a:pt x="2437" y="591"/>
                    <a:pt x="1891" y="1"/>
                    <a:pt x="1214" y="1"/>
                  </a:cubicBezTo>
                  <a:close/>
                </a:path>
              </a:pathLst>
            </a:custGeom>
            <a:solidFill>
              <a:srgbClr val="7DFF00"/>
            </a:solidFill>
            <a:ln w="2450" cap="flat" cmpd="sng">
              <a:solidFill>
                <a:srgbClr val="0F4000"/>
              </a:solidFill>
              <a:prstDash val="solid"/>
              <a:miter lim="109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5" name="Google Shape;1825;p20"/>
            <p:cNvSpPr/>
            <p:nvPr/>
          </p:nvSpPr>
          <p:spPr>
            <a:xfrm>
              <a:off x="5731425" y="1761580"/>
              <a:ext cx="121900" cy="128684"/>
            </a:xfrm>
            <a:custGeom>
              <a:avLst/>
              <a:gdLst/>
              <a:ahLst/>
              <a:cxnLst/>
              <a:rect l="l" t="t" r="r" b="b"/>
              <a:pathLst>
                <a:path w="2438" h="2623" extrusionOk="0">
                  <a:moveTo>
                    <a:pt x="1224" y="0"/>
                  </a:moveTo>
                  <a:cubicBezTo>
                    <a:pt x="547" y="0"/>
                    <a:pt x="1" y="590"/>
                    <a:pt x="1" y="1311"/>
                  </a:cubicBezTo>
                  <a:cubicBezTo>
                    <a:pt x="1" y="2043"/>
                    <a:pt x="547" y="2622"/>
                    <a:pt x="1224" y="2622"/>
                  </a:cubicBezTo>
                  <a:cubicBezTo>
                    <a:pt x="1902" y="2622"/>
                    <a:pt x="2437" y="2043"/>
                    <a:pt x="2437" y="1311"/>
                  </a:cubicBezTo>
                  <a:cubicBezTo>
                    <a:pt x="2437" y="590"/>
                    <a:pt x="1902" y="0"/>
                    <a:pt x="1224" y="0"/>
                  </a:cubicBezTo>
                  <a:close/>
                </a:path>
              </a:pathLst>
            </a:custGeom>
            <a:solidFill>
              <a:srgbClr val="7DFF00"/>
            </a:solidFill>
            <a:ln w="2450" cap="flat" cmpd="sng">
              <a:solidFill>
                <a:srgbClr val="0F4000"/>
              </a:solidFill>
              <a:prstDash val="solid"/>
              <a:miter lim="109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6" name="Google Shape;1826;p20"/>
            <p:cNvSpPr/>
            <p:nvPr/>
          </p:nvSpPr>
          <p:spPr>
            <a:xfrm>
              <a:off x="4635625" y="3824721"/>
              <a:ext cx="305400" cy="264777"/>
            </a:xfrm>
            <a:custGeom>
              <a:avLst/>
              <a:gdLst/>
              <a:ahLst/>
              <a:cxnLst/>
              <a:rect l="l" t="t" r="r" b="b"/>
              <a:pathLst>
                <a:path w="6108" h="5397" extrusionOk="0">
                  <a:moveTo>
                    <a:pt x="3058" y="0"/>
                  </a:moveTo>
                  <a:cubicBezTo>
                    <a:pt x="1657" y="0"/>
                    <a:pt x="429" y="964"/>
                    <a:pt x="230" y="2311"/>
                  </a:cubicBezTo>
                  <a:cubicBezTo>
                    <a:pt x="0" y="3786"/>
                    <a:pt x="1093" y="5151"/>
                    <a:pt x="2655" y="5370"/>
                  </a:cubicBezTo>
                  <a:cubicBezTo>
                    <a:pt x="2790" y="5388"/>
                    <a:pt x="2924" y="5396"/>
                    <a:pt x="3057" y="5396"/>
                  </a:cubicBezTo>
                  <a:cubicBezTo>
                    <a:pt x="4458" y="5396"/>
                    <a:pt x="5680" y="4423"/>
                    <a:pt x="5889" y="3075"/>
                  </a:cubicBezTo>
                  <a:cubicBezTo>
                    <a:pt x="6108" y="1601"/>
                    <a:pt x="5026" y="235"/>
                    <a:pt x="3464" y="27"/>
                  </a:cubicBezTo>
                  <a:cubicBezTo>
                    <a:pt x="3327" y="9"/>
                    <a:pt x="3192" y="0"/>
                    <a:pt x="3058" y="0"/>
                  </a:cubicBezTo>
                  <a:close/>
                </a:path>
              </a:pathLst>
            </a:custGeom>
            <a:solidFill>
              <a:srgbClr val="EB4000"/>
            </a:solidFill>
            <a:ln w="2450" cap="flat" cmpd="sng">
              <a:solidFill>
                <a:srgbClr val="000000"/>
              </a:solidFill>
              <a:prstDash val="solid"/>
              <a:miter lim="109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7" name="Google Shape;1827;p20"/>
            <p:cNvSpPr/>
            <p:nvPr/>
          </p:nvSpPr>
          <p:spPr>
            <a:xfrm>
              <a:off x="4392525" y="3757151"/>
              <a:ext cx="311950" cy="270222"/>
            </a:xfrm>
            <a:custGeom>
              <a:avLst/>
              <a:gdLst/>
              <a:ahLst/>
              <a:cxnLst/>
              <a:rect l="l" t="t" r="r" b="b"/>
              <a:pathLst>
                <a:path w="6239" h="5508" extrusionOk="0">
                  <a:moveTo>
                    <a:pt x="3123" y="0"/>
                  </a:moveTo>
                  <a:cubicBezTo>
                    <a:pt x="1691" y="0"/>
                    <a:pt x="440" y="986"/>
                    <a:pt x="230" y="2365"/>
                  </a:cubicBezTo>
                  <a:cubicBezTo>
                    <a:pt x="1" y="3872"/>
                    <a:pt x="1115" y="5271"/>
                    <a:pt x="2710" y="5478"/>
                  </a:cubicBezTo>
                  <a:cubicBezTo>
                    <a:pt x="2852" y="5498"/>
                    <a:pt x="2992" y="5507"/>
                    <a:pt x="3131" y="5507"/>
                  </a:cubicBezTo>
                  <a:cubicBezTo>
                    <a:pt x="4557" y="5507"/>
                    <a:pt x="5800" y="4515"/>
                    <a:pt x="6010" y="3151"/>
                  </a:cubicBezTo>
                  <a:cubicBezTo>
                    <a:pt x="6239" y="1644"/>
                    <a:pt x="5125" y="245"/>
                    <a:pt x="3529" y="27"/>
                  </a:cubicBezTo>
                  <a:cubicBezTo>
                    <a:pt x="3393" y="9"/>
                    <a:pt x="3257" y="0"/>
                    <a:pt x="3123" y="0"/>
                  </a:cubicBezTo>
                  <a:close/>
                </a:path>
              </a:pathLst>
            </a:custGeom>
            <a:solidFill>
              <a:srgbClr val="EB4000"/>
            </a:solidFill>
            <a:ln w="2450" cap="flat" cmpd="sng">
              <a:solidFill>
                <a:srgbClr val="000000"/>
              </a:solidFill>
              <a:prstDash val="solid"/>
              <a:miter lim="109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8" name="Google Shape;1828;p20"/>
            <p:cNvSpPr/>
            <p:nvPr/>
          </p:nvSpPr>
          <p:spPr>
            <a:xfrm>
              <a:off x="4162025" y="3703920"/>
              <a:ext cx="311950" cy="270321"/>
            </a:xfrm>
            <a:custGeom>
              <a:avLst/>
              <a:gdLst/>
              <a:ahLst/>
              <a:cxnLst/>
              <a:rect l="l" t="t" r="r" b="b"/>
              <a:pathLst>
                <a:path w="6239" h="5510" extrusionOk="0">
                  <a:moveTo>
                    <a:pt x="3108" y="0"/>
                  </a:moveTo>
                  <a:cubicBezTo>
                    <a:pt x="1682" y="0"/>
                    <a:pt x="439" y="993"/>
                    <a:pt x="229" y="2367"/>
                  </a:cubicBezTo>
                  <a:cubicBezTo>
                    <a:pt x="0" y="3864"/>
                    <a:pt x="1103" y="5262"/>
                    <a:pt x="2699" y="5481"/>
                  </a:cubicBezTo>
                  <a:cubicBezTo>
                    <a:pt x="2840" y="5500"/>
                    <a:pt x="2981" y="5510"/>
                    <a:pt x="3120" y="5510"/>
                  </a:cubicBezTo>
                  <a:cubicBezTo>
                    <a:pt x="4547" y="5510"/>
                    <a:pt x="5800" y="4517"/>
                    <a:pt x="6009" y="3143"/>
                  </a:cubicBezTo>
                  <a:cubicBezTo>
                    <a:pt x="6238" y="1635"/>
                    <a:pt x="5124" y="248"/>
                    <a:pt x="3529" y="29"/>
                  </a:cubicBezTo>
                  <a:cubicBezTo>
                    <a:pt x="3387" y="10"/>
                    <a:pt x="3247" y="0"/>
                    <a:pt x="3108" y="0"/>
                  </a:cubicBezTo>
                  <a:close/>
                </a:path>
              </a:pathLst>
            </a:custGeom>
            <a:solidFill>
              <a:srgbClr val="EB4000"/>
            </a:solidFill>
            <a:ln w="2450" cap="flat" cmpd="sng">
              <a:solidFill>
                <a:srgbClr val="000000"/>
              </a:solidFill>
              <a:prstDash val="solid"/>
              <a:miter lim="109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9" name="Google Shape;1829;p20"/>
            <p:cNvSpPr/>
            <p:nvPr/>
          </p:nvSpPr>
          <p:spPr>
            <a:xfrm>
              <a:off x="3899225" y="3666501"/>
              <a:ext cx="311450" cy="270615"/>
            </a:xfrm>
            <a:custGeom>
              <a:avLst/>
              <a:gdLst/>
              <a:ahLst/>
              <a:cxnLst/>
              <a:rect l="l" t="t" r="r" b="b"/>
              <a:pathLst>
                <a:path w="6229" h="5516" extrusionOk="0">
                  <a:moveTo>
                    <a:pt x="3127" y="0"/>
                  </a:moveTo>
                  <a:cubicBezTo>
                    <a:pt x="1693" y="0"/>
                    <a:pt x="440" y="995"/>
                    <a:pt x="230" y="2364"/>
                  </a:cubicBezTo>
                  <a:cubicBezTo>
                    <a:pt x="1" y="3872"/>
                    <a:pt x="1104" y="5270"/>
                    <a:pt x="2699" y="5489"/>
                  </a:cubicBezTo>
                  <a:cubicBezTo>
                    <a:pt x="2836" y="5507"/>
                    <a:pt x="2972" y="5515"/>
                    <a:pt x="3106" y="5515"/>
                  </a:cubicBezTo>
                  <a:cubicBezTo>
                    <a:pt x="4540" y="5515"/>
                    <a:pt x="5800" y="4530"/>
                    <a:pt x="6010" y="3151"/>
                  </a:cubicBezTo>
                  <a:cubicBezTo>
                    <a:pt x="6228" y="1643"/>
                    <a:pt x="5125" y="245"/>
                    <a:pt x="3530" y="26"/>
                  </a:cubicBezTo>
                  <a:cubicBezTo>
                    <a:pt x="3394" y="9"/>
                    <a:pt x="3260" y="0"/>
                    <a:pt x="3127" y="0"/>
                  </a:cubicBezTo>
                  <a:close/>
                </a:path>
              </a:pathLst>
            </a:custGeom>
            <a:solidFill>
              <a:srgbClr val="EB4000"/>
            </a:solidFill>
            <a:ln w="2450" cap="flat" cmpd="sng">
              <a:solidFill>
                <a:srgbClr val="000000"/>
              </a:solidFill>
              <a:prstDash val="solid"/>
              <a:miter lim="109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0" name="Google Shape;1830;p20"/>
            <p:cNvSpPr/>
            <p:nvPr/>
          </p:nvSpPr>
          <p:spPr>
            <a:xfrm>
              <a:off x="3638675" y="3649756"/>
              <a:ext cx="314700" cy="273510"/>
            </a:xfrm>
            <a:custGeom>
              <a:avLst/>
              <a:gdLst/>
              <a:ahLst/>
              <a:cxnLst/>
              <a:rect l="l" t="t" r="r" b="b"/>
              <a:pathLst>
                <a:path w="6294" h="5575" extrusionOk="0">
                  <a:moveTo>
                    <a:pt x="3142" y="0"/>
                  </a:moveTo>
                  <a:cubicBezTo>
                    <a:pt x="1703" y="0"/>
                    <a:pt x="439" y="1003"/>
                    <a:pt x="230" y="2388"/>
                  </a:cubicBezTo>
                  <a:cubicBezTo>
                    <a:pt x="0" y="3918"/>
                    <a:pt x="1115" y="5327"/>
                    <a:pt x="2732" y="5546"/>
                  </a:cubicBezTo>
                  <a:cubicBezTo>
                    <a:pt x="2873" y="5565"/>
                    <a:pt x="3013" y="5574"/>
                    <a:pt x="3152" y="5574"/>
                  </a:cubicBezTo>
                  <a:cubicBezTo>
                    <a:pt x="4591" y="5574"/>
                    <a:pt x="5855" y="4571"/>
                    <a:pt x="6064" y="3186"/>
                  </a:cubicBezTo>
                  <a:cubicBezTo>
                    <a:pt x="6293" y="1656"/>
                    <a:pt x="5179" y="247"/>
                    <a:pt x="3562" y="29"/>
                  </a:cubicBezTo>
                  <a:cubicBezTo>
                    <a:pt x="3421" y="9"/>
                    <a:pt x="3280" y="0"/>
                    <a:pt x="3142" y="0"/>
                  </a:cubicBezTo>
                  <a:close/>
                </a:path>
              </a:pathLst>
            </a:custGeom>
            <a:solidFill>
              <a:srgbClr val="EB4000"/>
            </a:solidFill>
            <a:ln w="2450" cap="flat" cmpd="sng">
              <a:solidFill>
                <a:srgbClr val="000000"/>
              </a:solidFill>
              <a:prstDash val="solid"/>
              <a:miter lim="109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1" name="Google Shape;1831;p20"/>
            <p:cNvSpPr/>
            <p:nvPr/>
          </p:nvSpPr>
          <p:spPr>
            <a:xfrm>
              <a:off x="3378125" y="3704460"/>
              <a:ext cx="315200" cy="273019"/>
            </a:xfrm>
            <a:custGeom>
              <a:avLst/>
              <a:gdLst/>
              <a:ahLst/>
              <a:cxnLst/>
              <a:rect l="l" t="t" r="r" b="b"/>
              <a:pathLst>
                <a:path w="6304" h="5565" extrusionOk="0">
                  <a:moveTo>
                    <a:pt x="3150" y="0"/>
                  </a:moveTo>
                  <a:cubicBezTo>
                    <a:pt x="1704" y="0"/>
                    <a:pt x="449" y="1004"/>
                    <a:pt x="229" y="2389"/>
                  </a:cubicBezTo>
                  <a:cubicBezTo>
                    <a:pt x="0" y="3908"/>
                    <a:pt x="1125" y="5328"/>
                    <a:pt x="2731" y="5535"/>
                  </a:cubicBezTo>
                  <a:cubicBezTo>
                    <a:pt x="2875" y="5555"/>
                    <a:pt x="3017" y="5564"/>
                    <a:pt x="3158" y="5564"/>
                  </a:cubicBezTo>
                  <a:cubicBezTo>
                    <a:pt x="4604" y="5564"/>
                    <a:pt x="5865" y="4569"/>
                    <a:pt x="6075" y="3176"/>
                  </a:cubicBezTo>
                  <a:cubicBezTo>
                    <a:pt x="6304" y="1657"/>
                    <a:pt x="5179" y="247"/>
                    <a:pt x="3573" y="29"/>
                  </a:cubicBezTo>
                  <a:cubicBezTo>
                    <a:pt x="3430" y="10"/>
                    <a:pt x="3289" y="0"/>
                    <a:pt x="3150" y="0"/>
                  </a:cubicBezTo>
                  <a:close/>
                </a:path>
              </a:pathLst>
            </a:custGeom>
            <a:solidFill>
              <a:srgbClr val="EB4000"/>
            </a:solidFill>
            <a:ln w="2450" cap="flat" cmpd="sng">
              <a:solidFill>
                <a:srgbClr val="000000"/>
              </a:solidFill>
              <a:prstDash val="solid"/>
              <a:miter lim="109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2" name="Google Shape;1832;p20"/>
            <p:cNvSpPr/>
            <p:nvPr/>
          </p:nvSpPr>
          <p:spPr>
            <a:xfrm>
              <a:off x="4536175" y="2445971"/>
              <a:ext cx="295050" cy="255652"/>
            </a:xfrm>
            <a:custGeom>
              <a:avLst/>
              <a:gdLst/>
              <a:ahLst/>
              <a:cxnLst/>
              <a:rect l="l" t="t" r="r" b="b"/>
              <a:pathLst>
                <a:path w="5901" h="5211" extrusionOk="0">
                  <a:moveTo>
                    <a:pt x="2960" y="1"/>
                  </a:moveTo>
                  <a:cubicBezTo>
                    <a:pt x="1606" y="1"/>
                    <a:pt x="419" y="935"/>
                    <a:pt x="219" y="2244"/>
                  </a:cubicBezTo>
                  <a:cubicBezTo>
                    <a:pt x="1" y="3664"/>
                    <a:pt x="1050" y="4986"/>
                    <a:pt x="2557" y="5183"/>
                  </a:cubicBezTo>
                  <a:cubicBezTo>
                    <a:pt x="2692" y="5201"/>
                    <a:pt x="2825" y="5210"/>
                    <a:pt x="2956" y="5210"/>
                  </a:cubicBezTo>
                  <a:cubicBezTo>
                    <a:pt x="4305" y="5210"/>
                    <a:pt x="5483" y="4270"/>
                    <a:pt x="5682" y="2976"/>
                  </a:cubicBezTo>
                  <a:cubicBezTo>
                    <a:pt x="5901" y="1555"/>
                    <a:pt x="4852" y="233"/>
                    <a:pt x="3344" y="26"/>
                  </a:cubicBezTo>
                  <a:cubicBezTo>
                    <a:pt x="3215" y="9"/>
                    <a:pt x="3087" y="1"/>
                    <a:pt x="2960" y="1"/>
                  </a:cubicBezTo>
                  <a:close/>
                </a:path>
              </a:pathLst>
            </a:custGeom>
            <a:solidFill>
              <a:srgbClr val="FF4000"/>
            </a:solidFill>
            <a:ln w="2450" cap="flat" cmpd="sng">
              <a:solidFill>
                <a:srgbClr val="000000"/>
              </a:solidFill>
              <a:prstDash val="solid"/>
              <a:miter lim="109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3" name="Google Shape;1833;p20"/>
            <p:cNvSpPr/>
            <p:nvPr/>
          </p:nvSpPr>
          <p:spPr>
            <a:xfrm>
              <a:off x="4301275" y="2381004"/>
              <a:ext cx="301050" cy="261048"/>
            </a:xfrm>
            <a:custGeom>
              <a:avLst/>
              <a:gdLst/>
              <a:ahLst/>
              <a:cxnLst/>
              <a:rect l="l" t="t" r="r" b="b"/>
              <a:pathLst>
                <a:path w="6021" h="5321" extrusionOk="0">
                  <a:moveTo>
                    <a:pt x="3010" y="0"/>
                  </a:moveTo>
                  <a:cubicBezTo>
                    <a:pt x="1630" y="0"/>
                    <a:pt x="430" y="962"/>
                    <a:pt x="230" y="2288"/>
                  </a:cubicBezTo>
                  <a:cubicBezTo>
                    <a:pt x="1" y="3742"/>
                    <a:pt x="1072" y="5085"/>
                    <a:pt x="2612" y="5293"/>
                  </a:cubicBezTo>
                  <a:cubicBezTo>
                    <a:pt x="2748" y="5311"/>
                    <a:pt x="2883" y="5320"/>
                    <a:pt x="3016" y="5320"/>
                  </a:cubicBezTo>
                  <a:cubicBezTo>
                    <a:pt x="4395" y="5320"/>
                    <a:pt x="5603" y="4368"/>
                    <a:pt x="5802" y="3042"/>
                  </a:cubicBezTo>
                  <a:cubicBezTo>
                    <a:pt x="6021" y="1589"/>
                    <a:pt x="4950" y="234"/>
                    <a:pt x="3410" y="27"/>
                  </a:cubicBezTo>
                  <a:cubicBezTo>
                    <a:pt x="3275" y="9"/>
                    <a:pt x="3142" y="0"/>
                    <a:pt x="3010" y="0"/>
                  </a:cubicBezTo>
                  <a:close/>
                </a:path>
              </a:pathLst>
            </a:custGeom>
            <a:solidFill>
              <a:srgbClr val="FF4000"/>
            </a:solidFill>
            <a:ln w="2450" cap="flat" cmpd="sng">
              <a:solidFill>
                <a:srgbClr val="000000"/>
              </a:solidFill>
              <a:prstDash val="solid"/>
              <a:miter lim="109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4" name="Google Shape;1834;p20"/>
            <p:cNvSpPr/>
            <p:nvPr/>
          </p:nvSpPr>
          <p:spPr>
            <a:xfrm>
              <a:off x="4078975" y="2329492"/>
              <a:ext cx="301050" cy="261048"/>
            </a:xfrm>
            <a:custGeom>
              <a:avLst/>
              <a:gdLst/>
              <a:ahLst/>
              <a:cxnLst/>
              <a:rect l="l" t="t" r="r" b="b"/>
              <a:pathLst>
                <a:path w="6021" h="5321" extrusionOk="0">
                  <a:moveTo>
                    <a:pt x="3009" y="0"/>
                  </a:moveTo>
                  <a:cubicBezTo>
                    <a:pt x="1628" y="0"/>
                    <a:pt x="418" y="962"/>
                    <a:pt x="219" y="2289"/>
                  </a:cubicBezTo>
                  <a:cubicBezTo>
                    <a:pt x="0" y="3742"/>
                    <a:pt x="1071" y="5086"/>
                    <a:pt x="2612" y="5293"/>
                  </a:cubicBezTo>
                  <a:cubicBezTo>
                    <a:pt x="2747" y="5311"/>
                    <a:pt x="2882" y="5320"/>
                    <a:pt x="3015" y="5320"/>
                  </a:cubicBezTo>
                  <a:cubicBezTo>
                    <a:pt x="4393" y="5320"/>
                    <a:pt x="5592" y="4368"/>
                    <a:pt x="5791" y="3042"/>
                  </a:cubicBezTo>
                  <a:cubicBezTo>
                    <a:pt x="6020" y="1578"/>
                    <a:pt x="4950" y="235"/>
                    <a:pt x="3409" y="27"/>
                  </a:cubicBezTo>
                  <a:cubicBezTo>
                    <a:pt x="3275" y="9"/>
                    <a:pt x="3141" y="0"/>
                    <a:pt x="3009" y="0"/>
                  </a:cubicBezTo>
                  <a:close/>
                </a:path>
              </a:pathLst>
            </a:custGeom>
            <a:solidFill>
              <a:srgbClr val="FF4000"/>
            </a:solidFill>
            <a:ln w="2450" cap="flat" cmpd="sng">
              <a:solidFill>
                <a:srgbClr val="000000"/>
              </a:solidFill>
              <a:prstDash val="solid"/>
              <a:miter lim="109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5" name="Google Shape;1835;p20"/>
            <p:cNvSpPr/>
            <p:nvPr/>
          </p:nvSpPr>
          <p:spPr>
            <a:xfrm>
              <a:off x="3824975" y="2293546"/>
              <a:ext cx="301000" cy="261048"/>
            </a:xfrm>
            <a:custGeom>
              <a:avLst/>
              <a:gdLst/>
              <a:ahLst/>
              <a:cxnLst/>
              <a:rect l="l" t="t" r="r" b="b"/>
              <a:pathLst>
                <a:path w="6020" h="5321" extrusionOk="0">
                  <a:moveTo>
                    <a:pt x="3011" y="0"/>
                  </a:moveTo>
                  <a:cubicBezTo>
                    <a:pt x="1639" y="0"/>
                    <a:pt x="429" y="962"/>
                    <a:pt x="229" y="2289"/>
                  </a:cubicBezTo>
                  <a:cubicBezTo>
                    <a:pt x="0" y="3742"/>
                    <a:pt x="1071" y="5086"/>
                    <a:pt x="2611" y="5293"/>
                  </a:cubicBezTo>
                  <a:cubicBezTo>
                    <a:pt x="2747" y="5311"/>
                    <a:pt x="2882" y="5320"/>
                    <a:pt x="3015" y="5320"/>
                  </a:cubicBezTo>
                  <a:cubicBezTo>
                    <a:pt x="4394" y="5320"/>
                    <a:pt x="5602" y="4368"/>
                    <a:pt x="5801" y="3042"/>
                  </a:cubicBezTo>
                  <a:cubicBezTo>
                    <a:pt x="6020" y="1589"/>
                    <a:pt x="4949" y="235"/>
                    <a:pt x="3409" y="27"/>
                  </a:cubicBezTo>
                  <a:cubicBezTo>
                    <a:pt x="3275" y="9"/>
                    <a:pt x="3143" y="0"/>
                    <a:pt x="3011" y="0"/>
                  </a:cubicBezTo>
                  <a:close/>
                </a:path>
              </a:pathLst>
            </a:custGeom>
            <a:solidFill>
              <a:srgbClr val="FF4000"/>
            </a:solidFill>
            <a:ln w="2450" cap="flat" cmpd="sng">
              <a:solidFill>
                <a:srgbClr val="000000"/>
              </a:solidFill>
              <a:prstDash val="solid"/>
              <a:miter lim="109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6" name="Google Shape;1836;p20"/>
            <p:cNvSpPr/>
            <p:nvPr/>
          </p:nvSpPr>
          <p:spPr>
            <a:xfrm>
              <a:off x="3573675" y="2277439"/>
              <a:ext cx="304300" cy="263697"/>
            </a:xfrm>
            <a:custGeom>
              <a:avLst/>
              <a:gdLst/>
              <a:ahLst/>
              <a:cxnLst/>
              <a:rect l="l" t="t" r="r" b="b"/>
              <a:pathLst>
                <a:path w="6086" h="5375" extrusionOk="0">
                  <a:moveTo>
                    <a:pt x="3039" y="0"/>
                  </a:moveTo>
                  <a:cubicBezTo>
                    <a:pt x="1648" y="0"/>
                    <a:pt x="429" y="964"/>
                    <a:pt x="230" y="2311"/>
                  </a:cubicBezTo>
                  <a:cubicBezTo>
                    <a:pt x="0" y="3775"/>
                    <a:pt x="1082" y="5140"/>
                    <a:pt x="2633" y="5348"/>
                  </a:cubicBezTo>
                  <a:cubicBezTo>
                    <a:pt x="2770" y="5366"/>
                    <a:pt x="2905" y="5375"/>
                    <a:pt x="3039" y="5375"/>
                  </a:cubicBezTo>
                  <a:cubicBezTo>
                    <a:pt x="4438" y="5375"/>
                    <a:pt x="5657" y="4411"/>
                    <a:pt x="5856" y="3065"/>
                  </a:cubicBezTo>
                  <a:cubicBezTo>
                    <a:pt x="6086" y="1601"/>
                    <a:pt x="5004" y="235"/>
                    <a:pt x="3442" y="27"/>
                  </a:cubicBezTo>
                  <a:cubicBezTo>
                    <a:pt x="3307" y="9"/>
                    <a:pt x="3172" y="0"/>
                    <a:pt x="3039" y="0"/>
                  </a:cubicBezTo>
                  <a:close/>
                </a:path>
              </a:pathLst>
            </a:custGeom>
            <a:solidFill>
              <a:srgbClr val="FF4000"/>
            </a:solidFill>
            <a:ln w="2450" cap="flat" cmpd="sng">
              <a:solidFill>
                <a:srgbClr val="000000"/>
              </a:solidFill>
              <a:prstDash val="solid"/>
              <a:miter lim="109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7" name="Google Shape;1837;p20"/>
            <p:cNvSpPr/>
            <p:nvPr/>
          </p:nvSpPr>
          <p:spPr>
            <a:xfrm>
              <a:off x="3322375" y="2330032"/>
              <a:ext cx="303800" cy="263796"/>
            </a:xfrm>
            <a:custGeom>
              <a:avLst/>
              <a:gdLst/>
              <a:ahLst/>
              <a:cxnLst/>
              <a:rect l="l" t="t" r="r" b="b"/>
              <a:pathLst>
                <a:path w="6076" h="5377" extrusionOk="0">
                  <a:moveTo>
                    <a:pt x="3043" y="0"/>
                  </a:moveTo>
                  <a:cubicBezTo>
                    <a:pt x="1650" y="0"/>
                    <a:pt x="429" y="973"/>
                    <a:pt x="219" y="2310"/>
                  </a:cubicBezTo>
                  <a:cubicBezTo>
                    <a:pt x="1" y="3774"/>
                    <a:pt x="1082" y="5140"/>
                    <a:pt x="2634" y="5348"/>
                  </a:cubicBezTo>
                  <a:cubicBezTo>
                    <a:pt x="2775" y="5367"/>
                    <a:pt x="2915" y="5377"/>
                    <a:pt x="3053" y="5377"/>
                  </a:cubicBezTo>
                  <a:cubicBezTo>
                    <a:pt x="4447" y="5377"/>
                    <a:pt x="5658" y="4407"/>
                    <a:pt x="5857" y="3075"/>
                  </a:cubicBezTo>
                  <a:cubicBezTo>
                    <a:pt x="6075" y="1600"/>
                    <a:pt x="5004" y="246"/>
                    <a:pt x="3442" y="27"/>
                  </a:cubicBezTo>
                  <a:cubicBezTo>
                    <a:pt x="3308" y="9"/>
                    <a:pt x="3175" y="0"/>
                    <a:pt x="3043" y="0"/>
                  </a:cubicBezTo>
                  <a:close/>
                </a:path>
              </a:pathLst>
            </a:custGeom>
            <a:solidFill>
              <a:srgbClr val="FF4000"/>
            </a:solidFill>
            <a:ln w="2450" cap="flat" cmpd="sng">
              <a:solidFill>
                <a:srgbClr val="000000"/>
              </a:solidFill>
              <a:prstDash val="solid"/>
              <a:miter lim="109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8" name="Google Shape;1838;p20"/>
            <p:cNvSpPr/>
            <p:nvPr/>
          </p:nvSpPr>
          <p:spPr>
            <a:xfrm>
              <a:off x="4774375" y="2480345"/>
              <a:ext cx="295050" cy="255603"/>
            </a:xfrm>
            <a:custGeom>
              <a:avLst/>
              <a:gdLst/>
              <a:ahLst/>
              <a:cxnLst/>
              <a:rect l="l" t="t" r="r" b="b"/>
              <a:pathLst>
                <a:path w="5901" h="5210" extrusionOk="0">
                  <a:moveTo>
                    <a:pt x="2959" y="0"/>
                  </a:moveTo>
                  <a:cubicBezTo>
                    <a:pt x="1605" y="0"/>
                    <a:pt x="419" y="933"/>
                    <a:pt x="219" y="2232"/>
                  </a:cubicBezTo>
                  <a:cubicBezTo>
                    <a:pt x="0" y="3663"/>
                    <a:pt x="1049" y="4974"/>
                    <a:pt x="2557" y="5182"/>
                  </a:cubicBezTo>
                  <a:cubicBezTo>
                    <a:pt x="2691" y="5200"/>
                    <a:pt x="2824" y="5209"/>
                    <a:pt x="2956" y="5209"/>
                  </a:cubicBezTo>
                  <a:cubicBezTo>
                    <a:pt x="4304" y="5209"/>
                    <a:pt x="5483" y="4269"/>
                    <a:pt x="5682" y="2975"/>
                  </a:cubicBezTo>
                  <a:cubicBezTo>
                    <a:pt x="5900" y="1555"/>
                    <a:pt x="4851" y="233"/>
                    <a:pt x="3344" y="25"/>
                  </a:cubicBezTo>
                  <a:cubicBezTo>
                    <a:pt x="3214" y="8"/>
                    <a:pt x="3086" y="0"/>
                    <a:pt x="2959" y="0"/>
                  </a:cubicBezTo>
                  <a:close/>
                </a:path>
              </a:pathLst>
            </a:custGeom>
            <a:solidFill>
              <a:srgbClr val="FF4000"/>
            </a:solidFill>
            <a:ln w="2450" cap="flat" cmpd="sng">
              <a:solidFill>
                <a:srgbClr val="000000"/>
              </a:solidFill>
              <a:prstDash val="solid"/>
              <a:miter lim="109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9" name="Google Shape;1839;p20"/>
            <p:cNvSpPr/>
            <p:nvPr/>
          </p:nvSpPr>
          <p:spPr>
            <a:xfrm>
              <a:off x="4980325" y="3403588"/>
              <a:ext cx="128950" cy="547853"/>
            </a:xfrm>
            <a:custGeom>
              <a:avLst/>
              <a:gdLst/>
              <a:ahLst/>
              <a:cxnLst/>
              <a:rect l="l" t="t" r="r" b="b"/>
              <a:pathLst>
                <a:path w="2579" h="11167" extrusionOk="0">
                  <a:moveTo>
                    <a:pt x="1810" y="0"/>
                  </a:moveTo>
                  <a:cubicBezTo>
                    <a:pt x="1513" y="0"/>
                    <a:pt x="1244" y="193"/>
                    <a:pt x="1169" y="475"/>
                  </a:cubicBezTo>
                  <a:lnTo>
                    <a:pt x="252" y="4211"/>
                  </a:lnTo>
                  <a:cubicBezTo>
                    <a:pt x="252" y="4211"/>
                    <a:pt x="415" y="5347"/>
                    <a:pt x="437" y="5533"/>
                  </a:cubicBezTo>
                  <a:cubicBezTo>
                    <a:pt x="394" y="5719"/>
                    <a:pt x="0" y="7336"/>
                    <a:pt x="0" y="7336"/>
                  </a:cubicBezTo>
                  <a:lnTo>
                    <a:pt x="1311" y="10767"/>
                  </a:lnTo>
                  <a:cubicBezTo>
                    <a:pt x="1405" y="11013"/>
                    <a:pt x="1650" y="11167"/>
                    <a:pt x="1913" y="11167"/>
                  </a:cubicBezTo>
                  <a:cubicBezTo>
                    <a:pt x="1989" y="11167"/>
                    <a:pt x="2066" y="11154"/>
                    <a:pt x="2142" y="11127"/>
                  </a:cubicBezTo>
                  <a:cubicBezTo>
                    <a:pt x="2415" y="11040"/>
                    <a:pt x="2579" y="10810"/>
                    <a:pt x="2579" y="10548"/>
                  </a:cubicBezTo>
                  <a:cubicBezTo>
                    <a:pt x="2579" y="10482"/>
                    <a:pt x="2557" y="10417"/>
                    <a:pt x="2535" y="10340"/>
                  </a:cubicBezTo>
                  <a:cubicBezTo>
                    <a:pt x="2535" y="10340"/>
                    <a:pt x="1464" y="7565"/>
                    <a:pt x="1355" y="7259"/>
                  </a:cubicBezTo>
                  <a:cubicBezTo>
                    <a:pt x="1421" y="6975"/>
                    <a:pt x="1759" y="5588"/>
                    <a:pt x="1759" y="5588"/>
                  </a:cubicBezTo>
                  <a:cubicBezTo>
                    <a:pt x="1759" y="5588"/>
                    <a:pt x="1606" y="4463"/>
                    <a:pt x="1574" y="4277"/>
                  </a:cubicBezTo>
                  <a:cubicBezTo>
                    <a:pt x="1628" y="4069"/>
                    <a:pt x="2437" y="748"/>
                    <a:pt x="2437" y="748"/>
                  </a:cubicBezTo>
                  <a:cubicBezTo>
                    <a:pt x="2448" y="704"/>
                    <a:pt x="2459" y="660"/>
                    <a:pt x="2459" y="617"/>
                  </a:cubicBezTo>
                  <a:cubicBezTo>
                    <a:pt x="2459" y="333"/>
                    <a:pt x="2251" y="81"/>
                    <a:pt x="1956" y="16"/>
                  </a:cubicBezTo>
                  <a:cubicBezTo>
                    <a:pt x="1907" y="5"/>
                    <a:pt x="1858" y="0"/>
                    <a:pt x="1810" y="0"/>
                  </a:cubicBezTo>
                  <a:close/>
                </a:path>
              </a:pathLst>
            </a:custGeom>
            <a:solidFill>
              <a:srgbClr val="FFBF00"/>
            </a:solidFill>
            <a:ln w="2450" cap="flat" cmpd="sng">
              <a:solidFill>
                <a:srgbClr val="490101"/>
              </a:solidFill>
              <a:prstDash val="solid"/>
              <a:miter lim="109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0" name="Google Shape;1840;p20"/>
            <p:cNvSpPr/>
            <p:nvPr/>
          </p:nvSpPr>
          <p:spPr>
            <a:xfrm>
              <a:off x="5097775" y="3397646"/>
              <a:ext cx="158450" cy="559088"/>
            </a:xfrm>
            <a:custGeom>
              <a:avLst/>
              <a:gdLst/>
              <a:ahLst/>
              <a:cxnLst/>
              <a:rect l="l" t="t" r="r" b="b"/>
              <a:pathLst>
                <a:path w="3169" h="11396" extrusionOk="0">
                  <a:moveTo>
                    <a:pt x="2516" y="1"/>
                  </a:moveTo>
                  <a:cubicBezTo>
                    <a:pt x="2190" y="1"/>
                    <a:pt x="1909" y="229"/>
                    <a:pt x="1869" y="541"/>
                  </a:cubicBezTo>
                  <a:lnTo>
                    <a:pt x="1213" y="5643"/>
                  </a:lnTo>
                  <a:cubicBezTo>
                    <a:pt x="1213" y="5643"/>
                    <a:pt x="1366" y="7326"/>
                    <a:pt x="1388" y="7588"/>
                  </a:cubicBezTo>
                  <a:cubicBezTo>
                    <a:pt x="1268" y="7839"/>
                    <a:pt x="55" y="10538"/>
                    <a:pt x="55" y="10538"/>
                  </a:cubicBezTo>
                  <a:cubicBezTo>
                    <a:pt x="22" y="10614"/>
                    <a:pt x="0" y="10702"/>
                    <a:pt x="0" y="10778"/>
                  </a:cubicBezTo>
                  <a:cubicBezTo>
                    <a:pt x="0" y="11019"/>
                    <a:pt x="153" y="11248"/>
                    <a:pt x="405" y="11346"/>
                  </a:cubicBezTo>
                  <a:cubicBezTo>
                    <a:pt x="487" y="11379"/>
                    <a:pt x="573" y="11395"/>
                    <a:pt x="657" y="11395"/>
                  </a:cubicBezTo>
                  <a:cubicBezTo>
                    <a:pt x="909" y="11395"/>
                    <a:pt x="1150" y="11256"/>
                    <a:pt x="1257" y="11019"/>
                  </a:cubicBezTo>
                  <a:lnTo>
                    <a:pt x="2710" y="7785"/>
                  </a:lnTo>
                  <a:cubicBezTo>
                    <a:pt x="2710" y="7785"/>
                    <a:pt x="2535" y="5785"/>
                    <a:pt x="2524" y="5665"/>
                  </a:cubicBezTo>
                  <a:cubicBezTo>
                    <a:pt x="2546" y="5545"/>
                    <a:pt x="3169" y="683"/>
                    <a:pt x="3169" y="683"/>
                  </a:cubicBezTo>
                  <a:cubicBezTo>
                    <a:pt x="3169" y="661"/>
                    <a:pt x="3169" y="639"/>
                    <a:pt x="3169" y="618"/>
                  </a:cubicBezTo>
                  <a:cubicBezTo>
                    <a:pt x="3169" y="312"/>
                    <a:pt x="2928" y="39"/>
                    <a:pt x="2601" y="6"/>
                  </a:cubicBezTo>
                  <a:cubicBezTo>
                    <a:pt x="2572" y="2"/>
                    <a:pt x="2544" y="1"/>
                    <a:pt x="2516" y="1"/>
                  </a:cubicBezTo>
                  <a:close/>
                </a:path>
              </a:pathLst>
            </a:custGeom>
            <a:solidFill>
              <a:srgbClr val="FFBF00"/>
            </a:solidFill>
            <a:ln w="2450" cap="flat" cmpd="sng">
              <a:solidFill>
                <a:srgbClr val="490101"/>
              </a:solidFill>
              <a:prstDash val="solid"/>
              <a:miter lim="109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1" name="Google Shape;1841;p20"/>
            <p:cNvSpPr/>
            <p:nvPr/>
          </p:nvSpPr>
          <p:spPr>
            <a:xfrm>
              <a:off x="4927875" y="3877853"/>
              <a:ext cx="305400" cy="264777"/>
            </a:xfrm>
            <a:custGeom>
              <a:avLst/>
              <a:gdLst/>
              <a:ahLst/>
              <a:cxnLst/>
              <a:rect l="l" t="t" r="r" b="b"/>
              <a:pathLst>
                <a:path w="6108" h="5397" extrusionOk="0">
                  <a:moveTo>
                    <a:pt x="3051" y="0"/>
                  </a:moveTo>
                  <a:cubicBezTo>
                    <a:pt x="1650" y="0"/>
                    <a:pt x="429" y="973"/>
                    <a:pt x="219" y="2310"/>
                  </a:cubicBezTo>
                  <a:cubicBezTo>
                    <a:pt x="0" y="3785"/>
                    <a:pt x="1082" y="5151"/>
                    <a:pt x="2644" y="5369"/>
                  </a:cubicBezTo>
                  <a:cubicBezTo>
                    <a:pt x="2779" y="5387"/>
                    <a:pt x="2914" y="5396"/>
                    <a:pt x="3046" y="5396"/>
                  </a:cubicBezTo>
                  <a:cubicBezTo>
                    <a:pt x="4449" y="5396"/>
                    <a:pt x="5679" y="4423"/>
                    <a:pt x="5878" y="3075"/>
                  </a:cubicBezTo>
                  <a:cubicBezTo>
                    <a:pt x="6108" y="1600"/>
                    <a:pt x="5015" y="234"/>
                    <a:pt x="3453" y="27"/>
                  </a:cubicBezTo>
                  <a:cubicBezTo>
                    <a:pt x="3318" y="9"/>
                    <a:pt x="3184" y="0"/>
                    <a:pt x="3051" y="0"/>
                  </a:cubicBezTo>
                  <a:close/>
                </a:path>
              </a:pathLst>
            </a:custGeom>
            <a:solidFill>
              <a:srgbClr val="EB4000"/>
            </a:solidFill>
            <a:ln w="2450" cap="flat" cmpd="sng">
              <a:solidFill>
                <a:srgbClr val="000000"/>
              </a:solidFill>
              <a:prstDash val="solid"/>
              <a:miter lim="109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cxnSp>
        <p:nvCxnSpPr>
          <p:cNvPr id="1842" name="Google Shape;1842;p20"/>
          <p:cNvCxnSpPr/>
          <p:nvPr/>
        </p:nvCxnSpPr>
        <p:spPr>
          <a:xfrm rot="10800000" flipH="1">
            <a:off x="4023100" y="2698750"/>
            <a:ext cx="1659900" cy="1010400"/>
          </a:xfrm>
          <a:prstGeom prst="straightConnector1">
            <a:avLst/>
          </a:prstGeom>
          <a:noFill/>
          <a:ln w="19050" cap="flat" cmpd="sng">
            <a:solidFill>
              <a:srgbClr val="FFFFFF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843" name="Google Shape;1843;p20"/>
          <p:cNvSpPr txBox="1"/>
          <p:nvPr/>
        </p:nvSpPr>
        <p:spPr>
          <a:xfrm>
            <a:off x="2879675" y="3565775"/>
            <a:ext cx="12990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FFFFFF"/>
                </a:solidFill>
                <a:latin typeface="Kalam"/>
                <a:ea typeface="Kalam"/>
                <a:cs typeface="Kalam"/>
                <a:sym typeface="Kalam"/>
              </a:rPr>
              <a:t>CHOLESTEROL</a:t>
            </a:r>
            <a:endParaRPr sz="1000">
              <a:solidFill>
                <a:srgbClr val="FFFFFF"/>
              </a:solidFill>
              <a:latin typeface="Kalam"/>
              <a:ea typeface="Kalam"/>
              <a:cs typeface="Kalam"/>
              <a:sym typeface="Kalam"/>
            </a:endParaRPr>
          </a:p>
        </p:txBody>
      </p:sp>
      <p:sp>
        <p:nvSpPr>
          <p:cNvPr id="1844" name="Google Shape;1844;p20"/>
          <p:cNvSpPr txBox="1"/>
          <p:nvPr/>
        </p:nvSpPr>
        <p:spPr>
          <a:xfrm>
            <a:off x="655325" y="2334150"/>
            <a:ext cx="31725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1">
                <a:solidFill>
                  <a:srgbClr val="FFFFBF"/>
                </a:solidFill>
                <a:latin typeface="Cambria"/>
                <a:ea typeface="Cambria"/>
                <a:cs typeface="Cambria"/>
                <a:sym typeface="Cambria"/>
              </a:rPr>
              <a:t>Cholesterol</a:t>
            </a:r>
            <a:r>
              <a:rPr lang="en" sz="1300" b="1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" sz="13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(</a:t>
            </a:r>
            <a:r>
              <a:rPr lang="en" sz="1300" b="1">
                <a:solidFill>
                  <a:srgbClr val="FFFFBF"/>
                </a:solidFill>
                <a:latin typeface="Cambria"/>
                <a:ea typeface="Cambria"/>
                <a:cs typeface="Cambria"/>
                <a:sym typeface="Cambria"/>
              </a:rPr>
              <a:t>C</a:t>
            </a:r>
            <a:r>
              <a:rPr lang="en" sz="1300" b="1" baseline="-25000">
                <a:solidFill>
                  <a:srgbClr val="FFFFBF"/>
                </a:solidFill>
                <a:latin typeface="Cambria"/>
                <a:ea typeface="Cambria"/>
                <a:cs typeface="Cambria"/>
                <a:sym typeface="Cambria"/>
              </a:rPr>
              <a:t>27</a:t>
            </a:r>
            <a:r>
              <a:rPr lang="en" sz="1300" b="1">
                <a:solidFill>
                  <a:srgbClr val="FFFFBF"/>
                </a:solidFill>
                <a:latin typeface="Cambria"/>
                <a:ea typeface="Cambria"/>
                <a:cs typeface="Cambria"/>
                <a:sym typeface="Cambria"/>
              </a:rPr>
              <a:t>H</a:t>
            </a:r>
            <a:r>
              <a:rPr lang="en" sz="1300" b="1" baseline="-25000">
                <a:solidFill>
                  <a:srgbClr val="FFFFBF"/>
                </a:solidFill>
                <a:latin typeface="Cambria"/>
                <a:ea typeface="Cambria"/>
                <a:cs typeface="Cambria"/>
                <a:sym typeface="Cambria"/>
              </a:rPr>
              <a:t>46</a:t>
            </a:r>
            <a:r>
              <a:rPr lang="en" sz="1300" b="1">
                <a:solidFill>
                  <a:srgbClr val="FFFFBF"/>
                </a:solidFill>
                <a:latin typeface="Cambria"/>
                <a:ea typeface="Cambria"/>
                <a:cs typeface="Cambria"/>
                <a:sym typeface="Cambria"/>
              </a:rPr>
              <a:t>O</a:t>
            </a:r>
            <a:r>
              <a:rPr lang="en" sz="13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) is essential for maintaining the </a:t>
            </a:r>
            <a:r>
              <a:rPr lang="en" sz="1300" b="1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stability </a:t>
            </a:r>
            <a:r>
              <a:rPr lang="en" sz="13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of the bilayer.</a:t>
            </a:r>
            <a:endParaRPr sz="130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8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9" name="Google Shape;1849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Membrane and Temperature</a:t>
            </a:r>
            <a:endParaRPr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00">
              <a:solidFill>
                <a:schemeClr val="lt2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1850" name="Google Shape;1850;p2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Char char="●"/>
            </a:pPr>
            <a:r>
              <a:rPr lang="en">
                <a:solidFill>
                  <a:srgbClr val="CCCCCC"/>
                </a:solidFill>
              </a:rPr>
              <a:t>Cell membranes are sensitive to changes in </a:t>
            </a:r>
            <a:r>
              <a:rPr lang="en" b="1">
                <a:solidFill>
                  <a:srgbClr val="CCCCCC"/>
                </a:solidFill>
              </a:rPr>
              <a:t>temperature</a:t>
            </a:r>
            <a:r>
              <a:rPr lang="en">
                <a:solidFill>
                  <a:srgbClr val="CCCCCC"/>
                </a:solidFill>
              </a:rPr>
              <a:t>.</a:t>
            </a:r>
            <a:endParaRPr>
              <a:solidFill>
                <a:srgbClr val="CCCCCC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Char char="○"/>
            </a:pPr>
            <a:r>
              <a:rPr lang="en">
                <a:solidFill>
                  <a:srgbClr val="CCCCCC"/>
                </a:solidFill>
              </a:rPr>
              <a:t>Temperature affects how much the phospholipids can </a:t>
            </a:r>
            <a:r>
              <a:rPr lang="en" b="1">
                <a:solidFill>
                  <a:srgbClr val="CCCCCC"/>
                </a:solidFill>
              </a:rPr>
              <a:t>move </a:t>
            </a:r>
            <a:r>
              <a:rPr lang="en">
                <a:solidFill>
                  <a:srgbClr val="CCCCCC"/>
                </a:solidFill>
              </a:rPr>
              <a:t>in the bilayer.</a:t>
            </a:r>
            <a:endParaRPr>
              <a:solidFill>
                <a:srgbClr val="CCCCCC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Char char="●"/>
            </a:pPr>
            <a:r>
              <a:rPr lang="en">
                <a:solidFill>
                  <a:srgbClr val="CCCCCC"/>
                </a:solidFill>
              </a:rPr>
              <a:t>Temperature affects the </a:t>
            </a:r>
            <a:r>
              <a:rPr lang="en" b="1">
                <a:solidFill>
                  <a:srgbClr val="CCCCCC"/>
                </a:solidFill>
              </a:rPr>
              <a:t>permeability </a:t>
            </a:r>
            <a:r>
              <a:rPr lang="en">
                <a:solidFill>
                  <a:srgbClr val="CCCCCC"/>
                </a:solidFill>
              </a:rPr>
              <a:t>of the membrane.</a:t>
            </a:r>
            <a:endParaRPr>
              <a:solidFill>
                <a:srgbClr val="CCCCCC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Char char="●"/>
            </a:pPr>
            <a:r>
              <a:rPr lang="en">
                <a:solidFill>
                  <a:srgbClr val="CCCCCC"/>
                </a:solidFill>
              </a:rPr>
              <a:t>At</a:t>
            </a:r>
            <a:r>
              <a:rPr lang="en">
                <a:solidFill>
                  <a:srgbClr val="C9DAF8"/>
                </a:solidFill>
              </a:rPr>
              <a:t> </a:t>
            </a:r>
            <a:r>
              <a:rPr lang="en" b="1">
                <a:solidFill>
                  <a:srgbClr val="C9DAF8"/>
                </a:solidFill>
              </a:rPr>
              <a:t>low temperatures</a:t>
            </a:r>
            <a:r>
              <a:rPr lang="en" b="1">
                <a:solidFill>
                  <a:srgbClr val="CCCCCC"/>
                </a:solidFill>
              </a:rPr>
              <a:t>,</a:t>
            </a:r>
            <a:r>
              <a:rPr lang="en">
                <a:solidFill>
                  <a:srgbClr val="CCCCCC"/>
                </a:solidFill>
              </a:rPr>
              <a:t> phospholipids can’t move very much.</a:t>
            </a:r>
            <a:endParaRPr>
              <a:solidFill>
                <a:srgbClr val="CCCCCC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Char char="○"/>
            </a:pPr>
            <a:r>
              <a:rPr lang="en">
                <a:solidFill>
                  <a:srgbClr val="CCCCCC"/>
                </a:solidFill>
              </a:rPr>
              <a:t>Phospholipids will be packed </a:t>
            </a:r>
            <a:r>
              <a:rPr lang="en" b="1">
                <a:solidFill>
                  <a:srgbClr val="CCCCCC"/>
                </a:solidFill>
              </a:rPr>
              <a:t>close together</a:t>
            </a:r>
            <a:r>
              <a:rPr lang="en">
                <a:solidFill>
                  <a:srgbClr val="CCCCCC"/>
                </a:solidFill>
              </a:rPr>
              <a:t> which will increase the </a:t>
            </a:r>
            <a:r>
              <a:rPr lang="en" b="1">
                <a:solidFill>
                  <a:srgbClr val="CCCCCC"/>
                </a:solidFill>
              </a:rPr>
              <a:t>rigidity </a:t>
            </a:r>
            <a:r>
              <a:rPr lang="en">
                <a:solidFill>
                  <a:srgbClr val="CCCCCC"/>
                </a:solidFill>
              </a:rPr>
              <a:t>of the membrane.</a:t>
            </a:r>
            <a:endParaRPr>
              <a:solidFill>
                <a:srgbClr val="CCCCCC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Char char="○"/>
            </a:pPr>
            <a:r>
              <a:rPr lang="en">
                <a:solidFill>
                  <a:srgbClr val="CCCCCC"/>
                </a:solidFill>
              </a:rPr>
              <a:t>Proteins may </a:t>
            </a:r>
            <a:r>
              <a:rPr lang="en" b="1">
                <a:solidFill>
                  <a:srgbClr val="CCCCCC"/>
                </a:solidFill>
              </a:rPr>
              <a:t>denature</a:t>
            </a:r>
            <a:r>
              <a:rPr lang="en">
                <a:solidFill>
                  <a:srgbClr val="CCCCCC"/>
                </a:solidFill>
              </a:rPr>
              <a:t>, increasing the permeability of the membrane.</a:t>
            </a:r>
            <a:endParaRPr>
              <a:solidFill>
                <a:srgbClr val="CCCCCC"/>
              </a:solidFill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800"/>
              <a:buChar char="●"/>
            </a:pPr>
            <a:r>
              <a:rPr lang="en">
                <a:solidFill>
                  <a:srgbClr val="CCCCCC"/>
                </a:solidFill>
              </a:rPr>
              <a:t>At </a:t>
            </a:r>
            <a:r>
              <a:rPr lang="en" b="1">
                <a:solidFill>
                  <a:srgbClr val="CCCCCC"/>
                </a:solidFill>
              </a:rPr>
              <a:t>very low </a:t>
            </a:r>
            <a:r>
              <a:rPr lang="en">
                <a:solidFill>
                  <a:srgbClr val="CCCCCC"/>
                </a:solidFill>
              </a:rPr>
              <a:t>temperatures, ice crystals may form.</a:t>
            </a:r>
            <a:endParaRPr>
              <a:solidFill>
                <a:srgbClr val="CCCCCC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CCCCCC"/>
              </a:buClr>
              <a:buSzPts val="1400"/>
              <a:buChar char="○"/>
            </a:pPr>
            <a:r>
              <a:rPr lang="en">
                <a:solidFill>
                  <a:srgbClr val="CCCCCC"/>
                </a:solidFill>
              </a:rPr>
              <a:t>These may </a:t>
            </a:r>
            <a:r>
              <a:rPr lang="en" b="1">
                <a:solidFill>
                  <a:srgbClr val="CCCCCC"/>
                </a:solidFill>
              </a:rPr>
              <a:t>pierce holes </a:t>
            </a:r>
            <a:r>
              <a:rPr lang="en">
                <a:solidFill>
                  <a:srgbClr val="CCCCCC"/>
                </a:solidFill>
              </a:rPr>
              <a:t>in</a:t>
            </a:r>
            <a:r>
              <a:rPr lang="en" b="1">
                <a:solidFill>
                  <a:srgbClr val="CCCCCC"/>
                </a:solidFill>
              </a:rPr>
              <a:t> </a:t>
            </a:r>
            <a:r>
              <a:rPr lang="en">
                <a:solidFill>
                  <a:srgbClr val="CCCCCC"/>
                </a:solidFill>
              </a:rPr>
              <a:t>the membrane, making it highly permeable when the temperature increases.</a:t>
            </a:r>
            <a:endParaRPr>
              <a:solidFill>
                <a:srgbClr val="CCCCCC"/>
              </a:solidFill>
            </a:endParaRPr>
          </a:p>
        </p:txBody>
      </p:sp>
      <p:sp>
        <p:nvSpPr>
          <p:cNvPr id="1851" name="Google Shape;1851;p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Dark">
  <a:themeElements>
    <a:clrScheme name="Simple Dark">
      <a:dk1>
        <a:srgbClr val="FFFFFF"/>
      </a:dk1>
      <a:lt1>
        <a:srgbClr val="212121"/>
      </a:lt1>
      <a:dk2>
        <a:srgbClr val="303030"/>
      </a:dk2>
      <a:lt2>
        <a:srgbClr val="ADADAD"/>
      </a:lt2>
      <a:accent1>
        <a:srgbClr val="009688"/>
      </a:accent1>
      <a:accent2>
        <a:srgbClr val="EEEEEE"/>
      </a:accent2>
      <a:accent3>
        <a:srgbClr val="78909C"/>
      </a:accent3>
      <a:accent4>
        <a:srgbClr val="FFAB40"/>
      </a:accent4>
      <a:accent5>
        <a:srgbClr val="4DD0E1"/>
      </a:accent5>
      <a:accent6>
        <a:srgbClr val="EEFF41"/>
      </a:accent6>
      <a:hlink>
        <a:srgbClr val="4DD0E1"/>
      </a:hlink>
      <a:folHlink>
        <a:srgbClr val="4DD0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971</Words>
  <Application>Microsoft Office PowerPoint</Application>
  <PresentationFormat>On-screen Show (16:9)</PresentationFormat>
  <Paragraphs>125</Paragraphs>
  <Slides>14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Kalam</vt:lpstr>
      <vt:lpstr>Arial</vt:lpstr>
      <vt:lpstr>Cambria</vt:lpstr>
      <vt:lpstr>Times New Roman</vt:lpstr>
      <vt:lpstr>gg sans</vt:lpstr>
      <vt:lpstr>Simple Dark</vt:lpstr>
      <vt:lpstr>AQA A Level Biology 13 - Cell Membranes</vt:lpstr>
      <vt:lpstr>Cell Membranes  </vt:lpstr>
      <vt:lpstr>Membrane Structure  </vt:lpstr>
      <vt:lpstr>PowerPoint Presentation</vt:lpstr>
      <vt:lpstr>The Fluid Mosaic Model  </vt:lpstr>
      <vt:lpstr>Phospholipids  </vt:lpstr>
      <vt:lpstr>Cholesterol  </vt:lpstr>
      <vt:lpstr>PowerPoint Presentation</vt:lpstr>
      <vt:lpstr>The Membrane and Temperature  </vt:lpstr>
      <vt:lpstr>PowerPoint Presentation</vt:lpstr>
      <vt:lpstr>The Membrane and Temperature  </vt:lpstr>
      <vt:lpstr>Investigating Membrane Permeability  </vt:lpstr>
      <vt:lpstr>PowerPoint Presentation</vt:lpstr>
      <vt:lpstr>Investigating Membrane Permeability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AQA A Level Biology 13 - Cell Membranes</dc:title>
  <cp:lastModifiedBy>Chezka Mae Madrona</cp:lastModifiedBy>
  <cp:revision>2</cp:revision>
  <dcterms:modified xsi:type="dcterms:W3CDTF">2025-07-25T10:31:43Z</dcterms:modified>
</cp:coreProperties>
</file>