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gg sans" panose="00000800000000000000" pitchFamily="2" charset="0"/>
      <p:bold r:id="rId27"/>
    </p:embeddedFont>
    <p:embeddedFont>
      <p:font typeface="Kala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ae0d8a200f_0_4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ae0d8a200f_0_4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ae0d8a200f_0_5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ae0d8a200f_0_5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ae0d8a200f_0_5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ae0d8a200f_0_5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ae0d8a200f_0_6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ae0d8a200f_0_6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3cddf34fd2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3cddf34fd2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e0d8a200f_0_6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e0d8a200f_0_6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13cddf34f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13cddf34f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13cddf34fd2_1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13cddf34fd2_1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ae0d8a200f_0_6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ae0d8a200f_0_6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13cddf34fd2_1_1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13cddf34fd2_1_1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ae0d8a200f_0_6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ae0d8a200f_0_6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e0850724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e0850724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e085072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e085072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3cddf34fd2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3cddf34fd2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ae0d8a20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ae0d8a200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ae0d8a200f_0_3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ae0d8a200f_0_3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ae0d8a200f_0_3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ae0d8a200f_0_3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ae0d8a200f_0_3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ae0d8a200f_0_3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1CF1A8-254C-CB96-44E3-7AC00DADC1DE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C311E-E4AE-E801-153F-7369E960A875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01EB0-8EA5-E692-1539-AA33DCEF1DD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A2B03-1911-ADC0-1A01-396337FC404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_FZRdjQH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12 - Cell Division</a:t>
            </a:r>
            <a:endParaRPr sz="3500"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 Cell Cycle, Mitosis and Cancer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Metaphase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7" name="Google Shape;102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58100" cy="2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During metaphase, chromosomes will line up along the </a:t>
            </a:r>
            <a:r>
              <a:rPr lang="en" b="1">
                <a:solidFill>
                  <a:srgbClr val="CCCCCC"/>
                </a:solidFill>
              </a:rPr>
              <a:t>middle </a:t>
            </a:r>
            <a:r>
              <a:rPr lang="en">
                <a:solidFill>
                  <a:srgbClr val="CCCCCC"/>
                </a:solidFill>
              </a:rPr>
              <a:t>of the cell.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sometimes referred to as the </a:t>
            </a:r>
            <a:r>
              <a:rPr lang="en" b="1">
                <a:solidFill>
                  <a:srgbClr val="CCCCCC"/>
                </a:solidFill>
              </a:rPr>
              <a:t>equator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Chromosomes will attach to the </a:t>
            </a:r>
            <a:r>
              <a:rPr lang="en" b="1">
                <a:solidFill>
                  <a:srgbClr val="CCCCCC"/>
                </a:solidFill>
              </a:rPr>
              <a:t>spindle </a:t>
            </a:r>
            <a:r>
              <a:rPr lang="en">
                <a:solidFill>
                  <a:srgbClr val="CCCCCC"/>
                </a:solidFill>
              </a:rPr>
              <a:t>by their </a:t>
            </a:r>
            <a:r>
              <a:rPr lang="en" b="1">
                <a:solidFill>
                  <a:srgbClr val="CCCCCC"/>
                </a:solidFill>
              </a:rPr>
              <a:t>centromeres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Centromeres attach to the metaphase plate.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1028" name="Google Shape;102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029" name="Google Shape;1029;p34"/>
          <p:cNvGrpSpPr/>
          <p:nvPr/>
        </p:nvGrpSpPr>
        <p:grpSpPr>
          <a:xfrm>
            <a:off x="5577150" y="1247324"/>
            <a:ext cx="2857850" cy="3242209"/>
            <a:chOff x="5577150" y="1346937"/>
            <a:chExt cx="2857850" cy="3242209"/>
          </a:xfrm>
        </p:grpSpPr>
        <p:grpSp>
          <p:nvGrpSpPr>
            <p:cNvPr id="1030" name="Google Shape;1030;p34"/>
            <p:cNvGrpSpPr/>
            <p:nvPr/>
          </p:nvGrpSpPr>
          <p:grpSpPr>
            <a:xfrm>
              <a:off x="5577150" y="1346937"/>
              <a:ext cx="2247396" cy="3021123"/>
              <a:chOff x="5455475" y="1218100"/>
              <a:chExt cx="1872830" cy="2525600"/>
            </a:xfrm>
          </p:grpSpPr>
          <p:sp>
            <p:nvSpPr>
              <p:cNvPr id="1031" name="Google Shape;1031;p34"/>
              <p:cNvSpPr/>
              <p:nvPr/>
            </p:nvSpPr>
            <p:spPr>
              <a:xfrm rot="-5400000">
                <a:off x="5455475" y="1218100"/>
                <a:ext cx="1791900" cy="17919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3892" extrusionOk="0">
                    <a:moveTo>
                      <a:pt x="11946" y="0"/>
                    </a:moveTo>
                    <a:cubicBezTo>
                      <a:pt x="5354" y="0"/>
                      <a:pt x="0" y="5346"/>
                      <a:pt x="0" y="11946"/>
                    </a:cubicBezTo>
                    <a:cubicBezTo>
                      <a:pt x="0" y="18538"/>
                      <a:pt x="5354" y="23891"/>
                      <a:pt x="11946" y="23891"/>
                    </a:cubicBezTo>
                    <a:cubicBezTo>
                      <a:pt x="18545" y="23891"/>
                      <a:pt x="23892" y="18538"/>
                      <a:pt x="23892" y="11946"/>
                    </a:cubicBezTo>
                    <a:cubicBezTo>
                      <a:pt x="23892" y="5346"/>
                      <a:pt x="18545" y="0"/>
                      <a:pt x="11946" y="0"/>
                    </a:cubicBezTo>
                    <a:close/>
                  </a:path>
                </a:pathLst>
              </a:custGeom>
              <a:solidFill>
                <a:srgbClr val="FFDAA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4"/>
              <p:cNvSpPr/>
              <p:nvPr/>
            </p:nvSpPr>
            <p:spPr>
              <a:xfrm rot="-5400000">
                <a:off x="6267988" y="1494063"/>
                <a:ext cx="166500" cy="167392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319" extrusionOk="0">
                    <a:moveTo>
                      <a:pt x="1848" y="0"/>
                    </a:moveTo>
                    <a:cubicBezTo>
                      <a:pt x="1739" y="0"/>
                      <a:pt x="1636" y="62"/>
                      <a:pt x="1609" y="206"/>
                    </a:cubicBezTo>
                    <a:cubicBezTo>
                      <a:pt x="1020" y="3354"/>
                      <a:pt x="431" y="6526"/>
                      <a:pt x="197" y="9727"/>
                    </a:cubicBezTo>
                    <a:cubicBezTo>
                      <a:pt x="1" y="12272"/>
                      <a:pt x="122" y="14832"/>
                      <a:pt x="537" y="17346"/>
                    </a:cubicBezTo>
                    <a:cubicBezTo>
                      <a:pt x="809" y="18954"/>
                      <a:pt x="1186" y="20540"/>
                      <a:pt x="1609" y="22111"/>
                    </a:cubicBezTo>
                    <a:cubicBezTo>
                      <a:pt x="1646" y="22256"/>
                      <a:pt x="1757" y="22319"/>
                      <a:pt x="1871" y="22319"/>
                    </a:cubicBezTo>
                    <a:cubicBezTo>
                      <a:pt x="2042" y="22319"/>
                      <a:pt x="2219" y="22177"/>
                      <a:pt x="2161" y="21960"/>
                    </a:cubicBezTo>
                    <a:cubicBezTo>
                      <a:pt x="1458" y="19347"/>
                      <a:pt x="884" y="16689"/>
                      <a:pt x="726" y="13978"/>
                    </a:cubicBezTo>
                    <a:cubicBezTo>
                      <a:pt x="567" y="11351"/>
                      <a:pt x="801" y="8731"/>
                      <a:pt x="1171" y="6133"/>
                    </a:cubicBezTo>
                    <a:cubicBezTo>
                      <a:pt x="1458" y="4200"/>
                      <a:pt x="1806" y="2282"/>
                      <a:pt x="2161" y="364"/>
                    </a:cubicBezTo>
                    <a:cubicBezTo>
                      <a:pt x="2202" y="145"/>
                      <a:pt x="2016" y="0"/>
                      <a:pt x="1848" y="0"/>
                    </a:cubicBezTo>
                    <a:close/>
                  </a:path>
                </a:pathLst>
              </a:custGeom>
              <a:solidFill>
                <a:srgbClr val="4D4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4"/>
              <p:cNvSpPr/>
              <p:nvPr/>
            </p:nvSpPr>
            <p:spPr>
              <a:xfrm rot="-5400000">
                <a:off x="5707475" y="2035600"/>
                <a:ext cx="1502550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20034" h="2070" extrusionOk="0">
                    <a:moveTo>
                      <a:pt x="6781" y="1"/>
                    </a:moveTo>
                    <a:cubicBezTo>
                      <a:pt x="6532" y="1"/>
                      <a:pt x="6283" y="7"/>
                      <a:pt x="6034" y="19"/>
                    </a:cubicBezTo>
                    <a:lnTo>
                      <a:pt x="5959" y="19"/>
                    </a:lnTo>
                    <a:lnTo>
                      <a:pt x="5921" y="34"/>
                    </a:lnTo>
                    <a:cubicBezTo>
                      <a:pt x="5460" y="110"/>
                      <a:pt x="4962" y="163"/>
                      <a:pt x="4471" y="208"/>
                    </a:cubicBezTo>
                    <a:lnTo>
                      <a:pt x="2976" y="359"/>
                    </a:lnTo>
                    <a:cubicBezTo>
                      <a:pt x="2485" y="419"/>
                      <a:pt x="1979" y="480"/>
                      <a:pt x="1481" y="540"/>
                    </a:cubicBezTo>
                    <a:lnTo>
                      <a:pt x="733" y="646"/>
                    </a:lnTo>
                    <a:cubicBezTo>
                      <a:pt x="605" y="654"/>
                      <a:pt x="477" y="706"/>
                      <a:pt x="371" y="789"/>
                    </a:cubicBezTo>
                    <a:cubicBezTo>
                      <a:pt x="227" y="895"/>
                      <a:pt x="107" y="1046"/>
                      <a:pt x="39" y="1212"/>
                    </a:cubicBezTo>
                    <a:lnTo>
                      <a:pt x="31" y="1220"/>
                    </a:lnTo>
                    <a:cubicBezTo>
                      <a:pt x="1" y="1280"/>
                      <a:pt x="9" y="1363"/>
                      <a:pt x="54" y="1424"/>
                    </a:cubicBezTo>
                    <a:cubicBezTo>
                      <a:pt x="160" y="1575"/>
                      <a:pt x="303" y="1696"/>
                      <a:pt x="477" y="1771"/>
                    </a:cubicBezTo>
                    <a:cubicBezTo>
                      <a:pt x="569" y="1817"/>
                      <a:pt x="670" y="1837"/>
                      <a:pt x="773" y="1837"/>
                    </a:cubicBezTo>
                    <a:cubicBezTo>
                      <a:pt x="805" y="1837"/>
                      <a:pt x="837" y="1835"/>
                      <a:pt x="869" y="1831"/>
                    </a:cubicBezTo>
                    <a:cubicBezTo>
                      <a:pt x="1126" y="1809"/>
                      <a:pt x="1375" y="1786"/>
                      <a:pt x="1632" y="1756"/>
                    </a:cubicBezTo>
                    <a:cubicBezTo>
                      <a:pt x="2138" y="1703"/>
                      <a:pt x="2644" y="1628"/>
                      <a:pt x="3150" y="1529"/>
                    </a:cubicBezTo>
                    <a:cubicBezTo>
                      <a:pt x="3663" y="1439"/>
                      <a:pt x="4162" y="1333"/>
                      <a:pt x="4660" y="1175"/>
                    </a:cubicBezTo>
                    <a:cubicBezTo>
                      <a:pt x="5141" y="1021"/>
                      <a:pt x="5629" y="868"/>
                      <a:pt x="6091" y="586"/>
                    </a:cubicBezTo>
                    <a:lnTo>
                      <a:pt x="6091" y="586"/>
                    </a:lnTo>
                    <a:cubicBezTo>
                      <a:pt x="6345" y="623"/>
                      <a:pt x="6605" y="672"/>
                      <a:pt x="6872" y="714"/>
                    </a:cubicBezTo>
                    <a:cubicBezTo>
                      <a:pt x="7152" y="759"/>
                      <a:pt x="7446" y="820"/>
                      <a:pt x="7726" y="872"/>
                    </a:cubicBezTo>
                    <a:cubicBezTo>
                      <a:pt x="8299" y="971"/>
                      <a:pt x="8873" y="1076"/>
                      <a:pt x="9455" y="1167"/>
                    </a:cubicBezTo>
                    <a:cubicBezTo>
                      <a:pt x="10036" y="1258"/>
                      <a:pt x="10610" y="1348"/>
                      <a:pt x="11191" y="1424"/>
                    </a:cubicBezTo>
                    <a:cubicBezTo>
                      <a:pt x="11773" y="1499"/>
                      <a:pt x="12354" y="1575"/>
                      <a:pt x="12936" y="1643"/>
                    </a:cubicBezTo>
                    <a:cubicBezTo>
                      <a:pt x="14099" y="1779"/>
                      <a:pt x="15269" y="1884"/>
                      <a:pt x="16439" y="1952"/>
                    </a:cubicBezTo>
                    <a:cubicBezTo>
                      <a:pt x="17021" y="1998"/>
                      <a:pt x="17602" y="2028"/>
                      <a:pt x="18191" y="2050"/>
                    </a:cubicBezTo>
                    <a:cubicBezTo>
                      <a:pt x="18360" y="2055"/>
                      <a:pt x="18526" y="2069"/>
                      <a:pt x="18694" y="2069"/>
                    </a:cubicBezTo>
                    <a:cubicBezTo>
                      <a:pt x="18820" y="2069"/>
                      <a:pt x="18946" y="2061"/>
                      <a:pt x="19075" y="2035"/>
                    </a:cubicBezTo>
                    <a:cubicBezTo>
                      <a:pt x="19407" y="1975"/>
                      <a:pt x="19724" y="1809"/>
                      <a:pt x="19966" y="1575"/>
                    </a:cubicBezTo>
                    <a:cubicBezTo>
                      <a:pt x="20026" y="1514"/>
                      <a:pt x="20034" y="1424"/>
                      <a:pt x="19981" y="1371"/>
                    </a:cubicBezTo>
                    <a:cubicBezTo>
                      <a:pt x="19754" y="1107"/>
                      <a:pt x="19460" y="918"/>
                      <a:pt x="19127" y="827"/>
                    </a:cubicBezTo>
                    <a:cubicBezTo>
                      <a:pt x="18841" y="744"/>
                      <a:pt x="18554" y="759"/>
                      <a:pt x="18259" y="737"/>
                    </a:cubicBezTo>
                    <a:lnTo>
                      <a:pt x="16522" y="623"/>
                    </a:lnTo>
                    <a:lnTo>
                      <a:pt x="13049" y="382"/>
                    </a:lnTo>
                    <a:lnTo>
                      <a:pt x="9576" y="140"/>
                    </a:lnTo>
                    <a:cubicBezTo>
                      <a:pt x="8994" y="102"/>
                      <a:pt x="8413" y="65"/>
                      <a:pt x="7824" y="34"/>
                    </a:cubicBezTo>
                    <a:cubicBezTo>
                      <a:pt x="7476" y="12"/>
                      <a:pt x="7129" y="1"/>
                      <a:pt x="6781" y="1"/>
                    </a:cubicBezTo>
                    <a:close/>
                  </a:path>
                </a:pathLst>
              </a:custGeom>
              <a:solidFill>
                <a:srgbClr val="EE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4"/>
              <p:cNvSpPr/>
              <p:nvPr/>
            </p:nvSpPr>
            <p:spPr>
              <a:xfrm rot="-5400000">
                <a:off x="5536625" y="2011675"/>
                <a:ext cx="1475400" cy="230250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3070" extrusionOk="0">
                    <a:moveTo>
                      <a:pt x="18407" y="1"/>
                    </a:moveTo>
                    <a:cubicBezTo>
                      <a:pt x="18218" y="1"/>
                      <a:pt x="18033" y="24"/>
                      <a:pt x="17851" y="33"/>
                    </a:cubicBezTo>
                    <a:cubicBezTo>
                      <a:pt x="17277" y="86"/>
                      <a:pt x="16704" y="139"/>
                      <a:pt x="16137" y="200"/>
                    </a:cubicBezTo>
                    <a:cubicBezTo>
                      <a:pt x="14997" y="328"/>
                      <a:pt x="13864" y="486"/>
                      <a:pt x="12732" y="698"/>
                    </a:cubicBezTo>
                    <a:cubicBezTo>
                      <a:pt x="12166" y="804"/>
                      <a:pt x="11599" y="917"/>
                      <a:pt x="11033" y="1045"/>
                    </a:cubicBezTo>
                    <a:cubicBezTo>
                      <a:pt x="10474" y="1174"/>
                      <a:pt x="9915" y="1325"/>
                      <a:pt x="9364" y="1483"/>
                    </a:cubicBezTo>
                    <a:cubicBezTo>
                      <a:pt x="8805" y="1642"/>
                      <a:pt x="8262" y="1823"/>
                      <a:pt x="7718" y="2012"/>
                    </a:cubicBezTo>
                    <a:lnTo>
                      <a:pt x="6918" y="2291"/>
                    </a:lnTo>
                    <a:cubicBezTo>
                      <a:pt x="6695" y="2382"/>
                      <a:pt x="6459" y="2447"/>
                      <a:pt x="6222" y="2492"/>
                    </a:cubicBezTo>
                    <a:lnTo>
                      <a:pt x="6222" y="2492"/>
                    </a:lnTo>
                    <a:cubicBezTo>
                      <a:pt x="5748" y="2202"/>
                      <a:pt x="5260" y="2029"/>
                      <a:pt x="4766" y="1883"/>
                    </a:cubicBezTo>
                    <a:cubicBezTo>
                      <a:pt x="4260" y="1732"/>
                      <a:pt x="3746" y="1604"/>
                      <a:pt x="3225" y="1506"/>
                    </a:cubicBezTo>
                    <a:cubicBezTo>
                      <a:pt x="2712" y="1408"/>
                      <a:pt x="2191" y="1325"/>
                      <a:pt x="1670" y="1257"/>
                    </a:cubicBezTo>
                    <a:cubicBezTo>
                      <a:pt x="1413" y="1219"/>
                      <a:pt x="1156" y="1196"/>
                      <a:pt x="892" y="1174"/>
                    </a:cubicBezTo>
                    <a:cubicBezTo>
                      <a:pt x="851" y="1167"/>
                      <a:pt x="810" y="1163"/>
                      <a:pt x="770" y="1163"/>
                    </a:cubicBezTo>
                    <a:cubicBezTo>
                      <a:pt x="675" y="1163"/>
                      <a:pt x="582" y="1182"/>
                      <a:pt x="492" y="1219"/>
                    </a:cubicBezTo>
                    <a:cubicBezTo>
                      <a:pt x="318" y="1294"/>
                      <a:pt x="167" y="1415"/>
                      <a:pt x="54" y="1566"/>
                    </a:cubicBezTo>
                    <a:cubicBezTo>
                      <a:pt x="16" y="1627"/>
                      <a:pt x="1" y="1702"/>
                      <a:pt x="31" y="1770"/>
                    </a:cubicBezTo>
                    <a:cubicBezTo>
                      <a:pt x="107" y="1944"/>
                      <a:pt x="220" y="2095"/>
                      <a:pt x="371" y="2208"/>
                    </a:cubicBezTo>
                    <a:cubicBezTo>
                      <a:pt x="477" y="2291"/>
                      <a:pt x="613" y="2344"/>
                      <a:pt x="741" y="2352"/>
                    </a:cubicBezTo>
                    <a:lnTo>
                      <a:pt x="1511" y="2465"/>
                    </a:lnTo>
                    <a:cubicBezTo>
                      <a:pt x="2017" y="2540"/>
                      <a:pt x="2531" y="2601"/>
                      <a:pt x="3036" y="2669"/>
                    </a:cubicBezTo>
                    <a:lnTo>
                      <a:pt x="4562" y="2842"/>
                    </a:lnTo>
                    <a:cubicBezTo>
                      <a:pt x="4818" y="2873"/>
                      <a:pt x="5068" y="2903"/>
                      <a:pt x="5317" y="2933"/>
                    </a:cubicBezTo>
                    <a:cubicBezTo>
                      <a:pt x="5574" y="2963"/>
                      <a:pt x="5815" y="3001"/>
                      <a:pt x="6049" y="3039"/>
                    </a:cubicBezTo>
                    <a:lnTo>
                      <a:pt x="6087" y="3061"/>
                    </a:lnTo>
                    <a:lnTo>
                      <a:pt x="6163" y="3069"/>
                    </a:lnTo>
                    <a:cubicBezTo>
                      <a:pt x="6195" y="3070"/>
                      <a:pt x="6227" y="3070"/>
                      <a:pt x="6258" y="3070"/>
                    </a:cubicBezTo>
                    <a:cubicBezTo>
                      <a:pt x="6542" y="3070"/>
                      <a:pt x="6820" y="3040"/>
                      <a:pt x="7091" y="2986"/>
                    </a:cubicBezTo>
                    <a:lnTo>
                      <a:pt x="7945" y="2820"/>
                    </a:lnTo>
                    <a:cubicBezTo>
                      <a:pt x="8496" y="2706"/>
                      <a:pt x="9055" y="2601"/>
                      <a:pt x="9606" y="2495"/>
                    </a:cubicBezTo>
                    <a:cubicBezTo>
                      <a:pt x="10157" y="2382"/>
                      <a:pt x="10708" y="2299"/>
                      <a:pt x="11267" y="2201"/>
                    </a:cubicBezTo>
                    <a:cubicBezTo>
                      <a:pt x="11818" y="2110"/>
                      <a:pt x="12377" y="2027"/>
                      <a:pt x="12928" y="1951"/>
                    </a:cubicBezTo>
                    <a:cubicBezTo>
                      <a:pt x="14046" y="1793"/>
                      <a:pt x="15163" y="1664"/>
                      <a:pt x="16288" y="1536"/>
                    </a:cubicBezTo>
                    <a:lnTo>
                      <a:pt x="17972" y="1355"/>
                    </a:lnTo>
                    <a:cubicBezTo>
                      <a:pt x="18531" y="1309"/>
                      <a:pt x="19097" y="1272"/>
                      <a:pt x="19618" y="653"/>
                    </a:cubicBezTo>
                    <a:cubicBezTo>
                      <a:pt x="19671" y="592"/>
                      <a:pt x="19664" y="502"/>
                      <a:pt x="19603" y="449"/>
                    </a:cubicBezTo>
                    <a:cubicBezTo>
                      <a:pt x="19354" y="222"/>
                      <a:pt x="19044" y="79"/>
                      <a:pt x="18712" y="26"/>
                    </a:cubicBezTo>
                    <a:cubicBezTo>
                      <a:pt x="18609" y="7"/>
                      <a:pt x="18508" y="1"/>
                      <a:pt x="18407" y="1"/>
                    </a:cubicBezTo>
                    <a:close/>
                  </a:path>
                </a:pathLst>
              </a:custGeom>
              <a:solidFill>
                <a:srgbClr val="EE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4"/>
              <p:cNvSpPr/>
              <p:nvPr/>
            </p:nvSpPr>
            <p:spPr>
              <a:xfrm rot="-5400000">
                <a:off x="6267575" y="2341150"/>
                <a:ext cx="122400" cy="9630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284" extrusionOk="0">
                    <a:moveTo>
                      <a:pt x="816" y="0"/>
                    </a:moveTo>
                    <a:cubicBezTo>
                      <a:pt x="371" y="0"/>
                      <a:pt x="1" y="370"/>
                      <a:pt x="1" y="816"/>
                    </a:cubicBezTo>
                    <a:cubicBezTo>
                      <a:pt x="1" y="914"/>
                      <a:pt x="16" y="1012"/>
                      <a:pt x="54" y="1103"/>
                    </a:cubicBezTo>
                    <a:cubicBezTo>
                      <a:pt x="99" y="1035"/>
                      <a:pt x="159" y="974"/>
                      <a:pt x="220" y="929"/>
                    </a:cubicBezTo>
                    <a:cubicBezTo>
                      <a:pt x="385" y="796"/>
                      <a:pt x="558" y="739"/>
                      <a:pt x="722" y="739"/>
                    </a:cubicBezTo>
                    <a:cubicBezTo>
                      <a:pt x="1059" y="739"/>
                      <a:pt x="1359" y="979"/>
                      <a:pt x="1481" y="1284"/>
                    </a:cubicBezTo>
                    <a:cubicBezTo>
                      <a:pt x="1579" y="1148"/>
                      <a:pt x="1632" y="982"/>
                      <a:pt x="1632" y="816"/>
                    </a:cubicBezTo>
                    <a:cubicBezTo>
                      <a:pt x="1632" y="370"/>
                      <a:pt x="1269" y="0"/>
                      <a:pt x="816" y="0"/>
                    </a:cubicBezTo>
                    <a:close/>
                  </a:path>
                </a:pathLst>
              </a:custGeom>
              <a:solidFill>
                <a:srgbClr val="2424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4"/>
              <p:cNvSpPr/>
              <p:nvPr/>
            </p:nvSpPr>
            <p:spPr>
              <a:xfrm rot="-5400000">
                <a:off x="6385925" y="2353000"/>
                <a:ext cx="122400" cy="9630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284" extrusionOk="0">
                    <a:moveTo>
                      <a:pt x="151" y="0"/>
                    </a:moveTo>
                    <a:cubicBezTo>
                      <a:pt x="45" y="136"/>
                      <a:pt x="0" y="302"/>
                      <a:pt x="0" y="468"/>
                    </a:cubicBezTo>
                    <a:cubicBezTo>
                      <a:pt x="0" y="921"/>
                      <a:pt x="363" y="1284"/>
                      <a:pt x="816" y="1284"/>
                    </a:cubicBezTo>
                    <a:cubicBezTo>
                      <a:pt x="1261" y="1284"/>
                      <a:pt x="1631" y="921"/>
                      <a:pt x="1631" y="468"/>
                    </a:cubicBezTo>
                    <a:cubicBezTo>
                      <a:pt x="1631" y="370"/>
                      <a:pt x="1608" y="272"/>
                      <a:pt x="1578" y="181"/>
                    </a:cubicBezTo>
                    <a:cubicBezTo>
                      <a:pt x="1533" y="249"/>
                      <a:pt x="1473" y="310"/>
                      <a:pt x="1412" y="355"/>
                    </a:cubicBezTo>
                    <a:cubicBezTo>
                      <a:pt x="1247" y="488"/>
                      <a:pt x="1074" y="545"/>
                      <a:pt x="910" y="545"/>
                    </a:cubicBezTo>
                    <a:cubicBezTo>
                      <a:pt x="573" y="545"/>
                      <a:pt x="273" y="305"/>
                      <a:pt x="151" y="0"/>
                    </a:cubicBezTo>
                    <a:close/>
                  </a:path>
                </a:pathLst>
              </a:custGeom>
              <a:solidFill>
                <a:srgbClr val="2424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4"/>
              <p:cNvSpPr/>
              <p:nvPr/>
            </p:nvSpPr>
            <p:spPr>
              <a:xfrm rot="-5400000">
                <a:off x="6300988" y="2339763"/>
                <a:ext cx="176175" cy="12330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644" extrusionOk="0">
                    <a:moveTo>
                      <a:pt x="1178" y="0"/>
                    </a:moveTo>
                    <a:cubicBezTo>
                      <a:pt x="1013" y="0"/>
                      <a:pt x="839" y="57"/>
                      <a:pt x="672" y="192"/>
                    </a:cubicBezTo>
                    <a:cubicBezTo>
                      <a:pt x="0" y="724"/>
                      <a:pt x="516" y="1643"/>
                      <a:pt x="1178" y="1643"/>
                    </a:cubicBezTo>
                    <a:cubicBezTo>
                      <a:pt x="1343" y="1643"/>
                      <a:pt x="1517" y="1586"/>
                      <a:pt x="1684" y="1453"/>
                    </a:cubicBezTo>
                    <a:cubicBezTo>
                      <a:pt x="2348" y="915"/>
                      <a:pt x="1838" y="0"/>
                      <a:pt x="1178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5275" cap="flat" cmpd="sng">
                <a:solidFill>
                  <a:srgbClr val="2A4CA5"/>
                </a:solidFill>
                <a:prstDash val="solid"/>
                <a:miter lim="75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 rot="-5400000">
                <a:off x="5649350" y="2981948"/>
                <a:ext cx="1032802" cy="490701"/>
              </a:xfrm>
              <a:custGeom>
                <a:avLst/>
                <a:gdLst/>
                <a:ahLst/>
                <a:cxnLst/>
                <a:rect l="l" t="t" r="r" b="b"/>
                <a:pathLst>
                  <a:path w="20253" h="6427" fill="none" extrusionOk="0">
                    <a:moveTo>
                      <a:pt x="1" y="6427"/>
                    </a:moveTo>
                    <a:lnTo>
                      <a:pt x="5505" y="1"/>
                    </a:lnTo>
                    <a:lnTo>
                      <a:pt x="18493" y="38"/>
                    </a:lnTo>
                    <a:lnTo>
                      <a:pt x="20252" y="4803"/>
                    </a:lnTo>
                  </a:path>
                </a:pathLst>
              </a:custGeom>
              <a:solidFill>
                <a:srgbClr val="2A4CA5"/>
              </a:solidFill>
              <a:ln w="9525" cap="rnd" cmpd="sng">
                <a:solidFill>
                  <a:srgbClr val="2A4CA5"/>
                </a:solidFill>
                <a:prstDash val="solid"/>
                <a:miter lim="75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4"/>
              <p:cNvSpPr/>
              <p:nvPr/>
            </p:nvSpPr>
            <p:spPr>
              <a:xfrm rot="-5400000">
                <a:off x="6470702" y="2333898"/>
                <a:ext cx="790375" cy="924830"/>
              </a:xfrm>
              <a:custGeom>
                <a:avLst/>
                <a:gdLst/>
                <a:ahLst/>
                <a:cxnLst/>
                <a:rect l="l" t="t" r="r" b="b"/>
                <a:pathLst>
                  <a:path w="24383" h="5762" fill="none" extrusionOk="0">
                    <a:moveTo>
                      <a:pt x="1" y="5762"/>
                    </a:moveTo>
                    <a:lnTo>
                      <a:pt x="20826" y="5762"/>
                    </a:lnTo>
                    <a:lnTo>
                      <a:pt x="24383" y="1"/>
                    </a:lnTo>
                  </a:path>
                </a:pathLst>
              </a:custGeom>
              <a:solidFill>
                <a:srgbClr val="2A4CA5"/>
              </a:solidFill>
              <a:ln w="9525" cap="rnd" cmpd="sng">
                <a:solidFill>
                  <a:srgbClr val="2A4CA5"/>
                </a:solidFill>
                <a:prstDash val="solid"/>
                <a:miter lim="75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0" name="Google Shape;1040;p34"/>
            <p:cNvSpPr txBox="1"/>
            <p:nvPr/>
          </p:nvSpPr>
          <p:spPr>
            <a:xfrm>
              <a:off x="6723902" y="4250446"/>
              <a:ext cx="118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CHROMOSOME</a:t>
              </a:r>
              <a:endParaRPr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41" name="Google Shape;1041;p34"/>
            <p:cNvSpPr txBox="1"/>
            <p:nvPr/>
          </p:nvSpPr>
          <p:spPr>
            <a:xfrm>
              <a:off x="7246400" y="3688400"/>
              <a:ext cx="118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CENTROMERE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Anaphase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7" name="Google Shape;104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5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During anaphase, the centromeres will </a:t>
            </a:r>
            <a:r>
              <a:rPr lang="en" b="1">
                <a:solidFill>
                  <a:srgbClr val="CCCCCC"/>
                </a:solidFill>
              </a:rPr>
              <a:t>divide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separates the sister chromatids.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spindle </a:t>
            </a:r>
            <a:r>
              <a:rPr lang="en" b="1">
                <a:solidFill>
                  <a:srgbClr val="CCCCCC"/>
                </a:solidFill>
              </a:rPr>
              <a:t>contracts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pulls the chromatids to opposite ends (poles) of the cell.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Chromatids will now appear </a:t>
            </a:r>
            <a:r>
              <a:rPr lang="en" b="1">
                <a:solidFill>
                  <a:srgbClr val="CCCCCC"/>
                </a:solidFill>
              </a:rPr>
              <a:t>v-shaped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1048" name="Google Shape;104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049" name="Google Shape;1049;p35"/>
          <p:cNvGrpSpPr/>
          <p:nvPr/>
        </p:nvGrpSpPr>
        <p:grpSpPr>
          <a:xfrm>
            <a:off x="636455" y="3147675"/>
            <a:ext cx="6078999" cy="985545"/>
            <a:chOff x="636455" y="3147675"/>
            <a:chExt cx="6078999" cy="985545"/>
          </a:xfrm>
        </p:grpSpPr>
        <p:sp>
          <p:nvSpPr>
            <p:cNvPr id="1050" name="Google Shape;1050;p35"/>
            <p:cNvSpPr/>
            <p:nvPr/>
          </p:nvSpPr>
          <p:spPr>
            <a:xfrm>
              <a:off x="2322989" y="3147675"/>
              <a:ext cx="985545" cy="985545"/>
            </a:xfrm>
            <a:custGeom>
              <a:avLst/>
              <a:gdLst/>
              <a:ahLst/>
              <a:cxnLst/>
              <a:rect l="l" t="t" r="r" b="b"/>
              <a:pathLst>
                <a:path w="23892" h="23892" extrusionOk="0">
                  <a:moveTo>
                    <a:pt x="11946" y="0"/>
                  </a:moveTo>
                  <a:cubicBezTo>
                    <a:pt x="5354" y="0"/>
                    <a:pt x="0" y="5346"/>
                    <a:pt x="0" y="11946"/>
                  </a:cubicBezTo>
                  <a:cubicBezTo>
                    <a:pt x="0" y="18545"/>
                    <a:pt x="5354" y="23891"/>
                    <a:pt x="11946" y="23891"/>
                  </a:cubicBezTo>
                  <a:cubicBezTo>
                    <a:pt x="18545" y="23891"/>
                    <a:pt x="23892" y="18545"/>
                    <a:pt x="23892" y="11946"/>
                  </a:cubicBezTo>
                  <a:cubicBezTo>
                    <a:pt x="23892" y="5346"/>
                    <a:pt x="18545" y="0"/>
                    <a:pt x="11946" y="0"/>
                  </a:cubicBezTo>
                  <a:close/>
                </a:path>
              </a:pathLst>
            </a:custGeom>
            <a:solidFill>
              <a:srgbClr val="FFDA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2679925" y="3170074"/>
              <a:ext cx="81221" cy="409241"/>
            </a:xfrm>
            <a:custGeom>
              <a:avLst/>
              <a:gdLst/>
              <a:ahLst/>
              <a:cxnLst/>
              <a:rect l="l" t="t" r="r" b="b"/>
              <a:pathLst>
                <a:path w="1969" h="9921" extrusionOk="0">
                  <a:moveTo>
                    <a:pt x="1619" y="0"/>
                  </a:moveTo>
                  <a:cubicBezTo>
                    <a:pt x="1504" y="0"/>
                    <a:pt x="1390" y="60"/>
                    <a:pt x="1345" y="197"/>
                  </a:cubicBezTo>
                  <a:cubicBezTo>
                    <a:pt x="801" y="1821"/>
                    <a:pt x="431" y="3489"/>
                    <a:pt x="220" y="5188"/>
                  </a:cubicBezTo>
                  <a:cubicBezTo>
                    <a:pt x="46" y="6668"/>
                    <a:pt x="8" y="8156"/>
                    <a:pt x="1" y="9643"/>
                  </a:cubicBezTo>
                  <a:cubicBezTo>
                    <a:pt x="1" y="9828"/>
                    <a:pt x="144" y="9921"/>
                    <a:pt x="288" y="9921"/>
                  </a:cubicBezTo>
                  <a:cubicBezTo>
                    <a:pt x="431" y="9921"/>
                    <a:pt x="575" y="9828"/>
                    <a:pt x="575" y="9643"/>
                  </a:cubicBezTo>
                  <a:cubicBezTo>
                    <a:pt x="560" y="8179"/>
                    <a:pt x="635" y="6721"/>
                    <a:pt x="786" y="5264"/>
                  </a:cubicBezTo>
                  <a:cubicBezTo>
                    <a:pt x="990" y="3595"/>
                    <a:pt x="1360" y="1949"/>
                    <a:pt x="1896" y="348"/>
                  </a:cubicBezTo>
                  <a:cubicBezTo>
                    <a:pt x="1969" y="138"/>
                    <a:pt x="1794" y="0"/>
                    <a:pt x="1619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684298" y="3690938"/>
              <a:ext cx="98422" cy="427845"/>
            </a:xfrm>
            <a:custGeom>
              <a:avLst/>
              <a:gdLst/>
              <a:ahLst/>
              <a:cxnLst/>
              <a:rect l="l" t="t" r="r" b="b"/>
              <a:pathLst>
                <a:path w="2386" h="10372" extrusionOk="0">
                  <a:moveTo>
                    <a:pt x="280" y="1"/>
                  </a:moveTo>
                  <a:cubicBezTo>
                    <a:pt x="136" y="1"/>
                    <a:pt x="0" y="93"/>
                    <a:pt x="16" y="278"/>
                  </a:cubicBezTo>
                  <a:cubicBezTo>
                    <a:pt x="265" y="3623"/>
                    <a:pt x="854" y="6938"/>
                    <a:pt x="1775" y="10170"/>
                  </a:cubicBezTo>
                  <a:cubicBezTo>
                    <a:pt x="1814" y="10311"/>
                    <a:pt x="1924" y="10372"/>
                    <a:pt x="2037" y="10372"/>
                  </a:cubicBezTo>
                  <a:cubicBezTo>
                    <a:pt x="2208" y="10372"/>
                    <a:pt x="2385" y="10230"/>
                    <a:pt x="2326" y="10012"/>
                  </a:cubicBezTo>
                  <a:cubicBezTo>
                    <a:pt x="1420" y="6833"/>
                    <a:pt x="839" y="3571"/>
                    <a:pt x="589" y="278"/>
                  </a:cubicBezTo>
                  <a:cubicBezTo>
                    <a:pt x="574" y="93"/>
                    <a:pt x="423" y="1"/>
                    <a:pt x="280" y="1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410521" y="3668745"/>
              <a:ext cx="825742" cy="56554"/>
            </a:xfrm>
            <a:custGeom>
              <a:avLst/>
              <a:gdLst/>
              <a:ahLst/>
              <a:cxnLst/>
              <a:rect l="l" t="t" r="r" b="b"/>
              <a:pathLst>
                <a:path w="20018" h="1371" extrusionOk="0">
                  <a:moveTo>
                    <a:pt x="16590" y="1"/>
                  </a:moveTo>
                  <a:cubicBezTo>
                    <a:pt x="15449" y="1"/>
                    <a:pt x="14309" y="39"/>
                    <a:pt x="13177" y="99"/>
                  </a:cubicBezTo>
                  <a:cubicBezTo>
                    <a:pt x="12044" y="159"/>
                    <a:pt x="10911" y="243"/>
                    <a:pt x="9779" y="303"/>
                  </a:cubicBezTo>
                  <a:cubicBezTo>
                    <a:pt x="8662" y="370"/>
                    <a:pt x="7530" y="453"/>
                    <a:pt x="6421" y="476"/>
                  </a:cubicBezTo>
                  <a:lnTo>
                    <a:pt x="6421" y="476"/>
                  </a:lnTo>
                  <a:cubicBezTo>
                    <a:pt x="5879" y="424"/>
                    <a:pt x="5352" y="386"/>
                    <a:pt x="4818" y="326"/>
                  </a:cubicBezTo>
                  <a:lnTo>
                    <a:pt x="3232" y="137"/>
                  </a:lnTo>
                  <a:cubicBezTo>
                    <a:pt x="2703" y="69"/>
                    <a:pt x="2167" y="31"/>
                    <a:pt x="1639" y="16"/>
                  </a:cubicBezTo>
                  <a:cubicBezTo>
                    <a:pt x="1507" y="12"/>
                    <a:pt x="1374" y="10"/>
                    <a:pt x="1242" y="10"/>
                  </a:cubicBezTo>
                  <a:cubicBezTo>
                    <a:pt x="1110" y="10"/>
                    <a:pt x="978" y="12"/>
                    <a:pt x="846" y="16"/>
                  </a:cubicBezTo>
                  <a:cubicBezTo>
                    <a:pt x="702" y="16"/>
                    <a:pt x="567" y="54"/>
                    <a:pt x="446" y="122"/>
                  </a:cubicBezTo>
                  <a:cubicBezTo>
                    <a:pt x="280" y="212"/>
                    <a:pt x="144" y="348"/>
                    <a:pt x="45" y="499"/>
                  </a:cubicBezTo>
                  <a:cubicBezTo>
                    <a:pt x="0" y="567"/>
                    <a:pt x="0" y="650"/>
                    <a:pt x="45" y="718"/>
                  </a:cubicBezTo>
                  <a:cubicBezTo>
                    <a:pt x="144" y="869"/>
                    <a:pt x="280" y="1005"/>
                    <a:pt x="438" y="1096"/>
                  </a:cubicBezTo>
                  <a:cubicBezTo>
                    <a:pt x="559" y="1171"/>
                    <a:pt x="695" y="1209"/>
                    <a:pt x="838" y="1209"/>
                  </a:cubicBezTo>
                  <a:cubicBezTo>
                    <a:pt x="1103" y="1224"/>
                    <a:pt x="1367" y="1224"/>
                    <a:pt x="1631" y="1224"/>
                  </a:cubicBezTo>
                  <a:cubicBezTo>
                    <a:pt x="2160" y="1217"/>
                    <a:pt x="2688" y="1179"/>
                    <a:pt x="3217" y="1141"/>
                  </a:cubicBezTo>
                  <a:cubicBezTo>
                    <a:pt x="3738" y="1096"/>
                    <a:pt x="4266" y="1050"/>
                    <a:pt x="4795" y="1020"/>
                  </a:cubicBezTo>
                  <a:cubicBezTo>
                    <a:pt x="5006" y="1008"/>
                    <a:pt x="5217" y="1002"/>
                    <a:pt x="5426" y="1002"/>
                  </a:cubicBezTo>
                  <a:cubicBezTo>
                    <a:pt x="5740" y="1002"/>
                    <a:pt x="6053" y="1016"/>
                    <a:pt x="6366" y="1043"/>
                  </a:cubicBezTo>
                  <a:lnTo>
                    <a:pt x="6396" y="1043"/>
                  </a:lnTo>
                  <a:lnTo>
                    <a:pt x="8087" y="1013"/>
                  </a:lnTo>
                  <a:lnTo>
                    <a:pt x="9786" y="1020"/>
                  </a:lnTo>
                  <a:cubicBezTo>
                    <a:pt x="10919" y="1043"/>
                    <a:pt x="12044" y="1096"/>
                    <a:pt x="13177" y="1156"/>
                  </a:cubicBezTo>
                  <a:cubicBezTo>
                    <a:pt x="13743" y="1186"/>
                    <a:pt x="14302" y="1209"/>
                    <a:pt x="14868" y="1239"/>
                  </a:cubicBezTo>
                  <a:cubicBezTo>
                    <a:pt x="15434" y="1269"/>
                    <a:pt x="15993" y="1292"/>
                    <a:pt x="16559" y="1307"/>
                  </a:cubicBezTo>
                  <a:cubicBezTo>
                    <a:pt x="17118" y="1330"/>
                    <a:pt x="17684" y="1345"/>
                    <a:pt x="18251" y="1360"/>
                  </a:cubicBezTo>
                  <a:lnTo>
                    <a:pt x="18674" y="1368"/>
                  </a:lnTo>
                  <a:cubicBezTo>
                    <a:pt x="18706" y="1369"/>
                    <a:pt x="18738" y="1370"/>
                    <a:pt x="18771" y="1370"/>
                  </a:cubicBezTo>
                  <a:cubicBezTo>
                    <a:pt x="18877" y="1370"/>
                    <a:pt x="18987" y="1360"/>
                    <a:pt x="19096" y="1337"/>
                  </a:cubicBezTo>
                  <a:cubicBezTo>
                    <a:pt x="19429" y="1269"/>
                    <a:pt x="19731" y="1103"/>
                    <a:pt x="19957" y="854"/>
                  </a:cubicBezTo>
                  <a:cubicBezTo>
                    <a:pt x="20018" y="801"/>
                    <a:pt x="20018" y="711"/>
                    <a:pt x="19965" y="650"/>
                  </a:cubicBezTo>
                  <a:cubicBezTo>
                    <a:pt x="19753" y="386"/>
                    <a:pt x="19459" y="197"/>
                    <a:pt x="19134" y="107"/>
                  </a:cubicBezTo>
                  <a:cubicBezTo>
                    <a:pt x="18998" y="76"/>
                    <a:pt x="18855" y="54"/>
                    <a:pt x="18711" y="54"/>
                  </a:cubicBezTo>
                  <a:lnTo>
                    <a:pt x="18289" y="39"/>
                  </a:lnTo>
                  <a:cubicBezTo>
                    <a:pt x="17722" y="16"/>
                    <a:pt x="17156" y="1"/>
                    <a:pt x="16590" y="1"/>
                  </a:cubicBezTo>
                  <a:close/>
                </a:path>
              </a:pathLst>
            </a:custGeom>
            <a:solidFill>
              <a:srgbClr val="EE6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2658145" y="3709582"/>
              <a:ext cx="67609" cy="52965"/>
            </a:xfrm>
            <a:custGeom>
              <a:avLst/>
              <a:gdLst/>
              <a:ahLst/>
              <a:cxnLst/>
              <a:rect l="l" t="t" r="r" b="b"/>
              <a:pathLst>
                <a:path w="1639" h="1284" extrusionOk="0">
                  <a:moveTo>
                    <a:pt x="151" y="0"/>
                  </a:moveTo>
                  <a:cubicBezTo>
                    <a:pt x="53" y="136"/>
                    <a:pt x="0" y="302"/>
                    <a:pt x="0" y="468"/>
                  </a:cubicBezTo>
                  <a:cubicBezTo>
                    <a:pt x="0" y="921"/>
                    <a:pt x="370" y="1284"/>
                    <a:pt x="816" y="1284"/>
                  </a:cubicBezTo>
                  <a:cubicBezTo>
                    <a:pt x="1269" y="1284"/>
                    <a:pt x="1631" y="921"/>
                    <a:pt x="1631" y="468"/>
                  </a:cubicBezTo>
                  <a:cubicBezTo>
                    <a:pt x="1639" y="370"/>
                    <a:pt x="1616" y="272"/>
                    <a:pt x="1578" y="189"/>
                  </a:cubicBezTo>
                  <a:cubicBezTo>
                    <a:pt x="1533" y="249"/>
                    <a:pt x="1480" y="310"/>
                    <a:pt x="1420" y="355"/>
                  </a:cubicBezTo>
                  <a:cubicBezTo>
                    <a:pt x="1252" y="488"/>
                    <a:pt x="1078" y="545"/>
                    <a:pt x="913" y="545"/>
                  </a:cubicBezTo>
                  <a:cubicBezTo>
                    <a:pt x="573" y="545"/>
                    <a:pt x="273" y="305"/>
                    <a:pt x="151" y="0"/>
                  </a:cubicBezTo>
                  <a:close/>
                </a:path>
              </a:pathLst>
            </a:custGeom>
            <a:solidFill>
              <a:srgbClr val="242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2679925" y="3556380"/>
              <a:ext cx="29164" cy="157410"/>
            </a:xfrm>
            <a:custGeom>
              <a:avLst/>
              <a:gdLst/>
              <a:ahLst/>
              <a:cxnLst/>
              <a:rect l="l" t="t" r="r" b="b"/>
              <a:pathLst>
                <a:path w="707" h="3816" extrusionOk="0">
                  <a:moveTo>
                    <a:pt x="288" y="1"/>
                  </a:moveTo>
                  <a:cubicBezTo>
                    <a:pt x="144" y="1"/>
                    <a:pt x="1" y="93"/>
                    <a:pt x="1" y="278"/>
                  </a:cubicBezTo>
                  <a:cubicBezTo>
                    <a:pt x="1" y="1366"/>
                    <a:pt x="38" y="2453"/>
                    <a:pt x="122" y="3540"/>
                  </a:cubicBezTo>
                  <a:cubicBezTo>
                    <a:pt x="133" y="3723"/>
                    <a:pt x="284" y="3815"/>
                    <a:pt x="428" y="3815"/>
                  </a:cubicBezTo>
                  <a:cubicBezTo>
                    <a:pt x="570" y="3815"/>
                    <a:pt x="707" y="3724"/>
                    <a:pt x="695" y="3540"/>
                  </a:cubicBezTo>
                  <a:cubicBezTo>
                    <a:pt x="620" y="2453"/>
                    <a:pt x="582" y="1366"/>
                    <a:pt x="575" y="278"/>
                  </a:cubicBezTo>
                  <a:cubicBezTo>
                    <a:pt x="575" y="93"/>
                    <a:pt x="431" y="1"/>
                    <a:pt x="288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2645688" y="3666146"/>
              <a:ext cx="96896" cy="67815"/>
            </a:xfrm>
            <a:custGeom>
              <a:avLst/>
              <a:gdLst/>
              <a:ahLst/>
              <a:cxnLst/>
              <a:rect l="l" t="t" r="r" b="b"/>
              <a:pathLst>
                <a:path w="2349" h="1644" extrusionOk="0">
                  <a:moveTo>
                    <a:pt x="1179" y="1"/>
                  </a:moveTo>
                  <a:cubicBezTo>
                    <a:pt x="1014" y="1"/>
                    <a:pt x="840" y="58"/>
                    <a:pt x="672" y="192"/>
                  </a:cubicBezTo>
                  <a:cubicBezTo>
                    <a:pt x="1" y="724"/>
                    <a:pt x="516" y="1644"/>
                    <a:pt x="1179" y="1644"/>
                  </a:cubicBezTo>
                  <a:cubicBezTo>
                    <a:pt x="1343" y="1644"/>
                    <a:pt x="1517" y="1587"/>
                    <a:pt x="1684" y="1453"/>
                  </a:cubicBezTo>
                  <a:cubicBezTo>
                    <a:pt x="2349" y="916"/>
                    <a:pt x="1839" y="1"/>
                    <a:pt x="1179" y="1"/>
                  </a:cubicBezTo>
                  <a:close/>
                </a:path>
              </a:pathLst>
            </a:custGeom>
            <a:solidFill>
              <a:srgbClr val="FCFCFC"/>
            </a:solidFill>
            <a:ln w="4725" cap="flat" cmpd="sng">
              <a:solidFill>
                <a:srgbClr val="2A4CA5"/>
              </a:solidFill>
              <a:prstDash val="solid"/>
              <a:miter lim="75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418606" y="3517193"/>
              <a:ext cx="811140" cy="90668"/>
            </a:xfrm>
            <a:custGeom>
              <a:avLst/>
              <a:gdLst/>
              <a:ahLst/>
              <a:cxnLst/>
              <a:rect l="l" t="t" r="r" b="b"/>
              <a:pathLst>
                <a:path w="19664" h="2198" extrusionOk="0">
                  <a:moveTo>
                    <a:pt x="18364" y="0"/>
                  </a:moveTo>
                  <a:cubicBezTo>
                    <a:pt x="18210" y="0"/>
                    <a:pt x="18057" y="13"/>
                    <a:pt x="17904" y="28"/>
                  </a:cubicBezTo>
                  <a:cubicBezTo>
                    <a:pt x="17360" y="58"/>
                    <a:pt x="16809" y="103"/>
                    <a:pt x="16258" y="149"/>
                  </a:cubicBezTo>
                  <a:cubicBezTo>
                    <a:pt x="15163" y="247"/>
                    <a:pt x="14068" y="368"/>
                    <a:pt x="12973" y="488"/>
                  </a:cubicBezTo>
                  <a:cubicBezTo>
                    <a:pt x="11878" y="617"/>
                    <a:pt x="10783" y="745"/>
                    <a:pt x="9681" y="836"/>
                  </a:cubicBezTo>
                  <a:cubicBezTo>
                    <a:pt x="9137" y="881"/>
                    <a:pt x="8586" y="926"/>
                    <a:pt x="8035" y="957"/>
                  </a:cubicBezTo>
                  <a:cubicBezTo>
                    <a:pt x="7503" y="979"/>
                    <a:pt x="6965" y="1001"/>
                    <a:pt x="6426" y="1002"/>
                  </a:cubicBezTo>
                  <a:lnTo>
                    <a:pt x="6426" y="1002"/>
                  </a:lnTo>
                  <a:cubicBezTo>
                    <a:pt x="5852" y="949"/>
                    <a:pt x="5324" y="949"/>
                    <a:pt x="4788" y="934"/>
                  </a:cubicBezTo>
                  <a:cubicBezTo>
                    <a:pt x="4244" y="919"/>
                    <a:pt x="3708" y="896"/>
                    <a:pt x="3172" y="881"/>
                  </a:cubicBezTo>
                  <a:cubicBezTo>
                    <a:pt x="3051" y="879"/>
                    <a:pt x="2931" y="878"/>
                    <a:pt x="2811" y="878"/>
                  </a:cubicBezTo>
                  <a:cubicBezTo>
                    <a:pt x="2395" y="878"/>
                    <a:pt x="1981" y="890"/>
                    <a:pt x="1571" y="919"/>
                  </a:cubicBezTo>
                  <a:cubicBezTo>
                    <a:pt x="1299" y="934"/>
                    <a:pt x="1035" y="964"/>
                    <a:pt x="771" y="994"/>
                  </a:cubicBezTo>
                  <a:cubicBezTo>
                    <a:pt x="635" y="1002"/>
                    <a:pt x="499" y="1047"/>
                    <a:pt x="386" y="1123"/>
                  </a:cubicBezTo>
                  <a:cubicBezTo>
                    <a:pt x="227" y="1236"/>
                    <a:pt x="99" y="1395"/>
                    <a:pt x="31" y="1576"/>
                  </a:cubicBezTo>
                  <a:cubicBezTo>
                    <a:pt x="1" y="1644"/>
                    <a:pt x="16" y="1719"/>
                    <a:pt x="61" y="1780"/>
                  </a:cubicBezTo>
                  <a:cubicBezTo>
                    <a:pt x="167" y="1938"/>
                    <a:pt x="318" y="2067"/>
                    <a:pt x="499" y="2142"/>
                  </a:cubicBezTo>
                  <a:cubicBezTo>
                    <a:pt x="589" y="2179"/>
                    <a:pt x="682" y="2198"/>
                    <a:pt x="777" y="2198"/>
                  </a:cubicBezTo>
                  <a:cubicBezTo>
                    <a:pt x="818" y="2198"/>
                    <a:pt x="858" y="2194"/>
                    <a:pt x="899" y="2187"/>
                  </a:cubicBezTo>
                  <a:cubicBezTo>
                    <a:pt x="1163" y="2165"/>
                    <a:pt x="1428" y="2142"/>
                    <a:pt x="1684" y="2112"/>
                  </a:cubicBezTo>
                  <a:cubicBezTo>
                    <a:pt x="2213" y="2051"/>
                    <a:pt x="2734" y="1961"/>
                    <a:pt x="3255" y="1870"/>
                  </a:cubicBezTo>
                  <a:cubicBezTo>
                    <a:pt x="3776" y="1780"/>
                    <a:pt x="4297" y="1681"/>
                    <a:pt x="4818" y="1614"/>
                  </a:cubicBezTo>
                  <a:cubicBezTo>
                    <a:pt x="5164" y="1568"/>
                    <a:pt x="5510" y="1542"/>
                    <a:pt x="5859" y="1542"/>
                  </a:cubicBezTo>
                  <a:cubicBezTo>
                    <a:pt x="6027" y="1542"/>
                    <a:pt x="6196" y="1548"/>
                    <a:pt x="6366" y="1561"/>
                  </a:cubicBezTo>
                  <a:lnTo>
                    <a:pt x="9719" y="1561"/>
                  </a:lnTo>
                  <a:cubicBezTo>
                    <a:pt x="10829" y="1561"/>
                    <a:pt x="11931" y="1553"/>
                    <a:pt x="13041" y="1553"/>
                  </a:cubicBezTo>
                  <a:cubicBezTo>
                    <a:pt x="14143" y="1546"/>
                    <a:pt x="15253" y="1515"/>
                    <a:pt x="16356" y="1455"/>
                  </a:cubicBezTo>
                  <a:cubicBezTo>
                    <a:pt x="16907" y="1425"/>
                    <a:pt x="17458" y="1387"/>
                    <a:pt x="18009" y="1342"/>
                  </a:cubicBezTo>
                  <a:cubicBezTo>
                    <a:pt x="18553" y="1311"/>
                    <a:pt x="19104" y="1259"/>
                    <a:pt x="19610" y="662"/>
                  </a:cubicBezTo>
                  <a:cubicBezTo>
                    <a:pt x="19663" y="602"/>
                    <a:pt x="19656" y="511"/>
                    <a:pt x="19595" y="458"/>
                  </a:cubicBezTo>
                  <a:cubicBezTo>
                    <a:pt x="19170" y="87"/>
                    <a:pt x="18764" y="0"/>
                    <a:pt x="18364" y="0"/>
                  </a:cubicBezTo>
                  <a:close/>
                </a:path>
              </a:pathLst>
            </a:custGeom>
            <a:solidFill>
              <a:srgbClr val="EE6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658145" y="3499331"/>
              <a:ext cx="67320" cy="52965"/>
            </a:xfrm>
            <a:custGeom>
              <a:avLst/>
              <a:gdLst/>
              <a:ahLst/>
              <a:cxnLst/>
              <a:rect l="l" t="t" r="r" b="b"/>
              <a:pathLst>
                <a:path w="1632" h="1284" extrusionOk="0">
                  <a:moveTo>
                    <a:pt x="1631" y="808"/>
                  </a:moveTo>
                  <a:cubicBezTo>
                    <a:pt x="1631" y="809"/>
                    <a:pt x="1631" y="811"/>
                    <a:pt x="1631" y="812"/>
                  </a:cubicBezTo>
                  <a:lnTo>
                    <a:pt x="1631" y="812"/>
                  </a:lnTo>
                  <a:cubicBezTo>
                    <a:pt x="1631" y="813"/>
                    <a:pt x="1631" y="814"/>
                    <a:pt x="1631" y="816"/>
                  </a:cubicBezTo>
                  <a:lnTo>
                    <a:pt x="1631" y="808"/>
                  </a:lnTo>
                  <a:close/>
                  <a:moveTo>
                    <a:pt x="816" y="0"/>
                  </a:moveTo>
                  <a:cubicBezTo>
                    <a:pt x="370" y="0"/>
                    <a:pt x="0" y="363"/>
                    <a:pt x="0" y="816"/>
                  </a:cubicBezTo>
                  <a:cubicBezTo>
                    <a:pt x="0" y="906"/>
                    <a:pt x="23" y="1004"/>
                    <a:pt x="53" y="1095"/>
                  </a:cubicBezTo>
                  <a:cubicBezTo>
                    <a:pt x="98" y="1027"/>
                    <a:pt x="159" y="974"/>
                    <a:pt x="219" y="921"/>
                  </a:cubicBezTo>
                  <a:cubicBezTo>
                    <a:pt x="387" y="788"/>
                    <a:pt x="561" y="732"/>
                    <a:pt x="725" y="732"/>
                  </a:cubicBezTo>
                  <a:cubicBezTo>
                    <a:pt x="1065" y="732"/>
                    <a:pt x="1366" y="974"/>
                    <a:pt x="1488" y="1284"/>
                  </a:cubicBezTo>
                  <a:cubicBezTo>
                    <a:pt x="1585" y="1141"/>
                    <a:pt x="1630" y="984"/>
                    <a:pt x="1631" y="812"/>
                  </a:cubicBezTo>
                  <a:lnTo>
                    <a:pt x="1631" y="812"/>
                  </a:lnTo>
                  <a:cubicBezTo>
                    <a:pt x="1629" y="361"/>
                    <a:pt x="1268" y="0"/>
                    <a:pt x="816" y="0"/>
                  </a:cubicBezTo>
                  <a:close/>
                </a:path>
              </a:pathLst>
            </a:custGeom>
            <a:solidFill>
              <a:srgbClr val="242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643996" y="3529485"/>
              <a:ext cx="81139" cy="67815"/>
            </a:xfrm>
            <a:custGeom>
              <a:avLst/>
              <a:gdLst/>
              <a:ahLst/>
              <a:cxnLst/>
              <a:rect l="l" t="t" r="r" b="b"/>
              <a:pathLst>
                <a:path w="1967" h="1644" extrusionOk="0">
                  <a:moveTo>
                    <a:pt x="1069" y="0"/>
                  </a:moveTo>
                  <a:cubicBezTo>
                    <a:pt x="904" y="0"/>
                    <a:pt x="730" y="57"/>
                    <a:pt x="562" y="190"/>
                  </a:cubicBezTo>
                  <a:cubicBezTo>
                    <a:pt x="502" y="236"/>
                    <a:pt x="441" y="296"/>
                    <a:pt x="396" y="364"/>
                  </a:cubicBezTo>
                  <a:cubicBezTo>
                    <a:pt x="0" y="902"/>
                    <a:pt x="474" y="1643"/>
                    <a:pt x="1067" y="1643"/>
                  </a:cubicBezTo>
                  <a:cubicBezTo>
                    <a:pt x="1232" y="1643"/>
                    <a:pt x="1407" y="1586"/>
                    <a:pt x="1574" y="1451"/>
                  </a:cubicBezTo>
                  <a:cubicBezTo>
                    <a:pt x="1861" y="1248"/>
                    <a:pt x="1967" y="870"/>
                    <a:pt x="1831" y="545"/>
                  </a:cubicBezTo>
                  <a:cubicBezTo>
                    <a:pt x="1709" y="240"/>
                    <a:pt x="1409" y="0"/>
                    <a:pt x="1069" y="0"/>
                  </a:cubicBezTo>
                  <a:close/>
                </a:path>
              </a:pathLst>
            </a:custGeom>
            <a:solidFill>
              <a:srgbClr val="FCFCFC"/>
            </a:solidFill>
            <a:ln w="4725" cap="flat" cmpd="sng">
              <a:solidFill>
                <a:srgbClr val="2A4CA5"/>
              </a:solidFill>
              <a:prstDash val="solid"/>
              <a:miter lim="75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4026449" y="3147675"/>
              <a:ext cx="985545" cy="985545"/>
            </a:xfrm>
            <a:custGeom>
              <a:avLst/>
              <a:gdLst/>
              <a:ahLst/>
              <a:cxnLst/>
              <a:rect l="l" t="t" r="r" b="b"/>
              <a:pathLst>
                <a:path w="23892" h="23892" extrusionOk="0">
                  <a:moveTo>
                    <a:pt x="11946" y="0"/>
                  </a:moveTo>
                  <a:cubicBezTo>
                    <a:pt x="5354" y="0"/>
                    <a:pt x="0" y="5346"/>
                    <a:pt x="0" y="11946"/>
                  </a:cubicBezTo>
                  <a:cubicBezTo>
                    <a:pt x="0" y="18545"/>
                    <a:pt x="5354" y="23891"/>
                    <a:pt x="11946" y="23891"/>
                  </a:cubicBezTo>
                  <a:cubicBezTo>
                    <a:pt x="18546" y="23891"/>
                    <a:pt x="23892" y="18545"/>
                    <a:pt x="23892" y="11946"/>
                  </a:cubicBezTo>
                  <a:cubicBezTo>
                    <a:pt x="23892" y="5346"/>
                    <a:pt x="18546" y="0"/>
                    <a:pt x="11946" y="0"/>
                  </a:cubicBezTo>
                  <a:close/>
                </a:path>
              </a:pathLst>
            </a:custGeom>
            <a:solidFill>
              <a:srgbClr val="FFDA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4388706" y="3195319"/>
              <a:ext cx="75941" cy="253894"/>
            </a:xfrm>
            <a:custGeom>
              <a:avLst/>
              <a:gdLst/>
              <a:ahLst/>
              <a:cxnLst/>
              <a:rect l="l" t="t" r="r" b="b"/>
              <a:pathLst>
                <a:path w="1841" h="6155" extrusionOk="0">
                  <a:moveTo>
                    <a:pt x="1489" y="0"/>
                  </a:moveTo>
                  <a:cubicBezTo>
                    <a:pt x="1375" y="0"/>
                    <a:pt x="1261" y="60"/>
                    <a:pt x="1216" y="197"/>
                  </a:cubicBezTo>
                  <a:cubicBezTo>
                    <a:pt x="604" y="2039"/>
                    <a:pt x="196" y="3950"/>
                    <a:pt x="15" y="5883"/>
                  </a:cubicBezTo>
                  <a:cubicBezTo>
                    <a:pt x="0" y="6064"/>
                    <a:pt x="136" y="6155"/>
                    <a:pt x="280" y="6155"/>
                  </a:cubicBezTo>
                  <a:cubicBezTo>
                    <a:pt x="423" y="6155"/>
                    <a:pt x="574" y="6064"/>
                    <a:pt x="589" y="5883"/>
                  </a:cubicBezTo>
                  <a:cubicBezTo>
                    <a:pt x="770" y="3995"/>
                    <a:pt x="1171" y="2145"/>
                    <a:pt x="1767" y="355"/>
                  </a:cubicBezTo>
                  <a:cubicBezTo>
                    <a:pt x="1840" y="141"/>
                    <a:pt x="1664" y="0"/>
                    <a:pt x="1489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4394316" y="3823969"/>
              <a:ext cx="101434" cy="275591"/>
            </a:xfrm>
            <a:custGeom>
              <a:avLst/>
              <a:gdLst/>
              <a:ahLst/>
              <a:cxnLst/>
              <a:rect l="l" t="t" r="r" b="b"/>
              <a:pathLst>
                <a:path w="2459" h="6681" extrusionOk="0">
                  <a:moveTo>
                    <a:pt x="276" y="0"/>
                  </a:moveTo>
                  <a:cubicBezTo>
                    <a:pt x="132" y="0"/>
                    <a:pt x="0" y="93"/>
                    <a:pt x="23" y="278"/>
                  </a:cubicBezTo>
                  <a:cubicBezTo>
                    <a:pt x="136" y="1463"/>
                    <a:pt x="347" y="2649"/>
                    <a:pt x="642" y="3811"/>
                  </a:cubicBezTo>
                  <a:cubicBezTo>
                    <a:pt x="899" y="4770"/>
                    <a:pt x="1246" y="5737"/>
                    <a:pt x="1812" y="6552"/>
                  </a:cubicBezTo>
                  <a:cubicBezTo>
                    <a:pt x="1876" y="6643"/>
                    <a:pt x="1965" y="6681"/>
                    <a:pt x="2053" y="6681"/>
                  </a:cubicBezTo>
                  <a:cubicBezTo>
                    <a:pt x="2259" y="6681"/>
                    <a:pt x="2459" y="6477"/>
                    <a:pt x="2311" y="6266"/>
                  </a:cubicBezTo>
                  <a:cubicBezTo>
                    <a:pt x="1767" y="5480"/>
                    <a:pt x="1442" y="4574"/>
                    <a:pt x="1193" y="3660"/>
                  </a:cubicBezTo>
                  <a:cubicBezTo>
                    <a:pt x="906" y="2543"/>
                    <a:pt x="710" y="1418"/>
                    <a:pt x="597" y="278"/>
                  </a:cubicBezTo>
                  <a:cubicBezTo>
                    <a:pt x="574" y="93"/>
                    <a:pt x="419" y="0"/>
                    <a:pt x="276" y="0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4152921" y="3433043"/>
              <a:ext cx="741964" cy="177994"/>
            </a:xfrm>
            <a:custGeom>
              <a:avLst/>
              <a:gdLst/>
              <a:ahLst/>
              <a:cxnLst/>
              <a:rect l="l" t="t" r="r" b="b"/>
              <a:pathLst>
                <a:path w="17987" h="4315" extrusionOk="0">
                  <a:moveTo>
                    <a:pt x="6142" y="1"/>
                  </a:moveTo>
                  <a:cubicBezTo>
                    <a:pt x="6084" y="1"/>
                    <a:pt x="6026" y="3"/>
                    <a:pt x="5965" y="6"/>
                  </a:cubicBezTo>
                  <a:cubicBezTo>
                    <a:pt x="5852" y="14"/>
                    <a:pt x="5739" y="29"/>
                    <a:pt x="5626" y="59"/>
                  </a:cubicBezTo>
                  <a:cubicBezTo>
                    <a:pt x="5407" y="105"/>
                    <a:pt x="5203" y="173"/>
                    <a:pt x="4991" y="248"/>
                  </a:cubicBezTo>
                  <a:cubicBezTo>
                    <a:pt x="4591" y="399"/>
                    <a:pt x="4214" y="573"/>
                    <a:pt x="3836" y="754"/>
                  </a:cubicBezTo>
                  <a:cubicBezTo>
                    <a:pt x="3081" y="1116"/>
                    <a:pt x="2356" y="1532"/>
                    <a:pt x="1661" y="1992"/>
                  </a:cubicBezTo>
                  <a:cubicBezTo>
                    <a:pt x="1322" y="2226"/>
                    <a:pt x="989" y="2476"/>
                    <a:pt x="665" y="2732"/>
                  </a:cubicBezTo>
                  <a:lnTo>
                    <a:pt x="431" y="2929"/>
                  </a:lnTo>
                  <a:cubicBezTo>
                    <a:pt x="347" y="2997"/>
                    <a:pt x="272" y="3065"/>
                    <a:pt x="204" y="3148"/>
                  </a:cubicBezTo>
                  <a:cubicBezTo>
                    <a:pt x="83" y="3321"/>
                    <a:pt x="0" y="3540"/>
                    <a:pt x="38" y="3903"/>
                  </a:cubicBezTo>
                  <a:cubicBezTo>
                    <a:pt x="45" y="3978"/>
                    <a:pt x="98" y="4046"/>
                    <a:pt x="174" y="4061"/>
                  </a:cubicBezTo>
                  <a:cubicBezTo>
                    <a:pt x="320" y="4102"/>
                    <a:pt x="445" y="4119"/>
                    <a:pt x="554" y="4119"/>
                  </a:cubicBezTo>
                  <a:cubicBezTo>
                    <a:pt x="709" y="4119"/>
                    <a:pt x="833" y="4084"/>
                    <a:pt x="944" y="4031"/>
                  </a:cubicBezTo>
                  <a:cubicBezTo>
                    <a:pt x="1027" y="3986"/>
                    <a:pt x="1110" y="3933"/>
                    <a:pt x="1186" y="3865"/>
                  </a:cubicBezTo>
                  <a:lnTo>
                    <a:pt x="1427" y="3676"/>
                  </a:lnTo>
                  <a:cubicBezTo>
                    <a:pt x="1737" y="3427"/>
                    <a:pt x="2046" y="3178"/>
                    <a:pt x="2356" y="2921"/>
                  </a:cubicBezTo>
                  <a:cubicBezTo>
                    <a:pt x="2968" y="2400"/>
                    <a:pt x="3572" y="1871"/>
                    <a:pt x="4221" y="1411"/>
                  </a:cubicBezTo>
                  <a:cubicBezTo>
                    <a:pt x="4538" y="1177"/>
                    <a:pt x="4878" y="973"/>
                    <a:pt x="5233" y="807"/>
                  </a:cubicBezTo>
                  <a:cubicBezTo>
                    <a:pt x="5399" y="724"/>
                    <a:pt x="5573" y="656"/>
                    <a:pt x="5754" y="610"/>
                  </a:cubicBezTo>
                  <a:cubicBezTo>
                    <a:pt x="5874" y="579"/>
                    <a:pt x="5994" y="562"/>
                    <a:pt x="6114" y="562"/>
                  </a:cubicBezTo>
                  <a:cubicBezTo>
                    <a:pt x="6167" y="562"/>
                    <a:pt x="6221" y="566"/>
                    <a:pt x="6275" y="573"/>
                  </a:cubicBezTo>
                  <a:cubicBezTo>
                    <a:pt x="6660" y="610"/>
                    <a:pt x="7045" y="701"/>
                    <a:pt x="7408" y="822"/>
                  </a:cubicBezTo>
                  <a:cubicBezTo>
                    <a:pt x="7793" y="943"/>
                    <a:pt x="8170" y="1086"/>
                    <a:pt x="8548" y="1222"/>
                  </a:cubicBezTo>
                  <a:cubicBezTo>
                    <a:pt x="10066" y="1804"/>
                    <a:pt x="11568" y="2445"/>
                    <a:pt x="13093" y="3027"/>
                  </a:cubicBezTo>
                  <a:cubicBezTo>
                    <a:pt x="13856" y="3329"/>
                    <a:pt x="14619" y="3601"/>
                    <a:pt x="15396" y="3857"/>
                  </a:cubicBezTo>
                  <a:cubicBezTo>
                    <a:pt x="15782" y="3993"/>
                    <a:pt x="16167" y="4114"/>
                    <a:pt x="16559" y="4235"/>
                  </a:cubicBezTo>
                  <a:cubicBezTo>
                    <a:pt x="16722" y="4285"/>
                    <a:pt x="16895" y="4314"/>
                    <a:pt x="17070" y="4314"/>
                  </a:cubicBezTo>
                  <a:cubicBezTo>
                    <a:pt x="17106" y="4314"/>
                    <a:pt x="17142" y="4313"/>
                    <a:pt x="17178" y="4310"/>
                  </a:cubicBezTo>
                  <a:cubicBezTo>
                    <a:pt x="17428" y="4288"/>
                    <a:pt x="17669" y="4212"/>
                    <a:pt x="17888" y="4084"/>
                  </a:cubicBezTo>
                  <a:cubicBezTo>
                    <a:pt x="17956" y="4046"/>
                    <a:pt x="17986" y="3956"/>
                    <a:pt x="17956" y="3888"/>
                  </a:cubicBezTo>
                  <a:cubicBezTo>
                    <a:pt x="17767" y="3457"/>
                    <a:pt x="17405" y="3132"/>
                    <a:pt x="16967" y="2981"/>
                  </a:cubicBezTo>
                  <a:cubicBezTo>
                    <a:pt x="16574" y="2861"/>
                    <a:pt x="16197" y="2725"/>
                    <a:pt x="15804" y="2604"/>
                  </a:cubicBezTo>
                  <a:cubicBezTo>
                    <a:pt x="15034" y="2355"/>
                    <a:pt x="14256" y="2113"/>
                    <a:pt x="13471" y="1894"/>
                  </a:cubicBezTo>
                  <a:cubicBezTo>
                    <a:pt x="11908" y="1449"/>
                    <a:pt x="10337" y="1026"/>
                    <a:pt x="8767" y="573"/>
                  </a:cubicBezTo>
                  <a:cubicBezTo>
                    <a:pt x="8374" y="459"/>
                    <a:pt x="7974" y="346"/>
                    <a:pt x="7574" y="248"/>
                  </a:cubicBezTo>
                  <a:cubicBezTo>
                    <a:pt x="7166" y="127"/>
                    <a:pt x="6743" y="44"/>
                    <a:pt x="6313" y="6"/>
                  </a:cubicBezTo>
                  <a:cubicBezTo>
                    <a:pt x="6256" y="3"/>
                    <a:pt x="6199" y="1"/>
                    <a:pt x="6142" y="1"/>
                  </a:cubicBezTo>
                  <a:close/>
                </a:path>
              </a:pathLst>
            </a:custGeom>
            <a:solidFill>
              <a:srgbClr val="EE6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4370020" y="3844140"/>
              <a:ext cx="67609" cy="52965"/>
            </a:xfrm>
            <a:custGeom>
              <a:avLst/>
              <a:gdLst/>
              <a:ahLst/>
              <a:cxnLst/>
              <a:rect l="l" t="t" r="r" b="b"/>
              <a:pathLst>
                <a:path w="1639" h="1284" extrusionOk="0">
                  <a:moveTo>
                    <a:pt x="151" y="0"/>
                  </a:moveTo>
                  <a:cubicBezTo>
                    <a:pt x="53" y="136"/>
                    <a:pt x="0" y="302"/>
                    <a:pt x="8" y="476"/>
                  </a:cubicBezTo>
                  <a:lnTo>
                    <a:pt x="8" y="468"/>
                  </a:lnTo>
                  <a:cubicBezTo>
                    <a:pt x="8" y="921"/>
                    <a:pt x="370" y="1284"/>
                    <a:pt x="823" y="1284"/>
                  </a:cubicBezTo>
                  <a:cubicBezTo>
                    <a:pt x="1269" y="1284"/>
                    <a:pt x="1639" y="921"/>
                    <a:pt x="1639" y="468"/>
                  </a:cubicBezTo>
                  <a:cubicBezTo>
                    <a:pt x="1639" y="370"/>
                    <a:pt x="1616" y="279"/>
                    <a:pt x="1586" y="189"/>
                  </a:cubicBezTo>
                  <a:cubicBezTo>
                    <a:pt x="1541" y="249"/>
                    <a:pt x="1480" y="310"/>
                    <a:pt x="1420" y="363"/>
                  </a:cubicBezTo>
                  <a:cubicBezTo>
                    <a:pt x="1252" y="496"/>
                    <a:pt x="1078" y="552"/>
                    <a:pt x="914" y="552"/>
                  </a:cubicBezTo>
                  <a:cubicBezTo>
                    <a:pt x="574" y="552"/>
                    <a:pt x="273" y="310"/>
                    <a:pt x="151" y="0"/>
                  </a:cubicBezTo>
                  <a:close/>
                </a:path>
              </a:pathLst>
            </a:custGeom>
            <a:solidFill>
              <a:srgbClr val="242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4370309" y="3380655"/>
              <a:ext cx="67320" cy="53295"/>
            </a:xfrm>
            <a:custGeom>
              <a:avLst/>
              <a:gdLst/>
              <a:ahLst/>
              <a:cxnLst/>
              <a:rect l="l" t="t" r="r" b="b"/>
              <a:pathLst>
                <a:path w="1632" h="1292" extrusionOk="0">
                  <a:moveTo>
                    <a:pt x="816" y="0"/>
                  </a:moveTo>
                  <a:cubicBezTo>
                    <a:pt x="371" y="0"/>
                    <a:pt x="1" y="370"/>
                    <a:pt x="1" y="816"/>
                  </a:cubicBezTo>
                  <a:cubicBezTo>
                    <a:pt x="1" y="914"/>
                    <a:pt x="23" y="1012"/>
                    <a:pt x="54" y="1103"/>
                  </a:cubicBezTo>
                  <a:cubicBezTo>
                    <a:pt x="99" y="1035"/>
                    <a:pt x="159" y="982"/>
                    <a:pt x="220" y="929"/>
                  </a:cubicBezTo>
                  <a:cubicBezTo>
                    <a:pt x="387" y="796"/>
                    <a:pt x="561" y="739"/>
                    <a:pt x="726" y="739"/>
                  </a:cubicBezTo>
                  <a:cubicBezTo>
                    <a:pt x="1066" y="739"/>
                    <a:pt x="1366" y="981"/>
                    <a:pt x="1488" y="1292"/>
                  </a:cubicBezTo>
                  <a:cubicBezTo>
                    <a:pt x="1586" y="1148"/>
                    <a:pt x="1632" y="982"/>
                    <a:pt x="1632" y="816"/>
                  </a:cubicBezTo>
                  <a:cubicBezTo>
                    <a:pt x="1632" y="370"/>
                    <a:pt x="1269" y="0"/>
                    <a:pt x="816" y="0"/>
                  </a:cubicBezTo>
                  <a:close/>
                </a:path>
              </a:pathLst>
            </a:custGeom>
            <a:solidFill>
              <a:srgbClr val="242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4383385" y="3426319"/>
              <a:ext cx="36341" cy="420338"/>
            </a:xfrm>
            <a:custGeom>
              <a:avLst/>
              <a:gdLst/>
              <a:ahLst/>
              <a:cxnLst/>
              <a:rect l="l" t="t" r="r" b="b"/>
              <a:pathLst>
                <a:path w="881" h="10190" extrusionOk="0">
                  <a:moveTo>
                    <a:pt x="456" y="0"/>
                  </a:moveTo>
                  <a:cubicBezTo>
                    <a:pt x="312" y="0"/>
                    <a:pt x="159" y="93"/>
                    <a:pt x="144" y="275"/>
                  </a:cubicBezTo>
                  <a:cubicBezTo>
                    <a:pt x="1" y="1876"/>
                    <a:pt x="1" y="3484"/>
                    <a:pt x="23" y="5093"/>
                  </a:cubicBezTo>
                  <a:cubicBezTo>
                    <a:pt x="46" y="6693"/>
                    <a:pt x="114" y="8309"/>
                    <a:pt x="288" y="9918"/>
                  </a:cubicBezTo>
                  <a:cubicBezTo>
                    <a:pt x="307" y="10099"/>
                    <a:pt x="460" y="10189"/>
                    <a:pt x="603" y="10189"/>
                  </a:cubicBezTo>
                  <a:cubicBezTo>
                    <a:pt x="746" y="10189"/>
                    <a:pt x="880" y="10099"/>
                    <a:pt x="862" y="9918"/>
                  </a:cubicBezTo>
                  <a:cubicBezTo>
                    <a:pt x="688" y="8309"/>
                    <a:pt x="620" y="6709"/>
                    <a:pt x="597" y="5093"/>
                  </a:cubicBezTo>
                  <a:cubicBezTo>
                    <a:pt x="575" y="3477"/>
                    <a:pt x="575" y="1883"/>
                    <a:pt x="718" y="275"/>
                  </a:cubicBezTo>
                  <a:cubicBezTo>
                    <a:pt x="733" y="91"/>
                    <a:pt x="599" y="0"/>
                    <a:pt x="4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357728" y="3410603"/>
              <a:ext cx="92276" cy="67526"/>
            </a:xfrm>
            <a:custGeom>
              <a:avLst/>
              <a:gdLst/>
              <a:ahLst/>
              <a:cxnLst/>
              <a:rect l="l" t="t" r="r" b="b"/>
              <a:pathLst>
                <a:path w="2237" h="1637" extrusionOk="0">
                  <a:moveTo>
                    <a:pt x="1095" y="0"/>
                  </a:moveTo>
                  <a:cubicBezTo>
                    <a:pt x="877" y="0"/>
                    <a:pt x="655" y="95"/>
                    <a:pt x="479" y="324"/>
                  </a:cubicBezTo>
                  <a:cubicBezTo>
                    <a:pt x="0" y="946"/>
                    <a:pt x="553" y="1637"/>
                    <a:pt x="1143" y="1637"/>
                  </a:cubicBezTo>
                  <a:cubicBezTo>
                    <a:pt x="1362" y="1637"/>
                    <a:pt x="1585" y="1542"/>
                    <a:pt x="1763" y="1313"/>
                  </a:cubicBezTo>
                  <a:cubicBezTo>
                    <a:pt x="2237" y="691"/>
                    <a:pt x="1682" y="0"/>
                    <a:pt x="1095" y="0"/>
                  </a:cubicBezTo>
                  <a:close/>
                </a:path>
              </a:pathLst>
            </a:custGeom>
            <a:solidFill>
              <a:srgbClr val="FCFCFC"/>
            </a:solidFill>
            <a:ln w="5275" cap="flat" cmpd="sng">
              <a:solidFill>
                <a:srgbClr val="2A4CA5"/>
              </a:solidFill>
              <a:prstDash val="solid"/>
              <a:miter lim="75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4154448" y="3633394"/>
              <a:ext cx="744480" cy="210457"/>
            </a:xfrm>
            <a:custGeom>
              <a:avLst/>
              <a:gdLst/>
              <a:ahLst/>
              <a:cxnLst/>
              <a:rect l="l" t="t" r="r" b="b"/>
              <a:pathLst>
                <a:path w="18048" h="5102" extrusionOk="0">
                  <a:moveTo>
                    <a:pt x="17141" y="1"/>
                  </a:moveTo>
                  <a:cubicBezTo>
                    <a:pt x="17106" y="1"/>
                    <a:pt x="17071" y="2"/>
                    <a:pt x="17036" y="5"/>
                  </a:cubicBezTo>
                  <a:cubicBezTo>
                    <a:pt x="16764" y="27"/>
                    <a:pt x="16522" y="148"/>
                    <a:pt x="16266" y="224"/>
                  </a:cubicBezTo>
                  <a:cubicBezTo>
                    <a:pt x="15760" y="397"/>
                    <a:pt x="15261" y="586"/>
                    <a:pt x="14763" y="775"/>
                  </a:cubicBezTo>
                  <a:cubicBezTo>
                    <a:pt x="14265" y="971"/>
                    <a:pt x="13781" y="1175"/>
                    <a:pt x="13291" y="1394"/>
                  </a:cubicBezTo>
                  <a:cubicBezTo>
                    <a:pt x="12807" y="1605"/>
                    <a:pt x="12324" y="1832"/>
                    <a:pt x="11841" y="2059"/>
                  </a:cubicBezTo>
                  <a:cubicBezTo>
                    <a:pt x="10882" y="2519"/>
                    <a:pt x="9930" y="2995"/>
                    <a:pt x="8979" y="3455"/>
                  </a:cubicBezTo>
                  <a:cubicBezTo>
                    <a:pt x="8503" y="3682"/>
                    <a:pt x="8020" y="3901"/>
                    <a:pt x="7544" y="4105"/>
                  </a:cubicBezTo>
                  <a:cubicBezTo>
                    <a:pt x="7303" y="4203"/>
                    <a:pt x="7061" y="4301"/>
                    <a:pt x="6819" y="4384"/>
                  </a:cubicBezTo>
                  <a:cubicBezTo>
                    <a:pt x="6612" y="4463"/>
                    <a:pt x="6391" y="4514"/>
                    <a:pt x="6170" y="4539"/>
                  </a:cubicBezTo>
                  <a:lnTo>
                    <a:pt x="6170" y="4539"/>
                  </a:lnTo>
                  <a:cubicBezTo>
                    <a:pt x="5904" y="4471"/>
                    <a:pt x="5652" y="4374"/>
                    <a:pt x="5415" y="4248"/>
                  </a:cubicBezTo>
                  <a:cubicBezTo>
                    <a:pt x="5158" y="4112"/>
                    <a:pt x="4909" y="3961"/>
                    <a:pt x="4667" y="3795"/>
                  </a:cubicBezTo>
                  <a:cubicBezTo>
                    <a:pt x="4177" y="3471"/>
                    <a:pt x="3708" y="3101"/>
                    <a:pt x="3255" y="2723"/>
                  </a:cubicBezTo>
                  <a:cubicBezTo>
                    <a:pt x="2795" y="2353"/>
                    <a:pt x="2327" y="1983"/>
                    <a:pt x="1858" y="1621"/>
                  </a:cubicBezTo>
                  <a:cubicBezTo>
                    <a:pt x="1624" y="1447"/>
                    <a:pt x="1383" y="1266"/>
                    <a:pt x="1141" y="1092"/>
                  </a:cubicBezTo>
                  <a:cubicBezTo>
                    <a:pt x="1013" y="1001"/>
                    <a:pt x="869" y="941"/>
                    <a:pt x="718" y="918"/>
                  </a:cubicBezTo>
                  <a:cubicBezTo>
                    <a:pt x="639" y="903"/>
                    <a:pt x="560" y="895"/>
                    <a:pt x="481" y="895"/>
                  </a:cubicBezTo>
                  <a:cubicBezTo>
                    <a:pt x="364" y="895"/>
                    <a:pt x="246" y="912"/>
                    <a:pt x="129" y="949"/>
                  </a:cubicBezTo>
                  <a:lnTo>
                    <a:pt x="137" y="941"/>
                  </a:lnTo>
                  <a:lnTo>
                    <a:pt x="137" y="941"/>
                  </a:lnTo>
                  <a:cubicBezTo>
                    <a:pt x="61" y="964"/>
                    <a:pt x="8" y="1032"/>
                    <a:pt x="8" y="1107"/>
                  </a:cubicBezTo>
                  <a:cubicBezTo>
                    <a:pt x="1" y="1303"/>
                    <a:pt x="46" y="1507"/>
                    <a:pt x="137" y="1689"/>
                  </a:cubicBezTo>
                  <a:cubicBezTo>
                    <a:pt x="205" y="1824"/>
                    <a:pt x="303" y="1953"/>
                    <a:pt x="431" y="2051"/>
                  </a:cubicBezTo>
                  <a:cubicBezTo>
                    <a:pt x="665" y="2232"/>
                    <a:pt x="907" y="2413"/>
                    <a:pt x="1156" y="2595"/>
                  </a:cubicBezTo>
                  <a:cubicBezTo>
                    <a:pt x="1655" y="2942"/>
                    <a:pt x="2168" y="3259"/>
                    <a:pt x="2697" y="3554"/>
                  </a:cubicBezTo>
                  <a:cubicBezTo>
                    <a:pt x="3233" y="3848"/>
                    <a:pt x="3776" y="4127"/>
                    <a:pt x="4328" y="4399"/>
                  </a:cubicBezTo>
                  <a:cubicBezTo>
                    <a:pt x="4599" y="4528"/>
                    <a:pt x="4879" y="4664"/>
                    <a:pt x="5166" y="4784"/>
                  </a:cubicBezTo>
                  <a:cubicBezTo>
                    <a:pt x="5460" y="4920"/>
                    <a:pt x="5770" y="5026"/>
                    <a:pt x="6087" y="5094"/>
                  </a:cubicBezTo>
                  <a:lnTo>
                    <a:pt x="6110" y="5102"/>
                  </a:lnTo>
                  <a:lnTo>
                    <a:pt x="6140" y="5102"/>
                  </a:lnTo>
                  <a:cubicBezTo>
                    <a:pt x="6427" y="5079"/>
                    <a:pt x="6721" y="5026"/>
                    <a:pt x="6993" y="4928"/>
                  </a:cubicBezTo>
                  <a:cubicBezTo>
                    <a:pt x="7257" y="4852"/>
                    <a:pt x="7514" y="4762"/>
                    <a:pt x="7763" y="4671"/>
                  </a:cubicBezTo>
                  <a:cubicBezTo>
                    <a:pt x="8269" y="4490"/>
                    <a:pt x="8767" y="4301"/>
                    <a:pt x="9258" y="4112"/>
                  </a:cubicBezTo>
                  <a:cubicBezTo>
                    <a:pt x="10255" y="3742"/>
                    <a:pt x="11252" y="3387"/>
                    <a:pt x="12248" y="3040"/>
                  </a:cubicBezTo>
                  <a:lnTo>
                    <a:pt x="15224" y="1998"/>
                  </a:lnTo>
                  <a:lnTo>
                    <a:pt x="16704" y="1470"/>
                  </a:lnTo>
                  <a:lnTo>
                    <a:pt x="17074" y="1334"/>
                  </a:lnTo>
                  <a:cubicBezTo>
                    <a:pt x="17511" y="1198"/>
                    <a:pt x="17859" y="865"/>
                    <a:pt x="18017" y="435"/>
                  </a:cubicBezTo>
                  <a:cubicBezTo>
                    <a:pt x="18048" y="360"/>
                    <a:pt x="18025" y="276"/>
                    <a:pt x="17957" y="239"/>
                  </a:cubicBezTo>
                  <a:cubicBezTo>
                    <a:pt x="17715" y="84"/>
                    <a:pt x="17430" y="1"/>
                    <a:pt x="17141" y="1"/>
                  </a:cubicBezTo>
                  <a:close/>
                </a:path>
              </a:pathLst>
            </a:custGeom>
            <a:solidFill>
              <a:srgbClr val="EE6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355418" y="3798270"/>
              <a:ext cx="96814" cy="67815"/>
            </a:xfrm>
            <a:custGeom>
              <a:avLst/>
              <a:gdLst/>
              <a:ahLst/>
              <a:cxnLst/>
              <a:rect l="l" t="t" r="r" b="b"/>
              <a:pathLst>
                <a:path w="2347" h="1644" extrusionOk="0">
                  <a:moveTo>
                    <a:pt x="1173" y="0"/>
                  </a:moveTo>
                  <a:cubicBezTo>
                    <a:pt x="1009" y="0"/>
                    <a:pt x="837" y="57"/>
                    <a:pt x="671" y="191"/>
                  </a:cubicBezTo>
                  <a:cubicBezTo>
                    <a:pt x="1" y="729"/>
                    <a:pt x="514" y="1643"/>
                    <a:pt x="1172" y="1643"/>
                  </a:cubicBezTo>
                  <a:cubicBezTo>
                    <a:pt x="1336" y="1643"/>
                    <a:pt x="1509" y="1586"/>
                    <a:pt x="1676" y="1452"/>
                  </a:cubicBezTo>
                  <a:cubicBezTo>
                    <a:pt x="2347" y="920"/>
                    <a:pt x="1831" y="0"/>
                    <a:pt x="1173" y="0"/>
                  </a:cubicBezTo>
                  <a:close/>
                </a:path>
              </a:pathLst>
            </a:custGeom>
            <a:solidFill>
              <a:srgbClr val="FCFCFC"/>
            </a:solidFill>
            <a:ln w="5275" cap="flat" cmpd="sng">
              <a:solidFill>
                <a:srgbClr val="2A4CA5"/>
              </a:solidFill>
              <a:prstDash val="solid"/>
              <a:miter lim="75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5729909" y="3147675"/>
              <a:ext cx="985545" cy="985545"/>
            </a:xfrm>
            <a:custGeom>
              <a:avLst/>
              <a:gdLst/>
              <a:ahLst/>
              <a:cxnLst/>
              <a:rect l="l" t="t" r="r" b="b"/>
              <a:pathLst>
                <a:path w="23892" h="23892" extrusionOk="0">
                  <a:moveTo>
                    <a:pt x="11946" y="0"/>
                  </a:moveTo>
                  <a:cubicBezTo>
                    <a:pt x="5347" y="0"/>
                    <a:pt x="0" y="5346"/>
                    <a:pt x="0" y="11946"/>
                  </a:cubicBezTo>
                  <a:cubicBezTo>
                    <a:pt x="0" y="18545"/>
                    <a:pt x="5347" y="23891"/>
                    <a:pt x="11946" y="23891"/>
                  </a:cubicBezTo>
                  <a:cubicBezTo>
                    <a:pt x="18546" y="23891"/>
                    <a:pt x="23892" y="18545"/>
                    <a:pt x="23892" y="11946"/>
                  </a:cubicBezTo>
                  <a:cubicBezTo>
                    <a:pt x="23892" y="5346"/>
                    <a:pt x="18546" y="0"/>
                    <a:pt x="11946" y="0"/>
                  </a:cubicBezTo>
                  <a:close/>
                </a:path>
              </a:pathLst>
            </a:custGeom>
            <a:solidFill>
              <a:srgbClr val="FFDAA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6070964" y="3184388"/>
              <a:ext cx="61009" cy="167021"/>
            </a:xfrm>
            <a:custGeom>
              <a:avLst/>
              <a:gdLst/>
              <a:ahLst/>
              <a:cxnLst/>
              <a:rect l="l" t="t" r="r" b="b"/>
              <a:pathLst>
                <a:path w="1479" h="4049" extrusionOk="0">
                  <a:moveTo>
                    <a:pt x="1132" y="1"/>
                  </a:moveTo>
                  <a:cubicBezTo>
                    <a:pt x="1017" y="1"/>
                    <a:pt x="902" y="60"/>
                    <a:pt x="854" y="198"/>
                  </a:cubicBezTo>
                  <a:cubicBezTo>
                    <a:pt x="711" y="628"/>
                    <a:pt x="552" y="1051"/>
                    <a:pt x="431" y="1481"/>
                  </a:cubicBezTo>
                  <a:cubicBezTo>
                    <a:pt x="220" y="2229"/>
                    <a:pt x="76" y="2991"/>
                    <a:pt x="1" y="3769"/>
                  </a:cubicBezTo>
                  <a:cubicBezTo>
                    <a:pt x="1" y="3920"/>
                    <a:pt x="129" y="4049"/>
                    <a:pt x="280" y="4049"/>
                  </a:cubicBezTo>
                  <a:cubicBezTo>
                    <a:pt x="439" y="4049"/>
                    <a:pt x="560" y="3920"/>
                    <a:pt x="567" y="3769"/>
                  </a:cubicBezTo>
                  <a:lnTo>
                    <a:pt x="575" y="3769"/>
                  </a:lnTo>
                  <a:cubicBezTo>
                    <a:pt x="688" y="2584"/>
                    <a:pt x="1028" y="1474"/>
                    <a:pt x="1405" y="349"/>
                  </a:cubicBezTo>
                  <a:cubicBezTo>
                    <a:pt x="1478" y="139"/>
                    <a:pt x="1306" y="1"/>
                    <a:pt x="1132" y="1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81565" y="3916369"/>
              <a:ext cx="67939" cy="178365"/>
            </a:xfrm>
            <a:custGeom>
              <a:avLst/>
              <a:gdLst/>
              <a:ahLst/>
              <a:cxnLst/>
              <a:rect l="l" t="t" r="r" b="b"/>
              <a:pathLst>
                <a:path w="1647" h="4324" extrusionOk="0">
                  <a:moveTo>
                    <a:pt x="280" y="1"/>
                  </a:moveTo>
                  <a:cubicBezTo>
                    <a:pt x="129" y="8"/>
                    <a:pt x="0" y="129"/>
                    <a:pt x="0" y="288"/>
                  </a:cubicBezTo>
                  <a:cubicBezTo>
                    <a:pt x="91" y="1088"/>
                    <a:pt x="250" y="1881"/>
                    <a:pt x="469" y="2651"/>
                  </a:cubicBezTo>
                  <a:cubicBezTo>
                    <a:pt x="559" y="2991"/>
                    <a:pt x="673" y="3331"/>
                    <a:pt x="793" y="3663"/>
                  </a:cubicBezTo>
                  <a:cubicBezTo>
                    <a:pt x="869" y="3852"/>
                    <a:pt x="952" y="4116"/>
                    <a:pt x="1118" y="4245"/>
                  </a:cubicBezTo>
                  <a:cubicBezTo>
                    <a:pt x="1175" y="4297"/>
                    <a:pt x="1246" y="4324"/>
                    <a:pt x="1319" y="4324"/>
                  </a:cubicBezTo>
                  <a:cubicBezTo>
                    <a:pt x="1392" y="4324"/>
                    <a:pt x="1465" y="4297"/>
                    <a:pt x="1526" y="4245"/>
                  </a:cubicBezTo>
                  <a:cubicBezTo>
                    <a:pt x="1624" y="4154"/>
                    <a:pt x="1647" y="3935"/>
                    <a:pt x="1526" y="3837"/>
                  </a:cubicBezTo>
                  <a:lnTo>
                    <a:pt x="1518" y="3844"/>
                  </a:lnTo>
                  <a:cubicBezTo>
                    <a:pt x="1511" y="3838"/>
                    <a:pt x="1505" y="3831"/>
                    <a:pt x="1493" y="3824"/>
                  </a:cubicBezTo>
                  <a:lnTo>
                    <a:pt x="1493" y="3824"/>
                  </a:lnTo>
                  <a:cubicBezTo>
                    <a:pt x="1464" y="3775"/>
                    <a:pt x="1450" y="3752"/>
                    <a:pt x="1435" y="3716"/>
                  </a:cubicBezTo>
                  <a:cubicBezTo>
                    <a:pt x="1390" y="3625"/>
                    <a:pt x="1345" y="3527"/>
                    <a:pt x="1314" y="3429"/>
                  </a:cubicBezTo>
                  <a:cubicBezTo>
                    <a:pt x="1194" y="3112"/>
                    <a:pt x="1095" y="2787"/>
                    <a:pt x="1005" y="2455"/>
                  </a:cubicBezTo>
                  <a:cubicBezTo>
                    <a:pt x="801" y="1745"/>
                    <a:pt x="650" y="1020"/>
                    <a:pt x="567" y="288"/>
                  </a:cubicBezTo>
                  <a:cubicBezTo>
                    <a:pt x="559" y="129"/>
                    <a:pt x="438" y="8"/>
                    <a:pt x="280" y="1"/>
                  </a:cubicBez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048235" y="3327938"/>
              <a:ext cx="58657" cy="611779"/>
            </a:xfrm>
            <a:custGeom>
              <a:avLst/>
              <a:gdLst/>
              <a:ahLst/>
              <a:cxnLst/>
              <a:rect l="l" t="t" r="r" b="b"/>
              <a:pathLst>
                <a:path w="1422" h="14831" extrusionOk="0">
                  <a:moveTo>
                    <a:pt x="806" y="1"/>
                  </a:moveTo>
                  <a:cubicBezTo>
                    <a:pt x="695" y="1"/>
                    <a:pt x="589" y="63"/>
                    <a:pt x="559" y="206"/>
                  </a:cubicBezTo>
                  <a:cubicBezTo>
                    <a:pt x="167" y="2064"/>
                    <a:pt x="69" y="3989"/>
                    <a:pt x="38" y="5884"/>
                  </a:cubicBezTo>
                  <a:cubicBezTo>
                    <a:pt x="1" y="7908"/>
                    <a:pt x="99" y="9924"/>
                    <a:pt x="333" y="11940"/>
                  </a:cubicBezTo>
                  <a:cubicBezTo>
                    <a:pt x="431" y="12846"/>
                    <a:pt x="590" y="13745"/>
                    <a:pt x="808" y="14628"/>
                  </a:cubicBezTo>
                  <a:cubicBezTo>
                    <a:pt x="848" y="14770"/>
                    <a:pt x="958" y="14831"/>
                    <a:pt x="1072" y="14831"/>
                  </a:cubicBezTo>
                  <a:cubicBezTo>
                    <a:pt x="1244" y="14831"/>
                    <a:pt x="1422" y="14691"/>
                    <a:pt x="1367" y="14477"/>
                  </a:cubicBezTo>
                  <a:cubicBezTo>
                    <a:pt x="929" y="12831"/>
                    <a:pt x="786" y="11095"/>
                    <a:pt x="688" y="9403"/>
                  </a:cubicBezTo>
                  <a:cubicBezTo>
                    <a:pt x="567" y="7364"/>
                    <a:pt x="582" y="5326"/>
                    <a:pt x="725" y="3287"/>
                  </a:cubicBezTo>
                  <a:cubicBezTo>
                    <a:pt x="793" y="2305"/>
                    <a:pt x="922" y="1331"/>
                    <a:pt x="1118" y="365"/>
                  </a:cubicBezTo>
                  <a:cubicBezTo>
                    <a:pt x="1164" y="146"/>
                    <a:pt x="978" y="1"/>
                    <a:pt x="806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5932075" y="3636488"/>
              <a:ext cx="589339" cy="311066"/>
            </a:xfrm>
            <a:custGeom>
              <a:avLst/>
              <a:gdLst/>
              <a:ahLst/>
              <a:cxnLst/>
              <a:rect l="l" t="t" r="r" b="b"/>
              <a:pathLst>
                <a:path w="14287" h="7541" extrusionOk="0">
                  <a:moveTo>
                    <a:pt x="13871" y="0"/>
                  </a:moveTo>
                  <a:cubicBezTo>
                    <a:pt x="13636" y="0"/>
                    <a:pt x="13405" y="57"/>
                    <a:pt x="13192" y="164"/>
                  </a:cubicBezTo>
                  <a:cubicBezTo>
                    <a:pt x="13078" y="224"/>
                    <a:pt x="12973" y="300"/>
                    <a:pt x="12874" y="383"/>
                  </a:cubicBezTo>
                  <a:lnTo>
                    <a:pt x="12580" y="639"/>
                  </a:lnTo>
                  <a:lnTo>
                    <a:pt x="11410" y="1644"/>
                  </a:lnTo>
                  <a:lnTo>
                    <a:pt x="9069" y="3667"/>
                  </a:lnTo>
                  <a:cubicBezTo>
                    <a:pt x="8291" y="4339"/>
                    <a:pt x="7491" y="4996"/>
                    <a:pt x="6660" y="5600"/>
                  </a:cubicBezTo>
                  <a:cubicBezTo>
                    <a:pt x="6237" y="5895"/>
                    <a:pt x="5814" y="6182"/>
                    <a:pt x="5376" y="6439"/>
                  </a:cubicBezTo>
                  <a:cubicBezTo>
                    <a:pt x="5157" y="6567"/>
                    <a:pt x="4931" y="6688"/>
                    <a:pt x="4712" y="6786"/>
                  </a:cubicBezTo>
                  <a:cubicBezTo>
                    <a:pt x="4599" y="6839"/>
                    <a:pt x="4485" y="6876"/>
                    <a:pt x="4372" y="6914"/>
                  </a:cubicBezTo>
                  <a:cubicBezTo>
                    <a:pt x="4293" y="6947"/>
                    <a:pt x="4202" y="6969"/>
                    <a:pt x="4115" y="6979"/>
                  </a:cubicBezTo>
                  <a:lnTo>
                    <a:pt x="4115" y="6979"/>
                  </a:lnTo>
                  <a:cubicBezTo>
                    <a:pt x="4015" y="6955"/>
                    <a:pt x="3922" y="6912"/>
                    <a:pt x="3836" y="6861"/>
                  </a:cubicBezTo>
                  <a:cubicBezTo>
                    <a:pt x="3730" y="6793"/>
                    <a:pt x="3632" y="6718"/>
                    <a:pt x="3541" y="6635"/>
                  </a:cubicBezTo>
                  <a:cubicBezTo>
                    <a:pt x="3353" y="6454"/>
                    <a:pt x="3187" y="6250"/>
                    <a:pt x="3036" y="6031"/>
                  </a:cubicBezTo>
                  <a:cubicBezTo>
                    <a:pt x="2733" y="5578"/>
                    <a:pt x="2469" y="5102"/>
                    <a:pt x="2243" y="4611"/>
                  </a:cubicBezTo>
                  <a:cubicBezTo>
                    <a:pt x="2009" y="4120"/>
                    <a:pt x="1775" y="3622"/>
                    <a:pt x="1533" y="3124"/>
                  </a:cubicBezTo>
                  <a:lnTo>
                    <a:pt x="1163" y="2391"/>
                  </a:lnTo>
                  <a:cubicBezTo>
                    <a:pt x="1102" y="2263"/>
                    <a:pt x="1004" y="2150"/>
                    <a:pt x="891" y="2067"/>
                  </a:cubicBezTo>
                  <a:cubicBezTo>
                    <a:pt x="732" y="1953"/>
                    <a:pt x="559" y="1878"/>
                    <a:pt x="370" y="1840"/>
                  </a:cubicBezTo>
                  <a:cubicBezTo>
                    <a:pt x="357" y="1837"/>
                    <a:pt x="345" y="1836"/>
                    <a:pt x="332" y="1836"/>
                  </a:cubicBezTo>
                  <a:cubicBezTo>
                    <a:pt x="270" y="1836"/>
                    <a:pt x="213" y="1867"/>
                    <a:pt x="181" y="1923"/>
                  </a:cubicBezTo>
                  <a:cubicBezTo>
                    <a:pt x="76" y="2089"/>
                    <a:pt x="15" y="2278"/>
                    <a:pt x="8" y="2467"/>
                  </a:cubicBezTo>
                  <a:cubicBezTo>
                    <a:pt x="0" y="2618"/>
                    <a:pt x="23" y="2769"/>
                    <a:pt x="83" y="2905"/>
                  </a:cubicBezTo>
                  <a:cubicBezTo>
                    <a:pt x="204" y="3161"/>
                    <a:pt x="332" y="3418"/>
                    <a:pt x="461" y="3675"/>
                  </a:cubicBezTo>
                  <a:cubicBezTo>
                    <a:pt x="732" y="4181"/>
                    <a:pt x="1042" y="4664"/>
                    <a:pt x="1389" y="5132"/>
                  </a:cubicBezTo>
                  <a:cubicBezTo>
                    <a:pt x="1729" y="5600"/>
                    <a:pt x="2099" y="6046"/>
                    <a:pt x="2499" y="6469"/>
                  </a:cubicBezTo>
                  <a:cubicBezTo>
                    <a:pt x="2703" y="6688"/>
                    <a:pt x="2922" y="6892"/>
                    <a:pt x="3156" y="7080"/>
                  </a:cubicBezTo>
                  <a:cubicBezTo>
                    <a:pt x="3277" y="7186"/>
                    <a:pt x="3406" y="7269"/>
                    <a:pt x="3541" y="7352"/>
                  </a:cubicBezTo>
                  <a:cubicBezTo>
                    <a:pt x="3692" y="7443"/>
                    <a:pt x="3859" y="7503"/>
                    <a:pt x="4025" y="7541"/>
                  </a:cubicBezTo>
                  <a:lnTo>
                    <a:pt x="4078" y="7541"/>
                  </a:lnTo>
                  <a:cubicBezTo>
                    <a:pt x="4236" y="7541"/>
                    <a:pt x="4395" y="7511"/>
                    <a:pt x="4546" y="7465"/>
                  </a:cubicBezTo>
                  <a:cubicBezTo>
                    <a:pt x="4674" y="7420"/>
                    <a:pt x="4810" y="7375"/>
                    <a:pt x="4938" y="7322"/>
                  </a:cubicBezTo>
                  <a:cubicBezTo>
                    <a:pt x="5195" y="7216"/>
                    <a:pt x="5429" y="7095"/>
                    <a:pt x="5671" y="6975"/>
                  </a:cubicBezTo>
                  <a:cubicBezTo>
                    <a:pt x="6147" y="6733"/>
                    <a:pt x="6600" y="6469"/>
                    <a:pt x="7053" y="6204"/>
                  </a:cubicBezTo>
                  <a:cubicBezTo>
                    <a:pt x="7959" y="5668"/>
                    <a:pt x="8842" y="5102"/>
                    <a:pt x="9718" y="4513"/>
                  </a:cubicBezTo>
                  <a:cubicBezTo>
                    <a:pt x="10149" y="4219"/>
                    <a:pt x="10579" y="3917"/>
                    <a:pt x="11002" y="3607"/>
                  </a:cubicBezTo>
                  <a:cubicBezTo>
                    <a:pt x="11425" y="3297"/>
                    <a:pt x="11840" y="2973"/>
                    <a:pt x="12248" y="2648"/>
                  </a:cubicBezTo>
                  <a:cubicBezTo>
                    <a:pt x="12655" y="2316"/>
                    <a:pt x="13056" y="1984"/>
                    <a:pt x="13448" y="1629"/>
                  </a:cubicBezTo>
                  <a:lnTo>
                    <a:pt x="13743" y="1372"/>
                  </a:lnTo>
                  <a:cubicBezTo>
                    <a:pt x="14098" y="1077"/>
                    <a:pt x="14286" y="632"/>
                    <a:pt x="14249" y="179"/>
                  </a:cubicBezTo>
                  <a:cubicBezTo>
                    <a:pt x="14249" y="96"/>
                    <a:pt x="14188" y="35"/>
                    <a:pt x="14113" y="20"/>
                  </a:cubicBezTo>
                  <a:cubicBezTo>
                    <a:pt x="14032" y="7"/>
                    <a:pt x="13951" y="0"/>
                    <a:pt x="13871" y="0"/>
                  </a:cubicBezTo>
                  <a:close/>
                </a:path>
              </a:pathLst>
            </a:custGeom>
            <a:solidFill>
              <a:srgbClr val="EE6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6066633" y="3935715"/>
              <a:ext cx="67320" cy="52965"/>
            </a:xfrm>
            <a:custGeom>
              <a:avLst/>
              <a:gdLst/>
              <a:ahLst/>
              <a:cxnLst/>
              <a:rect l="l" t="t" r="r" b="b"/>
              <a:pathLst>
                <a:path w="1632" h="1284" extrusionOk="0">
                  <a:moveTo>
                    <a:pt x="144" y="0"/>
                  </a:moveTo>
                  <a:cubicBezTo>
                    <a:pt x="45" y="136"/>
                    <a:pt x="0" y="302"/>
                    <a:pt x="0" y="468"/>
                  </a:cubicBezTo>
                  <a:cubicBezTo>
                    <a:pt x="0" y="914"/>
                    <a:pt x="362" y="1284"/>
                    <a:pt x="816" y="1284"/>
                  </a:cubicBezTo>
                  <a:cubicBezTo>
                    <a:pt x="1261" y="1284"/>
                    <a:pt x="1631" y="914"/>
                    <a:pt x="1631" y="468"/>
                  </a:cubicBezTo>
                  <a:cubicBezTo>
                    <a:pt x="1631" y="370"/>
                    <a:pt x="1608" y="272"/>
                    <a:pt x="1578" y="181"/>
                  </a:cubicBezTo>
                  <a:cubicBezTo>
                    <a:pt x="1533" y="249"/>
                    <a:pt x="1472" y="302"/>
                    <a:pt x="1412" y="355"/>
                  </a:cubicBezTo>
                  <a:cubicBezTo>
                    <a:pt x="1244" y="488"/>
                    <a:pt x="1071" y="545"/>
                    <a:pt x="906" y="545"/>
                  </a:cubicBezTo>
                  <a:cubicBezTo>
                    <a:pt x="569" y="545"/>
                    <a:pt x="271" y="305"/>
                    <a:pt x="144" y="0"/>
                  </a:cubicBezTo>
                  <a:close/>
                </a:path>
              </a:pathLst>
            </a:custGeom>
            <a:solidFill>
              <a:srgbClr val="242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6051370" y="3281903"/>
              <a:ext cx="67320" cy="53006"/>
            </a:xfrm>
            <a:custGeom>
              <a:avLst/>
              <a:gdLst/>
              <a:ahLst/>
              <a:cxnLst/>
              <a:rect l="l" t="t" r="r" b="b"/>
              <a:pathLst>
                <a:path w="1632" h="1285" extrusionOk="0">
                  <a:moveTo>
                    <a:pt x="816" y="1"/>
                  </a:moveTo>
                  <a:cubicBezTo>
                    <a:pt x="370" y="1"/>
                    <a:pt x="0" y="371"/>
                    <a:pt x="0" y="816"/>
                  </a:cubicBezTo>
                  <a:cubicBezTo>
                    <a:pt x="0" y="914"/>
                    <a:pt x="15" y="1012"/>
                    <a:pt x="53" y="1103"/>
                  </a:cubicBezTo>
                  <a:cubicBezTo>
                    <a:pt x="98" y="1035"/>
                    <a:pt x="159" y="975"/>
                    <a:pt x="219" y="929"/>
                  </a:cubicBezTo>
                  <a:cubicBezTo>
                    <a:pt x="387" y="796"/>
                    <a:pt x="560" y="739"/>
                    <a:pt x="725" y="739"/>
                  </a:cubicBezTo>
                  <a:cubicBezTo>
                    <a:pt x="1062" y="739"/>
                    <a:pt x="1361" y="979"/>
                    <a:pt x="1488" y="1284"/>
                  </a:cubicBezTo>
                  <a:cubicBezTo>
                    <a:pt x="1578" y="1148"/>
                    <a:pt x="1631" y="982"/>
                    <a:pt x="1631" y="816"/>
                  </a:cubicBezTo>
                  <a:cubicBezTo>
                    <a:pt x="1631" y="371"/>
                    <a:pt x="1269" y="1"/>
                    <a:pt x="816" y="1"/>
                  </a:cubicBezTo>
                  <a:close/>
                </a:path>
              </a:pathLst>
            </a:custGeom>
            <a:solidFill>
              <a:srgbClr val="242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6053556" y="3894465"/>
              <a:ext cx="96896" cy="67815"/>
            </a:xfrm>
            <a:custGeom>
              <a:avLst/>
              <a:gdLst/>
              <a:ahLst/>
              <a:cxnLst/>
              <a:rect l="l" t="t" r="r" b="b"/>
              <a:pathLst>
                <a:path w="2349" h="1644" extrusionOk="0">
                  <a:moveTo>
                    <a:pt x="1179" y="1"/>
                  </a:moveTo>
                  <a:cubicBezTo>
                    <a:pt x="1014" y="1"/>
                    <a:pt x="839" y="58"/>
                    <a:pt x="672" y="192"/>
                  </a:cubicBezTo>
                  <a:cubicBezTo>
                    <a:pt x="1" y="724"/>
                    <a:pt x="516" y="1644"/>
                    <a:pt x="1178" y="1644"/>
                  </a:cubicBezTo>
                  <a:cubicBezTo>
                    <a:pt x="1343" y="1644"/>
                    <a:pt x="1517" y="1587"/>
                    <a:pt x="1684" y="1453"/>
                  </a:cubicBezTo>
                  <a:cubicBezTo>
                    <a:pt x="2348" y="915"/>
                    <a:pt x="1838" y="1"/>
                    <a:pt x="1179" y="1"/>
                  </a:cubicBezTo>
                  <a:close/>
                </a:path>
              </a:pathLst>
            </a:custGeom>
            <a:solidFill>
              <a:srgbClr val="FCFCFC"/>
            </a:solidFill>
            <a:ln w="5275" cap="flat" cmpd="sng">
              <a:solidFill>
                <a:srgbClr val="2A4CA5"/>
              </a:solidFill>
              <a:prstDash val="solid"/>
              <a:miter lim="75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5953566" y="3320430"/>
              <a:ext cx="525814" cy="276540"/>
            </a:xfrm>
            <a:custGeom>
              <a:avLst/>
              <a:gdLst/>
              <a:ahLst/>
              <a:cxnLst/>
              <a:rect l="l" t="t" r="r" b="b"/>
              <a:pathLst>
                <a:path w="12747" h="6704" extrusionOk="0">
                  <a:moveTo>
                    <a:pt x="3520" y="1"/>
                  </a:moveTo>
                  <a:cubicBezTo>
                    <a:pt x="3430" y="1"/>
                    <a:pt x="3336" y="9"/>
                    <a:pt x="3239" y="26"/>
                  </a:cubicBezTo>
                  <a:cubicBezTo>
                    <a:pt x="3013" y="86"/>
                    <a:pt x="2801" y="199"/>
                    <a:pt x="2620" y="350"/>
                  </a:cubicBezTo>
                  <a:cubicBezTo>
                    <a:pt x="2462" y="486"/>
                    <a:pt x="2311" y="637"/>
                    <a:pt x="2175" y="803"/>
                  </a:cubicBezTo>
                  <a:cubicBezTo>
                    <a:pt x="1926" y="1113"/>
                    <a:pt x="1691" y="1445"/>
                    <a:pt x="1488" y="1793"/>
                  </a:cubicBezTo>
                  <a:cubicBezTo>
                    <a:pt x="1080" y="2465"/>
                    <a:pt x="740" y="3167"/>
                    <a:pt x="461" y="3907"/>
                  </a:cubicBezTo>
                  <a:cubicBezTo>
                    <a:pt x="325" y="4269"/>
                    <a:pt x="211" y="4632"/>
                    <a:pt x="113" y="5009"/>
                  </a:cubicBezTo>
                  <a:lnTo>
                    <a:pt x="38" y="5296"/>
                  </a:lnTo>
                  <a:cubicBezTo>
                    <a:pt x="8" y="5387"/>
                    <a:pt x="0" y="5485"/>
                    <a:pt x="0" y="5583"/>
                  </a:cubicBezTo>
                  <a:cubicBezTo>
                    <a:pt x="15" y="5840"/>
                    <a:pt x="128" y="6081"/>
                    <a:pt x="310" y="6255"/>
                  </a:cubicBezTo>
                  <a:cubicBezTo>
                    <a:pt x="344" y="6290"/>
                    <a:pt x="392" y="6308"/>
                    <a:pt x="440" y="6308"/>
                  </a:cubicBezTo>
                  <a:cubicBezTo>
                    <a:pt x="465" y="6308"/>
                    <a:pt x="490" y="6303"/>
                    <a:pt x="514" y="6293"/>
                  </a:cubicBezTo>
                  <a:cubicBezTo>
                    <a:pt x="755" y="6225"/>
                    <a:pt x="959" y="6066"/>
                    <a:pt x="1095" y="5862"/>
                  </a:cubicBezTo>
                  <a:cubicBezTo>
                    <a:pt x="1148" y="5779"/>
                    <a:pt x="1178" y="5689"/>
                    <a:pt x="1201" y="5598"/>
                  </a:cubicBezTo>
                  <a:lnTo>
                    <a:pt x="1276" y="5334"/>
                  </a:lnTo>
                  <a:lnTo>
                    <a:pt x="1571" y="4262"/>
                  </a:lnTo>
                  <a:cubicBezTo>
                    <a:pt x="1767" y="3544"/>
                    <a:pt x="1948" y="2827"/>
                    <a:pt x="2205" y="2140"/>
                  </a:cubicBezTo>
                  <a:cubicBezTo>
                    <a:pt x="2333" y="1808"/>
                    <a:pt x="2492" y="1483"/>
                    <a:pt x="2681" y="1181"/>
                  </a:cubicBezTo>
                  <a:cubicBezTo>
                    <a:pt x="2869" y="902"/>
                    <a:pt x="3119" y="637"/>
                    <a:pt x="3368" y="577"/>
                  </a:cubicBezTo>
                  <a:cubicBezTo>
                    <a:pt x="3419" y="569"/>
                    <a:pt x="3472" y="564"/>
                    <a:pt x="3524" y="564"/>
                  </a:cubicBezTo>
                  <a:cubicBezTo>
                    <a:pt x="3618" y="564"/>
                    <a:pt x="3711" y="578"/>
                    <a:pt x="3798" y="607"/>
                  </a:cubicBezTo>
                  <a:cubicBezTo>
                    <a:pt x="3957" y="652"/>
                    <a:pt x="4108" y="720"/>
                    <a:pt x="4251" y="811"/>
                  </a:cubicBezTo>
                  <a:cubicBezTo>
                    <a:pt x="4568" y="1000"/>
                    <a:pt x="4863" y="1211"/>
                    <a:pt x="5150" y="1438"/>
                  </a:cubicBezTo>
                  <a:cubicBezTo>
                    <a:pt x="6320" y="2374"/>
                    <a:pt x="7445" y="3424"/>
                    <a:pt x="8623" y="4383"/>
                  </a:cubicBezTo>
                  <a:cubicBezTo>
                    <a:pt x="9212" y="4866"/>
                    <a:pt x="9816" y="5334"/>
                    <a:pt x="10435" y="5779"/>
                  </a:cubicBezTo>
                  <a:cubicBezTo>
                    <a:pt x="10745" y="6006"/>
                    <a:pt x="11055" y="6225"/>
                    <a:pt x="11372" y="6436"/>
                  </a:cubicBezTo>
                  <a:cubicBezTo>
                    <a:pt x="11530" y="6557"/>
                    <a:pt x="11712" y="6633"/>
                    <a:pt x="11900" y="6678"/>
                  </a:cubicBezTo>
                  <a:cubicBezTo>
                    <a:pt x="11993" y="6695"/>
                    <a:pt x="12087" y="6704"/>
                    <a:pt x="12181" y="6704"/>
                  </a:cubicBezTo>
                  <a:cubicBezTo>
                    <a:pt x="12331" y="6704"/>
                    <a:pt x="12481" y="6682"/>
                    <a:pt x="12625" y="6640"/>
                  </a:cubicBezTo>
                  <a:cubicBezTo>
                    <a:pt x="12693" y="6618"/>
                    <a:pt x="12746" y="6542"/>
                    <a:pt x="12738" y="6467"/>
                  </a:cubicBezTo>
                  <a:cubicBezTo>
                    <a:pt x="12723" y="6225"/>
                    <a:pt x="12655" y="5991"/>
                    <a:pt x="12527" y="5779"/>
                  </a:cubicBezTo>
                  <a:cubicBezTo>
                    <a:pt x="12421" y="5613"/>
                    <a:pt x="12285" y="5470"/>
                    <a:pt x="12127" y="5364"/>
                  </a:cubicBezTo>
                  <a:lnTo>
                    <a:pt x="11206" y="4700"/>
                  </a:lnTo>
                  <a:cubicBezTo>
                    <a:pt x="10586" y="4269"/>
                    <a:pt x="9960" y="3846"/>
                    <a:pt x="9333" y="3431"/>
                  </a:cubicBezTo>
                  <a:lnTo>
                    <a:pt x="7438" y="2178"/>
                  </a:lnTo>
                  <a:cubicBezTo>
                    <a:pt x="6803" y="1762"/>
                    <a:pt x="6177" y="1339"/>
                    <a:pt x="5535" y="902"/>
                  </a:cubicBezTo>
                  <a:cubicBezTo>
                    <a:pt x="5218" y="690"/>
                    <a:pt x="4893" y="471"/>
                    <a:pt x="4531" y="290"/>
                  </a:cubicBezTo>
                  <a:cubicBezTo>
                    <a:pt x="4237" y="143"/>
                    <a:pt x="3908" y="1"/>
                    <a:pt x="3520" y="1"/>
                  </a:cubicBezTo>
                  <a:close/>
                </a:path>
              </a:pathLst>
            </a:custGeom>
            <a:solidFill>
              <a:srgbClr val="EE6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6034251" y="3308303"/>
              <a:ext cx="96896" cy="67774"/>
            </a:xfrm>
            <a:custGeom>
              <a:avLst/>
              <a:gdLst/>
              <a:ahLst/>
              <a:cxnLst/>
              <a:rect l="l" t="t" r="r" b="b"/>
              <a:pathLst>
                <a:path w="2349" h="1643" extrusionOk="0">
                  <a:moveTo>
                    <a:pt x="1177" y="1"/>
                  </a:moveTo>
                  <a:cubicBezTo>
                    <a:pt x="1012" y="1"/>
                    <a:pt x="839" y="57"/>
                    <a:pt x="672" y="191"/>
                  </a:cubicBezTo>
                  <a:cubicBezTo>
                    <a:pt x="1" y="723"/>
                    <a:pt x="516" y="1643"/>
                    <a:pt x="1178" y="1643"/>
                  </a:cubicBezTo>
                  <a:cubicBezTo>
                    <a:pt x="1343" y="1643"/>
                    <a:pt x="1517" y="1586"/>
                    <a:pt x="1684" y="1452"/>
                  </a:cubicBezTo>
                  <a:cubicBezTo>
                    <a:pt x="2349" y="920"/>
                    <a:pt x="1837" y="1"/>
                    <a:pt x="1177" y="1"/>
                  </a:cubicBezTo>
                  <a:close/>
                </a:path>
              </a:pathLst>
            </a:custGeom>
            <a:solidFill>
              <a:srgbClr val="FCFCFC"/>
            </a:solidFill>
            <a:ln w="5275" cap="flat" cmpd="sng">
              <a:solidFill>
                <a:srgbClr val="2A4CA5"/>
              </a:solidFill>
              <a:prstDash val="solid"/>
              <a:miter lim="75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512515" y="3640118"/>
              <a:ext cx="283470" cy="41"/>
            </a:xfrm>
            <a:custGeom>
              <a:avLst/>
              <a:gdLst/>
              <a:ahLst/>
              <a:cxnLst/>
              <a:rect l="l" t="t" r="r" b="b"/>
              <a:pathLst>
                <a:path w="6872" h="1" extrusionOk="0">
                  <a:moveTo>
                    <a:pt x="0" y="0"/>
                  </a:moveTo>
                  <a:lnTo>
                    <a:pt x="687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3512515" y="3588390"/>
              <a:ext cx="283470" cy="103785"/>
            </a:xfrm>
            <a:custGeom>
              <a:avLst/>
              <a:gdLst/>
              <a:ahLst/>
              <a:cxnLst/>
              <a:rect l="l" t="t" r="r" b="b"/>
              <a:pathLst>
                <a:path w="6872" h="2516" extrusionOk="0">
                  <a:moveTo>
                    <a:pt x="4690" y="1"/>
                  </a:moveTo>
                  <a:lnTo>
                    <a:pt x="4690" y="1103"/>
                  </a:lnTo>
                  <a:lnTo>
                    <a:pt x="0" y="1103"/>
                  </a:lnTo>
                  <a:lnTo>
                    <a:pt x="0" y="1405"/>
                  </a:lnTo>
                  <a:lnTo>
                    <a:pt x="4690" y="1405"/>
                  </a:lnTo>
                  <a:lnTo>
                    <a:pt x="4690" y="2515"/>
                  </a:lnTo>
                  <a:lnTo>
                    <a:pt x="6872" y="1254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5220966" y="3640406"/>
              <a:ext cx="283470" cy="41"/>
            </a:xfrm>
            <a:custGeom>
              <a:avLst/>
              <a:gdLst/>
              <a:ahLst/>
              <a:cxnLst/>
              <a:rect l="l" t="t" r="r" b="b"/>
              <a:pathLst>
                <a:path w="6872" h="1" extrusionOk="0">
                  <a:moveTo>
                    <a:pt x="0" y="1"/>
                  </a:moveTo>
                  <a:lnTo>
                    <a:pt x="687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5220966" y="3588720"/>
              <a:ext cx="283470" cy="103744"/>
            </a:xfrm>
            <a:custGeom>
              <a:avLst/>
              <a:gdLst/>
              <a:ahLst/>
              <a:cxnLst/>
              <a:rect l="l" t="t" r="r" b="b"/>
              <a:pathLst>
                <a:path w="6872" h="2515" extrusionOk="0">
                  <a:moveTo>
                    <a:pt x="4689" y="0"/>
                  </a:moveTo>
                  <a:lnTo>
                    <a:pt x="4689" y="1103"/>
                  </a:lnTo>
                  <a:lnTo>
                    <a:pt x="0" y="1103"/>
                  </a:lnTo>
                  <a:lnTo>
                    <a:pt x="0" y="1412"/>
                  </a:lnTo>
                  <a:lnTo>
                    <a:pt x="4689" y="1412"/>
                  </a:lnTo>
                  <a:lnTo>
                    <a:pt x="4689" y="2515"/>
                  </a:lnTo>
                  <a:lnTo>
                    <a:pt x="6872" y="1254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2780864" y="3342953"/>
              <a:ext cx="41" cy="132743"/>
            </a:xfrm>
            <a:custGeom>
              <a:avLst/>
              <a:gdLst/>
              <a:ahLst/>
              <a:cxnLst/>
              <a:rect l="l" t="t" r="r" b="b"/>
              <a:pathLst>
                <a:path w="1" h="3218" extrusionOk="0">
                  <a:moveTo>
                    <a:pt x="0" y="3217"/>
                  </a:move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2761559" y="3342953"/>
              <a:ext cx="38940" cy="132743"/>
            </a:xfrm>
            <a:custGeom>
              <a:avLst/>
              <a:gdLst/>
              <a:ahLst/>
              <a:cxnLst/>
              <a:rect l="l" t="t" r="r" b="b"/>
              <a:pathLst>
                <a:path w="944" h="3218" extrusionOk="0">
                  <a:moveTo>
                    <a:pt x="468" y="1"/>
                  </a:moveTo>
                  <a:lnTo>
                    <a:pt x="0" y="469"/>
                  </a:lnTo>
                  <a:lnTo>
                    <a:pt x="0" y="733"/>
                  </a:lnTo>
                  <a:lnTo>
                    <a:pt x="378" y="363"/>
                  </a:lnTo>
                  <a:lnTo>
                    <a:pt x="378" y="3217"/>
                  </a:lnTo>
                  <a:lnTo>
                    <a:pt x="566" y="3217"/>
                  </a:lnTo>
                  <a:lnTo>
                    <a:pt x="566" y="363"/>
                  </a:lnTo>
                  <a:lnTo>
                    <a:pt x="944" y="733"/>
                  </a:lnTo>
                  <a:lnTo>
                    <a:pt x="944" y="46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2A4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792088" y="3442000"/>
              <a:ext cx="896013" cy="253902"/>
            </a:xfrm>
            <a:custGeom>
              <a:avLst/>
              <a:gdLst/>
              <a:ahLst/>
              <a:cxnLst/>
              <a:rect l="l" t="t" r="r" b="b"/>
              <a:pathLst>
                <a:path w="25116" h="5891" fill="none" extrusionOk="0">
                  <a:moveTo>
                    <a:pt x="25115" y="39"/>
                  </a:moveTo>
                  <a:lnTo>
                    <a:pt x="4146" y="1"/>
                  </a:lnTo>
                  <a:lnTo>
                    <a:pt x="1" y="5891"/>
                  </a:lnTo>
                </a:path>
              </a:pathLst>
            </a:custGeom>
            <a:noFill/>
            <a:ln w="9525" cap="rnd" cmpd="sng">
              <a:solidFill>
                <a:srgbClr val="2A4CA5"/>
              </a:solidFill>
              <a:prstDash val="solid"/>
              <a:miter lim="75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 txBox="1"/>
            <p:nvPr/>
          </p:nvSpPr>
          <p:spPr>
            <a:xfrm>
              <a:off x="636455" y="3670625"/>
              <a:ext cx="1239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SPINDLE FIBRE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Telophase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3" name="Google Shape;109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dirty="0">
                <a:solidFill>
                  <a:srgbClr val="CCCCCC"/>
                </a:solidFill>
              </a:rPr>
              <a:t>During telophase, chromatids </a:t>
            </a:r>
            <a:r>
              <a:rPr lang="en" b="1" dirty="0">
                <a:solidFill>
                  <a:srgbClr val="CCCCCC"/>
                </a:solidFill>
              </a:rPr>
              <a:t>uncoil</a:t>
            </a:r>
            <a:r>
              <a:rPr lang="en" dirty="0">
                <a:solidFill>
                  <a:srgbClr val="CCCCCC"/>
                </a:solidFill>
              </a:rPr>
              <a:t>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Once they have reached opposite poles, chromatids become long and thin once more.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They are now referred to as </a:t>
            </a:r>
            <a:r>
              <a:rPr lang="en" b="1" dirty="0">
                <a:solidFill>
                  <a:srgbClr val="CCCCCC"/>
                </a:solidFill>
              </a:rPr>
              <a:t>chromosomes </a:t>
            </a:r>
            <a:r>
              <a:rPr lang="en" dirty="0">
                <a:solidFill>
                  <a:srgbClr val="CCCCCC"/>
                </a:solidFill>
              </a:rPr>
              <a:t>again.</a:t>
            </a:r>
            <a:endParaRPr dirty="0"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dirty="0">
                <a:solidFill>
                  <a:srgbClr val="CCCCCC"/>
                </a:solidFill>
              </a:rPr>
              <a:t>A </a:t>
            </a:r>
            <a:r>
              <a:rPr lang="en" b="1" dirty="0">
                <a:solidFill>
                  <a:srgbClr val="CCCCCC"/>
                </a:solidFill>
              </a:rPr>
              <a:t>nuclear envelope</a:t>
            </a:r>
            <a:r>
              <a:rPr lang="en" dirty="0">
                <a:solidFill>
                  <a:srgbClr val="CCCCCC"/>
                </a:solidFill>
              </a:rPr>
              <a:t> forms around the chromosomes.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There are now </a:t>
            </a:r>
            <a:r>
              <a:rPr lang="en" b="1" dirty="0">
                <a:solidFill>
                  <a:srgbClr val="CCCCCC"/>
                </a:solidFill>
              </a:rPr>
              <a:t>2 </a:t>
            </a:r>
            <a:r>
              <a:rPr lang="en" dirty="0">
                <a:solidFill>
                  <a:srgbClr val="CCCCCC"/>
                </a:solidFill>
              </a:rPr>
              <a:t>nuclei.</a:t>
            </a:r>
            <a:endParaRPr dirty="0"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dirty="0">
                <a:solidFill>
                  <a:srgbClr val="CCCCCC"/>
                </a:solidFill>
              </a:rPr>
              <a:t>The cytoplasm divides by </a:t>
            </a:r>
            <a:r>
              <a:rPr lang="en" b="1" dirty="0">
                <a:solidFill>
                  <a:srgbClr val="CCCCCC"/>
                </a:solidFill>
              </a:rPr>
              <a:t>cytokinesis</a:t>
            </a:r>
            <a:r>
              <a:rPr lang="en" dirty="0">
                <a:solidFill>
                  <a:srgbClr val="CCCCCC"/>
                </a:solidFill>
              </a:rPr>
              <a:t>.</a:t>
            </a:r>
            <a:endParaRPr dirty="0"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dirty="0">
                <a:solidFill>
                  <a:srgbClr val="CCCCCC"/>
                </a:solidFill>
              </a:rPr>
              <a:t>2 genetically </a:t>
            </a:r>
            <a:r>
              <a:rPr lang="en" b="1" dirty="0">
                <a:solidFill>
                  <a:srgbClr val="CCCCCC"/>
                </a:solidFill>
              </a:rPr>
              <a:t>identical </a:t>
            </a:r>
            <a:r>
              <a:rPr lang="en" dirty="0">
                <a:solidFill>
                  <a:srgbClr val="CCCCCC"/>
                </a:solidFill>
              </a:rPr>
              <a:t>daughter cells are formed.</a:t>
            </a:r>
            <a:endParaRPr dirty="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4A86E8"/>
              </a:solidFill>
            </a:endParaRPr>
          </a:p>
        </p:txBody>
      </p:sp>
      <p:sp>
        <p:nvSpPr>
          <p:cNvPr id="1094" name="Google Shape;109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095" name="Google Shape;1095;p36"/>
          <p:cNvSpPr/>
          <p:nvPr/>
        </p:nvSpPr>
        <p:spPr>
          <a:xfrm>
            <a:off x="1981817" y="3610375"/>
            <a:ext cx="1285185" cy="687010"/>
          </a:xfrm>
          <a:custGeom>
            <a:avLst/>
            <a:gdLst/>
            <a:ahLst/>
            <a:cxnLst/>
            <a:rect l="l" t="t" r="r" b="b"/>
            <a:pathLst>
              <a:path w="46734" h="23896" extrusionOk="0">
                <a:moveTo>
                  <a:pt x="34713" y="0"/>
                </a:moveTo>
                <a:cubicBezTo>
                  <a:pt x="30599" y="0"/>
                  <a:pt x="26766" y="2113"/>
                  <a:pt x="24579" y="5619"/>
                </a:cubicBezTo>
                <a:cubicBezTo>
                  <a:pt x="24300" y="6063"/>
                  <a:pt x="23840" y="6282"/>
                  <a:pt x="23377" y="6282"/>
                </a:cubicBezTo>
                <a:cubicBezTo>
                  <a:pt x="22903" y="6282"/>
                  <a:pt x="22427" y="6051"/>
                  <a:pt x="22140" y="5596"/>
                </a:cubicBezTo>
                <a:cubicBezTo>
                  <a:pt x="19917" y="2052"/>
                  <a:pt x="16058" y="4"/>
                  <a:pt x="12029" y="4"/>
                </a:cubicBezTo>
                <a:cubicBezTo>
                  <a:pt x="10899" y="4"/>
                  <a:pt x="9756" y="165"/>
                  <a:pt x="8632" y="499"/>
                </a:cubicBezTo>
                <a:cubicBezTo>
                  <a:pt x="3497" y="2017"/>
                  <a:pt x="1" y="6774"/>
                  <a:pt x="84" y="12135"/>
                </a:cubicBezTo>
                <a:cubicBezTo>
                  <a:pt x="175" y="18448"/>
                  <a:pt x="5271" y="23658"/>
                  <a:pt x="11584" y="23885"/>
                </a:cubicBezTo>
                <a:cubicBezTo>
                  <a:pt x="11733" y="23890"/>
                  <a:pt x="11881" y="23893"/>
                  <a:pt x="12029" y="23893"/>
                </a:cubicBezTo>
                <a:cubicBezTo>
                  <a:pt x="16136" y="23893"/>
                  <a:pt x="19976" y="21780"/>
                  <a:pt x="22155" y="18274"/>
                </a:cubicBezTo>
                <a:cubicBezTo>
                  <a:pt x="22434" y="17833"/>
                  <a:pt x="22891" y="17615"/>
                  <a:pt x="23351" y="17615"/>
                </a:cubicBezTo>
                <a:cubicBezTo>
                  <a:pt x="23827" y="17615"/>
                  <a:pt x="24306" y="17848"/>
                  <a:pt x="24594" y="18304"/>
                </a:cubicBezTo>
                <a:cubicBezTo>
                  <a:pt x="26819" y="21844"/>
                  <a:pt x="30675" y="23895"/>
                  <a:pt x="34708" y="23895"/>
                </a:cubicBezTo>
                <a:cubicBezTo>
                  <a:pt x="35836" y="23895"/>
                  <a:pt x="36979" y="23735"/>
                  <a:pt x="38103" y="23401"/>
                </a:cubicBezTo>
                <a:cubicBezTo>
                  <a:pt x="43238" y="21884"/>
                  <a:pt x="46734" y="17127"/>
                  <a:pt x="46658" y="11773"/>
                </a:cubicBezTo>
                <a:cubicBezTo>
                  <a:pt x="46567" y="5453"/>
                  <a:pt x="41471" y="243"/>
                  <a:pt x="35158" y="9"/>
                </a:cubicBezTo>
                <a:cubicBezTo>
                  <a:pt x="35009" y="3"/>
                  <a:pt x="34861" y="0"/>
                  <a:pt x="34713" y="0"/>
                </a:cubicBezTo>
                <a:close/>
              </a:path>
            </a:pathLst>
          </a:custGeom>
          <a:solidFill>
            <a:srgbClr val="FFDAA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6"/>
          <p:cNvSpPr/>
          <p:nvPr/>
        </p:nvSpPr>
        <p:spPr>
          <a:xfrm>
            <a:off x="2647757" y="3649906"/>
            <a:ext cx="581460" cy="607861"/>
          </a:xfrm>
          <a:custGeom>
            <a:avLst/>
            <a:gdLst/>
            <a:ahLst/>
            <a:cxnLst/>
            <a:rect l="l" t="t" r="r" b="b"/>
            <a:pathLst>
              <a:path w="21144" h="21143" extrusionOk="0">
                <a:moveTo>
                  <a:pt x="10572" y="0"/>
                </a:moveTo>
                <a:cubicBezTo>
                  <a:pt x="4728" y="0"/>
                  <a:pt x="1" y="4735"/>
                  <a:pt x="1" y="10572"/>
                </a:cubicBezTo>
                <a:cubicBezTo>
                  <a:pt x="1" y="16408"/>
                  <a:pt x="4728" y="21143"/>
                  <a:pt x="10572" y="21143"/>
                </a:cubicBezTo>
                <a:cubicBezTo>
                  <a:pt x="16409" y="21143"/>
                  <a:pt x="21143" y="16408"/>
                  <a:pt x="21143" y="10572"/>
                </a:cubicBezTo>
                <a:cubicBezTo>
                  <a:pt x="21143" y="4735"/>
                  <a:pt x="16409" y="0"/>
                  <a:pt x="10572" y="0"/>
                </a:cubicBezTo>
                <a:close/>
              </a:path>
            </a:pathLst>
          </a:custGeom>
          <a:solidFill>
            <a:srgbClr val="ECE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6"/>
          <p:cNvSpPr/>
          <p:nvPr/>
        </p:nvSpPr>
        <p:spPr>
          <a:xfrm>
            <a:off x="2022325" y="3649906"/>
            <a:ext cx="581433" cy="607861"/>
          </a:xfrm>
          <a:custGeom>
            <a:avLst/>
            <a:gdLst/>
            <a:ahLst/>
            <a:cxnLst/>
            <a:rect l="l" t="t" r="r" b="b"/>
            <a:pathLst>
              <a:path w="21143" h="21143" extrusionOk="0">
                <a:moveTo>
                  <a:pt x="10572" y="0"/>
                </a:moveTo>
                <a:cubicBezTo>
                  <a:pt x="4735" y="0"/>
                  <a:pt x="0" y="4735"/>
                  <a:pt x="0" y="10572"/>
                </a:cubicBezTo>
                <a:cubicBezTo>
                  <a:pt x="0" y="16408"/>
                  <a:pt x="4735" y="21143"/>
                  <a:pt x="10572" y="21143"/>
                </a:cubicBezTo>
                <a:cubicBezTo>
                  <a:pt x="16416" y="21143"/>
                  <a:pt x="21143" y="16408"/>
                  <a:pt x="21143" y="10572"/>
                </a:cubicBezTo>
                <a:cubicBezTo>
                  <a:pt x="21143" y="4735"/>
                  <a:pt x="16416" y="0"/>
                  <a:pt x="10572" y="0"/>
                </a:cubicBezTo>
                <a:close/>
              </a:path>
            </a:pathLst>
          </a:custGeom>
          <a:solidFill>
            <a:srgbClr val="ECE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6"/>
          <p:cNvSpPr/>
          <p:nvPr/>
        </p:nvSpPr>
        <p:spPr>
          <a:xfrm>
            <a:off x="2677870" y="3853485"/>
            <a:ext cx="526625" cy="158901"/>
          </a:xfrm>
          <a:custGeom>
            <a:avLst/>
            <a:gdLst/>
            <a:ahLst/>
            <a:cxnLst/>
            <a:rect l="l" t="t" r="r" b="b"/>
            <a:pathLst>
              <a:path w="19150" h="5527" extrusionOk="0">
                <a:moveTo>
                  <a:pt x="744" y="1"/>
                </a:moveTo>
                <a:cubicBezTo>
                  <a:pt x="642" y="1"/>
                  <a:pt x="541" y="30"/>
                  <a:pt x="446" y="78"/>
                </a:cubicBezTo>
                <a:cubicBezTo>
                  <a:pt x="378" y="115"/>
                  <a:pt x="318" y="153"/>
                  <a:pt x="265" y="206"/>
                </a:cubicBezTo>
                <a:cubicBezTo>
                  <a:pt x="189" y="266"/>
                  <a:pt x="121" y="334"/>
                  <a:pt x="61" y="410"/>
                </a:cubicBezTo>
                <a:cubicBezTo>
                  <a:pt x="16" y="463"/>
                  <a:pt x="1" y="538"/>
                  <a:pt x="16" y="606"/>
                </a:cubicBezTo>
                <a:cubicBezTo>
                  <a:pt x="38" y="704"/>
                  <a:pt x="69" y="795"/>
                  <a:pt x="114" y="878"/>
                </a:cubicBezTo>
                <a:cubicBezTo>
                  <a:pt x="144" y="946"/>
                  <a:pt x="182" y="1006"/>
                  <a:pt x="227" y="1067"/>
                </a:cubicBezTo>
                <a:cubicBezTo>
                  <a:pt x="295" y="1157"/>
                  <a:pt x="386" y="1233"/>
                  <a:pt x="499" y="1278"/>
                </a:cubicBezTo>
                <a:cubicBezTo>
                  <a:pt x="688" y="1339"/>
                  <a:pt x="892" y="1376"/>
                  <a:pt x="1088" y="1422"/>
                </a:cubicBezTo>
                <a:cubicBezTo>
                  <a:pt x="1488" y="1512"/>
                  <a:pt x="1888" y="1573"/>
                  <a:pt x="2296" y="1633"/>
                </a:cubicBezTo>
                <a:cubicBezTo>
                  <a:pt x="3104" y="1739"/>
                  <a:pt x="3927" y="1799"/>
                  <a:pt x="4735" y="1928"/>
                </a:cubicBezTo>
                <a:cubicBezTo>
                  <a:pt x="5135" y="1988"/>
                  <a:pt x="5528" y="2063"/>
                  <a:pt x="5921" y="2169"/>
                </a:cubicBezTo>
                <a:cubicBezTo>
                  <a:pt x="6306" y="2275"/>
                  <a:pt x="6706" y="2403"/>
                  <a:pt x="7098" y="2524"/>
                </a:cubicBezTo>
                <a:lnTo>
                  <a:pt x="9454" y="3234"/>
                </a:lnTo>
                <a:cubicBezTo>
                  <a:pt x="11025" y="3702"/>
                  <a:pt x="12588" y="4208"/>
                  <a:pt x="14166" y="4638"/>
                </a:cubicBezTo>
                <a:cubicBezTo>
                  <a:pt x="14959" y="4857"/>
                  <a:pt x="15752" y="5054"/>
                  <a:pt x="16545" y="5235"/>
                </a:cubicBezTo>
                <a:cubicBezTo>
                  <a:pt x="16945" y="5333"/>
                  <a:pt x="17345" y="5416"/>
                  <a:pt x="17745" y="5499"/>
                </a:cubicBezTo>
                <a:cubicBezTo>
                  <a:pt x="17848" y="5518"/>
                  <a:pt x="17951" y="5527"/>
                  <a:pt x="18053" y="5527"/>
                </a:cubicBezTo>
                <a:cubicBezTo>
                  <a:pt x="18413" y="5527"/>
                  <a:pt x="18767" y="5414"/>
                  <a:pt x="19067" y="5197"/>
                </a:cubicBezTo>
                <a:cubicBezTo>
                  <a:pt x="19127" y="5152"/>
                  <a:pt x="19150" y="5061"/>
                  <a:pt x="19112" y="4993"/>
                </a:cubicBezTo>
                <a:cubicBezTo>
                  <a:pt x="18984" y="4774"/>
                  <a:pt x="18818" y="4578"/>
                  <a:pt x="18606" y="4427"/>
                </a:cubicBezTo>
                <a:cubicBezTo>
                  <a:pt x="18440" y="4306"/>
                  <a:pt x="18244" y="4215"/>
                  <a:pt x="18040" y="4163"/>
                </a:cubicBezTo>
                <a:cubicBezTo>
                  <a:pt x="17647" y="4064"/>
                  <a:pt x="17247" y="3974"/>
                  <a:pt x="16854" y="3883"/>
                </a:cubicBezTo>
                <a:cubicBezTo>
                  <a:pt x="16054" y="3710"/>
                  <a:pt x="15253" y="3543"/>
                  <a:pt x="14453" y="3400"/>
                </a:cubicBezTo>
                <a:cubicBezTo>
                  <a:pt x="12845" y="3090"/>
                  <a:pt x="11236" y="2841"/>
                  <a:pt x="9636" y="2517"/>
                </a:cubicBezTo>
                <a:cubicBezTo>
                  <a:pt x="8843" y="2350"/>
                  <a:pt x="8042" y="2177"/>
                  <a:pt x="7265" y="1965"/>
                </a:cubicBezTo>
                <a:cubicBezTo>
                  <a:pt x="6864" y="1852"/>
                  <a:pt x="6479" y="1739"/>
                  <a:pt x="6087" y="1626"/>
                </a:cubicBezTo>
                <a:cubicBezTo>
                  <a:pt x="5686" y="1505"/>
                  <a:pt x="5294" y="1384"/>
                  <a:pt x="4901" y="1256"/>
                </a:cubicBezTo>
                <a:cubicBezTo>
                  <a:pt x="4123" y="991"/>
                  <a:pt x="3353" y="689"/>
                  <a:pt x="2568" y="440"/>
                </a:cubicBezTo>
                <a:cubicBezTo>
                  <a:pt x="2175" y="319"/>
                  <a:pt x="1783" y="206"/>
                  <a:pt x="1382" y="115"/>
                </a:cubicBezTo>
                <a:cubicBezTo>
                  <a:pt x="1179" y="78"/>
                  <a:pt x="982" y="25"/>
                  <a:pt x="778" y="2"/>
                </a:cubicBezTo>
                <a:cubicBezTo>
                  <a:pt x="767" y="1"/>
                  <a:pt x="755" y="1"/>
                  <a:pt x="744" y="1"/>
                </a:cubicBezTo>
                <a:close/>
              </a:path>
            </a:pathLst>
          </a:custGeom>
          <a:solidFill>
            <a:srgbClr val="EE6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6"/>
          <p:cNvSpPr/>
          <p:nvPr/>
        </p:nvSpPr>
        <p:spPr>
          <a:xfrm>
            <a:off x="2814160" y="3884593"/>
            <a:ext cx="64928" cy="47093"/>
          </a:xfrm>
          <a:custGeom>
            <a:avLst/>
            <a:gdLst/>
            <a:ahLst/>
            <a:cxnLst/>
            <a:rect l="l" t="t" r="r" b="b"/>
            <a:pathLst>
              <a:path w="2361" h="1638" extrusionOk="0">
                <a:moveTo>
                  <a:pt x="1210" y="1"/>
                </a:moveTo>
                <a:cubicBezTo>
                  <a:pt x="1107" y="1"/>
                  <a:pt x="997" y="21"/>
                  <a:pt x="881" y="68"/>
                </a:cubicBezTo>
                <a:cubicBezTo>
                  <a:pt x="0" y="422"/>
                  <a:pt x="370" y="1638"/>
                  <a:pt x="1157" y="1638"/>
                </a:cubicBezTo>
                <a:cubicBezTo>
                  <a:pt x="1260" y="1638"/>
                  <a:pt x="1370" y="1617"/>
                  <a:pt x="1486" y="1570"/>
                </a:cubicBezTo>
                <a:cubicBezTo>
                  <a:pt x="2360" y="1217"/>
                  <a:pt x="1995" y="1"/>
                  <a:pt x="1210" y="1"/>
                </a:cubicBezTo>
                <a:close/>
              </a:path>
            </a:pathLst>
          </a:custGeom>
          <a:solidFill>
            <a:srgbClr val="FCFCFC"/>
          </a:solidFill>
          <a:ln w="5275" cap="flat" cmpd="sng">
            <a:solidFill>
              <a:srgbClr val="2A4CA5"/>
            </a:solidFill>
            <a:prstDash val="solid"/>
            <a:miter lim="75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6"/>
          <p:cNvSpPr/>
          <p:nvPr/>
        </p:nvSpPr>
        <p:spPr>
          <a:xfrm>
            <a:off x="2163950" y="3712121"/>
            <a:ext cx="296340" cy="483489"/>
          </a:xfrm>
          <a:custGeom>
            <a:avLst/>
            <a:gdLst/>
            <a:ahLst/>
            <a:cxnLst/>
            <a:rect l="l" t="t" r="r" b="b"/>
            <a:pathLst>
              <a:path w="10776" h="16817" extrusionOk="0">
                <a:moveTo>
                  <a:pt x="10487" y="1"/>
                </a:moveTo>
                <a:cubicBezTo>
                  <a:pt x="10478" y="1"/>
                  <a:pt x="10468" y="1"/>
                  <a:pt x="10458" y="3"/>
                </a:cubicBezTo>
                <a:cubicBezTo>
                  <a:pt x="9997" y="94"/>
                  <a:pt x="9590" y="366"/>
                  <a:pt x="9333" y="759"/>
                </a:cubicBezTo>
                <a:cubicBezTo>
                  <a:pt x="9122" y="1113"/>
                  <a:pt x="8910" y="1461"/>
                  <a:pt x="8699" y="1808"/>
                </a:cubicBezTo>
                <a:cubicBezTo>
                  <a:pt x="8291" y="2510"/>
                  <a:pt x="7891" y="3228"/>
                  <a:pt x="7498" y="3945"/>
                </a:cubicBezTo>
                <a:cubicBezTo>
                  <a:pt x="6713" y="5372"/>
                  <a:pt x="5980" y="6837"/>
                  <a:pt x="5172" y="8249"/>
                </a:cubicBezTo>
                <a:cubicBezTo>
                  <a:pt x="4772" y="8959"/>
                  <a:pt x="4357" y="9661"/>
                  <a:pt x="3911" y="10341"/>
                </a:cubicBezTo>
                <a:cubicBezTo>
                  <a:pt x="3685" y="10688"/>
                  <a:pt x="3466" y="11013"/>
                  <a:pt x="3224" y="11360"/>
                </a:cubicBezTo>
                <a:cubicBezTo>
                  <a:pt x="2990" y="11700"/>
                  <a:pt x="2756" y="12040"/>
                  <a:pt x="2514" y="12372"/>
                </a:cubicBezTo>
                <a:cubicBezTo>
                  <a:pt x="2024" y="13029"/>
                  <a:pt x="1495" y="13671"/>
                  <a:pt x="1019" y="14335"/>
                </a:cubicBezTo>
                <a:cubicBezTo>
                  <a:pt x="778" y="14675"/>
                  <a:pt x="551" y="15015"/>
                  <a:pt x="347" y="15370"/>
                </a:cubicBezTo>
                <a:cubicBezTo>
                  <a:pt x="242" y="15543"/>
                  <a:pt x="136" y="15717"/>
                  <a:pt x="45" y="15906"/>
                </a:cubicBezTo>
                <a:cubicBezTo>
                  <a:pt x="8" y="16011"/>
                  <a:pt x="0" y="16132"/>
                  <a:pt x="23" y="16245"/>
                </a:cubicBezTo>
                <a:cubicBezTo>
                  <a:pt x="30" y="16313"/>
                  <a:pt x="53" y="16389"/>
                  <a:pt x="83" y="16457"/>
                </a:cubicBezTo>
                <a:cubicBezTo>
                  <a:pt x="121" y="16547"/>
                  <a:pt x="159" y="16631"/>
                  <a:pt x="211" y="16714"/>
                </a:cubicBezTo>
                <a:cubicBezTo>
                  <a:pt x="257" y="16774"/>
                  <a:pt x="325" y="16812"/>
                  <a:pt x="400" y="16812"/>
                </a:cubicBezTo>
                <a:cubicBezTo>
                  <a:pt x="441" y="16815"/>
                  <a:pt x="480" y="16817"/>
                  <a:pt x="519" y="16817"/>
                </a:cubicBezTo>
                <a:cubicBezTo>
                  <a:pt x="575" y="16817"/>
                  <a:pt x="630" y="16813"/>
                  <a:pt x="687" y="16804"/>
                </a:cubicBezTo>
                <a:cubicBezTo>
                  <a:pt x="755" y="16797"/>
                  <a:pt x="831" y="16782"/>
                  <a:pt x="899" y="16751"/>
                </a:cubicBezTo>
                <a:cubicBezTo>
                  <a:pt x="1004" y="16714"/>
                  <a:pt x="1102" y="16646"/>
                  <a:pt x="1178" y="16563"/>
                </a:cubicBezTo>
                <a:cubicBezTo>
                  <a:pt x="1299" y="16396"/>
                  <a:pt x="1397" y="16215"/>
                  <a:pt x="1503" y="16042"/>
                </a:cubicBezTo>
                <a:cubicBezTo>
                  <a:pt x="1699" y="15694"/>
                  <a:pt x="1888" y="15332"/>
                  <a:pt x="2069" y="14962"/>
                </a:cubicBezTo>
                <a:cubicBezTo>
                  <a:pt x="2424" y="14222"/>
                  <a:pt x="2733" y="13459"/>
                  <a:pt x="3103" y="12734"/>
                </a:cubicBezTo>
                <a:cubicBezTo>
                  <a:pt x="3277" y="12372"/>
                  <a:pt x="3481" y="12017"/>
                  <a:pt x="3700" y="11677"/>
                </a:cubicBezTo>
                <a:cubicBezTo>
                  <a:pt x="3927" y="11345"/>
                  <a:pt x="4168" y="11005"/>
                  <a:pt x="4395" y="10665"/>
                </a:cubicBezTo>
                <a:lnTo>
                  <a:pt x="5799" y="8649"/>
                </a:lnTo>
                <a:cubicBezTo>
                  <a:pt x="6735" y="7298"/>
                  <a:pt x="7694" y="5969"/>
                  <a:pt x="8593" y="4602"/>
                </a:cubicBezTo>
                <a:cubicBezTo>
                  <a:pt x="9038" y="3915"/>
                  <a:pt x="9476" y="3228"/>
                  <a:pt x="9892" y="2525"/>
                </a:cubicBezTo>
                <a:cubicBezTo>
                  <a:pt x="10111" y="2171"/>
                  <a:pt x="10307" y="1816"/>
                  <a:pt x="10511" y="1461"/>
                </a:cubicBezTo>
                <a:cubicBezTo>
                  <a:pt x="10737" y="1045"/>
                  <a:pt x="10775" y="562"/>
                  <a:pt x="10632" y="109"/>
                </a:cubicBezTo>
                <a:cubicBezTo>
                  <a:pt x="10612" y="43"/>
                  <a:pt x="10552" y="1"/>
                  <a:pt x="10487" y="1"/>
                </a:cubicBezTo>
                <a:close/>
              </a:path>
            </a:pathLst>
          </a:custGeom>
          <a:solidFill>
            <a:srgbClr val="EE6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6"/>
          <p:cNvSpPr/>
          <p:nvPr/>
        </p:nvSpPr>
        <p:spPr>
          <a:xfrm>
            <a:off x="2237183" y="4016555"/>
            <a:ext cx="46530" cy="46144"/>
          </a:xfrm>
          <a:custGeom>
            <a:avLst/>
            <a:gdLst/>
            <a:ahLst/>
            <a:cxnLst/>
            <a:rect l="l" t="t" r="r" b="b"/>
            <a:pathLst>
              <a:path w="1692" h="1605" extrusionOk="0">
                <a:moveTo>
                  <a:pt x="852" y="1"/>
                </a:moveTo>
                <a:cubicBezTo>
                  <a:pt x="427" y="1"/>
                  <a:pt x="1" y="295"/>
                  <a:pt x="40" y="854"/>
                </a:cubicBezTo>
                <a:cubicBezTo>
                  <a:pt x="76" y="1363"/>
                  <a:pt x="457" y="1605"/>
                  <a:pt x="840" y="1605"/>
                </a:cubicBezTo>
                <a:cubicBezTo>
                  <a:pt x="1265" y="1605"/>
                  <a:pt x="1692" y="1308"/>
                  <a:pt x="1656" y="748"/>
                </a:cubicBezTo>
                <a:cubicBezTo>
                  <a:pt x="1620" y="242"/>
                  <a:pt x="1236" y="1"/>
                  <a:pt x="852" y="1"/>
                </a:cubicBezTo>
                <a:close/>
              </a:path>
            </a:pathLst>
          </a:custGeom>
          <a:solidFill>
            <a:srgbClr val="FCFCFC"/>
          </a:solidFill>
          <a:ln w="5275" cap="flat" cmpd="sng">
            <a:solidFill>
              <a:srgbClr val="2A4CA5"/>
            </a:solidFill>
            <a:prstDash val="solid"/>
            <a:miter lim="75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6"/>
          <p:cNvSpPr/>
          <p:nvPr/>
        </p:nvSpPr>
        <p:spPr>
          <a:xfrm>
            <a:off x="4536348" y="3610404"/>
            <a:ext cx="657030" cy="686895"/>
          </a:xfrm>
          <a:custGeom>
            <a:avLst/>
            <a:gdLst/>
            <a:ahLst/>
            <a:cxnLst/>
            <a:rect l="l" t="t" r="r" b="b"/>
            <a:pathLst>
              <a:path w="23892" h="23892" extrusionOk="0">
                <a:moveTo>
                  <a:pt x="11946" y="0"/>
                </a:moveTo>
                <a:cubicBezTo>
                  <a:pt x="5347" y="0"/>
                  <a:pt x="0" y="5346"/>
                  <a:pt x="0" y="11946"/>
                </a:cubicBezTo>
                <a:cubicBezTo>
                  <a:pt x="0" y="18545"/>
                  <a:pt x="5347" y="23891"/>
                  <a:pt x="11946" y="23891"/>
                </a:cubicBezTo>
                <a:cubicBezTo>
                  <a:pt x="18538" y="23891"/>
                  <a:pt x="23892" y="18545"/>
                  <a:pt x="23892" y="11946"/>
                </a:cubicBezTo>
                <a:cubicBezTo>
                  <a:pt x="23892" y="5346"/>
                  <a:pt x="18538" y="0"/>
                  <a:pt x="11946" y="0"/>
                </a:cubicBezTo>
                <a:close/>
              </a:path>
            </a:pathLst>
          </a:custGeom>
          <a:solidFill>
            <a:srgbClr val="FFDAA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6"/>
          <p:cNvSpPr/>
          <p:nvPr/>
        </p:nvSpPr>
        <p:spPr>
          <a:xfrm>
            <a:off x="4574133" y="3649906"/>
            <a:ext cx="581460" cy="607861"/>
          </a:xfrm>
          <a:custGeom>
            <a:avLst/>
            <a:gdLst/>
            <a:ahLst/>
            <a:cxnLst/>
            <a:rect l="l" t="t" r="r" b="b"/>
            <a:pathLst>
              <a:path w="21144" h="21143" extrusionOk="0">
                <a:moveTo>
                  <a:pt x="10572" y="0"/>
                </a:moveTo>
                <a:cubicBezTo>
                  <a:pt x="4728" y="0"/>
                  <a:pt x="1" y="4735"/>
                  <a:pt x="1" y="10572"/>
                </a:cubicBezTo>
                <a:cubicBezTo>
                  <a:pt x="1" y="16408"/>
                  <a:pt x="4728" y="21143"/>
                  <a:pt x="10572" y="21143"/>
                </a:cubicBezTo>
                <a:cubicBezTo>
                  <a:pt x="16409" y="21143"/>
                  <a:pt x="21143" y="16408"/>
                  <a:pt x="21143" y="10572"/>
                </a:cubicBezTo>
                <a:cubicBezTo>
                  <a:pt x="21143" y="4735"/>
                  <a:pt x="16409" y="0"/>
                  <a:pt x="10572" y="0"/>
                </a:cubicBezTo>
                <a:close/>
              </a:path>
            </a:pathLst>
          </a:custGeom>
          <a:solidFill>
            <a:srgbClr val="E1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6"/>
          <p:cNvSpPr/>
          <p:nvPr/>
        </p:nvSpPr>
        <p:spPr>
          <a:xfrm>
            <a:off x="4651600" y="3801131"/>
            <a:ext cx="428615" cy="272119"/>
          </a:xfrm>
          <a:custGeom>
            <a:avLst/>
            <a:gdLst/>
            <a:ahLst/>
            <a:cxnLst/>
            <a:rect l="l" t="t" r="r" b="b"/>
            <a:pathLst>
              <a:path w="15586" h="9465" extrusionOk="0">
                <a:moveTo>
                  <a:pt x="11653" y="1"/>
                </a:moveTo>
                <a:cubicBezTo>
                  <a:pt x="11321" y="1"/>
                  <a:pt x="10994" y="33"/>
                  <a:pt x="10685" y="94"/>
                </a:cubicBezTo>
                <a:cubicBezTo>
                  <a:pt x="9764" y="290"/>
                  <a:pt x="8903" y="698"/>
                  <a:pt x="8170" y="1272"/>
                </a:cubicBezTo>
                <a:cubicBezTo>
                  <a:pt x="7257" y="1982"/>
                  <a:pt x="6585" y="2873"/>
                  <a:pt x="5935" y="3817"/>
                </a:cubicBezTo>
                <a:cubicBezTo>
                  <a:pt x="5424" y="4550"/>
                  <a:pt x="4738" y="5500"/>
                  <a:pt x="3777" y="5500"/>
                </a:cubicBezTo>
                <a:cubicBezTo>
                  <a:pt x="3660" y="5500"/>
                  <a:pt x="3539" y="5485"/>
                  <a:pt x="3413" y="5455"/>
                </a:cubicBezTo>
                <a:cubicBezTo>
                  <a:pt x="2862" y="5319"/>
                  <a:pt x="2386" y="4987"/>
                  <a:pt x="1888" y="4738"/>
                </a:cubicBezTo>
                <a:cubicBezTo>
                  <a:pt x="1461" y="4521"/>
                  <a:pt x="1035" y="4376"/>
                  <a:pt x="571" y="4376"/>
                </a:cubicBezTo>
                <a:cubicBezTo>
                  <a:pt x="468" y="4376"/>
                  <a:pt x="364" y="4383"/>
                  <a:pt x="257" y="4398"/>
                </a:cubicBezTo>
                <a:cubicBezTo>
                  <a:pt x="91" y="4428"/>
                  <a:pt x="0" y="4640"/>
                  <a:pt x="38" y="4791"/>
                </a:cubicBezTo>
                <a:cubicBezTo>
                  <a:pt x="76" y="4944"/>
                  <a:pt x="207" y="5016"/>
                  <a:pt x="347" y="5016"/>
                </a:cubicBezTo>
                <a:cubicBezTo>
                  <a:pt x="372" y="5016"/>
                  <a:pt x="398" y="5014"/>
                  <a:pt x="423" y="5010"/>
                </a:cubicBezTo>
                <a:lnTo>
                  <a:pt x="423" y="5017"/>
                </a:lnTo>
                <a:cubicBezTo>
                  <a:pt x="482" y="5009"/>
                  <a:pt x="541" y="5005"/>
                  <a:pt x="600" y="5005"/>
                </a:cubicBezTo>
                <a:cubicBezTo>
                  <a:pt x="1005" y="5005"/>
                  <a:pt x="1395" y="5195"/>
                  <a:pt x="1744" y="5380"/>
                </a:cubicBezTo>
                <a:cubicBezTo>
                  <a:pt x="2175" y="5606"/>
                  <a:pt x="2598" y="5863"/>
                  <a:pt x="3066" y="6014"/>
                </a:cubicBezTo>
                <a:cubicBezTo>
                  <a:pt x="3301" y="6092"/>
                  <a:pt x="3532" y="6128"/>
                  <a:pt x="3757" y="6128"/>
                </a:cubicBezTo>
                <a:cubicBezTo>
                  <a:pt x="4492" y="6128"/>
                  <a:pt x="5160" y="5742"/>
                  <a:pt x="5686" y="5176"/>
                </a:cubicBezTo>
                <a:cubicBezTo>
                  <a:pt x="6426" y="4375"/>
                  <a:pt x="6917" y="3394"/>
                  <a:pt x="7664" y="2601"/>
                </a:cubicBezTo>
                <a:cubicBezTo>
                  <a:pt x="8321" y="1899"/>
                  <a:pt x="9114" y="1295"/>
                  <a:pt x="10020" y="955"/>
                </a:cubicBezTo>
                <a:cubicBezTo>
                  <a:pt x="10553" y="742"/>
                  <a:pt x="11116" y="634"/>
                  <a:pt x="11682" y="634"/>
                </a:cubicBezTo>
                <a:cubicBezTo>
                  <a:pt x="11918" y="634"/>
                  <a:pt x="12156" y="653"/>
                  <a:pt x="12391" y="690"/>
                </a:cubicBezTo>
                <a:cubicBezTo>
                  <a:pt x="13184" y="834"/>
                  <a:pt x="14015" y="1227"/>
                  <a:pt x="14483" y="1899"/>
                </a:cubicBezTo>
                <a:cubicBezTo>
                  <a:pt x="14876" y="2457"/>
                  <a:pt x="15019" y="3258"/>
                  <a:pt x="14574" y="3832"/>
                </a:cubicBezTo>
                <a:cubicBezTo>
                  <a:pt x="14305" y="4182"/>
                  <a:pt x="13928" y="4287"/>
                  <a:pt x="13523" y="4287"/>
                </a:cubicBezTo>
                <a:cubicBezTo>
                  <a:pt x="13029" y="4287"/>
                  <a:pt x="12491" y="4131"/>
                  <a:pt x="12052" y="4073"/>
                </a:cubicBezTo>
                <a:cubicBezTo>
                  <a:pt x="11887" y="4051"/>
                  <a:pt x="11720" y="4038"/>
                  <a:pt x="11554" y="4038"/>
                </a:cubicBezTo>
                <a:cubicBezTo>
                  <a:pt x="11148" y="4038"/>
                  <a:pt x="10748" y="4119"/>
                  <a:pt x="10405" y="4360"/>
                </a:cubicBezTo>
                <a:cubicBezTo>
                  <a:pt x="9967" y="4685"/>
                  <a:pt x="9658" y="5161"/>
                  <a:pt x="9537" y="5697"/>
                </a:cubicBezTo>
                <a:cubicBezTo>
                  <a:pt x="9212" y="7048"/>
                  <a:pt x="9998" y="8272"/>
                  <a:pt x="10745" y="9329"/>
                </a:cubicBezTo>
                <a:cubicBezTo>
                  <a:pt x="10814" y="9425"/>
                  <a:pt x="10911" y="9465"/>
                  <a:pt x="11007" y="9465"/>
                </a:cubicBezTo>
                <a:cubicBezTo>
                  <a:pt x="11237" y="9465"/>
                  <a:pt x="11461" y="9238"/>
                  <a:pt x="11296" y="9004"/>
                </a:cubicBezTo>
                <a:cubicBezTo>
                  <a:pt x="10647" y="8090"/>
                  <a:pt x="9847" y="6988"/>
                  <a:pt x="10164" y="5795"/>
                </a:cubicBezTo>
                <a:cubicBezTo>
                  <a:pt x="10277" y="5364"/>
                  <a:pt x="10541" y="4942"/>
                  <a:pt x="10979" y="4760"/>
                </a:cubicBezTo>
                <a:cubicBezTo>
                  <a:pt x="11167" y="4682"/>
                  <a:pt x="11365" y="4654"/>
                  <a:pt x="11566" y="4654"/>
                </a:cubicBezTo>
                <a:cubicBezTo>
                  <a:pt x="11889" y="4654"/>
                  <a:pt x="12220" y="4727"/>
                  <a:pt x="12527" y="4783"/>
                </a:cubicBezTo>
                <a:cubicBezTo>
                  <a:pt x="12864" y="4846"/>
                  <a:pt x="13210" y="4908"/>
                  <a:pt x="13554" y="4908"/>
                </a:cubicBezTo>
                <a:cubicBezTo>
                  <a:pt x="13749" y="4908"/>
                  <a:pt x="13944" y="4888"/>
                  <a:pt x="14136" y="4836"/>
                </a:cubicBezTo>
                <a:cubicBezTo>
                  <a:pt x="14536" y="4723"/>
                  <a:pt x="14883" y="4481"/>
                  <a:pt x="15117" y="4141"/>
                </a:cubicBezTo>
                <a:cubicBezTo>
                  <a:pt x="15585" y="3492"/>
                  <a:pt x="15563" y="2616"/>
                  <a:pt x="15230" y="1921"/>
                </a:cubicBezTo>
                <a:cubicBezTo>
                  <a:pt x="14600" y="586"/>
                  <a:pt x="13079" y="1"/>
                  <a:pt x="11653" y="1"/>
                </a:cubicBezTo>
                <a:close/>
              </a:path>
            </a:pathLst>
          </a:custGeom>
          <a:solidFill>
            <a:srgbClr val="EE6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36"/>
          <p:cNvSpPr/>
          <p:nvPr/>
        </p:nvSpPr>
        <p:spPr>
          <a:xfrm>
            <a:off x="4785360" y="3921421"/>
            <a:ext cx="44385" cy="32516"/>
          </a:xfrm>
          <a:custGeom>
            <a:avLst/>
            <a:gdLst/>
            <a:ahLst/>
            <a:cxnLst/>
            <a:rect l="l" t="t" r="r" b="b"/>
            <a:pathLst>
              <a:path w="1614" h="1131" extrusionOk="0">
                <a:moveTo>
                  <a:pt x="806" y="0"/>
                </a:moveTo>
                <a:cubicBezTo>
                  <a:pt x="693" y="0"/>
                  <a:pt x="574" y="39"/>
                  <a:pt x="460" y="131"/>
                </a:cubicBezTo>
                <a:cubicBezTo>
                  <a:pt x="0" y="500"/>
                  <a:pt x="354" y="1130"/>
                  <a:pt x="808" y="1130"/>
                </a:cubicBezTo>
                <a:cubicBezTo>
                  <a:pt x="921" y="1130"/>
                  <a:pt x="1040" y="1091"/>
                  <a:pt x="1154" y="999"/>
                </a:cubicBezTo>
                <a:cubicBezTo>
                  <a:pt x="1614" y="630"/>
                  <a:pt x="1260" y="0"/>
                  <a:pt x="806" y="0"/>
                </a:cubicBezTo>
                <a:close/>
              </a:path>
            </a:pathLst>
          </a:custGeom>
          <a:solidFill>
            <a:srgbClr val="FCFCFC"/>
          </a:solidFill>
          <a:ln w="4725" cap="flat" cmpd="sng">
            <a:solidFill>
              <a:srgbClr val="2A4CA5"/>
            </a:solidFill>
            <a:prstDash val="solid"/>
            <a:miter lim="75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36"/>
          <p:cNvSpPr/>
          <p:nvPr/>
        </p:nvSpPr>
        <p:spPr>
          <a:xfrm>
            <a:off x="3743522" y="3610404"/>
            <a:ext cx="657058" cy="686895"/>
          </a:xfrm>
          <a:custGeom>
            <a:avLst/>
            <a:gdLst/>
            <a:ahLst/>
            <a:cxnLst/>
            <a:rect l="l" t="t" r="r" b="b"/>
            <a:pathLst>
              <a:path w="23893" h="23892" extrusionOk="0">
                <a:moveTo>
                  <a:pt x="11947" y="0"/>
                </a:moveTo>
                <a:cubicBezTo>
                  <a:pt x="5347" y="0"/>
                  <a:pt x="1" y="5346"/>
                  <a:pt x="1" y="11946"/>
                </a:cubicBezTo>
                <a:cubicBezTo>
                  <a:pt x="1" y="18545"/>
                  <a:pt x="5347" y="23891"/>
                  <a:pt x="11947" y="23891"/>
                </a:cubicBezTo>
                <a:cubicBezTo>
                  <a:pt x="18539" y="23891"/>
                  <a:pt x="23892" y="18545"/>
                  <a:pt x="23892" y="11946"/>
                </a:cubicBezTo>
                <a:cubicBezTo>
                  <a:pt x="23892" y="5346"/>
                  <a:pt x="18539" y="0"/>
                  <a:pt x="11947" y="0"/>
                </a:cubicBezTo>
                <a:close/>
              </a:path>
            </a:pathLst>
          </a:custGeom>
          <a:solidFill>
            <a:srgbClr val="FFDAA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6"/>
          <p:cNvSpPr/>
          <p:nvPr/>
        </p:nvSpPr>
        <p:spPr>
          <a:xfrm>
            <a:off x="3781335" y="3649906"/>
            <a:ext cx="581433" cy="607861"/>
          </a:xfrm>
          <a:custGeom>
            <a:avLst/>
            <a:gdLst/>
            <a:ahLst/>
            <a:cxnLst/>
            <a:rect l="l" t="t" r="r" b="b"/>
            <a:pathLst>
              <a:path w="21143" h="21143" extrusionOk="0">
                <a:moveTo>
                  <a:pt x="10572" y="0"/>
                </a:moveTo>
                <a:cubicBezTo>
                  <a:pt x="4727" y="0"/>
                  <a:pt x="0" y="4735"/>
                  <a:pt x="0" y="10572"/>
                </a:cubicBezTo>
                <a:cubicBezTo>
                  <a:pt x="0" y="16408"/>
                  <a:pt x="4727" y="21143"/>
                  <a:pt x="10572" y="21143"/>
                </a:cubicBezTo>
                <a:cubicBezTo>
                  <a:pt x="16408" y="21143"/>
                  <a:pt x="21143" y="16408"/>
                  <a:pt x="21143" y="10572"/>
                </a:cubicBezTo>
                <a:cubicBezTo>
                  <a:pt x="21143" y="4735"/>
                  <a:pt x="16408" y="0"/>
                  <a:pt x="10572" y="0"/>
                </a:cubicBezTo>
                <a:close/>
              </a:path>
            </a:pathLst>
          </a:custGeom>
          <a:solidFill>
            <a:srgbClr val="E1F1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6"/>
          <p:cNvSpPr/>
          <p:nvPr/>
        </p:nvSpPr>
        <p:spPr>
          <a:xfrm>
            <a:off x="3877888" y="3801103"/>
            <a:ext cx="396028" cy="356960"/>
          </a:xfrm>
          <a:custGeom>
            <a:avLst/>
            <a:gdLst/>
            <a:ahLst/>
            <a:cxnLst/>
            <a:rect l="l" t="t" r="r" b="b"/>
            <a:pathLst>
              <a:path w="14401" h="12416" extrusionOk="0">
                <a:moveTo>
                  <a:pt x="11007" y="0"/>
                </a:moveTo>
                <a:cubicBezTo>
                  <a:pt x="10867" y="0"/>
                  <a:pt x="10727" y="7"/>
                  <a:pt x="10587" y="19"/>
                </a:cubicBezTo>
                <a:cubicBezTo>
                  <a:pt x="9552" y="118"/>
                  <a:pt x="8563" y="495"/>
                  <a:pt x="7717" y="1099"/>
                </a:cubicBezTo>
                <a:cubicBezTo>
                  <a:pt x="7219" y="1454"/>
                  <a:pt x="6766" y="1862"/>
                  <a:pt x="6358" y="2322"/>
                </a:cubicBezTo>
                <a:cubicBezTo>
                  <a:pt x="5913" y="2828"/>
                  <a:pt x="5558" y="3402"/>
                  <a:pt x="5135" y="3923"/>
                </a:cubicBezTo>
                <a:cubicBezTo>
                  <a:pt x="4455" y="4746"/>
                  <a:pt x="3519" y="5562"/>
                  <a:pt x="2402" y="5637"/>
                </a:cubicBezTo>
                <a:cubicBezTo>
                  <a:pt x="2357" y="5640"/>
                  <a:pt x="2312" y="5641"/>
                  <a:pt x="2267" y="5641"/>
                </a:cubicBezTo>
                <a:cubicBezTo>
                  <a:pt x="1549" y="5641"/>
                  <a:pt x="897" y="5296"/>
                  <a:pt x="748" y="4535"/>
                </a:cubicBezTo>
                <a:cubicBezTo>
                  <a:pt x="710" y="4263"/>
                  <a:pt x="710" y="3984"/>
                  <a:pt x="748" y="3712"/>
                </a:cubicBezTo>
                <a:cubicBezTo>
                  <a:pt x="771" y="3538"/>
                  <a:pt x="589" y="3395"/>
                  <a:pt x="431" y="3395"/>
                </a:cubicBezTo>
                <a:cubicBezTo>
                  <a:pt x="242" y="3395"/>
                  <a:pt x="136" y="3546"/>
                  <a:pt x="114" y="3712"/>
                </a:cubicBezTo>
                <a:cubicBezTo>
                  <a:pt x="0" y="4633"/>
                  <a:pt x="272" y="5622"/>
                  <a:pt x="1171" y="6045"/>
                </a:cubicBezTo>
                <a:cubicBezTo>
                  <a:pt x="1506" y="6201"/>
                  <a:pt x="1862" y="6269"/>
                  <a:pt x="2219" y="6269"/>
                </a:cubicBezTo>
                <a:cubicBezTo>
                  <a:pt x="2745" y="6269"/>
                  <a:pt x="3276" y="6120"/>
                  <a:pt x="3753" y="5886"/>
                </a:cubicBezTo>
                <a:cubicBezTo>
                  <a:pt x="4916" y="5320"/>
                  <a:pt x="5633" y="4293"/>
                  <a:pt x="6389" y="3289"/>
                </a:cubicBezTo>
                <a:cubicBezTo>
                  <a:pt x="7091" y="2353"/>
                  <a:pt x="7989" y="1545"/>
                  <a:pt x="9062" y="1061"/>
                </a:cubicBezTo>
                <a:cubicBezTo>
                  <a:pt x="9664" y="788"/>
                  <a:pt x="10332" y="630"/>
                  <a:pt x="10993" y="630"/>
                </a:cubicBezTo>
                <a:cubicBezTo>
                  <a:pt x="11227" y="630"/>
                  <a:pt x="11460" y="650"/>
                  <a:pt x="11689" y="691"/>
                </a:cubicBezTo>
                <a:cubicBezTo>
                  <a:pt x="12444" y="835"/>
                  <a:pt x="13713" y="1273"/>
                  <a:pt x="13698" y="2209"/>
                </a:cubicBezTo>
                <a:cubicBezTo>
                  <a:pt x="13698" y="2655"/>
                  <a:pt x="13494" y="3085"/>
                  <a:pt x="13388" y="3508"/>
                </a:cubicBezTo>
                <a:cubicBezTo>
                  <a:pt x="13320" y="3742"/>
                  <a:pt x="13283" y="3984"/>
                  <a:pt x="13283" y="4225"/>
                </a:cubicBezTo>
                <a:cubicBezTo>
                  <a:pt x="13283" y="4550"/>
                  <a:pt x="13358" y="4882"/>
                  <a:pt x="13396" y="5214"/>
                </a:cubicBezTo>
                <a:cubicBezTo>
                  <a:pt x="13517" y="6264"/>
                  <a:pt x="13547" y="7434"/>
                  <a:pt x="13086" y="8363"/>
                </a:cubicBezTo>
                <a:cubicBezTo>
                  <a:pt x="12271" y="10024"/>
                  <a:pt x="10602" y="11112"/>
                  <a:pt x="8858" y="11587"/>
                </a:cubicBezTo>
                <a:cubicBezTo>
                  <a:pt x="8548" y="11678"/>
                  <a:pt x="8231" y="11746"/>
                  <a:pt x="7906" y="11799"/>
                </a:cubicBezTo>
                <a:cubicBezTo>
                  <a:pt x="7527" y="11870"/>
                  <a:pt x="7656" y="12416"/>
                  <a:pt x="8011" y="12416"/>
                </a:cubicBezTo>
                <a:cubicBezTo>
                  <a:pt x="8031" y="12416"/>
                  <a:pt x="8051" y="12414"/>
                  <a:pt x="8072" y="12410"/>
                </a:cubicBezTo>
                <a:cubicBezTo>
                  <a:pt x="10134" y="12056"/>
                  <a:pt x="12120" y="11036"/>
                  <a:pt x="13298" y="9262"/>
                </a:cubicBezTo>
                <a:cubicBezTo>
                  <a:pt x="13758" y="8575"/>
                  <a:pt x="14030" y="7774"/>
                  <a:pt x="14090" y="6951"/>
                </a:cubicBezTo>
                <a:cubicBezTo>
                  <a:pt x="14151" y="6189"/>
                  <a:pt x="14060" y="5426"/>
                  <a:pt x="13962" y="4678"/>
                </a:cubicBezTo>
                <a:cubicBezTo>
                  <a:pt x="13909" y="4429"/>
                  <a:pt x="13909" y="4172"/>
                  <a:pt x="13939" y="3923"/>
                </a:cubicBezTo>
                <a:cubicBezTo>
                  <a:pt x="13985" y="3682"/>
                  <a:pt x="14053" y="3448"/>
                  <a:pt x="14128" y="3213"/>
                </a:cubicBezTo>
                <a:cubicBezTo>
                  <a:pt x="14272" y="2760"/>
                  <a:pt x="14400" y="2292"/>
                  <a:pt x="14287" y="1817"/>
                </a:cubicBezTo>
                <a:cubicBezTo>
                  <a:pt x="14158" y="1250"/>
                  <a:pt x="13690" y="850"/>
                  <a:pt x="13207" y="571"/>
                </a:cubicBezTo>
                <a:cubicBezTo>
                  <a:pt x="12529" y="193"/>
                  <a:pt x="11776" y="0"/>
                  <a:pt x="11007" y="0"/>
                </a:cubicBezTo>
                <a:close/>
              </a:path>
            </a:pathLst>
          </a:custGeom>
          <a:solidFill>
            <a:srgbClr val="EE6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6"/>
          <p:cNvSpPr/>
          <p:nvPr/>
        </p:nvSpPr>
        <p:spPr>
          <a:xfrm>
            <a:off x="3988025" y="3921421"/>
            <a:ext cx="44550" cy="32516"/>
          </a:xfrm>
          <a:custGeom>
            <a:avLst/>
            <a:gdLst/>
            <a:ahLst/>
            <a:cxnLst/>
            <a:rect l="l" t="t" r="r" b="b"/>
            <a:pathLst>
              <a:path w="1620" h="1131" extrusionOk="0">
                <a:moveTo>
                  <a:pt x="812" y="0"/>
                </a:moveTo>
                <a:cubicBezTo>
                  <a:pt x="699" y="0"/>
                  <a:pt x="580" y="39"/>
                  <a:pt x="466" y="131"/>
                </a:cubicBezTo>
                <a:cubicBezTo>
                  <a:pt x="0" y="500"/>
                  <a:pt x="353" y="1130"/>
                  <a:pt x="810" y="1130"/>
                </a:cubicBezTo>
                <a:cubicBezTo>
                  <a:pt x="924" y="1130"/>
                  <a:pt x="1044" y="1091"/>
                  <a:pt x="1160" y="999"/>
                </a:cubicBezTo>
                <a:cubicBezTo>
                  <a:pt x="1620" y="630"/>
                  <a:pt x="1266" y="0"/>
                  <a:pt x="812" y="0"/>
                </a:cubicBezTo>
                <a:close/>
              </a:path>
            </a:pathLst>
          </a:custGeom>
          <a:solidFill>
            <a:srgbClr val="FCFCFC"/>
          </a:solidFill>
          <a:ln w="4725" cap="flat" cmpd="sng">
            <a:solidFill>
              <a:srgbClr val="2A4CA5"/>
            </a:solidFill>
            <a:prstDash val="solid"/>
            <a:miter lim="75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6"/>
          <p:cNvSpPr/>
          <p:nvPr/>
        </p:nvSpPr>
        <p:spPr>
          <a:xfrm>
            <a:off x="5671768" y="3610404"/>
            <a:ext cx="657057" cy="686895"/>
          </a:xfrm>
          <a:custGeom>
            <a:avLst/>
            <a:gdLst/>
            <a:ahLst/>
            <a:cxnLst/>
            <a:rect l="l" t="t" r="r" b="b"/>
            <a:pathLst>
              <a:path w="23893" h="23892" extrusionOk="0">
                <a:moveTo>
                  <a:pt x="11947" y="0"/>
                </a:moveTo>
                <a:cubicBezTo>
                  <a:pt x="5355" y="0"/>
                  <a:pt x="1" y="5346"/>
                  <a:pt x="1" y="11946"/>
                </a:cubicBezTo>
                <a:cubicBezTo>
                  <a:pt x="1" y="18545"/>
                  <a:pt x="5355" y="23891"/>
                  <a:pt x="11947" y="23891"/>
                </a:cubicBezTo>
                <a:cubicBezTo>
                  <a:pt x="18546" y="23891"/>
                  <a:pt x="23892" y="18545"/>
                  <a:pt x="23892" y="11946"/>
                </a:cubicBezTo>
                <a:cubicBezTo>
                  <a:pt x="23892" y="5346"/>
                  <a:pt x="18546" y="0"/>
                  <a:pt x="11947" y="0"/>
                </a:cubicBezTo>
                <a:close/>
              </a:path>
            </a:pathLst>
          </a:custGeom>
          <a:solidFill>
            <a:srgbClr val="FFDAA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36"/>
          <p:cNvSpPr/>
          <p:nvPr/>
        </p:nvSpPr>
        <p:spPr>
          <a:xfrm>
            <a:off x="5709580" y="3649906"/>
            <a:ext cx="581653" cy="607861"/>
          </a:xfrm>
          <a:custGeom>
            <a:avLst/>
            <a:gdLst/>
            <a:ahLst/>
            <a:cxnLst/>
            <a:rect l="l" t="t" r="r" b="b"/>
            <a:pathLst>
              <a:path w="21151" h="21143" extrusionOk="0">
                <a:moveTo>
                  <a:pt x="10572" y="0"/>
                </a:moveTo>
                <a:cubicBezTo>
                  <a:pt x="4735" y="0"/>
                  <a:pt x="0" y="4735"/>
                  <a:pt x="0" y="10572"/>
                </a:cubicBezTo>
                <a:cubicBezTo>
                  <a:pt x="0" y="16408"/>
                  <a:pt x="4735" y="21143"/>
                  <a:pt x="10572" y="21143"/>
                </a:cubicBezTo>
                <a:cubicBezTo>
                  <a:pt x="16416" y="21143"/>
                  <a:pt x="21150" y="16408"/>
                  <a:pt x="21150" y="10572"/>
                </a:cubicBezTo>
                <a:cubicBezTo>
                  <a:pt x="21150" y="4735"/>
                  <a:pt x="16416" y="0"/>
                  <a:pt x="10572" y="0"/>
                </a:cubicBezTo>
                <a:close/>
              </a:path>
            </a:pathLst>
          </a:custGeom>
          <a:solidFill>
            <a:srgbClr val="DA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36"/>
          <p:cNvSpPr/>
          <p:nvPr/>
        </p:nvSpPr>
        <p:spPr>
          <a:xfrm>
            <a:off x="5751930" y="3740843"/>
            <a:ext cx="504295" cy="393760"/>
          </a:xfrm>
          <a:custGeom>
            <a:avLst/>
            <a:gdLst/>
            <a:ahLst/>
            <a:cxnLst/>
            <a:rect l="l" t="t" r="r" b="b"/>
            <a:pathLst>
              <a:path w="18338" h="13696" extrusionOk="0">
                <a:moveTo>
                  <a:pt x="6310" y="415"/>
                </a:moveTo>
                <a:cubicBezTo>
                  <a:pt x="6819" y="415"/>
                  <a:pt x="7340" y="656"/>
                  <a:pt x="7771" y="885"/>
                </a:cubicBezTo>
                <a:cubicBezTo>
                  <a:pt x="8896" y="1481"/>
                  <a:pt x="10043" y="2221"/>
                  <a:pt x="10753" y="3308"/>
                </a:cubicBezTo>
                <a:cubicBezTo>
                  <a:pt x="11036" y="3738"/>
                  <a:pt x="11232" y="4233"/>
                  <a:pt x="11314" y="4743"/>
                </a:cubicBezTo>
                <a:lnTo>
                  <a:pt x="11314" y="4743"/>
                </a:lnTo>
                <a:cubicBezTo>
                  <a:pt x="11034" y="4705"/>
                  <a:pt x="10754" y="4674"/>
                  <a:pt x="10474" y="4645"/>
                </a:cubicBezTo>
                <a:cubicBezTo>
                  <a:pt x="9175" y="4509"/>
                  <a:pt x="7755" y="4524"/>
                  <a:pt x="6540" y="3996"/>
                </a:cubicBezTo>
                <a:cubicBezTo>
                  <a:pt x="6019" y="3769"/>
                  <a:pt x="5528" y="3429"/>
                  <a:pt x="5256" y="2916"/>
                </a:cubicBezTo>
                <a:cubicBezTo>
                  <a:pt x="5030" y="2501"/>
                  <a:pt x="4946" y="2025"/>
                  <a:pt x="5022" y="1557"/>
                </a:cubicBezTo>
                <a:cubicBezTo>
                  <a:pt x="5090" y="1126"/>
                  <a:pt x="5324" y="726"/>
                  <a:pt x="5732" y="537"/>
                </a:cubicBezTo>
                <a:cubicBezTo>
                  <a:pt x="5919" y="451"/>
                  <a:pt x="6114" y="415"/>
                  <a:pt x="6310" y="415"/>
                </a:cubicBezTo>
                <a:close/>
                <a:moveTo>
                  <a:pt x="15199" y="6363"/>
                </a:moveTo>
                <a:cubicBezTo>
                  <a:pt x="16132" y="6916"/>
                  <a:pt x="16903" y="7683"/>
                  <a:pt x="17330" y="8753"/>
                </a:cubicBezTo>
                <a:cubicBezTo>
                  <a:pt x="17723" y="9757"/>
                  <a:pt x="17640" y="10890"/>
                  <a:pt x="17088" y="11826"/>
                </a:cubicBezTo>
                <a:cubicBezTo>
                  <a:pt x="16639" y="12587"/>
                  <a:pt x="15854" y="13130"/>
                  <a:pt x="14973" y="13130"/>
                </a:cubicBezTo>
                <a:cubicBezTo>
                  <a:pt x="14832" y="13130"/>
                  <a:pt x="14689" y="13116"/>
                  <a:pt x="14544" y="13087"/>
                </a:cubicBezTo>
                <a:cubicBezTo>
                  <a:pt x="13509" y="12891"/>
                  <a:pt x="12573" y="12045"/>
                  <a:pt x="12407" y="10980"/>
                </a:cubicBezTo>
                <a:cubicBezTo>
                  <a:pt x="12203" y="9681"/>
                  <a:pt x="13109" y="8488"/>
                  <a:pt x="13962" y="7605"/>
                </a:cubicBezTo>
                <a:cubicBezTo>
                  <a:pt x="14364" y="7190"/>
                  <a:pt x="14796" y="6789"/>
                  <a:pt x="15199" y="6363"/>
                </a:cubicBezTo>
                <a:close/>
                <a:moveTo>
                  <a:pt x="6310" y="0"/>
                </a:moveTo>
                <a:cubicBezTo>
                  <a:pt x="6016" y="0"/>
                  <a:pt x="5727" y="63"/>
                  <a:pt x="5452" y="213"/>
                </a:cubicBezTo>
                <a:cubicBezTo>
                  <a:pt x="4629" y="666"/>
                  <a:pt x="4456" y="1730"/>
                  <a:pt x="4682" y="2568"/>
                </a:cubicBezTo>
                <a:cubicBezTo>
                  <a:pt x="4969" y="3626"/>
                  <a:pt x="5921" y="4245"/>
                  <a:pt x="6925" y="4547"/>
                </a:cubicBezTo>
                <a:cubicBezTo>
                  <a:pt x="8208" y="4932"/>
                  <a:pt x="9590" y="4924"/>
                  <a:pt x="10912" y="5083"/>
                </a:cubicBezTo>
                <a:cubicBezTo>
                  <a:pt x="11057" y="5100"/>
                  <a:pt x="11205" y="5120"/>
                  <a:pt x="11354" y="5141"/>
                </a:cubicBezTo>
                <a:lnTo>
                  <a:pt x="11354" y="5141"/>
                </a:lnTo>
                <a:cubicBezTo>
                  <a:pt x="11371" y="5578"/>
                  <a:pt x="11299" y="6017"/>
                  <a:pt x="11123" y="6427"/>
                </a:cubicBezTo>
                <a:cubicBezTo>
                  <a:pt x="10912" y="6925"/>
                  <a:pt x="10527" y="7326"/>
                  <a:pt x="10043" y="7552"/>
                </a:cubicBezTo>
                <a:cubicBezTo>
                  <a:pt x="9691" y="7719"/>
                  <a:pt x="9309" y="7781"/>
                  <a:pt x="8925" y="7781"/>
                </a:cubicBezTo>
                <a:cubicBezTo>
                  <a:pt x="8667" y="7781"/>
                  <a:pt x="8407" y="7753"/>
                  <a:pt x="8156" y="7711"/>
                </a:cubicBezTo>
                <a:cubicBezTo>
                  <a:pt x="6895" y="7499"/>
                  <a:pt x="5679" y="6948"/>
                  <a:pt x="4380" y="6940"/>
                </a:cubicBezTo>
                <a:cubicBezTo>
                  <a:pt x="4369" y="6940"/>
                  <a:pt x="4359" y="6940"/>
                  <a:pt x="4348" y="6940"/>
                </a:cubicBezTo>
                <a:cubicBezTo>
                  <a:pt x="3210" y="6940"/>
                  <a:pt x="2047" y="7333"/>
                  <a:pt x="1209" y="8126"/>
                </a:cubicBezTo>
                <a:cubicBezTo>
                  <a:pt x="401" y="8889"/>
                  <a:pt x="1" y="9991"/>
                  <a:pt x="129" y="11093"/>
                </a:cubicBezTo>
                <a:cubicBezTo>
                  <a:pt x="242" y="12105"/>
                  <a:pt x="816" y="13079"/>
                  <a:pt x="1783" y="13480"/>
                </a:cubicBezTo>
                <a:cubicBezTo>
                  <a:pt x="2134" y="13624"/>
                  <a:pt x="2504" y="13695"/>
                  <a:pt x="2872" y="13695"/>
                </a:cubicBezTo>
                <a:cubicBezTo>
                  <a:pt x="3445" y="13695"/>
                  <a:pt x="4014" y="13524"/>
                  <a:pt x="4501" y="13193"/>
                </a:cubicBezTo>
                <a:cubicBezTo>
                  <a:pt x="4871" y="12928"/>
                  <a:pt x="5158" y="12566"/>
                  <a:pt x="5316" y="12143"/>
                </a:cubicBezTo>
                <a:cubicBezTo>
                  <a:pt x="5376" y="11997"/>
                  <a:pt x="5256" y="11901"/>
                  <a:pt x="5132" y="11901"/>
                </a:cubicBezTo>
                <a:cubicBezTo>
                  <a:pt x="5050" y="11901"/>
                  <a:pt x="4967" y="11942"/>
                  <a:pt x="4931" y="12037"/>
                </a:cubicBezTo>
                <a:lnTo>
                  <a:pt x="4924" y="12022"/>
                </a:lnTo>
                <a:cubicBezTo>
                  <a:pt x="4600" y="12855"/>
                  <a:pt x="3700" y="13280"/>
                  <a:pt x="2845" y="13280"/>
                </a:cubicBezTo>
                <a:cubicBezTo>
                  <a:pt x="2762" y="13280"/>
                  <a:pt x="2680" y="13276"/>
                  <a:pt x="2598" y="13268"/>
                </a:cubicBezTo>
                <a:cubicBezTo>
                  <a:pt x="1518" y="13170"/>
                  <a:pt x="763" y="12317"/>
                  <a:pt x="552" y="11290"/>
                </a:cubicBezTo>
                <a:cubicBezTo>
                  <a:pt x="340" y="10187"/>
                  <a:pt x="726" y="9062"/>
                  <a:pt x="1564" y="8330"/>
                </a:cubicBezTo>
                <a:cubicBezTo>
                  <a:pt x="2321" y="7655"/>
                  <a:pt x="3346" y="7329"/>
                  <a:pt x="4350" y="7329"/>
                </a:cubicBezTo>
                <a:cubicBezTo>
                  <a:pt x="4538" y="7329"/>
                  <a:pt x="4725" y="7341"/>
                  <a:pt x="4909" y="7363"/>
                </a:cubicBezTo>
                <a:cubicBezTo>
                  <a:pt x="6200" y="7522"/>
                  <a:pt x="7416" y="8111"/>
                  <a:pt x="8730" y="8171"/>
                </a:cubicBezTo>
                <a:cubicBezTo>
                  <a:pt x="8785" y="8174"/>
                  <a:pt x="8840" y="8175"/>
                  <a:pt x="8894" y="8175"/>
                </a:cubicBezTo>
                <a:cubicBezTo>
                  <a:pt x="9938" y="8175"/>
                  <a:pt x="10929" y="7697"/>
                  <a:pt x="11410" y="6729"/>
                </a:cubicBezTo>
                <a:cubicBezTo>
                  <a:pt x="11644" y="6257"/>
                  <a:pt x="11753" y="5731"/>
                  <a:pt x="11751" y="5204"/>
                </a:cubicBezTo>
                <a:lnTo>
                  <a:pt x="11751" y="5204"/>
                </a:lnTo>
                <a:cubicBezTo>
                  <a:pt x="12800" y="5382"/>
                  <a:pt x="13888" y="5676"/>
                  <a:pt x="14842" y="6167"/>
                </a:cubicBezTo>
                <a:lnTo>
                  <a:pt x="14842" y="6167"/>
                </a:lnTo>
                <a:cubicBezTo>
                  <a:pt x="14592" y="6424"/>
                  <a:pt x="14335" y="6670"/>
                  <a:pt x="14091" y="6910"/>
                </a:cubicBezTo>
                <a:cubicBezTo>
                  <a:pt x="13200" y="7794"/>
                  <a:pt x="12256" y="8806"/>
                  <a:pt x="12037" y="10089"/>
                </a:cubicBezTo>
                <a:cubicBezTo>
                  <a:pt x="11848" y="11199"/>
                  <a:pt x="12301" y="12249"/>
                  <a:pt x="13192" y="12921"/>
                </a:cubicBezTo>
                <a:cubicBezTo>
                  <a:pt x="13720" y="13312"/>
                  <a:pt x="14351" y="13530"/>
                  <a:pt x="14984" y="13530"/>
                </a:cubicBezTo>
                <a:cubicBezTo>
                  <a:pt x="15365" y="13530"/>
                  <a:pt x="15746" y="13451"/>
                  <a:pt x="16107" y="13283"/>
                </a:cubicBezTo>
                <a:cubicBezTo>
                  <a:pt x="17043" y="12845"/>
                  <a:pt x="17655" y="11894"/>
                  <a:pt x="17881" y="10920"/>
                </a:cubicBezTo>
                <a:cubicBezTo>
                  <a:pt x="18337" y="8896"/>
                  <a:pt x="17104" y="7123"/>
                  <a:pt x="15465" y="6072"/>
                </a:cubicBezTo>
                <a:lnTo>
                  <a:pt x="15465" y="6072"/>
                </a:lnTo>
                <a:cubicBezTo>
                  <a:pt x="15842" y="5643"/>
                  <a:pt x="16178" y="5182"/>
                  <a:pt x="16416" y="4653"/>
                </a:cubicBezTo>
                <a:cubicBezTo>
                  <a:pt x="16824" y="3754"/>
                  <a:pt x="16847" y="2621"/>
                  <a:pt x="16318" y="1753"/>
                </a:cubicBezTo>
                <a:cubicBezTo>
                  <a:pt x="16077" y="1368"/>
                  <a:pt x="15722" y="1066"/>
                  <a:pt x="15291" y="907"/>
                </a:cubicBezTo>
                <a:cubicBezTo>
                  <a:pt x="15265" y="896"/>
                  <a:pt x="15240" y="892"/>
                  <a:pt x="15217" y="892"/>
                </a:cubicBezTo>
                <a:cubicBezTo>
                  <a:pt x="15031" y="892"/>
                  <a:pt x="14970" y="1212"/>
                  <a:pt x="15186" y="1292"/>
                </a:cubicBezTo>
                <a:cubicBezTo>
                  <a:pt x="16167" y="1670"/>
                  <a:pt x="16454" y="2901"/>
                  <a:pt x="16265" y="3845"/>
                </a:cubicBezTo>
                <a:cubicBezTo>
                  <a:pt x="16112" y="4620"/>
                  <a:pt x="15656" y="5276"/>
                  <a:pt x="15123" y="5866"/>
                </a:cubicBezTo>
                <a:lnTo>
                  <a:pt x="15123" y="5866"/>
                </a:lnTo>
                <a:cubicBezTo>
                  <a:pt x="14943" y="5765"/>
                  <a:pt x="14760" y="5672"/>
                  <a:pt x="14574" y="5589"/>
                </a:cubicBezTo>
                <a:cubicBezTo>
                  <a:pt x="13669" y="5181"/>
                  <a:pt x="12704" y="4952"/>
                  <a:pt x="11727" y="4802"/>
                </a:cubicBezTo>
                <a:lnTo>
                  <a:pt x="11727" y="4802"/>
                </a:lnTo>
                <a:cubicBezTo>
                  <a:pt x="11685" y="4427"/>
                  <a:pt x="11588" y="4059"/>
                  <a:pt x="11440" y="3716"/>
                </a:cubicBezTo>
                <a:cubicBezTo>
                  <a:pt x="10957" y="2606"/>
                  <a:pt x="9991" y="1776"/>
                  <a:pt x="8994" y="1134"/>
                </a:cubicBezTo>
                <a:cubicBezTo>
                  <a:pt x="8261" y="655"/>
                  <a:pt x="7260" y="0"/>
                  <a:pt x="6310" y="0"/>
                </a:cubicBezTo>
                <a:close/>
              </a:path>
            </a:pathLst>
          </a:custGeom>
          <a:solidFill>
            <a:srgbClr val="EE6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6"/>
          <p:cNvSpPr/>
          <p:nvPr/>
        </p:nvSpPr>
        <p:spPr>
          <a:xfrm>
            <a:off x="5879145" y="4067500"/>
            <a:ext cx="34045" cy="24955"/>
          </a:xfrm>
          <a:custGeom>
            <a:avLst/>
            <a:gdLst/>
            <a:ahLst/>
            <a:cxnLst/>
            <a:rect l="l" t="t" r="r" b="b"/>
            <a:pathLst>
              <a:path w="1238" h="868" extrusionOk="0">
                <a:moveTo>
                  <a:pt x="617" y="0"/>
                </a:moveTo>
                <a:cubicBezTo>
                  <a:pt x="530" y="0"/>
                  <a:pt x="438" y="30"/>
                  <a:pt x="351" y="101"/>
                </a:cubicBezTo>
                <a:cubicBezTo>
                  <a:pt x="0" y="385"/>
                  <a:pt x="273" y="867"/>
                  <a:pt x="621" y="867"/>
                </a:cubicBezTo>
                <a:cubicBezTo>
                  <a:pt x="708" y="867"/>
                  <a:pt x="799" y="837"/>
                  <a:pt x="887" y="766"/>
                </a:cubicBezTo>
                <a:cubicBezTo>
                  <a:pt x="1237" y="482"/>
                  <a:pt x="964" y="0"/>
                  <a:pt x="617" y="0"/>
                </a:cubicBezTo>
                <a:close/>
              </a:path>
            </a:pathLst>
          </a:custGeom>
          <a:solidFill>
            <a:srgbClr val="FCFCFC"/>
          </a:solidFill>
          <a:ln w="3575" cap="flat" cmpd="sng">
            <a:solidFill>
              <a:srgbClr val="2A4CA5"/>
            </a:solidFill>
            <a:prstDash val="solid"/>
            <a:miter lim="75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6"/>
          <p:cNvSpPr/>
          <p:nvPr/>
        </p:nvSpPr>
        <p:spPr>
          <a:xfrm>
            <a:off x="6464592" y="3610404"/>
            <a:ext cx="657030" cy="686895"/>
          </a:xfrm>
          <a:custGeom>
            <a:avLst/>
            <a:gdLst/>
            <a:ahLst/>
            <a:cxnLst/>
            <a:rect l="l" t="t" r="r" b="b"/>
            <a:pathLst>
              <a:path w="23892" h="23892" extrusionOk="0">
                <a:moveTo>
                  <a:pt x="11946" y="0"/>
                </a:moveTo>
                <a:cubicBezTo>
                  <a:pt x="5354" y="0"/>
                  <a:pt x="0" y="5346"/>
                  <a:pt x="0" y="11946"/>
                </a:cubicBezTo>
                <a:cubicBezTo>
                  <a:pt x="0" y="18545"/>
                  <a:pt x="5354" y="23891"/>
                  <a:pt x="11946" y="23891"/>
                </a:cubicBezTo>
                <a:cubicBezTo>
                  <a:pt x="18546" y="23891"/>
                  <a:pt x="23892" y="18545"/>
                  <a:pt x="23892" y="11946"/>
                </a:cubicBezTo>
                <a:cubicBezTo>
                  <a:pt x="23892" y="5346"/>
                  <a:pt x="18546" y="0"/>
                  <a:pt x="11946" y="0"/>
                </a:cubicBezTo>
                <a:close/>
              </a:path>
            </a:pathLst>
          </a:custGeom>
          <a:solidFill>
            <a:srgbClr val="FFDAA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6"/>
          <p:cNvSpPr/>
          <p:nvPr/>
        </p:nvSpPr>
        <p:spPr>
          <a:xfrm>
            <a:off x="6502378" y="3649906"/>
            <a:ext cx="581653" cy="607861"/>
          </a:xfrm>
          <a:custGeom>
            <a:avLst/>
            <a:gdLst/>
            <a:ahLst/>
            <a:cxnLst/>
            <a:rect l="l" t="t" r="r" b="b"/>
            <a:pathLst>
              <a:path w="21151" h="21143" extrusionOk="0">
                <a:moveTo>
                  <a:pt x="10572" y="0"/>
                </a:moveTo>
                <a:cubicBezTo>
                  <a:pt x="4735" y="0"/>
                  <a:pt x="1" y="4735"/>
                  <a:pt x="1" y="10572"/>
                </a:cubicBezTo>
                <a:cubicBezTo>
                  <a:pt x="1" y="16408"/>
                  <a:pt x="4735" y="21143"/>
                  <a:pt x="10572" y="21143"/>
                </a:cubicBezTo>
                <a:cubicBezTo>
                  <a:pt x="16416" y="21143"/>
                  <a:pt x="21151" y="16408"/>
                  <a:pt x="21151" y="10572"/>
                </a:cubicBezTo>
                <a:cubicBezTo>
                  <a:pt x="21151" y="4735"/>
                  <a:pt x="16416" y="0"/>
                  <a:pt x="10572" y="0"/>
                </a:cubicBezTo>
                <a:close/>
              </a:path>
            </a:pathLst>
          </a:custGeom>
          <a:solidFill>
            <a:srgbClr val="DA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36"/>
          <p:cNvSpPr/>
          <p:nvPr/>
        </p:nvSpPr>
        <p:spPr>
          <a:xfrm>
            <a:off x="6589388" y="3695446"/>
            <a:ext cx="399768" cy="499042"/>
          </a:xfrm>
          <a:custGeom>
            <a:avLst/>
            <a:gdLst/>
            <a:ahLst/>
            <a:cxnLst/>
            <a:rect l="l" t="t" r="r" b="b"/>
            <a:pathLst>
              <a:path w="14537" h="17358" extrusionOk="0">
                <a:moveTo>
                  <a:pt x="11500" y="402"/>
                </a:moveTo>
                <a:cubicBezTo>
                  <a:pt x="11523" y="402"/>
                  <a:pt x="11546" y="402"/>
                  <a:pt x="11569" y="402"/>
                </a:cubicBezTo>
                <a:cubicBezTo>
                  <a:pt x="12535" y="417"/>
                  <a:pt x="13343" y="908"/>
                  <a:pt x="13615" y="1860"/>
                </a:cubicBezTo>
                <a:cubicBezTo>
                  <a:pt x="13804" y="2532"/>
                  <a:pt x="13758" y="3249"/>
                  <a:pt x="13381" y="3845"/>
                </a:cubicBezTo>
                <a:cubicBezTo>
                  <a:pt x="13003" y="4442"/>
                  <a:pt x="12392" y="4850"/>
                  <a:pt x="11757" y="5137"/>
                </a:cubicBezTo>
                <a:cubicBezTo>
                  <a:pt x="10721" y="5601"/>
                  <a:pt x="9548" y="5797"/>
                  <a:pt x="8386" y="5797"/>
                </a:cubicBezTo>
                <a:cubicBezTo>
                  <a:pt x="7754" y="5797"/>
                  <a:pt x="7126" y="5739"/>
                  <a:pt x="6525" y="5635"/>
                </a:cubicBezTo>
                <a:cubicBezTo>
                  <a:pt x="5687" y="5493"/>
                  <a:pt x="4793" y="5239"/>
                  <a:pt x="4007" y="4817"/>
                </a:cubicBezTo>
                <a:lnTo>
                  <a:pt x="4007" y="4817"/>
                </a:lnTo>
                <a:cubicBezTo>
                  <a:pt x="4497" y="4365"/>
                  <a:pt x="4998" y="3922"/>
                  <a:pt x="5490" y="3475"/>
                </a:cubicBezTo>
                <a:cubicBezTo>
                  <a:pt x="6192" y="2834"/>
                  <a:pt x="6947" y="2252"/>
                  <a:pt x="7748" y="1746"/>
                </a:cubicBezTo>
                <a:cubicBezTo>
                  <a:pt x="8854" y="1048"/>
                  <a:pt x="10165" y="402"/>
                  <a:pt x="11500" y="402"/>
                </a:cubicBezTo>
                <a:close/>
                <a:moveTo>
                  <a:pt x="11513" y="0"/>
                </a:moveTo>
                <a:cubicBezTo>
                  <a:pt x="10976" y="0"/>
                  <a:pt x="10429" y="111"/>
                  <a:pt x="9938" y="259"/>
                </a:cubicBezTo>
                <a:cubicBezTo>
                  <a:pt x="8276" y="772"/>
                  <a:pt x="6789" y="1807"/>
                  <a:pt x="5490" y="2939"/>
                </a:cubicBezTo>
                <a:cubicBezTo>
                  <a:pt x="4867" y="3477"/>
                  <a:pt x="4232" y="4021"/>
                  <a:pt x="3622" y="4590"/>
                </a:cubicBezTo>
                <a:lnTo>
                  <a:pt x="3622" y="4590"/>
                </a:lnTo>
                <a:cubicBezTo>
                  <a:pt x="3068" y="4234"/>
                  <a:pt x="2588" y="3779"/>
                  <a:pt x="2251" y="3204"/>
                </a:cubicBezTo>
                <a:cubicBezTo>
                  <a:pt x="2062" y="2886"/>
                  <a:pt x="1934" y="2532"/>
                  <a:pt x="1858" y="2169"/>
                </a:cubicBezTo>
                <a:cubicBezTo>
                  <a:pt x="1840" y="2067"/>
                  <a:pt x="1767" y="2024"/>
                  <a:pt x="1690" y="2024"/>
                </a:cubicBezTo>
                <a:cubicBezTo>
                  <a:pt x="1571" y="2024"/>
                  <a:pt x="1441" y="2125"/>
                  <a:pt x="1473" y="2275"/>
                </a:cubicBezTo>
                <a:cubicBezTo>
                  <a:pt x="1695" y="3403"/>
                  <a:pt x="2419" y="4255"/>
                  <a:pt x="3331" y="4865"/>
                </a:cubicBezTo>
                <a:lnTo>
                  <a:pt x="3331" y="4865"/>
                </a:lnTo>
                <a:cubicBezTo>
                  <a:pt x="2694" y="5477"/>
                  <a:pt x="2090" y="6121"/>
                  <a:pt x="1564" y="6820"/>
                </a:cubicBezTo>
                <a:cubicBezTo>
                  <a:pt x="733" y="7930"/>
                  <a:pt x="1" y="9418"/>
                  <a:pt x="386" y="10838"/>
                </a:cubicBezTo>
                <a:cubicBezTo>
                  <a:pt x="665" y="11880"/>
                  <a:pt x="1496" y="12808"/>
                  <a:pt x="2545" y="13095"/>
                </a:cubicBezTo>
                <a:cubicBezTo>
                  <a:pt x="2759" y="13155"/>
                  <a:pt x="2969" y="13184"/>
                  <a:pt x="3173" y="13184"/>
                </a:cubicBezTo>
                <a:cubicBezTo>
                  <a:pt x="4121" y="13184"/>
                  <a:pt x="4941" y="12574"/>
                  <a:pt x="5445" y="11729"/>
                </a:cubicBezTo>
                <a:cubicBezTo>
                  <a:pt x="5792" y="11147"/>
                  <a:pt x="6102" y="10573"/>
                  <a:pt x="6532" y="10037"/>
                </a:cubicBezTo>
                <a:cubicBezTo>
                  <a:pt x="6970" y="9509"/>
                  <a:pt x="7461" y="9003"/>
                  <a:pt x="8035" y="8625"/>
                </a:cubicBezTo>
                <a:cubicBezTo>
                  <a:pt x="8360" y="8410"/>
                  <a:pt x="8765" y="8200"/>
                  <a:pt x="9169" y="8200"/>
                </a:cubicBezTo>
                <a:cubicBezTo>
                  <a:pt x="9290" y="8200"/>
                  <a:pt x="9411" y="8219"/>
                  <a:pt x="9530" y="8263"/>
                </a:cubicBezTo>
                <a:cubicBezTo>
                  <a:pt x="9968" y="8414"/>
                  <a:pt x="10285" y="8882"/>
                  <a:pt x="10360" y="9327"/>
                </a:cubicBezTo>
                <a:cubicBezTo>
                  <a:pt x="10504" y="10173"/>
                  <a:pt x="9855" y="10996"/>
                  <a:pt x="9394" y="11630"/>
                </a:cubicBezTo>
                <a:cubicBezTo>
                  <a:pt x="8843" y="12378"/>
                  <a:pt x="8186" y="13141"/>
                  <a:pt x="7952" y="14054"/>
                </a:cubicBezTo>
                <a:cubicBezTo>
                  <a:pt x="7687" y="15096"/>
                  <a:pt x="8224" y="15965"/>
                  <a:pt x="9024" y="16584"/>
                </a:cubicBezTo>
                <a:cubicBezTo>
                  <a:pt x="9665" y="17080"/>
                  <a:pt x="10478" y="17358"/>
                  <a:pt x="11286" y="17358"/>
                </a:cubicBezTo>
                <a:cubicBezTo>
                  <a:pt x="11906" y="17358"/>
                  <a:pt x="12522" y="17194"/>
                  <a:pt x="13056" y="16841"/>
                </a:cubicBezTo>
                <a:cubicBezTo>
                  <a:pt x="14196" y="16085"/>
                  <a:pt x="14536" y="14598"/>
                  <a:pt x="13977" y="13367"/>
                </a:cubicBezTo>
                <a:cubicBezTo>
                  <a:pt x="13728" y="12808"/>
                  <a:pt x="13268" y="12370"/>
                  <a:pt x="12694" y="12144"/>
                </a:cubicBezTo>
                <a:cubicBezTo>
                  <a:pt x="12667" y="12133"/>
                  <a:pt x="12642" y="12128"/>
                  <a:pt x="12619" y="12128"/>
                </a:cubicBezTo>
                <a:cubicBezTo>
                  <a:pt x="12433" y="12128"/>
                  <a:pt x="12373" y="12448"/>
                  <a:pt x="12588" y="12529"/>
                </a:cubicBezTo>
                <a:lnTo>
                  <a:pt x="12588" y="12537"/>
                </a:lnTo>
                <a:cubicBezTo>
                  <a:pt x="13758" y="12990"/>
                  <a:pt x="14143" y="14568"/>
                  <a:pt x="13622" y="15632"/>
                </a:cubicBezTo>
                <a:cubicBezTo>
                  <a:pt x="13183" y="16538"/>
                  <a:pt x="12212" y="16957"/>
                  <a:pt x="11244" y="16957"/>
                </a:cubicBezTo>
                <a:cubicBezTo>
                  <a:pt x="10832" y="16957"/>
                  <a:pt x="10420" y="16881"/>
                  <a:pt x="10051" y="16735"/>
                </a:cubicBezTo>
                <a:cubicBezTo>
                  <a:pt x="9167" y="16372"/>
                  <a:pt x="8186" y="15504"/>
                  <a:pt x="8291" y="14454"/>
                </a:cubicBezTo>
                <a:cubicBezTo>
                  <a:pt x="8375" y="13609"/>
                  <a:pt x="8986" y="12861"/>
                  <a:pt x="9469" y="12204"/>
                </a:cubicBezTo>
                <a:cubicBezTo>
                  <a:pt x="9968" y="11532"/>
                  <a:pt x="10572" y="10807"/>
                  <a:pt x="10738" y="9969"/>
                </a:cubicBezTo>
                <a:cubicBezTo>
                  <a:pt x="10912" y="9124"/>
                  <a:pt x="10466" y="8112"/>
                  <a:pt x="9583" y="7855"/>
                </a:cubicBezTo>
                <a:cubicBezTo>
                  <a:pt x="9442" y="7815"/>
                  <a:pt x="9301" y="7797"/>
                  <a:pt x="9160" y="7797"/>
                </a:cubicBezTo>
                <a:cubicBezTo>
                  <a:pt x="8200" y="7797"/>
                  <a:pt x="7267" y="8643"/>
                  <a:pt x="6668" y="9282"/>
                </a:cubicBezTo>
                <a:cubicBezTo>
                  <a:pt x="6223" y="9758"/>
                  <a:pt x="5830" y="10271"/>
                  <a:pt x="5498" y="10822"/>
                </a:cubicBezTo>
                <a:cubicBezTo>
                  <a:pt x="5165" y="11366"/>
                  <a:pt x="4916" y="11948"/>
                  <a:pt x="4403" y="12355"/>
                </a:cubicBezTo>
                <a:cubicBezTo>
                  <a:pt x="4041" y="12644"/>
                  <a:pt x="3624" y="12775"/>
                  <a:pt x="3205" y="12775"/>
                </a:cubicBezTo>
                <a:cubicBezTo>
                  <a:pt x="2670" y="12775"/>
                  <a:pt x="2131" y="12562"/>
                  <a:pt x="1700" y="12189"/>
                </a:cubicBezTo>
                <a:cubicBezTo>
                  <a:pt x="831" y="11442"/>
                  <a:pt x="514" y="10317"/>
                  <a:pt x="801" y="9214"/>
                </a:cubicBezTo>
                <a:cubicBezTo>
                  <a:pt x="1216" y="7636"/>
                  <a:pt x="2372" y="6375"/>
                  <a:pt x="3519" y="5273"/>
                </a:cubicBezTo>
                <a:cubicBezTo>
                  <a:pt x="3581" y="5214"/>
                  <a:pt x="3643" y="5155"/>
                  <a:pt x="3706" y="5096"/>
                </a:cubicBezTo>
                <a:lnTo>
                  <a:pt x="3706" y="5096"/>
                </a:lnTo>
                <a:cubicBezTo>
                  <a:pt x="4151" y="5351"/>
                  <a:pt x="4628" y="5554"/>
                  <a:pt x="5105" y="5710"/>
                </a:cubicBezTo>
                <a:cubicBezTo>
                  <a:pt x="6132" y="6038"/>
                  <a:pt x="7198" y="6201"/>
                  <a:pt x="8266" y="6201"/>
                </a:cubicBezTo>
                <a:cubicBezTo>
                  <a:pt x="9144" y="6201"/>
                  <a:pt x="10023" y="6091"/>
                  <a:pt x="10881" y="5869"/>
                </a:cubicBezTo>
                <a:cubicBezTo>
                  <a:pt x="12346" y="5476"/>
                  <a:pt x="13962" y="4563"/>
                  <a:pt x="14121" y="2886"/>
                </a:cubicBezTo>
                <a:cubicBezTo>
                  <a:pt x="14204" y="2003"/>
                  <a:pt x="13879" y="1021"/>
                  <a:pt x="13147" y="485"/>
                </a:cubicBezTo>
                <a:cubicBezTo>
                  <a:pt x="12670" y="131"/>
                  <a:pt x="12098" y="0"/>
                  <a:pt x="11513" y="0"/>
                </a:cubicBezTo>
                <a:close/>
              </a:path>
            </a:pathLst>
          </a:custGeom>
          <a:solidFill>
            <a:srgbClr val="EE6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36"/>
          <p:cNvSpPr/>
          <p:nvPr/>
        </p:nvSpPr>
        <p:spPr>
          <a:xfrm>
            <a:off x="6919690" y="4034064"/>
            <a:ext cx="33825" cy="24754"/>
          </a:xfrm>
          <a:custGeom>
            <a:avLst/>
            <a:gdLst/>
            <a:ahLst/>
            <a:cxnLst/>
            <a:rect l="l" t="t" r="r" b="b"/>
            <a:pathLst>
              <a:path w="1230" h="861" extrusionOk="0">
                <a:moveTo>
                  <a:pt x="616" y="0"/>
                </a:moveTo>
                <a:cubicBezTo>
                  <a:pt x="530" y="0"/>
                  <a:pt x="438" y="30"/>
                  <a:pt x="350" y="102"/>
                </a:cubicBezTo>
                <a:cubicBezTo>
                  <a:pt x="1" y="385"/>
                  <a:pt x="267" y="861"/>
                  <a:pt x="611" y="861"/>
                </a:cubicBezTo>
                <a:cubicBezTo>
                  <a:pt x="699" y="861"/>
                  <a:pt x="791" y="830"/>
                  <a:pt x="879" y="759"/>
                </a:cubicBezTo>
                <a:cubicBezTo>
                  <a:pt x="1229" y="481"/>
                  <a:pt x="961" y="0"/>
                  <a:pt x="616" y="0"/>
                </a:cubicBezTo>
                <a:close/>
              </a:path>
            </a:pathLst>
          </a:custGeom>
          <a:solidFill>
            <a:srgbClr val="FCFCFC"/>
          </a:solidFill>
          <a:ln w="3575" cap="flat" cmpd="sng">
            <a:solidFill>
              <a:srgbClr val="2A4CA5"/>
            </a:solidFill>
            <a:prstDash val="solid"/>
            <a:miter lim="75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36"/>
          <p:cNvSpPr/>
          <p:nvPr/>
        </p:nvSpPr>
        <p:spPr>
          <a:xfrm>
            <a:off x="3419820" y="3953823"/>
            <a:ext cx="188980" cy="29"/>
          </a:xfrm>
          <a:custGeom>
            <a:avLst/>
            <a:gdLst/>
            <a:ahLst/>
            <a:cxnLst/>
            <a:rect l="l" t="t" r="r" b="b"/>
            <a:pathLst>
              <a:path w="6872" h="1" extrusionOk="0">
                <a:moveTo>
                  <a:pt x="0" y="1"/>
                </a:moveTo>
                <a:lnTo>
                  <a:pt x="6871" y="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36"/>
          <p:cNvSpPr/>
          <p:nvPr/>
        </p:nvSpPr>
        <p:spPr>
          <a:xfrm>
            <a:off x="3419820" y="3917569"/>
            <a:ext cx="188980" cy="72536"/>
          </a:xfrm>
          <a:custGeom>
            <a:avLst/>
            <a:gdLst/>
            <a:ahLst/>
            <a:cxnLst/>
            <a:rect l="l" t="t" r="r" b="b"/>
            <a:pathLst>
              <a:path w="6872" h="2523" extrusionOk="0">
                <a:moveTo>
                  <a:pt x="4689" y="1"/>
                </a:moveTo>
                <a:lnTo>
                  <a:pt x="4689" y="1111"/>
                </a:lnTo>
                <a:lnTo>
                  <a:pt x="0" y="1111"/>
                </a:lnTo>
                <a:lnTo>
                  <a:pt x="0" y="1413"/>
                </a:lnTo>
                <a:lnTo>
                  <a:pt x="4689" y="1413"/>
                </a:lnTo>
                <a:lnTo>
                  <a:pt x="4689" y="2523"/>
                </a:lnTo>
                <a:lnTo>
                  <a:pt x="6871" y="1262"/>
                </a:lnTo>
                <a:lnTo>
                  <a:pt x="46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36"/>
          <p:cNvSpPr/>
          <p:nvPr/>
        </p:nvSpPr>
        <p:spPr>
          <a:xfrm>
            <a:off x="5332885" y="3954053"/>
            <a:ext cx="189007" cy="29"/>
          </a:xfrm>
          <a:custGeom>
            <a:avLst/>
            <a:gdLst/>
            <a:ahLst/>
            <a:cxnLst/>
            <a:rect l="l" t="t" r="r" b="b"/>
            <a:pathLst>
              <a:path w="6873" h="1" extrusionOk="0">
                <a:moveTo>
                  <a:pt x="1" y="0"/>
                </a:moveTo>
                <a:lnTo>
                  <a:pt x="6872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36"/>
          <p:cNvSpPr/>
          <p:nvPr/>
        </p:nvSpPr>
        <p:spPr>
          <a:xfrm>
            <a:off x="5332885" y="3918000"/>
            <a:ext cx="189007" cy="72335"/>
          </a:xfrm>
          <a:custGeom>
            <a:avLst/>
            <a:gdLst/>
            <a:ahLst/>
            <a:cxnLst/>
            <a:rect l="l" t="t" r="r" b="b"/>
            <a:pathLst>
              <a:path w="6873" h="2516" extrusionOk="0">
                <a:moveTo>
                  <a:pt x="4690" y="1"/>
                </a:moveTo>
                <a:lnTo>
                  <a:pt x="4690" y="1103"/>
                </a:lnTo>
                <a:lnTo>
                  <a:pt x="1" y="1103"/>
                </a:lnTo>
                <a:lnTo>
                  <a:pt x="1" y="1405"/>
                </a:lnTo>
                <a:lnTo>
                  <a:pt x="4690" y="1405"/>
                </a:lnTo>
                <a:lnTo>
                  <a:pt x="4690" y="2515"/>
                </a:lnTo>
                <a:lnTo>
                  <a:pt x="6872" y="1254"/>
                </a:lnTo>
                <a:lnTo>
                  <a:pt x="46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36"/>
          <p:cNvSpPr/>
          <p:nvPr/>
        </p:nvSpPr>
        <p:spPr>
          <a:xfrm>
            <a:off x="1555320" y="3866566"/>
            <a:ext cx="1149775" cy="322172"/>
          </a:xfrm>
          <a:custGeom>
            <a:avLst/>
            <a:gdLst/>
            <a:ahLst/>
            <a:cxnLst/>
            <a:rect l="l" t="t" r="r" b="b"/>
            <a:pathLst>
              <a:path w="41810" h="11206" fill="none" extrusionOk="0">
                <a:moveTo>
                  <a:pt x="41810" y="0"/>
                </a:moveTo>
                <a:lnTo>
                  <a:pt x="3519" y="113"/>
                </a:lnTo>
                <a:lnTo>
                  <a:pt x="0" y="4002"/>
                </a:lnTo>
                <a:lnTo>
                  <a:pt x="0" y="11206"/>
                </a:lnTo>
                <a:lnTo>
                  <a:pt x="22434" y="11206"/>
                </a:lnTo>
              </a:path>
            </a:pathLst>
          </a:custGeom>
          <a:noFill/>
          <a:ln w="9525" cap="rnd" cmpd="sng">
            <a:solidFill>
              <a:srgbClr val="2A4CA5"/>
            </a:solidFill>
            <a:prstDash val="solid"/>
            <a:miter lim="75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36"/>
          <p:cNvSpPr/>
          <p:nvPr/>
        </p:nvSpPr>
        <p:spPr>
          <a:xfrm>
            <a:off x="1499660" y="4059536"/>
            <a:ext cx="55688" cy="29"/>
          </a:xfrm>
          <a:custGeom>
            <a:avLst/>
            <a:gdLst/>
            <a:ahLst/>
            <a:cxnLst/>
            <a:rect l="l" t="t" r="r" b="b"/>
            <a:pathLst>
              <a:path w="2025" h="1" fill="none" extrusionOk="0">
                <a:moveTo>
                  <a:pt x="2024" y="1"/>
                </a:moveTo>
                <a:lnTo>
                  <a:pt x="1" y="1"/>
                </a:lnTo>
              </a:path>
            </a:pathLst>
          </a:custGeom>
          <a:noFill/>
          <a:ln w="9525" cap="rnd" cmpd="sng">
            <a:solidFill>
              <a:srgbClr val="2A4CA5"/>
            </a:solidFill>
            <a:prstDash val="solid"/>
            <a:miter lim="755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6"/>
          <p:cNvSpPr txBox="1"/>
          <p:nvPr/>
        </p:nvSpPr>
        <p:spPr>
          <a:xfrm>
            <a:off x="272021" y="3873979"/>
            <a:ext cx="1239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DUPLICATE</a:t>
            </a:r>
            <a:endParaRPr sz="800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CHROMOSOME</a:t>
            </a:r>
            <a:endParaRPr sz="800" dirty="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0" name="Google Shape;113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0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cell cycle is controlled by </a:t>
            </a:r>
            <a:r>
              <a:rPr lang="en" b="1">
                <a:solidFill>
                  <a:srgbClr val="CCCCCC"/>
                </a:solidFill>
              </a:rPr>
              <a:t>genes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When cells have divided sufficiently for growth and repair, genes </a:t>
            </a:r>
            <a:r>
              <a:rPr lang="en" b="1">
                <a:solidFill>
                  <a:srgbClr val="CCCCCC"/>
                </a:solidFill>
              </a:rPr>
              <a:t>usually </a:t>
            </a:r>
            <a:r>
              <a:rPr lang="en">
                <a:solidFill>
                  <a:srgbClr val="CCCCCC"/>
                </a:solidFill>
              </a:rPr>
              <a:t>signal them to stop.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If a </a:t>
            </a:r>
            <a:r>
              <a:rPr lang="en" b="1">
                <a:solidFill>
                  <a:srgbClr val="CCCCCC"/>
                </a:solidFill>
              </a:rPr>
              <a:t>mutation </a:t>
            </a:r>
            <a:r>
              <a:rPr lang="en">
                <a:solidFill>
                  <a:srgbClr val="CCCCCC"/>
                </a:solidFill>
              </a:rPr>
              <a:t>occurs in a gene that controls cell division, the cell can divide </a:t>
            </a:r>
            <a:r>
              <a:rPr lang="en" b="1">
                <a:solidFill>
                  <a:srgbClr val="CCCCCC"/>
                </a:solidFill>
              </a:rPr>
              <a:t>out of control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Cells may divide rapidly to form a </a:t>
            </a:r>
            <a:r>
              <a:rPr lang="en" b="1">
                <a:solidFill>
                  <a:srgbClr val="CCCCCC"/>
                </a:solidFill>
              </a:rPr>
              <a:t>tumour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Cancer is a type of tumour that </a:t>
            </a:r>
            <a:r>
              <a:rPr lang="en" b="1">
                <a:solidFill>
                  <a:srgbClr val="CCCCCC"/>
                </a:solidFill>
              </a:rPr>
              <a:t>invades </a:t>
            </a:r>
            <a:r>
              <a:rPr lang="en">
                <a:solidFill>
                  <a:srgbClr val="CCCCCC"/>
                </a:solidFill>
              </a:rPr>
              <a:t>surrounding tissue.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Cancer forms tumours that are referred to as </a:t>
            </a:r>
            <a:r>
              <a:rPr lang="en" b="1">
                <a:solidFill>
                  <a:srgbClr val="CCCCCC"/>
                </a:solidFill>
              </a:rPr>
              <a:t>malignant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1131" name="Google Shape;113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132" name="Google Shape;1132;p37"/>
          <p:cNvGrpSpPr/>
          <p:nvPr/>
        </p:nvGrpSpPr>
        <p:grpSpPr>
          <a:xfrm>
            <a:off x="5671700" y="1525550"/>
            <a:ext cx="2257470" cy="2255040"/>
            <a:chOff x="5568750" y="1347725"/>
            <a:chExt cx="2508300" cy="2505600"/>
          </a:xfrm>
        </p:grpSpPr>
        <p:sp>
          <p:nvSpPr>
            <p:cNvPr id="1133" name="Google Shape;1133;p37"/>
            <p:cNvSpPr/>
            <p:nvPr/>
          </p:nvSpPr>
          <p:spPr>
            <a:xfrm>
              <a:off x="5568750" y="1347725"/>
              <a:ext cx="2508300" cy="25056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34" name="Google Shape;1134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57347" y="1438207"/>
              <a:ext cx="2290817" cy="2290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5" name="Google Shape;1135;p37"/>
          <p:cNvSpPr txBox="1"/>
          <p:nvPr/>
        </p:nvSpPr>
        <p:spPr>
          <a:xfrm>
            <a:off x="5671700" y="3780600"/>
            <a:ext cx="225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Cancer cells are usually </a:t>
            </a:r>
            <a:r>
              <a:rPr lang="en" sz="12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irregularly shaped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141" name="Google Shape;1141;p38"/>
          <p:cNvGrpSpPr/>
          <p:nvPr/>
        </p:nvGrpSpPr>
        <p:grpSpPr>
          <a:xfrm>
            <a:off x="1082228" y="1171325"/>
            <a:ext cx="3351400" cy="2800850"/>
            <a:chOff x="5315200" y="2066850"/>
            <a:chExt cx="1675700" cy="1400425"/>
          </a:xfrm>
        </p:grpSpPr>
        <p:sp>
          <p:nvSpPr>
            <p:cNvPr id="1142" name="Google Shape;1142;p38"/>
            <p:cNvSpPr/>
            <p:nvPr/>
          </p:nvSpPr>
          <p:spPr>
            <a:xfrm>
              <a:off x="5321900" y="2412700"/>
              <a:ext cx="1640775" cy="1011875"/>
            </a:xfrm>
            <a:custGeom>
              <a:avLst/>
              <a:gdLst/>
              <a:ahLst/>
              <a:cxnLst/>
              <a:rect l="l" t="t" r="r" b="b"/>
              <a:pathLst>
                <a:path w="65631" h="40475" extrusionOk="0">
                  <a:moveTo>
                    <a:pt x="27039" y="1"/>
                  </a:moveTo>
                  <a:cubicBezTo>
                    <a:pt x="23421" y="1"/>
                    <a:pt x="19805" y="23"/>
                    <a:pt x="16191" y="98"/>
                  </a:cubicBezTo>
                  <a:lnTo>
                    <a:pt x="15937" y="105"/>
                  </a:lnTo>
                  <a:cubicBezTo>
                    <a:pt x="15126" y="119"/>
                    <a:pt x="14307" y="126"/>
                    <a:pt x="13488" y="133"/>
                  </a:cubicBezTo>
                  <a:cubicBezTo>
                    <a:pt x="12698" y="140"/>
                    <a:pt x="11893" y="148"/>
                    <a:pt x="11103" y="155"/>
                  </a:cubicBezTo>
                  <a:cubicBezTo>
                    <a:pt x="10305" y="169"/>
                    <a:pt x="9501" y="176"/>
                    <a:pt x="8696" y="197"/>
                  </a:cubicBezTo>
                  <a:cubicBezTo>
                    <a:pt x="7863" y="218"/>
                    <a:pt x="7037" y="246"/>
                    <a:pt x="6205" y="282"/>
                  </a:cubicBezTo>
                  <a:cubicBezTo>
                    <a:pt x="5322" y="324"/>
                    <a:pt x="4440" y="380"/>
                    <a:pt x="3558" y="444"/>
                  </a:cubicBezTo>
                  <a:cubicBezTo>
                    <a:pt x="3092" y="479"/>
                    <a:pt x="2619" y="515"/>
                    <a:pt x="2154" y="557"/>
                  </a:cubicBezTo>
                  <a:cubicBezTo>
                    <a:pt x="1914" y="585"/>
                    <a:pt x="1674" y="606"/>
                    <a:pt x="1427" y="627"/>
                  </a:cubicBezTo>
                  <a:cubicBezTo>
                    <a:pt x="1356" y="635"/>
                    <a:pt x="1222" y="620"/>
                    <a:pt x="1187" y="684"/>
                  </a:cubicBezTo>
                  <a:cubicBezTo>
                    <a:pt x="1173" y="733"/>
                    <a:pt x="1173" y="783"/>
                    <a:pt x="1180" y="832"/>
                  </a:cubicBezTo>
                  <a:cubicBezTo>
                    <a:pt x="1180" y="903"/>
                    <a:pt x="1187" y="980"/>
                    <a:pt x="1201" y="1051"/>
                  </a:cubicBezTo>
                  <a:cubicBezTo>
                    <a:pt x="1264" y="1446"/>
                    <a:pt x="1321" y="1848"/>
                    <a:pt x="1370" y="2251"/>
                  </a:cubicBezTo>
                  <a:cubicBezTo>
                    <a:pt x="1441" y="2808"/>
                    <a:pt x="1511" y="3359"/>
                    <a:pt x="1575" y="3916"/>
                  </a:cubicBezTo>
                  <a:cubicBezTo>
                    <a:pt x="1638" y="4495"/>
                    <a:pt x="1702" y="5074"/>
                    <a:pt x="1765" y="5652"/>
                  </a:cubicBezTo>
                  <a:cubicBezTo>
                    <a:pt x="1815" y="6139"/>
                    <a:pt x="1864" y="6619"/>
                    <a:pt x="1907" y="7106"/>
                  </a:cubicBezTo>
                  <a:cubicBezTo>
                    <a:pt x="1935" y="7367"/>
                    <a:pt x="1956" y="7629"/>
                    <a:pt x="1949" y="7890"/>
                  </a:cubicBezTo>
                  <a:cubicBezTo>
                    <a:pt x="1808" y="10819"/>
                    <a:pt x="608" y="13564"/>
                    <a:pt x="248" y="16465"/>
                  </a:cubicBezTo>
                  <a:cubicBezTo>
                    <a:pt x="1" y="18462"/>
                    <a:pt x="192" y="21356"/>
                    <a:pt x="1031" y="23212"/>
                  </a:cubicBezTo>
                  <a:cubicBezTo>
                    <a:pt x="2111" y="25597"/>
                    <a:pt x="4433" y="27602"/>
                    <a:pt x="6861" y="28547"/>
                  </a:cubicBezTo>
                  <a:cubicBezTo>
                    <a:pt x="7221" y="28688"/>
                    <a:pt x="7602" y="28808"/>
                    <a:pt x="7969" y="28928"/>
                  </a:cubicBezTo>
                  <a:cubicBezTo>
                    <a:pt x="8555" y="29105"/>
                    <a:pt x="9127" y="29317"/>
                    <a:pt x="9684" y="29578"/>
                  </a:cubicBezTo>
                  <a:cubicBezTo>
                    <a:pt x="11590" y="30516"/>
                    <a:pt x="12860" y="32309"/>
                    <a:pt x="14095" y="34052"/>
                  </a:cubicBezTo>
                  <a:cubicBezTo>
                    <a:pt x="14822" y="35090"/>
                    <a:pt x="15584" y="36162"/>
                    <a:pt x="16474" y="37059"/>
                  </a:cubicBezTo>
                  <a:cubicBezTo>
                    <a:pt x="18627" y="39226"/>
                    <a:pt x="21749" y="40475"/>
                    <a:pt x="25049" y="40475"/>
                  </a:cubicBezTo>
                  <a:cubicBezTo>
                    <a:pt x="25058" y="40475"/>
                    <a:pt x="25067" y="40475"/>
                    <a:pt x="25077" y="40475"/>
                  </a:cubicBezTo>
                  <a:cubicBezTo>
                    <a:pt x="26143" y="40475"/>
                    <a:pt x="27201" y="40340"/>
                    <a:pt x="28232" y="40072"/>
                  </a:cubicBezTo>
                  <a:cubicBezTo>
                    <a:pt x="29071" y="39861"/>
                    <a:pt x="29890" y="39557"/>
                    <a:pt x="30688" y="39268"/>
                  </a:cubicBezTo>
                  <a:cubicBezTo>
                    <a:pt x="31697" y="38894"/>
                    <a:pt x="32741" y="38513"/>
                    <a:pt x="33807" y="38308"/>
                  </a:cubicBezTo>
                  <a:cubicBezTo>
                    <a:pt x="34541" y="38160"/>
                    <a:pt x="35295" y="38089"/>
                    <a:pt x="36044" y="38089"/>
                  </a:cubicBezTo>
                  <a:cubicBezTo>
                    <a:pt x="36079" y="38089"/>
                    <a:pt x="36115" y="38089"/>
                    <a:pt x="36150" y="38089"/>
                  </a:cubicBezTo>
                  <a:cubicBezTo>
                    <a:pt x="37929" y="38089"/>
                    <a:pt x="39743" y="38407"/>
                    <a:pt x="41507" y="38717"/>
                  </a:cubicBezTo>
                  <a:cubicBezTo>
                    <a:pt x="42460" y="38887"/>
                    <a:pt x="43448" y="39063"/>
                    <a:pt x="44415" y="39183"/>
                  </a:cubicBezTo>
                  <a:cubicBezTo>
                    <a:pt x="45149" y="39275"/>
                    <a:pt x="45883" y="39324"/>
                    <a:pt x="46624" y="39324"/>
                  </a:cubicBezTo>
                  <a:cubicBezTo>
                    <a:pt x="49087" y="39324"/>
                    <a:pt x="52404" y="38767"/>
                    <a:pt x="54225" y="36134"/>
                  </a:cubicBezTo>
                  <a:cubicBezTo>
                    <a:pt x="55326" y="34539"/>
                    <a:pt x="55580" y="32556"/>
                    <a:pt x="55827" y="30629"/>
                  </a:cubicBezTo>
                  <a:cubicBezTo>
                    <a:pt x="56060" y="28794"/>
                    <a:pt x="56300" y="26896"/>
                    <a:pt x="57288" y="25350"/>
                  </a:cubicBezTo>
                  <a:cubicBezTo>
                    <a:pt x="58939" y="22767"/>
                    <a:pt x="63160" y="22344"/>
                    <a:pt x="64028" y="19238"/>
                  </a:cubicBezTo>
                  <a:cubicBezTo>
                    <a:pt x="65009" y="15745"/>
                    <a:pt x="65630" y="11884"/>
                    <a:pt x="65030" y="8271"/>
                  </a:cubicBezTo>
                  <a:cubicBezTo>
                    <a:pt x="64818" y="7022"/>
                    <a:pt x="64444" y="5850"/>
                    <a:pt x="64346" y="4594"/>
                  </a:cubicBezTo>
                  <a:cubicBezTo>
                    <a:pt x="64303" y="4029"/>
                    <a:pt x="64303" y="3458"/>
                    <a:pt x="64282" y="2893"/>
                  </a:cubicBezTo>
                  <a:cubicBezTo>
                    <a:pt x="64268" y="2448"/>
                    <a:pt x="64233" y="2004"/>
                    <a:pt x="64169" y="1566"/>
                  </a:cubicBezTo>
                  <a:cubicBezTo>
                    <a:pt x="64141" y="1354"/>
                    <a:pt x="64099" y="1143"/>
                    <a:pt x="64042" y="931"/>
                  </a:cubicBezTo>
                  <a:cubicBezTo>
                    <a:pt x="64021" y="825"/>
                    <a:pt x="63993" y="719"/>
                    <a:pt x="63950" y="620"/>
                  </a:cubicBezTo>
                  <a:cubicBezTo>
                    <a:pt x="63908" y="543"/>
                    <a:pt x="63852" y="564"/>
                    <a:pt x="63774" y="557"/>
                  </a:cubicBezTo>
                  <a:cubicBezTo>
                    <a:pt x="63703" y="550"/>
                    <a:pt x="63619" y="543"/>
                    <a:pt x="63541" y="536"/>
                  </a:cubicBezTo>
                  <a:lnTo>
                    <a:pt x="62962" y="522"/>
                  </a:lnTo>
                  <a:cubicBezTo>
                    <a:pt x="61967" y="486"/>
                    <a:pt x="60979" y="465"/>
                    <a:pt x="59991" y="437"/>
                  </a:cubicBezTo>
                  <a:cubicBezTo>
                    <a:pt x="59003" y="416"/>
                    <a:pt x="58015" y="395"/>
                    <a:pt x="57020" y="373"/>
                  </a:cubicBezTo>
                  <a:cubicBezTo>
                    <a:pt x="56032" y="359"/>
                    <a:pt x="55044" y="338"/>
                    <a:pt x="54048" y="317"/>
                  </a:cubicBezTo>
                  <a:cubicBezTo>
                    <a:pt x="53060" y="296"/>
                    <a:pt x="52065" y="268"/>
                    <a:pt x="51077" y="239"/>
                  </a:cubicBezTo>
                  <a:cubicBezTo>
                    <a:pt x="50089" y="211"/>
                    <a:pt x="49094" y="176"/>
                    <a:pt x="48106" y="140"/>
                  </a:cubicBezTo>
                  <a:cubicBezTo>
                    <a:pt x="45961" y="57"/>
                    <a:pt x="43817" y="24"/>
                    <a:pt x="41673" y="24"/>
                  </a:cubicBezTo>
                  <a:cubicBezTo>
                    <a:pt x="41269" y="24"/>
                    <a:pt x="40866" y="25"/>
                    <a:pt x="40462" y="28"/>
                  </a:cubicBezTo>
                  <a:cubicBezTo>
                    <a:pt x="37795" y="28"/>
                    <a:pt x="35127" y="21"/>
                    <a:pt x="32466" y="13"/>
                  </a:cubicBezTo>
                  <a:cubicBezTo>
                    <a:pt x="30657" y="6"/>
                    <a:pt x="28848" y="1"/>
                    <a:pt x="27039" y="1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5507175" y="3109225"/>
              <a:ext cx="85425" cy="89150"/>
            </a:xfrm>
            <a:custGeom>
              <a:avLst/>
              <a:gdLst/>
              <a:ahLst/>
              <a:cxnLst/>
              <a:rect l="l" t="t" r="r" b="b"/>
              <a:pathLst>
                <a:path w="3417" h="3566" extrusionOk="0">
                  <a:moveTo>
                    <a:pt x="1511" y="1"/>
                  </a:moveTo>
                  <a:cubicBezTo>
                    <a:pt x="1327" y="1"/>
                    <a:pt x="1145" y="44"/>
                    <a:pt x="982" y="129"/>
                  </a:cubicBezTo>
                  <a:cubicBezTo>
                    <a:pt x="904" y="164"/>
                    <a:pt x="826" y="213"/>
                    <a:pt x="756" y="270"/>
                  </a:cubicBezTo>
                  <a:cubicBezTo>
                    <a:pt x="445" y="531"/>
                    <a:pt x="240" y="891"/>
                    <a:pt x="170" y="1286"/>
                  </a:cubicBezTo>
                  <a:cubicBezTo>
                    <a:pt x="1" y="2105"/>
                    <a:pt x="311" y="2952"/>
                    <a:pt x="925" y="3340"/>
                  </a:cubicBezTo>
                  <a:cubicBezTo>
                    <a:pt x="1151" y="3488"/>
                    <a:pt x="1419" y="3566"/>
                    <a:pt x="1694" y="3566"/>
                  </a:cubicBezTo>
                  <a:cubicBezTo>
                    <a:pt x="2210" y="3552"/>
                    <a:pt x="2697" y="3305"/>
                    <a:pt x="3014" y="2895"/>
                  </a:cubicBezTo>
                  <a:cubicBezTo>
                    <a:pt x="3289" y="2557"/>
                    <a:pt x="3416" y="2112"/>
                    <a:pt x="3353" y="1674"/>
                  </a:cubicBezTo>
                  <a:cubicBezTo>
                    <a:pt x="3261" y="1124"/>
                    <a:pt x="2951" y="630"/>
                    <a:pt x="2492" y="312"/>
                  </a:cubicBezTo>
                  <a:cubicBezTo>
                    <a:pt x="2224" y="108"/>
                    <a:pt x="1892" y="2"/>
                    <a:pt x="1553" y="2"/>
                  </a:cubicBezTo>
                  <a:cubicBezTo>
                    <a:pt x="1539" y="1"/>
                    <a:pt x="1525" y="1"/>
                    <a:pt x="151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5536650" y="3138175"/>
              <a:ext cx="32475" cy="32875"/>
            </a:xfrm>
            <a:custGeom>
              <a:avLst/>
              <a:gdLst/>
              <a:ahLst/>
              <a:cxnLst/>
              <a:rect l="l" t="t" r="r" b="b"/>
              <a:pathLst>
                <a:path w="1299" h="1315" extrusionOk="0">
                  <a:moveTo>
                    <a:pt x="643" y="1"/>
                  </a:moveTo>
                  <a:cubicBezTo>
                    <a:pt x="635" y="1"/>
                    <a:pt x="628" y="1"/>
                    <a:pt x="621" y="1"/>
                  </a:cubicBezTo>
                  <a:cubicBezTo>
                    <a:pt x="275" y="1"/>
                    <a:pt x="0" y="283"/>
                    <a:pt x="7" y="629"/>
                  </a:cubicBezTo>
                  <a:cubicBezTo>
                    <a:pt x="21" y="1137"/>
                    <a:pt x="325" y="1314"/>
                    <a:pt x="607" y="1314"/>
                  </a:cubicBezTo>
                  <a:cubicBezTo>
                    <a:pt x="618" y="1314"/>
                    <a:pt x="630" y="1315"/>
                    <a:pt x="641" y="1315"/>
                  </a:cubicBezTo>
                  <a:cubicBezTo>
                    <a:pt x="875" y="1315"/>
                    <a:pt x="1092" y="1176"/>
                    <a:pt x="1193" y="961"/>
                  </a:cubicBezTo>
                  <a:cubicBezTo>
                    <a:pt x="1299" y="693"/>
                    <a:pt x="1235" y="382"/>
                    <a:pt x="1031" y="178"/>
                  </a:cubicBezTo>
                  <a:cubicBezTo>
                    <a:pt x="930" y="70"/>
                    <a:pt x="790" y="1"/>
                    <a:pt x="643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6343325" y="2977625"/>
              <a:ext cx="99200" cy="99900"/>
            </a:xfrm>
            <a:custGeom>
              <a:avLst/>
              <a:gdLst/>
              <a:ahLst/>
              <a:cxnLst/>
              <a:rect l="l" t="t" r="r" b="b"/>
              <a:pathLst>
                <a:path w="3968" h="3996" extrusionOk="0">
                  <a:moveTo>
                    <a:pt x="2217" y="1"/>
                  </a:moveTo>
                  <a:cubicBezTo>
                    <a:pt x="1758" y="29"/>
                    <a:pt x="1328" y="212"/>
                    <a:pt x="996" y="530"/>
                  </a:cubicBezTo>
                  <a:cubicBezTo>
                    <a:pt x="290" y="1165"/>
                    <a:pt x="1" y="2146"/>
                    <a:pt x="290" y="2916"/>
                  </a:cubicBezTo>
                  <a:cubicBezTo>
                    <a:pt x="537" y="3572"/>
                    <a:pt x="1193" y="3995"/>
                    <a:pt x="1963" y="3995"/>
                  </a:cubicBezTo>
                  <a:cubicBezTo>
                    <a:pt x="2139" y="3995"/>
                    <a:pt x="2316" y="3974"/>
                    <a:pt x="2492" y="3925"/>
                  </a:cubicBezTo>
                  <a:cubicBezTo>
                    <a:pt x="2979" y="3805"/>
                    <a:pt x="3388" y="3480"/>
                    <a:pt x="3628" y="3043"/>
                  </a:cubicBezTo>
                  <a:cubicBezTo>
                    <a:pt x="3918" y="2478"/>
                    <a:pt x="3967" y="1815"/>
                    <a:pt x="3769" y="1215"/>
                  </a:cubicBezTo>
                  <a:cubicBezTo>
                    <a:pt x="3579" y="594"/>
                    <a:pt x="3085" y="128"/>
                    <a:pt x="2520" y="22"/>
                  </a:cubicBezTo>
                  <a:cubicBezTo>
                    <a:pt x="2429" y="8"/>
                    <a:pt x="2344" y="1"/>
                    <a:pt x="225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6374725" y="3012200"/>
              <a:ext cx="39550" cy="36925"/>
            </a:xfrm>
            <a:custGeom>
              <a:avLst/>
              <a:gdLst/>
              <a:ahLst/>
              <a:cxnLst/>
              <a:rect l="l" t="t" r="r" b="b"/>
              <a:pathLst>
                <a:path w="1582" h="1477" extrusionOk="0">
                  <a:moveTo>
                    <a:pt x="911" y="1"/>
                  </a:moveTo>
                  <a:cubicBezTo>
                    <a:pt x="907" y="1"/>
                    <a:pt x="902" y="1"/>
                    <a:pt x="897" y="1"/>
                  </a:cubicBezTo>
                  <a:cubicBezTo>
                    <a:pt x="671" y="1"/>
                    <a:pt x="460" y="114"/>
                    <a:pt x="333" y="297"/>
                  </a:cubicBezTo>
                  <a:cubicBezTo>
                    <a:pt x="1" y="763"/>
                    <a:pt x="156" y="1130"/>
                    <a:pt x="410" y="1321"/>
                  </a:cubicBezTo>
                  <a:cubicBezTo>
                    <a:pt x="544" y="1420"/>
                    <a:pt x="700" y="1476"/>
                    <a:pt x="862" y="1476"/>
                  </a:cubicBezTo>
                  <a:cubicBezTo>
                    <a:pt x="1045" y="1476"/>
                    <a:pt x="1222" y="1398"/>
                    <a:pt x="1349" y="1257"/>
                  </a:cubicBezTo>
                  <a:cubicBezTo>
                    <a:pt x="1504" y="1067"/>
                    <a:pt x="1582" y="820"/>
                    <a:pt x="1554" y="580"/>
                  </a:cubicBezTo>
                  <a:cubicBezTo>
                    <a:pt x="1519" y="246"/>
                    <a:pt x="1237" y="1"/>
                    <a:pt x="91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6413025" y="2798375"/>
              <a:ext cx="99175" cy="99875"/>
            </a:xfrm>
            <a:custGeom>
              <a:avLst/>
              <a:gdLst/>
              <a:ahLst/>
              <a:cxnLst/>
              <a:rect l="l" t="t" r="r" b="b"/>
              <a:pathLst>
                <a:path w="3967" h="3995" extrusionOk="0">
                  <a:moveTo>
                    <a:pt x="2217" y="0"/>
                  </a:moveTo>
                  <a:cubicBezTo>
                    <a:pt x="1758" y="28"/>
                    <a:pt x="1327" y="212"/>
                    <a:pt x="996" y="530"/>
                  </a:cubicBezTo>
                  <a:cubicBezTo>
                    <a:pt x="290" y="1165"/>
                    <a:pt x="0" y="2146"/>
                    <a:pt x="290" y="2915"/>
                  </a:cubicBezTo>
                  <a:cubicBezTo>
                    <a:pt x="537" y="3571"/>
                    <a:pt x="1193" y="3995"/>
                    <a:pt x="1962" y="3995"/>
                  </a:cubicBezTo>
                  <a:cubicBezTo>
                    <a:pt x="2139" y="3995"/>
                    <a:pt x="2315" y="3967"/>
                    <a:pt x="2492" y="3924"/>
                  </a:cubicBezTo>
                  <a:cubicBezTo>
                    <a:pt x="2979" y="3797"/>
                    <a:pt x="3388" y="3480"/>
                    <a:pt x="3628" y="3042"/>
                  </a:cubicBezTo>
                  <a:cubicBezTo>
                    <a:pt x="3917" y="2513"/>
                    <a:pt x="3967" y="1849"/>
                    <a:pt x="3769" y="1214"/>
                  </a:cubicBezTo>
                  <a:cubicBezTo>
                    <a:pt x="3579" y="593"/>
                    <a:pt x="3085" y="127"/>
                    <a:pt x="2520" y="21"/>
                  </a:cubicBezTo>
                  <a:cubicBezTo>
                    <a:pt x="2435" y="7"/>
                    <a:pt x="2344" y="0"/>
                    <a:pt x="225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6444600" y="2832950"/>
              <a:ext cx="39375" cy="36900"/>
            </a:xfrm>
            <a:custGeom>
              <a:avLst/>
              <a:gdLst/>
              <a:ahLst/>
              <a:cxnLst/>
              <a:rect l="l" t="t" r="r" b="b"/>
              <a:pathLst>
                <a:path w="1575" h="1476" extrusionOk="0">
                  <a:moveTo>
                    <a:pt x="904" y="0"/>
                  </a:moveTo>
                  <a:cubicBezTo>
                    <a:pt x="899" y="0"/>
                    <a:pt x="895" y="0"/>
                    <a:pt x="890" y="0"/>
                  </a:cubicBezTo>
                  <a:cubicBezTo>
                    <a:pt x="664" y="0"/>
                    <a:pt x="452" y="113"/>
                    <a:pt x="325" y="297"/>
                  </a:cubicBezTo>
                  <a:cubicBezTo>
                    <a:pt x="1" y="763"/>
                    <a:pt x="156" y="1130"/>
                    <a:pt x="410" y="1320"/>
                  </a:cubicBezTo>
                  <a:cubicBezTo>
                    <a:pt x="537" y="1419"/>
                    <a:pt x="692" y="1476"/>
                    <a:pt x="855" y="1476"/>
                  </a:cubicBezTo>
                  <a:cubicBezTo>
                    <a:pt x="1038" y="1476"/>
                    <a:pt x="1215" y="1398"/>
                    <a:pt x="1342" y="1257"/>
                  </a:cubicBezTo>
                  <a:cubicBezTo>
                    <a:pt x="1504" y="1066"/>
                    <a:pt x="1575" y="819"/>
                    <a:pt x="1546" y="572"/>
                  </a:cubicBezTo>
                  <a:cubicBezTo>
                    <a:pt x="1512" y="245"/>
                    <a:pt x="1230" y="0"/>
                    <a:pt x="90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6481125" y="2991025"/>
              <a:ext cx="39550" cy="36925"/>
            </a:xfrm>
            <a:custGeom>
              <a:avLst/>
              <a:gdLst/>
              <a:ahLst/>
              <a:cxnLst/>
              <a:rect l="l" t="t" r="r" b="b"/>
              <a:pathLst>
                <a:path w="1582" h="1477" extrusionOk="0">
                  <a:moveTo>
                    <a:pt x="917" y="1"/>
                  </a:moveTo>
                  <a:cubicBezTo>
                    <a:pt x="908" y="1"/>
                    <a:pt x="899" y="1"/>
                    <a:pt x="890" y="1"/>
                  </a:cubicBezTo>
                  <a:cubicBezTo>
                    <a:pt x="883" y="1"/>
                    <a:pt x="877" y="1"/>
                    <a:pt x="870" y="1"/>
                  </a:cubicBezTo>
                  <a:cubicBezTo>
                    <a:pt x="652" y="1"/>
                    <a:pt x="449" y="113"/>
                    <a:pt x="325" y="298"/>
                  </a:cubicBezTo>
                  <a:cubicBezTo>
                    <a:pt x="1" y="763"/>
                    <a:pt x="156" y="1130"/>
                    <a:pt x="410" y="1314"/>
                  </a:cubicBezTo>
                  <a:cubicBezTo>
                    <a:pt x="537" y="1413"/>
                    <a:pt x="692" y="1469"/>
                    <a:pt x="855" y="1476"/>
                  </a:cubicBezTo>
                  <a:cubicBezTo>
                    <a:pt x="1045" y="1476"/>
                    <a:pt x="1222" y="1391"/>
                    <a:pt x="1342" y="1250"/>
                  </a:cubicBezTo>
                  <a:cubicBezTo>
                    <a:pt x="1504" y="1067"/>
                    <a:pt x="1582" y="820"/>
                    <a:pt x="1546" y="573"/>
                  </a:cubicBezTo>
                  <a:cubicBezTo>
                    <a:pt x="1512" y="250"/>
                    <a:pt x="1244" y="1"/>
                    <a:pt x="91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6131075" y="3134300"/>
              <a:ext cx="99175" cy="99900"/>
            </a:xfrm>
            <a:custGeom>
              <a:avLst/>
              <a:gdLst/>
              <a:ahLst/>
              <a:cxnLst/>
              <a:rect l="l" t="t" r="r" b="b"/>
              <a:pathLst>
                <a:path w="3967" h="3996" extrusionOk="0">
                  <a:moveTo>
                    <a:pt x="2216" y="1"/>
                  </a:moveTo>
                  <a:cubicBezTo>
                    <a:pt x="1758" y="29"/>
                    <a:pt x="1327" y="213"/>
                    <a:pt x="995" y="530"/>
                  </a:cubicBezTo>
                  <a:cubicBezTo>
                    <a:pt x="290" y="1165"/>
                    <a:pt x="0" y="2146"/>
                    <a:pt x="290" y="2916"/>
                  </a:cubicBezTo>
                  <a:cubicBezTo>
                    <a:pt x="537" y="3572"/>
                    <a:pt x="1193" y="3995"/>
                    <a:pt x="1962" y="3995"/>
                  </a:cubicBezTo>
                  <a:cubicBezTo>
                    <a:pt x="2139" y="3995"/>
                    <a:pt x="2315" y="3967"/>
                    <a:pt x="2492" y="3925"/>
                  </a:cubicBezTo>
                  <a:cubicBezTo>
                    <a:pt x="2979" y="3798"/>
                    <a:pt x="3388" y="3480"/>
                    <a:pt x="3628" y="3043"/>
                  </a:cubicBezTo>
                  <a:cubicBezTo>
                    <a:pt x="3917" y="2513"/>
                    <a:pt x="3967" y="1850"/>
                    <a:pt x="3769" y="1215"/>
                  </a:cubicBezTo>
                  <a:cubicBezTo>
                    <a:pt x="3579" y="594"/>
                    <a:pt x="3085" y="128"/>
                    <a:pt x="2520" y="22"/>
                  </a:cubicBezTo>
                  <a:cubicBezTo>
                    <a:pt x="2435" y="8"/>
                    <a:pt x="2343" y="1"/>
                    <a:pt x="225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6162650" y="3168875"/>
              <a:ext cx="39375" cy="36925"/>
            </a:xfrm>
            <a:custGeom>
              <a:avLst/>
              <a:gdLst/>
              <a:ahLst/>
              <a:cxnLst/>
              <a:rect l="l" t="t" r="r" b="b"/>
              <a:pathLst>
                <a:path w="1575" h="1477" extrusionOk="0">
                  <a:moveTo>
                    <a:pt x="904" y="1"/>
                  </a:moveTo>
                  <a:cubicBezTo>
                    <a:pt x="899" y="1"/>
                    <a:pt x="895" y="1"/>
                    <a:pt x="890" y="1"/>
                  </a:cubicBezTo>
                  <a:cubicBezTo>
                    <a:pt x="664" y="1"/>
                    <a:pt x="452" y="107"/>
                    <a:pt x="325" y="298"/>
                  </a:cubicBezTo>
                  <a:cubicBezTo>
                    <a:pt x="1" y="763"/>
                    <a:pt x="156" y="1130"/>
                    <a:pt x="410" y="1321"/>
                  </a:cubicBezTo>
                  <a:cubicBezTo>
                    <a:pt x="537" y="1420"/>
                    <a:pt x="692" y="1476"/>
                    <a:pt x="855" y="1476"/>
                  </a:cubicBezTo>
                  <a:cubicBezTo>
                    <a:pt x="1045" y="1476"/>
                    <a:pt x="1215" y="1391"/>
                    <a:pt x="1342" y="1257"/>
                  </a:cubicBezTo>
                  <a:cubicBezTo>
                    <a:pt x="1504" y="1067"/>
                    <a:pt x="1575" y="820"/>
                    <a:pt x="1546" y="580"/>
                  </a:cubicBezTo>
                  <a:cubicBezTo>
                    <a:pt x="1511" y="246"/>
                    <a:pt x="1237" y="1"/>
                    <a:pt x="904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6582575" y="2782500"/>
              <a:ext cx="95300" cy="109575"/>
            </a:xfrm>
            <a:custGeom>
              <a:avLst/>
              <a:gdLst/>
              <a:ahLst/>
              <a:cxnLst/>
              <a:rect l="l" t="t" r="r" b="b"/>
              <a:pathLst>
                <a:path w="3812" h="4383" extrusionOk="0">
                  <a:moveTo>
                    <a:pt x="2316" y="0"/>
                  </a:moveTo>
                  <a:cubicBezTo>
                    <a:pt x="1956" y="7"/>
                    <a:pt x="1603" y="127"/>
                    <a:pt x="1307" y="332"/>
                  </a:cubicBezTo>
                  <a:cubicBezTo>
                    <a:pt x="502" y="868"/>
                    <a:pt x="1" y="1877"/>
                    <a:pt x="93" y="2781"/>
                  </a:cubicBezTo>
                  <a:cubicBezTo>
                    <a:pt x="191" y="3712"/>
                    <a:pt x="904" y="4383"/>
                    <a:pt x="1794" y="4383"/>
                  </a:cubicBezTo>
                  <a:lnTo>
                    <a:pt x="1921" y="4383"/>
                  </a:lnTo>
                  <a:cubicBezTo>
                    <a:pt x="3191" y="4284"/>
                    <a:pt x="3812" y="2929"/>
                    <a:pt x="3748" y="1701"/>
                  </a:cubicBezTo>
                  <a:cubicBezTo>
                    <a:pt x="3706" y="967"/>
                    <a:pt x="3360" y="353"/>
                    <a:pt x="2859" y="113"/>
                  </a:cubicBezTo>
                  <a:cubicBezTo>
                    <a:pt x="2767" y="71"/>
                    <a:pt x="2669" y="42"/>
                    <a:pt x="2577" y="21"/>
                  </a:cubicBezTo>
                  <a:cubicBezTo>
                    <a:pt x="2492" y="7"/>
                    <a:pt x="2400" y="0"/>
                    <a:pt x="231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6615050" y="2815125"/>
              <a:ext cx="39550" cy="36900"/>
            </a:xfrm>
            <a:custGeom>
              <a:avLst/>
              <a:gdLst/>
              <a:ahLst/>
              <a:cxnLst/>
              <a:rect l="l" t="t" r="r" b="b"/>
              <a:pathLst>
                <a:path w="1582" h="1476" extrusionOk="0">
                  <a:moveTo>
                    <a:pt x="924" y="0"/>
                  </a:moveTo>
                  <a:cubicBezTo>
                    <a:pt x="915" y="0"/>
                    <a:pt x="906" y="0"/>
                    <a:pt x="897" y="1"/>
                  </a:cubicBezTo>
                  <a:cubicBezTo>
                    <a:pt x="890" y="0"/>
                    <a:pt x="883" y="0"/>
                    <a:pt x="877" y="0"/>
                  </a:cubicBezTo>
                  <a:cubicBezTo>
                    <a:pt x="659" y="0"/>
                    <a:pt x="455" y="112"/>
                    <a:pt x="332" y="290"/>
                  </a:cubicBezTo>
                  <a:cubicBezTo>
                    <a:pt x="0" y="763"/>
                    <a:pt x="156" y="1130"/>
                    <a:pt x="410" y="1313"/>
                  </a:cubicBezTo>
                  <a:cubicBezTo>
                    <a:pt x="544" y="1412"/>
                    <a:pt x="699" y="1469"/>
                    <a:pt x="862" y="1476"/>
                  </a:cubicBezTo>
                  <a:cubicBezTo>
                    <a:pt x="1045" y="1476"/>
                    <a:pt x="1221" y="1391"/>
                    <a:pt x="1348" y="1250"/>
                  </a:cubicBezTo>
                  <a:cubicBezTo>
                    <a:pt x="1504" y="1066"/>
                    <a:pt x="1581" y="819"/>
                    <a:pt x="1560" y="579"/>
                  </a:cubicBezTo>
                  <a:cubicBezTo>
                    <a:pt x="1526" y="250"/>
                    <a:pt x="1251" y="0"/>
                    <a:pt x="92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5593100" y="3083675"/>
              <a:ext cx="95300" cy="109600"/>
            </a:xfrm>
            <a:custGeom>
              <a:avLst/>
              <a:gdLst/>
              <a:ahLst/>
              <a:cxnLst/>
              <a:rect l="l" t="t" r="r" b="b"/>
              <a:pathLst>
                <a:path w="3812" h="4384" extrusionOk="0">
                  <a:moveTo>
                    <a:pt x="2315" y="0"/>
                  </a:moveTo>
                  <a:cubicBezTo>
                    <a:pt x="1956" y="7"/>
                    <a:pt x="1603" y="127"/>
                    <a:pt x="1306" y="332"/>
                  </a:cubicBezTo>
                  <a:cubicBezTo>
                    <a:pt x="502" y="875"/>
                    <a:pt x="1" y="1885"/>
                    <a:pt x="92" y="2788"/>
                  </a:cubicBezTo>
                  <a:cubicBezTo>
                    <a:pt x="191" y="3713"/>
                    <a:pt x="904" y="4383"/>
                    <a:pt x="1793" y="4383"/>
                  </a:cubicBezTo>
                  <a:lnTo>
                    <a:pt x="1920" y="4383"/>
                  </a:lnTo>
                  <a:cubicBezTo>
                    <a:pt x="3191" y="4284"/>
                    <a:pt x="3812" y="2929"/>
                    <a:pt x="3748" y="1701"/>
                  </a:cubicBezTo>
                  <a:cubicBezTo>
                    <a:pt x="3713" y="974"/>
                    <a:pt x="3360" y="353"/>
                    <a:pt x="2859" y="113"/>
                  </a:cubicBezTo>
                  <a:cubicBezTo>
                    <a:pt x="2767" y="71"/>
                    <a:pt x="2668" y="43"/>
                    <a:pt x="2577" y="22"/>
                  </a:cubicBezTo>
                  <a:cubicBezTo>
                    <a:pt x="2492" y="7"/>
                    <a:pt x="2400" y="0"/>
                    <a:pt x="231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5625750" y="3116300"/>
              <a:ext cx="39550" cy="36925"/>
            </a:xfrm>
            <a:custGeom>
              <a:avLst/>
              <a:gdLst/>
              <a:ahLst/>
              <a:cxnLst/>
              <a:rect l="l" t="t" r="r" b="b"/>
              <a:pathLst>
                <a:path w="1582" h="1477" extrusionOk="0">
                  <a:moveTo>
                    <a:pt x="916" y="0"/>
                  </a:moveTo>
                  <a:cubicBezTo>
                    <a:pt x="907" y="0"/>
                    <a:pt x="899" y="1"/>
                    <a:pt x="890" y="1"/>
                  </a:cubicBezTo>
                  <a:cubicBezTo>
                    <a:pt x="883" y="1"/>
                    <a:pt x="876" y="1"/>
                    <a:pt x="870" y="1"/>
                  </a:cubicBezTo>
                  <a:cubicBezTo>
                    <a:pt x="651" y="1"/>
                    <a:pt x="448" y="112"/>
                    <a:pt x="325" y="290"/>
                  </a:cubicBezTo>
                  <a:cubicBezTo>
                    <a:pt x="0" y="763"/>
                    <a:pt x="156" y="1130"/>
                    <a:pt x="410" y="1314"/>
                  </a:cubicBezTo>
                  <a:cubicBezTo>
                    <a:pt x="537" y="1412"/>
                    <a:pt x="699" y="1469"/>
                    <a:pt x="861" y="1476"/>
                  </a:cubicBezTo>
                  <a:cubicBezTo>
                    <a:pt x="1045" y="1476"/>
                    <a:pt x="1221" y="1391"/>
                    <a:pt x="1341" y="1250"/>
                  </a:cubicBezTo>
                  <a:cubicBezTo>
                    <a:pt x="1504" y="1067"/>
                    <a:pt x="1581" y="820"/>
                    <a:pt x="1553" y="573"/>
                  </a:cubicBezTo>
                  <a:cubicBezTo>
                    <a:pt x="1519" y="250"/>
                    <a:pt x="1243" y="0"/>
                    <a:pt x="91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6033850" y="3135725"/>
              <a:ext cx="99375" cy="100050"/>
            </a:xfrm>
            <a:custGeom>
              <a:avLst/>
              <a:gdLst/>
              <a:ahLst/>
              <a:cxnLst/>
              <a:rect l="l" t="t" r="r" b="b"/>
              <a:pathLst>
                <a:path w="3975" h="4002" extrusionOk="0">
                  <a:moveTo>
                    <a:pt x="2224" y="0"/>
                  </a:moveTo>
                  <a:cubicBezTo>
                    <a:pt x="1765" y="29"/>
                    <a:pt x="1334" y="219"/>
                    <a:pt x="1003" y="530"/>
                  </a:cubicBezTo>
                  <a:cubicBezTo>
                    <a:pt x="297" y="1172"/>
                    <a:pt x="1" y="2153"/>
                    <a:pt x="297" y="2922"/>
                  </a:cubicBezTo>
                  <a:cubicBezTo>
                    <a:pt x="544" y="3579"/>
                    <a:pt x="1200" y="4002"/>
                    <a:pt x="1970" y="4002"/>
                  </a:cubicBezTo>
                  <a:cubicBezTo>
                    <a:pt x="2146" y="3995"/>
                    <a:pt x="2323" y="3974"/>
                    <a:pt x="2499" y="3931"/>
                  </a:cubicBezTo>
                  <a:cubicBezTo>
                    <a:pt x="2979" y="3804"/>
                    <a:pt x="3395" y="3487"/>
                    <a:pt x="3635" y="3049"/>
                  </a:cubicBezTo>
                  <a:cubicBezTo>
                    <a:pt x="3925" y="2520"/>
                    <a:pt x="3974" y="1856"/>
                    <a:pt x="3776" y="1221"/>
                  </a:cubicBezTo>
                  <a:cubicBezTo>
                    <a:pt x="3586" y="593"/>
                    <a:pt x="3092" y="127"/>
                    <a:pt x="2520" y="29"/>
                  </a:cubicBezTo>
                  <a:cubicBezTo>
                    <a:pt x="2435" y="7"/>
                    <a:pt x="2351" y="0"/>
                    <a:pt x="226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6065425" y="3170475"/>
              <a:ext cx="39550" cy="36900"/>
            </a:xfrm>
            <a:custGeom>
              <a:avLst/>
              <a:gdLst/>
              <a:ahLst/>
              <a:cxnLst/>
              <a:rect l="l" t="t" r="r" b="b"/>
              <a:pathLst>
                <a:path w="1582" h="1476" extrusionOk="0">
                  <a:moveTo>
                    <a:pt x="924" y="0"/>
                  </a:moveTo>
                  <a:cubicBezTo>
                    <a:pt x="915" y="0"/>
                    <a:pt x="906" y="0"/>
                    <a:pt x="897" y="1"/>
                  </a:cubicBezTo>
                  <a:cubicBezTo>
                    <a:pt x="891" y="0"/>
                    <a:pt x="884" y="0"/>
                    <a:pt x="877" y="0"/>
                  </a:cubicBezTo>
                  <a:cubicBezTo>
                    <a:pt x="659" y="0"/>
                    <a:pt x="456" y="112"/>
                    <a:pt x="333" y="297"/>
                  </a:cubicBezTo>
                  <a:cubicBezTo>
                    <a:pt x="1" y="763"/>
                    <a:pt x="156" y="1130"/>
                    <a:pt x="410" y="1313"/>
                  </a:cubicBezTo>
                  <a:cubicBezTo>
                    <a:pt x="537" y="1412"/>
                    <a:pt x="700" y="1469"/>
                    <a:pt x="862" y="1476"/>
                  </a:cubicBezTo>
                  <a:cubicBezTo>
                    <a:pt x="1045" y="1476"/>
                    <a:pt x="1222" y="1391"/>
                    <a:pt x="1349" y="1250"/>
                  </a:cubicBezTo>
                  <a:cubicBezTo>
                    <a:pt x="1504" y="1066"/>
                    <a:pt x="1582" y="819"/>
                    <a:pt x="1554" y="572"/>
                  </a:cubicBezTo>
                  <a:cubicBezTo>
                    <a:pt x="1519" y="249"/>
                    <a:pt x="1244" y="0"/>
                    <a:pt x="92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6276275" y="3055975"/>
              <a:ext cx="94600" cy="91600"/>
            </a:xfrm>
            <a:custGeom>
              <a:avLst/>
              <a:gdLst/>
              <a:ahLst/>
              <a:cxnLst/>
              <a:rect l="l" t="t" r="r" b="b"/>
              <a:pathLst>
                <a:path w="3784" h="3664" extrusionOk="0">
                  <a:moveTo>
                    <a:pt x="1645" y="0"/>
                  </a:moveTo>
                  <a:cubicBezTo>
                    <a:pt x="1045" y="0"/>
                    <a:pt x="488" y="304"/>
                    <a:pt x="227" y="770"/>
                  </a:cubicBezTo>
                  <a:cubicBezTo>
                    <a:pt x="177" y="854"/>
                    <a:pt x="142" y="939"/>
                    <a:pt x="114" y="1038"/>
                  </a:cubicBezTo>
                  <a:cubicBezTo>
                    <a:pt x="1" y="1454"/>
                    <a:pt x="36" y="1899"/>
                    <a:pt x="213" y="2294"/>
                  </a:cubicBezTo>
                  <a:cubicBezTo>
                    <a:pt x="558" y="3099"/>
                    <a:pt x="1335" y="3663"/>
                    <a:pt x="2097" y="3663"/>
                  </a:cubicBezTo>
                  <a:lnTo>
                    <a:pt x="2153" y="3663"/>
                  </a:lnTo>
                  <a:cubicBezTo>
                    <a:pt x="3000" y="3628"/>
                    <a:pt x="3678" y="2908"/>
                    <a:pt x="3741" y="1983"/>
                  </a:cubicBezTo>
                  <a:cubicBezTo>
                    <a:pt x="3784" y="1511"/>
                    <a:pt x="3614" y="1038"/>
                    <a:pt x="3297" y="685"/>
                  </a:cubicBezTo>
                  <a:cubicBezTo>
                    <a:pt x="2873" y="247"/>
                    <a:pt x="2295" y="0"/>
                    <a:pt x="168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6307875" y="3082975"/>
              <a:ext cx="36900" cy="34775"/>
            </a:xfrm>
            <a:custGeom>
              <a:avLst/>
              <a:gdLst/>
              <a:ahLst/>
              <a:cxnLst/>
              <a:rect l="l" t="t" r="r" b="b"/>
              <a:pathLst>
                <a:path w="1476" h="1391" extrusionOk="0">
                  <a:moveTo>
                    <a:pt x="664" y="0"/>
                  </a:moveTo>
                  <a:cubicBezTo>
                    <a:pt x="431" y="0"/>
                    <a:pt x="219" y="141"/>
                    <a:pt x="113" y="346"/>
                  </a:cubicBezTo>
                  <a:cubicBezTo>
                    <a:pt x="0" y="572"/>
                    <a:pt x="21" y="840"/>
                    <a:pt x="177" y="1038"/>
                  </a:cubicBezTo>
                  <a:cubicBezTo>
                    <a:pt x="388" y="1334"/>
                    <a:pt x="614" y="1390"/>
                    <a:pt x="769" y="1390"/>
                  </a:cubicBezTo>
                  <a:cubicBezTo>
                    <a:pt x="896" y="1390"/>
                    <a:pt x="1016" y="1348"/>
                    <a:pt x="1122" y="1278"/>
                  </a:cubicBezTo>
                  <a:cubicBezTo>
                    <a:pt x="1362" y="1108"/>
                    <a:pt x="1475" y="861"/>
                    <a:pt x="1426" y="607"/>
                  </a:cubicBezTo>
                  <a:cubicBezTo>
                    <a:pt x="1348" y="304"/>
                    <a:pt x="1108" y="78"/>
                    <a:pt x="805" y="14"/>
                  </a:cubicBezTo>
                  <a:cubicBezTo>
                    <a:pt x="755" y="7"/>
                    <a:pt x="706" y="0"/>
                    <a:pt x="66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6501600" y="2771725"/>
              <a:ext cx="85075" cy="82775"/>
            </a:xfrm>
            <a:custGeom>
              <a:avLst/>
              <a:gdLst/>
              <a:ahLst/>
              <a:cxnLst/>
              <a:rect l="l" t="t" r="r" b="b"/>
              <a:pathLst>
                <a:path w="3403" h="3311" extrusionOk="0">
                  <a:moveTo>
                    <a:pt x="1483" y="1"/>
                  </a:moveTo>
                  <a:cubicBezTo>
                    <a:pt x="939" y="1"/>
                    <a:pt x="438" y="276"/>
                    <a:pt x="205" y="692"/>
                  </a:cubicBezTo>
                  <a:cubicBezTo>
                    <a:pt x="163" y="770"/>
                    <a:pt x="127" y="854"/>
                    <a:pt x="99" y="939"/>
                  </a:cubicBezTo>
                  <a:cubicBezTo>
                    <a:pt x="0" y="1313"/>
                    <a:pt x="29" y="1716"/>
                    <a:pt x="191" y="2075"/>
                  </a:cubicBezTo>
                  <a:cubicBezTo>
                    <a:pt x="502" y="2795"/>
                    <a:pt x="1200" y="3311"/>
                    <a:pt x="1885" y="3311"/>
                  </a:cubicBezTo>
                  <a:lnTo>
                    <a:pt x="1934" y="3311"/>
                  </a:lnTo>
                  <a:cubicBezTo>
                    <a:pt x="2696" y="3282"/>
                    <a:pt x="3310" y="2626"/>
                    <a:pt x="3367" y="1793"/>
                  </a:cubicBezTo>
                  <a:cubicBezTo>
                    <a:pt x="3402" y="1363"/>
                    <a:pt x="3254" y="939"/>
                    <a:pt x="2965" y="622"/>
                  </a:cubicBezTo>
                  <a:cubicBezTo>
                    <a:pt x="2584" y="226"/>
                    <a:pt x="2061" y="8"/>
                    <a:pt x="151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6529825" y="2796075"/>
              <a:ext cx="33375" cy="31600"/>
            </a:xfrm>
            <a:custGeom>
              <a:avLst/>
              <a:gdLst/>
              <a:ahLst/>
              <a:cxnLst/>
              <a:rect l="l" t="t" r="r" b="b"/>
              <a:pathLst>
                <a:path w="1335" h="1264" extrusionOk="0">
                  <a:moveTo>
                    <a:pt x="601" y="0"/>
                  </a:moveTo>
                  <a:cubicBezTo>
                    <a:pt x="389" y="0"/>
                    <a:pt x="198" y="128"/>
                    <a:pt x="106" y="318"/>
                  </a:cubicBezTo>
                  <a:cubicBezTo>
                    <a:pt x="1" y="516"/>
                    <a:pt x="22" y="763"/>
                    <a:pt x="156" y="946"/>
                  </a:cubicBezTo>
                  <a:cubicBezTo>
                    <a:pt x="354" y="1207"/>
                    <a:pt x="558" y="1264"/>
                    <a:pt x="699" y="1264"/>
                  </a:cubicBezTo>
                  <a:cubicBezTo>
                    <a:pt x="812" y="1264"/>
                    <a:pt x="925" y="1228"/>
                    <a:pt x="1024" y="1158"/>
                  </a:cubicBezTo>
                  <a:cubicBezTo>
                    <a:pt x="1229" y="1031"/>
                    <a:pt x="1335" y="791"/>
                    <a:pt x="1299" y="551"/>
                  </a:cubicBezTo>
                  <a:cubicBezTo>
                    <a:pt x="1229" y="276"/>
                    <a:pt x="1010" y="64"/>
                    <a:pt x="735" y="15"/>
                  </a:cubicBezTo>
                  <a:cubicBezTo>
                    <a:pt x="685" y="8"/>
                    <a:pt x="643" y="0"/>
                    <a:pt x="60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6087125" y="3044675"/>
              <a:ext cx="99725" cy="99000"/>
            </a:xfrm>
            <a:custGeom>
              <a:avLst/>
              <a:gdLst/>
              <a:ahLst/>
              <a:cxnLst/>
              <a:rect l="l" t="t" r="r" b="b"/>
              <a:pathLst>
                <a:path w="3989" h="3960" extrusionOk="0">
                  <a:moveTo>
                    <a:pt x="2316" y="1"/>
                  </a:moveTo>
                  <a:cubicBezTo>
                    <a:pt x="1900" y="15"/>
                    <a:pt x="1490" y="149"/>
                    <a:pt x="1158" y="403"/>
                  </a:cubicBezTo>
                  <a:cubicBezTo>
                    <a:pt x="389" y="960"/>
                    <a:pt x="1" y="1913"/>
                    <a:pt x="213" y="2704"/>
                  </a:cubicBezTo>
                  <a:cubicBezTo>
                    <a:pt x="417" y="3459"/>
                    <a:pt x="1123" y="3960"/>
                    <a:pt x="1977" y="3960"/>
                  </a:cubicBezTo>
                  <a:cubicBezTo>
                    <a:pt x="2090" y="3960"/>
                    <a:pt x="2196" y="3953"/>
                    <a:pt x="2309" y="3932"/>
                  </a:cubicBezTo>
                  <a:cubicBezTo>
                    <a:pt x="2803" y="3861"/>
                    <a:pt x="3248" y="3586"/>
                    <a:pt x="3530" y="3177"/>
                  </a:cubicBezTo>
                  <a:cubicBezTo>
                    <a:pt x="3869" y="2682"/>
                    <a:pt x="3989" y="2026"/>
                    <a:pt x="3854" y="1370"/>
                  </a:cubicBezTo>
                  <a:cubicBezTo>
                    <a:pt x="3720" y="728"/>
                    <a:pt x="3283" y="219"/>
                    <a:pt x="2725" y="57"/>
                  </a:cubicBezTo>
                  <a:cubicBezTo>
                    <a:pt x="2626" y="29"/>
                    <a:pt x="2528" y="8"/>
                    <a:pt x="242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6118550" y="3078900"/>
              <a:ext cx="39200" cy="36900"/>
            </a:xfrm>
            <a:custGeom>
              <a:avLst/>
              <a:gdLst/>
              <a:ahLst/>
              <a:cxnLst/>
              <a:rect l="l" t="t" r="r" b="b"/>
              <a:pathLst>
                <a:path w="1568" h="1476" extrusionOk="0">
                  <a:moveTo>
                    <a:pt x="897" y="1"/>
                  </a:moveTo>
                  <a:cubicBezTo>
                    <a:pt x="692" y="1"/>
                    <a:pt x="501" y="85"/>
                    <a:pt x="374" y="241"/>
                  </a:cubicBezTo>
                  <a:cubicBezTo>
                    <a:pt x="0" y="671"/>
                    <a:pt x="120" y="1052"/>
                    <a:pt x="353" y="1264"/>
                  </a:cubicBezTo>
                  <a:cubicBezTo>
                    <a:pt x="487" y="1391"/>
                    <a:pt x="664" y="1469"/>
                    <a:pt x="847" y="1476"/>
                  </a:cubicBezTo>
                  <a:cubicBezTo>
                    <a:pt x="1242" y="1476"/>
                    <a:pt x="1560" y="1102"/>
                    <a:pt x="1560" y="643"/>
                  </a:cubicBezTo>
                  <a:cubicBezTo>
                    <a:pt x="1567" y="474"/>
                    <a:pt x="1496" y="318"/>
                    <a:pt x="1384" y="198"/>
                  </a:cubicBezTo>
                  <a:cubicBezTo>
                    <a:pt x="1249" y="71"/>
                    <a:pt x="1073" y="1"/>
                    <a:pt x="89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5717675" y="2918525"/>
              <a:ext cx="39200" cy="36900"/>
            </a:xfrm>
            <a:custGeom>
              <a:avLst/>
              <a:gdLst/>
              <a:ahLst/>
              <a:cxnLst/>
              <a:rect l="l" t="t" r="r" b="b"/>
              <a:pathLst>
                <a:path w="1568" h="1476" extrusionOk="0">
                  <a:moveTo>
                    <a:pt x="897" y="0"/>
                  </a:moveTo>
                  <a:cubicBezTo>
                    <a:pt x="699" y="0"/>
                    <a:pt x="508" y="85"/>
                    <a:pt x="374" y="240"/>
                  </a:cubicBezTo>
                  <a:cubicBezTo>
                    <a:pt x="0" y="671"/>
                    <a:pt x="120" y="1052"/>
                    <a:pt x="353" y="1264"/>
                  </a:cubicBezTo>
                  <a:cubicBezTo>
                    <a:pt x="487" y="1398"/>
                    <a:pt x="664" y="1468"/>
                    <a:pt x="847" y="1475"/>
                  </a:cubicBezTo>
                  <a:cubicBezTo>
                    <a:pt x="1242" y="1475"/>
                    <a:pt x="1560" y="1101"/>
                    <a:pt x="1567" y="643"/>
                  </a:cubicBezTo>
                  <a:cubicBezTo>
                    <a:pt x="1567" y="480"/>
                    <a:pt x="1504" y="318"/>
                    <a:pt x="1384" y="198"/>
                  </a:cubicBezTo>
                  <a:cubicBezTo>
                    <a:pt x="1249" y="71"/>
                    <a:pt x="1080" y="0"/>
                    <a:pt x="89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5328800" y="2900175"/>
              <a:ext cx="95475" cy="104300"/>
            </a:xfrm>
            <a:custGeom>
              <a:avLst/>
              <a:gdLst/>
              <a:ahLst/>
              <a:cxnLst/>
              <a:rect l="l" t="t" r="r" b="b"/>
              <a:pathLst>
                <a:path w="3819" h="4172" extrusionOk="0">
                  <a:moveTo>
                    <a:pt x="1461" y="0"/>
                  </a:moveTo>
                  <a:cubicBezTo>
                    <a:pt x="1052" y="0"/>
                    <a:pt x="671" y="184"/>
                    <a:pt x="431" y="509"/>
                  </a:cubicBezTo>
                  <a:cubicBezTo>
                    <a:pt x="0" y="1094"/>
                    <a:pt x="21" y="1920"/>
                    <a:pt x="233" y="2485"/>
                  </a:cubicBezTo>
                  <a:cubicBezTo>
                    <a:pt x="501" y="3190"/>
                    <a:pt x="1384" y="4171"/>
                    <a:pt x="2336" y="4171"/>
                  </a:cubicBezTo>
                  <a:cubicBezTo>
                    <a:pt x="2386" y="4171"/>
                    <a:pt x="2435" y="4171"/>
                    <a:pt x="2485" y="4164"/>
                  </a:cubicBezTo>
                  <a:cubicBezTo>
                    <a:pt x="2654" y="4143"/>
                    <a:pt x="2823" y="4094"/>
                    <a:pt x="2979" y="4009"/>
                  </a:cubicBezTo>
                  <a:cubicBezTo>
                    <a:pt x="3240" y="3854"/>
                    <a:pt x="3437" y="3600"/>
                    <a:pt x="3522" y="3303"/>
                  </a:cubicBezTo>
                  <a:cubicBezTo>
                    <a:pt x="3818" y="2351"/>
                    <a:pt x="3261" y="1334"/>
                    <a:pt x="3007" y="946"/>
                  </a:cubicBezTo>
                  <a:cubicBezTo>
                    <a:pt x="2774" y="600"/>
                    <a:pt x="2463" y="325"/>
                    <a:pt x="2089" y="142"/>
                  </a:cubicBezTo>
                  <a:cubicBezTo>
                    <a:pt x="1892" y="50"/>
                    <a:pt x="1680" y="0"/>
                    <a:pt x="146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6232525" y="2817075"/>
              <a:ext cx="95300" cy="97950"/>
            </a:xfrm>
            <a:custGeom>
              <a:avLst/>
              <a:gdLst/>
              <a:ahLst/>
              <a:cxnLst/>
              <a:rect l="l" t="t" r="r" b="b"/>
              <a:pathLst>
                <a:path w="3812" h="3918" extrusionOk="0">
                  <a:moveTo>
                    <a:pt x="1939" y="0"/>
                  </a:moveTo>
                  <a:cubicBezTo>
                    <a:pt x="1390" y="0"/>
                    <a:pt x="863" y="239"/>
                    <a:pt x="495" y="643"/>
                  </a:cubicBezTo>
                  <a:cubicBezTo>
                    <a:pt x="156" y="1017"/>
                    <a:pt x="0" y="1511"/>
                    <a:pt x="57" y="2012"/>
                  </a:cubicBezTo>
                  <a:cubicBezTo>
                    <a:pt x="156" y="2866"/>
                    <a:pt x="734" y="3628"/>
                    <a:pt x="1468" y="3854"/>
                  </a:cubicBezTo>
                  <a:cubicBezTo>
                    <a:pt x="1603" y="3896"/>
                    <a:pt x="1744" y="3917"/>
                    <a:pt x="1885" y="3917"/>
                  </a:cubicBezTo>
                  <a:cubicBezTo>
                    <a:pt x="2562" y="3917"/>
                    <a:pt x="3254" y="3437"/>
                    <a:pt x="3572" y="2739"/>
                  </a:cubicBezTo>
                  <a:cubicBezTo>
                    <a:pt x="3769" y="2322"/>
                    <a:pt x="3812" y="1849"/>
                    <a:pt x="3706" y="1405"/>
                  </a:cubicBezTo>
                  <a:cubicBezTo>
                    <a:pt x="3508" y="565"/>
                    <a:pt x="2831" y="14"/>
                    <a:pt x="1991" y="0"/>
                  </a:cubicBezTo>
                  <a:lnTo>
                    <a:pt x="1963" y="0"/>
                  </a:lnTo>
                  <a:cubicBezTo>
                    <a:pt x="1955" y="0"/>
                    <a:pt x="1947" y="0"/>
                    <a:pt x="193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6010200" y="3045025"/>
              <a:ext cx="79425" cy="98825"/>
            </a:xfrm>
            <a:custGeom>
              <a:avLst/>
              <a:gdLst/>
              <a:ahLst/>
              <a:cxnLst/>
              <a:rect l="l" t="t" r="r" b="b"/>
              <a:pathLst>
                <a:path w="3177" h="3953" extrusionOk="0">
                  <a:moveTo>
                    <a:pt x="1786" y="1"/>
                  </a:moveTo>
                  <a:cubicBezTo>
                    <a:pt x="1490" y="8"/>
                    <a:pt x="1201" y="114"/>
                    <a:pt x="968" y="304"/>
                  </a:cubicBezTo>
                  <a:cubicBezTo>
                    <a:pt x="417" y="721"/>
                    <a:pt x="15" y="1596"/>
                    <a:pt x="8" y="2379"/>
                  </a:cubicBezTo>
                  <a:cubicBezTo>
                    <a:pt x="1" y="2937"/>
                    <a:pt x="184" y="3381"/>
                    <a:pt x="544" y="3664"/>
                  </a:cubicBezTo>
                  <a:cubicBezTo>
                    <a:pt x="756" y="3847"/>
                    <a:pt x="1024" y="3946"/>
                    <a:pt x="1307" y="3953"/>
                  </a:cubicBezTo>
                  <a:cubicBezTo>
                    <a:pt x="1666" y="3953"/>
                    <a:pt x="2033" y="3769"/>
                    <a:pt x="2365" y="3424"/>
                  </a:cubicBezTo>
                  <a:cubicBezTo>
                    <a:pt x="2845" y="2923"/>
                    <a:pt x="3177" y="2139"/>
                    <a:pt x="3156" y="1568"/>
                  </a:cubicBezTo>
                  <a:cubicBezTo>
                    <a:pt x="3142" y="1356"/>
                    <a:pt x="3099" y="1144"/>
                    <a:pt x="3022" y="946"/>
                  </a:cubicBezTo>
                  <a:cubicBezTo>
                    <a:pt x="2789" y="375"/>
                    <a:pt x="2309" y="1"/>
                    <a:pt x="178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6237300" y="2723725"/>
              <a:ext cx="86825" cy="92125"/>
            </a:xfrm>
            <a:custGeom>
              <a:avLst/>
              <a:gdLst/>
              <a:ahLst/>
              <a:cxnLst/>
              <a:rect l="l" t="t" r="r" b="b"/>
              <a:pathLst>
                <a:path w="3473" h="3685" extrusionOk="0">
                  <a:moveTo>
                    <a:pt x="1280" y="1"/>
                  </a:moveTo>
                  <a:cubicBezTo>
                    <a:pt x="993" y="1"/>
                    <a:pt x="721" y="113"/>
                    <a:pt x="515" y="311"/>
                  </a:cubicBezTo>
                  <a:cubicBezTo>
                    <a:pt x="494" y="333"/>
                    <a:pt x="473" y="354"/>
                    <a:pt x="452" y="375"/>
                  </a:cubicBezTo>
                  <a:cubicBezTo>
                    <a:pt x="49" y="805"/>
                    <a:pt x="0" y="1504"/>
                    <a:pt x="318" y="2252"/>
                  </a:cubicBezTo>
                  <a:cubicBezTo>
                    <a:pt x="621" y="2944"/>
                    <a:pt x="1292" y="3685"/>
                    <a:pt x="2047" y="3685"/>
                  </a:cubicBezTo>
                  <a:cubicBezTo>
                    <a:pt x="2294" y="3685"/>
                    <a:pt x="2534" y="3600"/>
                    <a:pt x="2731" y="3452"/>
                  </a:cubicBezTo>
                  <a:cubicBezTo>
                    <a:pt x="3472" y="2923"/>
                    <a:pt x="3254" y="1624"/>
                    <a:pt x="2823" y="932"/>
                  </a:cubicBezTo>
                  <a:cubicBezTo>
                    <a:pt x="2484" y="382"/>
                    <a:pt x="1856" y="1"/>
                    <a:pt x="1306" y="1"/>
                  </a:cubicBezTo>
                  <a:cubicBezTo>
                    <a:pt x="1297" y="1"/>
                    <a:pt x="1288" y="1"/>
                    <a:pt x="128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6031900" y="3069200"/>
              <a:ext cx="36200" cy="37600"/>
            </a:xfrm>
            <a:custGeom>
              <a:avLst/>
              <a:gdLst/>
              <a:ahLst/>
              <a:cxnLst/>
              <a:rect l="l" t="t" r="r" b="b"/>
              <a:pathLst>
                <a:path w="1448" h="1504" extrusionOk="0">
                  <a:moveTo>
                    <a:pt x="777" y="1"/>
                  </a:moveTo>
                  <a:cubicBezTo>
                    <a:pt x="559" y="8"/>
                    <a:pt x="354" y="106"/>
                    <a:pt x="220" y="276"/>
                  </a:cubicBezTo>
                  <a:cubicBezTo>
                    <a:pt x="72" y="459"/>
                    <a:pt x="1" y="692"/>
                    <a:pt x="22" y="932"/>
                  </a:cubicBezTo>
                  <a:cubicBezTo>
                    <a:pt x="43" y="1250"/>
                    <a:pt x="304" y="1504"/>
                    <a:pt x="629" y="1504"/>
                  </a:cubicBezTo>
                  <a:cubicBezTo>
                    <a:pt x="735" y="1504"/>
                    <a:pt x="848" y="1476"/>
                    <a:pt x="940" y="1426"/>
                  </a:cubicBezTo>
                  <a:cubicBezTo>
                    <a:pt x="1173" y="1313"/>
                    <a:pt x="1335" y="1095"/>
                    <a:pt x="1391" y="848"/>
                  </a:cubicBezTo>
                  <a:cubicBezTo>
                    <a:pt x="1448" y="636"/>
                    <a:pt x="1398" y="410"/>
                    <a:pt x="1271" y="234"/>
                  </a:cubicBezTo>
                  <a:cubicBezTo>
                    <a:pt x="1144" y="85"/>
                    <a:pt x="968" y="1"/>
                    <a:pt x="77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6582050" y="2896125"/>
              <a:ext cx="90725" cy="109575"/>
            </a:xfrm>
            <a:custGeom>
              <a:avLst/>
              <a:gdLst/>
              <a:ahLst/>
              <a:cxnLst/>
              <a:rect l="l" t="t" r="r" b="b"/>
              <a:pathLst>
                <a:path w="3629" h="4383" extrusionOk="0">
                  <a:moveTo>
                    <a:pt x="1546" y="0"/>
                  </a:moveTo>
                  <a:cubicBezTo>
                    <a:pt x="982" y="0"/>
                    <a:pt x="523" y="339"/>
                    <a:pt x="290" y="925"/>
                  </a:cubicBezTo>
                  <a:cubicBezTo>
                    <a:pt x="1" y="1630"/>
                    <a:pt x="114" y="2696"/>
                    <a:pt x="544" y="3451"/>
                  </a:cubicBezTo>
                  <a:cubicBezTo>
                    <a:pt x="848" y="3981"/>
                    <a:pt x="1278" y="4298"/>
                    <a:pt x="1786" y="4369"/>
                  </a:cubicBezTo>
                  <a:cubicBezTo>
                    <a:pt x="1864" y="4376"/>
                    <a:pt x="1942" y="4383"/>
                    <a:pt x="2019" y="4383"/>
                  </a:cubicBezTo>
                  <a:cubicBezTo>
                    <a:pt x="2520" y="4383"/>
                    <a:pt x="2916" y="4136"/>
                    <a:pt x="3170" y="3670"/>
                  </a:cubicBezTo>
                  <a:cubicBezTo>
                    <a:pt x="3628" y="2823"/>
                    <a:pt x="3487" y="1532"/>
                    <a:pt x="3071" y="896"/>
                  </a:cubicBezTo>
                  <a:cubicBezTo>
                    <a:pt x="2951" y="699"/>
                    <a:pt x="2788" y="529"/>
                    <a:pt x="2605" y="381"/>
                  </a:cubicBezTo>
                  <a:cubicBezTo>
                    <a:pt x="2301" y="141"/>
                    <a:pt x="1934" y="7"/>
                    <a:pt x="154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6604475" y="2923275"/>
              <a:ext cx="38825" cy="42375"/>
            </a:xfrm>
            <a:custGeom>
              <a:avLst/>
              <a:gdLst/>
              <a:ahLst/>
              <a:cxnLst/>
              <a:rect l="l" t="t" r="r" b="b"/>
              <a:pathLst>
                <a:path w="1553" h="1695" extrusionOk="0">
                  <a:moveTo>
                    <a:pt x="769" y="1"/>
                  </a:moveTo>
                  <a:cubicBezTo>
                    <a:pt x="459" y="1"/>
                    <a:pt x="120" y="206"/>
                    <a:pt x="42" y="671"/>
                  </a:cubicBezTo>
                  <a:cubicBezTo>
                    <a:pt x="0" y="926"/>
                    <a:pt x="71" y="1187"/>
                    <a:pt x="219" y="1398"/>
                  </a:cubicBezTo>
                  <a:cubicBezTo>
                    <a:pt x="346" y="1582"/>
                    <a:pt x="558" y="1695"/>
                    <a:pt x="783" y="1695"/>
                  </a:cubicBezTo>
                  <a:cubicBezTo>
                    <a:pt x="1023" y="1695"/>
                    <a:pt x="1242" y="1561"/>
                    <a:pt x="1369" y="1356"/>
                  </a:cubicBezTo>
                  <a:cubicBezTo>
                    <a:pt x="1517" y="1116"/>
                    <a:pt x="1553" y="820"/>
                    <a:pt x="1468" y="551"/>
                  </a:cubicBezTo>
                  <a:cubicBezTo>
                    <a:pt x="1355" y="213"/>
                    <a:pt x="1087" y="1"/>
                    <a:pt x="76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6218050" y="3107100"/>
              <a:ext cx="85775" cy="87400"/>
            </a:xfrm>
            <a:custGeom>
              <a:avLst/>
              <a:gdLst/>
              <a:ahLst/>
              <a:cxnLst/>
              <a:rect l="l" t="t" r="r" b="b"/>
              <a:pathLst>
                <a:path w="3431" h="3496" extrusionOk="0">
                  <a:moveTo>
                    <a:pt x="1247" y="1"/>
                  </a:moveTo>
                  <a:cubicBezTo>
                    <a:pt x="1114" y="1"/>
                    <a:pt x="981" y="28"/>
                    <a:pt x="855" y="73"/>
                  </a:cubicBezTo>
                  <a:cubicBezTo>
                    <a:pt x="382" y="249"/>
                    <a:pt x="114" y="588"/>
                    <a:pt x="71" y="1068"/>
                  </a:cubicBezTo>
                  <a:cubicBezTo>
                    <a:pt x="1" y="1908"/>
                    <a:pt x="643" y="2917"/>
                    <a:pt x="1257" y="3263"/>
                  </a:cubicBezTo>
                  <a:cubicBezTo>
                    <a:pt x="1433" y="3361"/>
                    <a:pt x="1624" y="3432"/>
                    <a:pt x="1829" y="3467"/>
                  </a:cubicBezTo>
                  <a:cubicBezTo>
                    <a:pt x="1928" y="3481"/>
                    <a:pt x="2026" y="3488"/>
                    <a:pt x="2125" y="3495"/>
                  </a:cubicBezTo>
                  <a:cubicBezTo>
                    <a:pt x="2134" y="3496"/>
                    <a:pt x="2143" y="3496"/>
                    <a:pt x="2151" y="3496"/>
                  </a:cubicBezTo>
                  <a:cubicBezTo>
                    <a:pt x="2509" y="3496"/>
                    <a:pt x="2858" y="3355"/>
                    <a:pt x="3106" y="3093"/>
                  </a:cubicBezTo>
                  <a:cubicBezTo>
                    <a:pt x="3332" y="2846"/>
                    <a:pt x="3431" y="2507"/>
                    <a:pt x="3388" y="2112"/>
                  </a:cubicBezTo>
                  <a:cubicBezTo>
                    <a:pt x="3304" y="1183"/>
                    <a:pt x="2300" y="2"/>
                    <a:pt x="1301" y="2"/>
                  </a:cubicBezTo>
                  <a:cubicBezTo>
                    <a:pt x="1298" y="2"/>
                    <a:pt x="1295" y="2"/>
                    <a:pt x="1292" y="2"/>
                  </a:cubicBezTo>
                  <a:cubicBezTo>
                    <a:pt x="1277" y="1"/>
                    <a:pt x="1262" y="1"/>
                    <a:pt x="124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6248925" y="3136600"/>
              <a:ext cx="35150" cy="36025"/>
            </a:xfrm>
            <a:custGeom>
              <a:avLst/>
              <a:gdLst/>
              <a:ahLst/>
              <a:cxnLst/>
              <a:rect l="l" t="t" r="r" b="b"/>
              <a:pathLst>
                <a:path w="1406" h="1441" extrusionOk="0">
                  <a:moveTo>
                    <a:pt x="608" y="1"/>
                  </a:moveTo>
                  <a:cubicBezTo>
                    <a:pt x="297" y="1"/>
                    <a:pt x="36" y="255"/>
                    <a:pt x="22" y="565"/>
                  </a:cubicBezTo>
                  <a:cubicBezTo>
                    <a:pt x="1" y="812"/>
                    <a:pt x="100" y="1059"/>
                    <a:pt x="276" y="1229"/>
                  </a:cubicBezTo>
                  <a:cubicBezTo>
                    <a:pt x="403" y="1363"/>
                    <a:pt x="580" y="1440"/>
                    <a:pt x="763" y="1440"/>
                  </a:cubicBezTo>
                  <a:cubicBezTo>
                    <a:pt x="954" y="1440"/>
                    <a:pt x="1137" y="1349"/>
                    <a:pt x="1250" y="1193"/>
                  </a:cubicBezTo>
                  <a:cubicBezTo>
                    <a:pt x="1377" y="1003"/>
                    <a:pt x="1405" y="770"/>
                    <a:pt x="1335" y="558"/>
                  </a:cubicBezTo>
                  <a:cubicBezTo>
                    <a:pt x="1257" y="339"/>
                    <a:pt x="1102" y="170"/>
                    <a:pt x="897" y="71"/>
                  </a:cubicBezTo>
                  <a:cubicBezTo>
                    <a:pt x="805" y="22"/>
                    <a:pt x="707" y="1"/>
                    <a:pt x="60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5638100" y="2998275"/>
              <a:ext cx="93875" cy="77825"/>
            </a:xfrm>
            <a:custGeom>
              <a:avLst/>
              <a:gdLst/>
              <a:ahLst/>
              <a:cxnLst/>
              <a:rect l="l" t="t" r="r" b="b"/>
              <a:pathLst>
                <a:path w="3755" h="3113" extrusionOk="0">
                  <a:moveTo>
                    <a:pt x="2393" y="0"/>
                  </a:moveTo>
                  <a:cubicBezTo>
                    <a:pt x="1708" y="0"/>
                    <a:pt x="911" y="382"/>
                    <a:pt x="452" y="918"/>
                  </a:cubicBezTo>
                  <a:cubicBezTo>
                    <a:pt x="134" y="1278"/>
                    <a:pt x="0" y="1687"/>
                    <a:pt x="57" y="2090"/>
                  </a:cubicBezTo>
                  <a:cubicBezTo>
                    <a:pt x="155" y="2733"/>
                    <a:pt x="627" y="3113"/>
                    <a:pt x="1349" y="3113"/>
                  </a:cubicBezTo>
                  <a:cubicBezTo>
                    <a:pt x="1356" y="3113"/>
                    <a:pt x="1363" y="3113"/>
                    <a:pt x="1369" y="3113"/>
                  </a:cubicBezTo>
                  <a:cubicBezTo>
                    <a:pt x="2061" y="3113"/>
                    <a:pt x="2873" y="2781"/>
                    <a:pt x="3261" y="2329"/>
                  </a:cubicBezTo>
                  <a:cubicBezTo>
                    <a:pt x="3395" y="2181"/>
                    <a:pt x="3501" y="2005"/>
                    <a:pt x="3579" y="1814"/>
                  </a:cubicBezTo>
                  <a:cubicBezTo>
                    <a:pt x="3755" y="1377"/>
                    <a:pt x="3727" y="911"/>
                    <a:pt x="3522" y="565"/>
                  </a:cubicBezTo>
                  <a:cubicBezTo>
                    <a:pt x="3331" y="247"/>
                    <a:pt x="3000" y="57"/>
                    <a:pt x="2569" y="15"/>
                  </a:cubicBezTo>
                  <a:cubicBezTo>
                    <a:pt x="2513" y="8"/>
                    <a:pt x="2449" y="0"/>
                    <a:pt x="239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5667550" y="3016775"/>
              <a:ext cx="41850" cy="33050"/>
            </a:xfrm>
            <a:custGeom>
              <a:avLst/>
              <a:gdLst/>
              <a:ahLst/>
              <a:cxnLst/>
              <a:rect l="l" t="t" r="r" b="b"/>
              <a:pathLst>
                <a:path w="1674" h="1322" extrusionOk="0">
                  <a:moveTo>
                    <a:pt x="978" y="1"/>
                  </a:moveTo>
                  <a:cubicBezTo>
                    <a:pt x="967" y="1"/>
                    <a:pt x="957" y="1"/>
                    <a:pt x="947" y="2"/>
                  </a:cubicBezTo>
                  <a:cubicBezTo>
                    <a:pt x="911" y="2"/>
                    <a:pt x="876" y="2"/>
                    <a:pt x="848" y="9"/>
                  </a:cubicBezTo>
                  <a:cubicBezTo>
                    <a:pt x="622" y="37"/>
                    <a:pt x="417" y="157"/>
                    <a:pt x="283" y="333"/>
                  </a:cubicBezTo>
                  <a:cubicBezTo>
                    <a:pt x="1" y="672"/>
                    <a:pt x="170" y="1187"/>
                    <a:pt x="594" y="1293"/>
                  </a:cubicBezTo>
                  <a:cubicBezTo>
                    <a:pt x="671" y="1314"/>
                    <a:pt x="749" y="1321"/>
                    <a:pt x="827" y="1321"/>
                  </a:cubicBezTo>
                  <a:cubicBezTo>
                    <a:pt x="996" y="1321"/>
                    <a:pt x="1158" y="1272"/>
                    <a:pt x="1292" y="1180"/>
                  </a:cubicBezTo>
                  <a:cubicBezTo>
                    <a:pt x="1561" y="1004"/>
                    <a:pt x="1674" y="714"/>
                    <a:pt x="1589" y="446"/>
                  </a:cubicBezTo>
                  <a:cubicBezTo>
                    <a:pt x="1500" y="181"/>
                    <a:pt x="1255" y="1"/>
                    <a:pt x="97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6248225" y="2968075"/>
              <a:ext cx="100775" cy="83350"/>
            </a:xfrm>
            <a:custGeom>
              <a:avLst/>
              <a:gdLst/>
              <a:ahLst/>
              <a:cxnLst/>
              <a:rect l="l" t="t" r="r" b="b"/>
              <a:pathLst>
                <a:path w="4031" h="3334" extrusionOk="0">
                  <a:moveTo>
                    <a:pt x="1354" y="0"/>
                  </a:moveTo>
                  <a:cubicBezTo>
                    <a:pt x="1008" y="0"/>
                    <a:pt x="678" y="120"/>
                    <a:pt x="417" y="347"/>
                  </a:cubicBezTo>
                  <a:cubicBezTo>
                    <a:pt x="121" y="609"/>
                    <a:pt x="1" y="1018"/>
                    <a:pt x="106" y="1399"/>
                  </a:cubicBezTo>
                  <a:cubicBezTo>
                    <a:pt x="290" y="2161"/>
                    <a:pt x="1193" y="3029"/>
                    <a:pt x="2040" y="3262"/>
                  </a:cubicBezTo>
                  <a:cubicBezTo>
                    <a:pt x="2210" y="3305"/>
                    <a:pt x="2379" y="3333"/>
                    <a:pt x="2555" y="3333"/>
                  </a:cubicBezTo>
                  <a:cubicBezTo>
                    <a:pt x="2564" y="3333"/>
                    <a:pt x="2572" y="3333"/>
                    <a:pt x="2580" y="3333"/>
                  </a:cubicBezTo>
                  <a:cubicBezTo>
                    <a:pt x="2959" y="3333"/>
                    <a:pt x="3323" y="3172"/>
                    <a:pt x="3586" y="2895"/>
                  </a:cubicBezTo>
                  <a:cubicBezTo>
                    <a:pt x="4031" y="2429"/>
                    <a:pt x="4031" y="1702"/>
                    <a:pt x="3586" y="1081"/>
                  </a:cubicBezTo>
                  <a:cubicBezTo>
                    <a:pt x="3152" y="472"/>
                    <a:pt x="2217" y="2"/>
                    <a:pt x="1430" y="2"/>
                  </a:cubicBezTo>
                  <a:cubicBezTo>
                    <a:pt x="1424" y="2"/>
                    <a:pt x="1418" y="2"/>
                    <a:pt x="1412" y="2"/>
                  </a:cubicBezTo>
                  <a:cubicBezTo>
                    <a:pt x="1393" y="1"/>
                    <a:pt x="1373" y="0"/>
                    <a:pt x="135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6277700" y="2988750"/>
              <a:ext cx="37075" cy="33200"/>
            </a:xfrm>
            <a:custGeom>
              <a:avLst/>
              <a:gdLst/>
              <a:ahLst/>
              <a:cxnLst/>
              <a:rect l="l" t="t" r="r" b="b"/>
              <a:pathLst>
                <a:path w="1483" h="1328" extrusionOk="0">
                  <a:moveTo>
                    <a:pt x="741" y="0"/>
                  </a:moveTo>
                  <a:cubicBezTo>
                    <a:pt x="607" y="0"/>
                    <a:pt x="473" y="43"/>
                    <a:pt x="353" y="113"/>
                  </a:cubicBezTo>
                  <a:cubicBezTo>
                    <a:pt x="156" y="226"/>
                    <a:pt x="21" y="424"/>
                    <a:pt x="0" y="657"/>
                  </a:cubicBezTo>
                  <a:cubicBezTo>
                    <a:pt x="0" y="897"/>
                    <a:pt x="127" y="1123"/>
                    <a:pt x="339" y="1235"/>
                  </a:cubicBezTo>
                  <a:cubicBezTo>
                    <a:pt x="459" y="1299"/>
                    <a:pt x="586" y="1327"/>
                    <a:pt x="720" y="1327"/>
                  </a:cubicBezTo>
                  <a:cubicBezTo>
                    <a:pt x="770" y="1327"/>
                    <a:pt x="819" y="1320"/>
                    <a:pt x="868" y="1313"/>
                  </a:cubicBezTo>
                  <a:cubicBezTo>
                    <a:pt x="1038" y="1292"/>
                    <a:pt x="1193" y="1207"/>
                    <a:pt x="1306" y="1087"/>
                  </a:cubicBezTo>
                  <a:cubicBezTo>
                    <a:pt x="1454" y="897"/>
                    <a:pt x="1482" y="636"/>
                    <a:pt x="1376" y="424"/>
                  </a:cubicBezTo>
                  <a:cubicBezTo>
                    <a:pt x="1264" y="170"/>
                    <a:pt x="1017" y="7"/>
                    <a:pt x="74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6084675" y="3227100"/>
              <a:ext cx="107125" cy="73450"/>
            </a:xfrm>
            <a:custGeom>
              <a:avLst/>
              <a:gdLst/>
              <a:ahLst/>
              <a:cxnLst/>
              <a:rect l="l" t="t" r="r" b="b"/>
              <a:pathLst>
                <a:path w="4285" h="2938" extrusionOk="0">
                  <a:moveTo>
                    <a:pt x="2200" y="1"/>
                  </a:moveTo>
                  <a:cubicBezTo>
                    <a:pt x="2185" y="1"/>
                    <a:pt x="2169" y="1"/>
                    <a:pt x="2153" y="1"/>
                  </a:cubicBezTo>
                  <a:cubicBezTo>
                    <a:pt x="1391" y="1"/>
                    <a:pt x="402" y="291"/>
                    <a:pt x="120" y="1088"/>
                  </a:cubicBezTo>
                  <a:cubicBezTo>
                    <a:pt x="0" y="1406"/>
                    <a:pt x="50" y="1758"/>
                    <a:pt x="254" y="2034"/>
                  </a:cubicBezTo>
                  <a:cubicBezTo>
                    <a:pt x="671" y="2627"/>
                    <a:pt x="1652" y="2937"/>
                    <a:pt x="2400" y="2937"/>
                  </a:cubicBezTo>
                  <a:cubicBezTo>
                    <a:pt x="2576" y="2937"/>
                    <a:pt x="2760" y="2923"/>
                    <a:pt x="2929" y="2881"/>
                  </a:cubicBezTo>
                  <a:cubicBezTo>
                    <a:pt x="3557" y="2732"/>
                    <a:pt x="3974" y="2358"/>
                    <a:pt x="4115" y="1829"/>
                  </a:cubicBezTo>
                  <a:cubicBezTo>
                    <a:pt x="4284" y="1215"/>
                    <a:pt x="3938" y="566"/>
                    <a:pt x="3261" y="234"/>
                  </a:cubicBezTo>
                  <a:cubicBezTo>
                    <a:pt x="2929" y="78"/>
                    <a:pt x="2566" y="1"/>
                    <a:pt x="220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6113600" y="3244925"/>
              <a:ext cx="39025" cy="34100"/>
            </a:xfrm>
            <a:custGeom>
              <a:avLst/>
              <a:gdLst/>
              <a:ahLst/>
              <a:cxnLst/>
              <a:rect l="l" t="t" r="r" b="b"/>
              <a:pathLst>
                <a:path w="1561" h="1364" extrusionOk="0">
                  <a:moveTo>
                    <a:pt x="841" y="1"/>
                  </a:moveTo>
                  <a:cubicBezTo>
                    <a:pt x="332" y="22"/>
                    <a:pt x="1" y="537"/>
                    <a:pt x="177" y="1010"/>
                  </a:cubicBezTo>
                  <a:cubicBezTo>
                    <a:pt x="283" y="1229"/>
                    <a:pt x="509" y="1363"/>
                    <a:pt x="749" y="1363"/>
                  </a:cubicBezTo>
                  <a:lnTo>
                    <a:pt x="763" y="1363"/>
                  </a:lnTo>
                  <a:cubicBezTo>
                    <a:pt x="939" y="1356"/>
                    <a:pt x="1109" y="1300"/>
                    <a:pt x="1250" y="1187"/>
                  </a:cubicBezTo>
                  <a:cubicBezTo>
                    <a:pt x="1384" y="1088"/>
                    <a:pt x="1483" y="940"/>
                    <a:pt x="1525" y="777"/>
                  </a:cubicBezTo>
                  <a:cubicBezTo>
                    <a:pt x="1560" y="601"/>
                    <a:pt x="1518" y="410"/>
                    <a:pt x="1405" y="269"/>
                  </a:cubicBezTo>
                  <a:cubicBezTo>
                    <a:pt x="1264" y="100"/>
                    <a:pt x="1059" y="1"/>
                    <a:pt x="84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6447950" y="2609225"/>
              <a:ext cx="99375" cy="79775"/>
            </a:xfrm>
            <a:custGeom>
              <a:avLst/>
              <a:gdLst/>
              <a:ahLst/>
              <a:cxnLst/>
              <a:rect l="l" t="t" r="r" b="b"/>
              <a:pathLst>
                <a:path w="3975" h="3191" extrusionOk="0">
                  <a:moveTo>
                    <a:pt x="2683" y="0"/>
                  </a:moveTo>
                  <a:cubicBezTo>
                    <a:pt x="1984" y="0"/>
                    <a:pt x="1123" y="339"/>
                    <a:pt x="643" y="798"/>
                  </a:cubicBezTo>
                  <a:cubicBezTo>
                    <a:pt x="184" y="1236"/>
                    <a:pt x="1" y="1765"/>
                    <a:pt x="135" y="2287"/>
                  </a:cubicBezTo>
                  <a:cubicBezTo>
                    <a:pt x="283" y="2845"/>
                    <a:pt x="791" y="3191"/>
                    <a:pt x="1462" y="3191"/>
                  </a:cubicBezTo>
                  <a:cubicBezTo>
                    <a:pt x="1518" y="3191"/>
                    <a:pt x="1575" y="3191"/>
                    <a:pt x="1638" y="3183"/>
                  </a:cubicBezTo>
                  <a:cubicBezTo>
                    <a:pt x="2288" y="3120"/>
                    <a:pt x="3085" y="2647"/>
                    <a:pt x="3537" y="2054"/>
                  </a:cubicBezTo>
                  <a:cubicBezTo>
                    <a:pt x="3847" y="1652"/>
                    <a:pt x="3974" y="1236"/>
                    <a:pt x="3904" y="847"/>
                  </a:cubicBezTo>
                  <a:cubicBezTo>
                    <a:pt x="3805" y="311"/>
                    <a:pt x="3360" y="0"/>
                    <a:pt x="268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6484825" y="2630550"/>
              <a:ext cx="34100" cy="34625"/>
            </a:xfrm>
            <a:custGeom>
              <a:avLst/>
              <a:gdLst/>
              <a:ahLst/>
              <a:cxnLst/>
              <a:rect l="l" t="t" r="r" b="b"/>
              <a:pathLst>
                <a:path w="1364" h="1385" extrusionOk="0">
                  <a:moveTo>
                    <a:pt x="799" y="1"/>
                  </a:moveTo>
                  <a:cubicBezTo>
                    <a:pt x="789" y="1"/>
                    <a:pt x="780" y="1"/>
                    <a:pt x="770" y="1"/>
                  </a:cubicBezTo>
                  <a:cubicBezTo>
                    <a:pt x="650" y="1"/>
                    <a:pt x="530" y="30"/>
                    <a:pt x="424" y="93"/>
                  </a:cubicBezTo>
                  <a:cubicBezTo>
                    <a:pt x="269" y="185"/>
                    <a:pt x="149" y="333"/>
                    <a:pt x="86" y="503"/>
                  </a:cubicBezTo>
                  <a:cubicBezTo>
                    <a:pt x="15" y="651"/>
                    <a:pt x="1" y="820"/>
                    <a:pt x="50" y="982"/>
                  </a:cubicBezTo>
                  <a:cubicBezTo>
                    <a:pt x="126" y="1224"/>
                    <a:pt x="351" y="1385"/>
                    <a:pt x="606" y="1385"/>
                  </a:cubicBezTo>
                  <a:cubicBezTo>
                    <a:pt x="611" y="1385"/>
                    <a:pt x="617" y="1385"/>
                    <a:pt x="622" y="1385"/>
                  </a:cubicBezTo>
                  <a:cubicBezTo>
                    <a:pt x="1024" y="1385"/>
                    <a:pt x="1342" y="1060"/>
                    <a:pt x="1342" y="658"/>
                  </a:cubicBezTo>
                  <a:cubicBezTo>
                    <a:pt x="1363" y="439"/>
                    <a:pt x="1264" y="220"/>
                    <a:pt x="1088" y="86"/>
                  </a:cubicBezTo>
                  <a:cubicBezTo>
                    <a:pt x="997" y="34"/>
                    <a:pt x="901" y="1"/>
                    <a:pt x="79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6261100" y="2747725"/>
              <a:ext cx="36200" cy="34975"/>
            </a:xfrm>
            <a:custGeom>
              <a:avLst/>
              <a:gdLst/>
              <a:ahLst/>
              <a:cxnLst/>
              <a:rect l="l" t="t" r="r" b="b"/>
              <a:pathLst>
                <a:path w="1448" h="1399" extrusionOk="0">
                  <a:moveTo>
                    <a:pt x="721" y="1"/>
                  </a:moveTo>
                  <a:cubicBezTo>
                    <a:pt x="565" y="1"/>
                    <a:pt x="424" y="57"/>
                    <a:pt x="304" y="149"/>
                  </a:cubicBezTo>
                  <a:cubicBezTo>
                    <a:pt x="107" y="304"/>
                    <a:pt x="1" y="558"/>
                    <a:pt x="29" y="812"/>
                  </a:cubicBezTo>
                  <a:cubicBezTo>
                    <a:pt x="85" y="1153"/>
                    <a:pt x="387" y="1398"/>
                    <a:pt x="734" y="1398"/>
                  </a:cubicBezTo>
                  <a:cubicBezTo>
                    <a:pt x="739" y="1398"/>
                    <a:pt x="744" y="1398"/>
                    <a:pt x="749" y="1398"/>
                  </a:cubicBezTo>
                  <a:cubicBezTo>
                    <a:pt x="989" y="1398"/>
                    <a:pt x="1215" y="1271"/>
                    <a:pt x="1328" y="1059"/>
                  </a:cubicBezTo>
                  <a:cubicBezTo>
                    <a:pt x="1448" y="833"/>
                    <a:pt x="1441" y="558"/>
                    <a:pt x="1307" y="339"/>
                  </a:cubicBezTo>
                  <a:cubicBezTo>
                    <a:pt x="1187" y="128"/>
                    <a:pt x="961" y="1"/>
                    <a:pt x="72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6266400" y="2852700"/>
              <a:ext cx="33025" cy="32325"/>
            </a:xfrm>
            <a:custGeom>
              <a:avLst/>
              <a:gdLst/>
              <a:ahLst/>
              <a:cxnLst/>
              <a:rect l="l" t="t" r="r" b="b"/>
              <a:pathLst>
                <a:path w="1321" h="1293" extrusionOk="0">
                  <a:moveTo>
                    <a:pt x="586" y="1"/>
                  </a:moveTo>
                  <a:cubicBezTo>
                    <a:pt x="396" y="1"/>
                    <a:pt x="226" y="100"/>
                    <a:pt x="135" y="255"/>
                  </a:cubicBezTo>
                  <a:cubicBezTo>
                    <a:pt x="8" y="467"/>
                    <a:pt x="1" y="728"/>
                    <a:pt x="113" y="954"/>
                  </a:cubicBezTo>
                  <a:cubicBezTo>
                    <a:pt x="212" y="1158"/>
                    <a:pt x="424" y="1292"/>
                    <a:pt x="657" y="1292"/>
                  </a:cubicBezTo>
                  <a:cubicBezTo>
                    <a:pt x="847" y="1292"/>
                    <a:pt x="1031" y="1208"/>
                    <a:pt x="1158" y="1060"/>
                  </a:cubicBezTo>
                  <a:cubicBezTo>
                    <a:pt x="1271" y="918"/>
                    <a:pt x="1320" y="728"/>
                    <a:pt x="1285" y="544"/>
                  </a:cubicBezTo>
                  <a:cubicBezTo>
                    <a:pt x="1229" y="248"/>
                    <a:pt x="911" y="1"/>
                    <a:pt x="58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6692850" y="2909700"/>
              <a:ext cx="103250" cy="106075"/>
            </a:xfrm>
            <a:custGeom>
              <a:avLst/>
              <a:gdLst/>
              <a:ahLst/>
              <a:cxnLst/>
              <a:rect l="l" t="t" r="r" b="b"/>
              <a:pathLst>
                <a:path w="4130" h="4243" extrusionOk="0">
                  <a:moveTo>
                    <a:pt x="2125" y="1"/>
                  </a:moveTo>
                  <a:cubicBezTo>
                    <a:pt x="1518" y="1"/>
                    <a:pt x="940" y="255"/>
                    <a:pt x="537" y="699"/>
                  </a:cubicBezTo>
                  <a:cubicBezTo>
                    <a:pt x="177" y="1102"/>
                    <a:pt x="1" y="1638"/>
                    <a:pt x="64" y="2174"/>
                  </a:cubicBezTo>
                  <a:cubicBezTo>
                    <a:pt x="170" y="3106"/>
                    <a:pt x="798" y="3925"/>
                    <a:pt x="1596" y="4172"/>
                  </a:cubicBezTo>
                  <a:cubicBezTo>
                    <a:pt x="1744" y="4221"/>
                    <a:pt x="1899" y="4242"/>
                    <a:pt x="2048" y="4242"/>
                  </a:cubicBezTo>
                  <a:cubicBezTo>
                    <a:pt x="2775" y="4242"/>
                    <a:pt x="3530" y="3713"/>
                    <a:pt x="3876" y="2965"/>
                  </a:cubicBezTo>
                  <a:cubicBezTo>
                    <a:pt x="4080" y="2513"/>
                    <a:pt x="4130" y="2005"/>
                    <a:pt x="4017" y="1518"/>
                  </a:cubicBezTo>
                  <a:cubicBezTo>
                    <a:pt x="3798" y="615"/>
                    <a:pt x="3064" y="15"/>
                    <a:pt x="216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6729725" y="2948675"/>
              <a:ext cx="35500" cy="34625"/>
            </a:xfrm>
            <a:custGeom>
              <a:avLst/>
              <a:gdLst/>
              <a:ahLst/>
              <a:cxnLst/>
              <a:rect l="l" t="t" r="r" b="b"/>
              <a:pathLst>
                <a:path w="1420" h="1385" extrusionOk="0">
                  <a:moveTo>
                    <a:pt x="609" y="1"/>
                  </a:moveTo>
                  <a:cubicBezTo>
                    <a:pt x="412" y="1"/>
                    <a:pt x="238" y="99"/>
                    <a:pt x="142" y="269"/>
                  </a:cubicBezTo>
                  <a:cubicBezTo>
                    <a:pt x="8" y="495"/>
                    <a:pt x="1" y="778"/>
                    <a:pt x="121" y="1018"/>
                  </a:cubicBezTo>
                  <a:cubicBezTo>
                    <a:pt x="227" y="1243"/>
                    <a:pt x="453" y="1385"/>
                    <a:pt x="700" y="1385"/>
                  </a:cubicBezTo>
                  <a:cubicBezTo>
                    <a:pt x="911" y="1385"/>
                    <a:pt x="1109" y="1293"/>
                    <a:pt x="1243" y="1130"/>
                  </a:cubicBezTo>
                  <a:cubicBezTo>
                    <a:pt x="1370" y="975"/>
                    <a:pt x="1420" y="771"/>
                    <a:pt x="1377" y="573"/>
                  </a:cubicBezTo>
                  <a:cubicBezTo>
                    <a:pt x="1321" y="262"/>
                    <a:pt x="975" y="1"/>
                    <a:pt x="629" y="1"/>
                  </a:cubicBezTo>
                  <a:cubicBezTo>
                    <a:pt x="622" y="1"/>
                    <a:pt x="615" y="1"/>
                    <a:pt x="60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6323050" y="2796075"/>
              <a:ext cx="95475" cy="98125"/>
            </a:xfrm>
            <a:custGeom>
              <a:avLst/>
              <a:gdLst/>
              <a:ahLst/>
              <a:cxnLst/>
              <a:rect l="l" t="t" r="r" b="b"/>
              <a:pathLst>
                <a:path w="3819" h="3925" extrusionOk="0">
                  <a:moveTo>
                    <a:pt x="1962" y="0"/>
                  </a:moveTo>
                  <a:cubicBezTo>
                    <a:pt x="1397" y="0"/>
                    <a:pt x="868" y="233"/>
                    <a:pt x="494" y="650"/>
                  </a:cubicBezTo>
                  <a:cubicBezTo>
                    <a:pt x="155" y="1017"/>
                    <a:pt x="0" y="1518"/>
                    <a:pt x="57" y="2012"/>
                  </a:cubicBezTo>
                  <a:cubicBezTo>
                    <a:pt x="155" y="2873"/>
                    <a:pt x="734" y="3628"/>
                    <a:pt x="1475" y="3861"/>
                  </a:cubicBezTo>
                  <a:cubicBezTo>
                    <a:pt x="1609" y="3903"/>
                    <a:pt x="1750" y="3924"/>
                    <a:pt x="1892" y="3924"/>
                  </a:cubicBezTo>
                  <a:cubicBezTo>
                    <a:pt x="2562" y="3924"/>
                    <a:pt x="3261" y="3438"/>
                    <a:pt x="3578" y="2746"/>
                  </a:cubicBezTo>
                  <a:cubicBezTo>
                    <a:pt x="3769" y="2322"/>
                    <a:pt x="3818" y="1857"/>
                    <a:pt x="3705" y="1405"/>
                  </a:cubicBezTo>
                  <a:cubicBezTo>
                    <a:pt x="3508" y="565"/>
                    <a:pt x="2830" y="15"/>
                    <a:pt x="199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6356925" y="2831875"/>
              <a:ext cx="33000" cy="32325"/>
            </a:xfrm>
            <a:custGeom>
              <a:avLst/>
              <a:gdLst/>
              <a:ahLst/>
              <a:cxnLst/>
              <a:rect l="l" t="t" r="r" b="b"/>
              <a:pathLst>
                <a:path w="1320" h="1293" extrusionOk="0">
                  <a:moveTo>
                    <a:pt x="567" y="1"/>
                  </a:moveTo>
                  <a:cubicBezTo>
                    <a:pt x="384" y="1"/>
                    <a:pt x="223" y="98"/>
                    <a:pt x="134" y="255"/>
                  </a:cubicBezTo>
                  <a:cubicBezTo>
                    <a:pt x="7" y="467"/>
                    <a:pt x="0" y="728"/>
                    <a:pt x="113" y="947"/>
                  </a:cubicBezTo>
                  <a:cubicBezTo>
                    <a:pt x="212" y="1159"/>
                    <a:pt x="424" y="1293"/>
                    <a:pt x="656" y="1293"/>
                  </a:cubicBezTo>
                  <a:cubicBezTo>
                    <a:pt x="847" y="1293"/>
                    <a:pt x="1031" y="1201"/>
                    <a:pt x="1158" y="1053"/>
                  </a:cubicBezTo>
                  <a:cubicBezTo>
                    <a:pt x="1271" y="912"/>
                    <a:pt x="1320" y="721"/>
                    <a:pt x="1285" y="538"/>
                  </a:cubicBezTo>
                  <a:cubicBezTo>
                    <a:pt x="1228" y="241"/>
                    <a:pt x="911" y="1"/>
                    <a:pt x="586" y="1"/>
                  </a:cubicBezTo>
                  <a:cubicBezTo>
                    <a:pt x="580" y="1"/>
                    <a:pt x="573" y="1"/>
                    <a:pt x="56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6203600" y="3199050"/>
              <a:ext cx="93350" cy="103075"/>
            </a:xfrm>
            <a:custGeom>
              <a:avLst/>
              <a:gdLst/>
              <a:ahLst/>
              <a:cxnLst/>
              <a:rect l="l" t="t" r="r" b="b"/>
              <a:pathLst>
                <a:path w="3734" h="4123" extrusionOk="0">
                  <a:moveTo>
                    <a:pt x="2167" y="1"/>
                  </a:moveTo>
                  <a:cubicBezTo>
                    <a:pt x="1595" y="1"/>
                    <a:pt x="1143" y="361"/>
                    <a:pt x="868" y="664"/>
                  </a:cubicBezTo>
                  <a:cubicBezTo>
                    <a:pt x="332" y="1250"/>
                    <a:pt x="0" y="2111"/>
                    <a:pt x="57" y="2753"/>
                  </a:cubicBezTo>
                  <a:cubicBezTo>
                    <a:pt x="113" y="3403"/>
                    <a:pt x="473" y="3861"/>
                    <a:pt x="1073" y="4052"/>
                  </a:cubicBezTo>
                  <a:cubicBezTo>
                    <a:pt x="1235" y="4101"/>
                    <a:pt x="1397" y="4123"/>
                    <a:pt x="1560" y="4123"/>
                  </a:cubicBezTo>
                  <a:cubicBezTo>
                    <a:pt x="2124" y="4123"/>
                    <a:pt x="2703" y="3833"/>
                    <a:pt x="3098" y="3339"/>
                  </a:cubicBezTo>
                  <a:cubicBezTo>
                    <a:pt x="3543" y="2789"/>
                    <a:pt x="3734" y="1871"/>
                    <a:pt x="3550" y="1151"/>
                  </a:cubicBezTo>
                  <a:cubicBezTo>
                    <a:pt x="3416" y="643"/>
                    <a:pt x="3120" y="283"/>
                    <a:pt x="2675" y="100"/>
                  </a:cubicBezTo>
                  <a:cubicBezTo>
                    <a:pt x="2513" y="36"/>
                    <a:pt x="2343" y="1"/>
                    <a:pt x="216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6232875" y="3229775"/>
              <a:ext cx="41500" cy="35825"/>
            </a:xfrm>
            <a:custGeom>
              <a:avLst/>
              <a:gdLst/>
              <a:ahLst/>
              <a:cxnLst/>
              <a:rect l="l" t="t" r="r" b="b"/>
              <a:pathLst>
                <a:path w="1660" h="1433" extrusionOk="0">
                  <a:moveTo>
                    <a:pt x="770" y="0"/>
                  </a:moveTo>
                  <a:cubicBezTo>
                    <a:pt x="692" y="0"/>
                    <a:pt x="615" y="7"/>
                    <a:pt x="544" y="28"/>
                  </a:cubicBezTo>
                  <a:cubicBezTo>
                    <a:pt x="290" y="106"/>
                    <a:pt x="92" y="311"/>
                    <a:pt x="36" y="565"/>
                  </a:cubicBezTo>
                  <a:cubicBezTo>
                    <a:pt x="1" y="755"/>
                    <a:pt x="43" y="946"/>
                    <a:pt x="149" y="1094"/>
                  </a:cubicBezTo>
                  <a:cubicBezTo>
                    <a:pt x="255" y="1249"/>
                    <a:pt x="403" y="1355"/>
                    <a:pt x="579" y="1404"/>
                  </a:cubicBezTo>
                  <a:cubicBezTo>
                    <a:pt x="643" y="1426"/>
                    <a:pt x="713" y="1433"/>
                    <a:pt x="784" y="1433"/>
                  </a:cubicBezTo>
                  <a:cubicBezTo>
                    <a:pt x="1144" y="1433"/>
                    <a:pt x="1462" y="1200"/>
                    <a:pt x="1574" y="861"/>
                  </a:cubicBezTo>
                  <a:cubicBezTo>
                    <a:pt x="1659" y="586"/>
                    <a:pt x="1546" y="325"/>
                    <a:pt x="1271" y="148"/>
                  </a:cubicBezTo>
                  <a:cubicBezTo>
                    <a:pt x="1123" y="49"/>
                    <a:pt x="953" y="0"/>
                    <a:pt x="77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6178875" y="3361925"/>
              <a:ext cx="91250" cy="105350"/>
            </a:xfrm>
            <a:custGeom>
              <a:avLst/>
              <a:gdLst/>
              <a:ahLst/>
              <a:cxnLst/>
              <a:rect l="l" t="t" r="r" b="b"/>
              <a:pathLst>
                <a:path w="3650" h="4214" extrusionOk="0">
                  <a:moveTo>
                    <a:pt x="2019" y="0"/>
                  </a:moveTo>
                  <a:cubicBezTo>
                    <a:pt x="1363" y="0"/>
                    <a:pt x="714" y="424"/>
                    <a:pt x="361" y="1080"/>
                  </a:cubicBezTo>
                  <a:cubicBezTo>
                    <a:pt x="22" y="1708"/>
                    <a:pt x="1" y="2647"/>
                    <a:pt x="319" y="3317"/>
                  </a:cubicBezTo>
                  <a:cubicBezTo>
                    <a:pt x="537" y="3790"/>
                    <a:pt x="904" y="4094"/>
                    <a:pt x="1370" y="4185"/>
                  </a:cubicBezTo>
                  <a:cubicBezTo>
                    <a:pt x="1462" y="4206"/>
                    <a:pt x="1554" y="4214"/>
                    <a:pt x="1645" y="4214"/>
                  </a:cubicBezTo>
                  <a:cubicBezTo>
                    <a:pt x="2118" y="4214"/>
                    <a:pt x="2549" y="3967"/>
                    <a:pt x="2902" y="3508"/>
                  </a:cubicBezTo>
                  <a:cubicBezTo>
                    <a:pt x="3410" y="2837"/>
                    <a:pt x="3650" y="1800"/>
                    <a:pt x="3459" y="1094"/>
                  </a:cubicBezTo>
                  <a:cubicBezTo>
                    <a:pt x="3283" y="473"/>
                    <a:pt x="2845" y="92"/>
                    <a:pt x="2217" y="14"/>
                  </a:cubicBezTo>
                  <a:cubicBezTo>
                    <a:pt x="2146" y="7"/>
                    <a:pt x="2083" y="0"/>
                    <a:pt x="201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6200950" y="3400025"/>
              <a:ext cx="40425" cy="36025"/>
            </a:xfrm>
            <a:custGeom>
              <a:avLst/>
              <a:gdLst/>
              <a:ahLst/>
              <a:cxnLst/>
              <a:rect l="l" t="t" r="r" b="b"/>
              <a:pathLst>
                <a:path w="1617" h="1441" extrusionOk="0">
                  <a:moveTo>
                    <a:pt x="868" y="1"/>
                  </a:moveTo>
                  <a:cubicBezTo>
                    <a:pt x="480" y="8"/>
                    <a:pt x="148" y="283"/>
                    <a:pt x="64" y="657"/>
                  </a:cubicBezTo>
                  <a:cubicBezTo>
                    <a:pt x="0" y="975"/>
                    <a:pt x="155" y="1236"/>
                    <a:pt x="480" y="1370"/>
                  </a:cubicBezTo>
                  <a:cubicBezTo>
                    <a:pt x="593" y="1419"/>
                    <a:pt x="713" y="1440"/>
                    <a:pt x="833" y="1440"/>
                  </a:cubicBezTo>
                  <a:cubicBezTo>
                    <a:pt x="967" y="1440"/>
                    <a:pt x="1094" y="1412"/>
                    <a:pt x="1214" y="1356"/>
                  </a:cubicBezTo>
                  <a:cubicBezTo>
                    <a:pt x="1454" y="1236"/>
                    <a:pt x="1602" y="996"/>
                    <a:pt x="1616" y="735"/>
                  </a:cubicBezTo>
                  <a:cubicBezTo>
                    <a:pt x="1616" y="544"/>
                    <a:pt x="1539" y="361"/>
                    <a:pt x="1405" y="233"/>
                  </a:cubicBezTo>
                  <a:cubicBezTo>
                    <a:pt x="1278" y="99"/>
                    <a:pt x="1108" y="22"/>
                    <a:pt x="932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6714375" y="3021575"/>
              <a:ext cx="91250" cy="105350"/>
            </a:xfrm>
            <a:custGeom>
              <a:avLst/>
              <a:gdLst/>
              <a:ahLst/>
              <a:cxnLst/>
              <a:rect l="l" t="t" r="r" b="b"/>
              <a:pathLst>
                <a:path w="3650" h="4214" extrusionOk="0">
                  <a:moveTo>
                    <a:pt x="2012" y="0"/>
                  </a:moveTo>
                  <a:cubicBezTo>
                    <a:pt x="1363" y="0"/>
                    <a:pt x="707" y="424"/>
                    <a:pt x="354" y="1080"/>
                  </a:cubicBezTo>
                  <a:cubicBezTo>
                    <a:pt x="15" y="1701"/>
                    <a:pt x="1" y="2647"/>
                    <a:pt x="311" y="3310"/>
                  </a:cubicBezTo>
                  <a:cubicBezTo>
                    <a:pt x="537" y="3790"/>
                    <a:pt x="897" y="4093"/>
                    <a:pt x="1363" y="4185"/>
                  </a:cubicBezTo>
                  <a:cubicBezTo>
                    <a:pt x="1455" y="4199"/>
                    <a:pt x="1547" y="4213"/>
                    <a:pt x="1645" y="4213"/>
                  </a:cubicBezTo>
                  <a:cubicBezTo>
                    <a:pt x="2111" y="4213"/>
                    <a:pt x="2549" y="3966"/>
                    <a:pt x="2895" y="3508"/>
                  </a:cubicBezTo>
                  <a:cubicBezTo>
                    <a:pt x="3410" y="2830"/>
                    <a:pt x="3650" y="1800"/>
                    <a:pt x="3452" y="1094"/>
                  </a:cubicBezTo>
                  <a:cubicBezTo>
                    <a:pt x="3283" y="473"/>
                    <a:pt x="2838" y="85"/>
                    <a:pt x="2210" y="7"/>
                  </a:cubicBezTo>
                  <a:cubicBezTo>
                    <a:pt x="2146" y="0"/>
                    <a:pt x="2083" y="0"/>
                    <a:pt x="201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6736275" y="3059675"/>
              <a:ext cx="40600" cy="36025"/>
            </a:xfrm>
            <a:custGeom>
              <a:avLst/>
              <a:gdLst/>
              <a:ahLst/>
              <a:cxnLst/>
              <a:rect l="l" t="t" r="r" b="b"/>
              <a:pathLst>
                <a:path w="1624" h="1441" extrusionOk="0">
                  <a:moveTo>
                    <a:pt x="868" y="0"/>
                  </a:moveTo>
                  <a:cubicBezTo>
                    <a:pt x="480" y="8"/>
                    <a:pt x="148" y="276"/>
                    <a:pt x="64" y="657"/>
                  </a:cubicBezTo>
                  <a:cubicBezTo>
                    <a:pt x="0" y="967"/>
                    <a:pt x="162" y="1236"/>
                    <a:pt x="480" y="1370"/>
                  </a:cubicBezTo>
                  <a:cubicBezTo>
                    <a:pt x="593" y="1412"/>
                    <a:pt x="713" y="1440"/>
                    <a:pt x="833" y="1440"/>
                  </a:cubicBezTo>
                  <a:cubicBezTo>
                    <a:pt x="967" y="1440"/>
                    <a:pt x="1101" y="1412"/>
                    <a:pt x="1221" y="1348"/>
                  </a:cubicBezTo>
                  <a:cubicBezTo>
                    <a:pt x="1454" y="1229"/>
                    <a:pt x="1609" y="996"/>
                    <a:pt x="1616" y="734"/>
                  </a:cubicBezTo>
                  <a:cubicBezTo>
                    <a:pt x="1623" y="544"/>
                    <a:pt x="1546" y="360"/>
                    <a:pt x="1405" y="233"/>
                  </a:cubicBezTo>
                  <a:cubicBezTo>
                    <a:pt x="1278" y="99"/>
                    <a:pt x="1115" y="22"/>
                    <a:pt x="93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6137950" y="3292925"/>
              <a:ext cx="91600" cy="82450"/>
            </a:xfrm>
            <a:custGeom>
              <a:avLst/>
              <a:gdLst/>
              <a:ahLst/>
              <a:cxnLst/>
              <a:rect l="l" t="t" r="r" b="b"/>
              <a:pathLst>
                <a:path w="3664" h="3298" extrusionOk="0">
                  <a:moveTo>
                    <a:pt x="2441" y="0"/>
                  </a:moveTo>
                  <a:cubicBezTo>
                    <a:pt x="2430" y="0"/>
                    <a:pt x="2419" y="0"/>
                    <a:pt x="2407" y="1"/>
                  </a:cubicBezTo>
                  <a:cubicBezTo>
                    <a:pt x="1567" y="1"/>
                    <a:pt x="565" y="721"/>
                    <a:pt x="219" y="1574"/>
                  </a:cubicBezTo>
                  <a:cubicBezTo>
                    <a:pt x="1" y="2111"/>
                    <a:pt x="85" y="2612"/>
                    <a:pt x="466" y="2986"/>
                  </a:cubicBezTo>
                  <a:cubicBezTo>
                    <a:pt x="680" y="3186"/>
                    <a:pt x="968" y="3298"/>
                    <a:pt x="1267" y="3298"/>
                  </a:cubicBezTo>
                  <a:cubicBezTo>
                    <a:pt x="1285" y="3298"/>
                    <a:pt x="1303" y="3297"/>
                    <a:pt x="1320" y="3297"/>
                  </a:cubicBezTo>
                  <a:cubicBezTo>
                    <a:pt x="1941" y="3297"/>
                    <a:pt x="2612" y="2958"/>
                    <a:pt x="2965" y="2640"/>
                  </a:cubicBezTo>
                  <a:cubicBezTo>
                    <a:pt x="3388" y="2259"/>
                    <a:pt x="3664" y="1666"/>
                    <a:pt x="3642" y="1158"/>
                  </a:cubicBezTo>
                  <a:cubicBezTo>
                    <a:pt x="3635" y="798"/>
                    <a:pt x="3466" y="466"/>
                    <a:pt x="3184" y="255"/>
                  </a:cubicBezTo>
                  <a:cubicBezTo>
                    <a:pt x="3155" y="234"/>
                    <a:pt x="3134" y="219"/>
                    <a:pt x="3106" y="198"/>
                  </a:cubicBezTo>
                  <a:cubicBezTo>
                    <a:pt x="2904" y="70"/>
                    <a:pt x="2676" y="0"/>
                    <a:pt x="244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6171650" y="3316050"/>
              <a:ext cx="35675" cy="34775"/>
            </a:xfrm>
            <a:custGeom>
              <a:avLst/>
              <a:gdLst/>
              <a:ahLst/>
              <a:cxnLst/>
              <a:rect l="l" t="t" r="r" b="b"/>
              <a:pathLst>
                <a:path w="1427" h="1391" extrusionOk="0">
                  <a:moveTo>
                    <a:pt x="678" y="0"/>
                  </a:moveTo>
                  <a:cubicBezTo>
                    <a:pt x="608" y="0"/>
                    <a:pt x="537" y="14"/>
                    <a:pt x="473" y="35"/>
                  </a:cubicBezTo>
                  <a:cubicBezTo>
                    <a:pt x="191" y="134"/>
                    <a:pt x="1" y="410"/>
                    <a:pt x="8" y="713"/>
                  </a:cubicBezTo>
                  <a:cubicBezTo>
                    <a:pt x="1" y="1002"/>
                    <a:pt x="177" y="1263"/>
                    <a:pt x="452" y="1355"/>
                  </a:cubicBezTo>
                  <a:cubicBezTo>
                    <a:pt x="523" y="1383"/>
                    <a:pt x="601" y="1391"/>
                    <a:pt x="678" y="1391"/>
                  </a:cubicBezTo>
                  <a:cubicBezTo>
                    <a:pt x="897" y="1391"/>
                    <a:pt x="1102" y="1299"/>
                    <a:pt x="1243" y="1129"/>
                  </a:cubicBezTo>
                  <a:cubicBezTo>
                    <a:pt x="1370" y="974"/>
                    <a:pt x="1426" y="777"/>
                    <a:pt x="1391" y="579"/>
                  </a:cubicBezTo>
                  <a:cubicBezTo>
                    <a:pt x="1363" y="431"/>
                    <a:pt x="1285" y="297"/>
                    <a:pt x="1172" y="198"/>
                  </a:cubicBezTo>
                  <a:cubicBezTo>
                    <a:pt x="1031" y="71"/>
                    <a:pt x="855" y="0"/>
                    <a:pt x="67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6243825" y="3292225"/>
              <a:ext cx="95475" cy="97950"/>
            </a:xfrm>
            <a:custGeom>
              <a:avLst/>
              <a:gdLst/>
              <a:ahLst/>
              <a:cxnLst/>
              <a:rect l="l" t="t" r="r" b="b"/>
              <a:pathLst>
                <a:path w="3819" h="3918" extrusionOk="0">
                  <a:moveTo>
                    <a:pt x="1938" y="0"/>
                  </a:moveTo>
                  <a:cubicBezTo>
                    <a:pt x="1382" y="0"/>
                    <a:pt x="863" y="239"/>
                    <a:pt x="494" y="643"/>
                  </a:cubicBezTo>
                  <a:cubicBezTo>
                    <a:pt x="155" y="1017"/>
                    <a:pt x="0" y="1511"/>
                    <a:pt x="57" y="2012"/>
                  </a:cubicBezTo>
                  <a:cubicBezTo>
                    <a:pt x="155" y="2866"/>
                    <a:pt x="734" y="3628"/>
                    <a:pt x="1475" y="3854"/>
                  </a:cubicBezTo>
                  <a:cubicBezTo>
                    <a:pt x="1609" y="3896"/>
                    <a:pt x="1750" y="3917"/>
                    <a:pt x="1892" y="3917"/>
                  </a:cubicBezTo>
                  <a:cubicBezTo>
                    <a:pt x="2562" y="3917"/>
                    <a:pt x="3261" y="3437"/>
                    <a:pt x="3578" y="2739"/>
                  </a:cubicBezTo>
                  <a:cubicBezTo>
                    <a:pt x="3769" y="2322"/>
                    <a:pt x="3818" y="1849"/>
                    <a:pt x="3705" y="1405"/>
                  </a:cubicBezTo>
                  <a:cubicBezTo>
                    <a:pt x="3508" y="565"/>
                    <a:pt x="2830" y="15"/>
                    <a:pt x="1990" y="0"/>
                  </a:cubicBezTo>
                  <a:lnTo>
                    <a:pt x="1962" y="0"/>
                  </a:lnTo>
                  <a:cubicBezTo>
                    <a:pt x="1954" y="0"/>
                    <a:pt x="1946" y="0"/>
                    <a:pt x="193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6277700" y="3328025"/>
              <a:ext cx="33025" cy="32150"/>
            </a:xfrm>
            <a:custGeom>
              <a:avLst/>
              <a:gdLst/>
              <a:ahLst/>
              <a:cxnLst/>
              <a:rect l="l" t="t" r="r" b="b"/>
              <a:pathLst>
                <a:path w="1321" h="1286" extrusionOk="0">
                  <a:moveTo>
                    <a:pt x="567" y="1"/>
                  </a:moveTo>
                  <a:cubicBezTo>
                    <a:pt x="384" y="1"/>
                    <a:pt x="223" y="98"/>
                    <a:pt x="127" y="248"/>
                  </a:cubicBezTo>
                  <a:cubicBezTo>
                    <a:pt x="7" y="460"/>
                    <a:pt x="0" y="721"/>
                    <a:pt x="106" y="947"/>
                  </a:cubicBezTo>
                  <a:cubicBezTo>
                    <a:pt x="205" y="1151"/>
                    <a:pt x="424" y="1286"/>
                    <a:pt x="657" y="1286"/>
                  </a:cubicBezTo>
                  <a:cubicBezTo>
                    <a:pt x="847" y="1286"/>
                    <a:pt x="1031" y="1201"/>
                    <a:pt x="1158" y="1053"/>
                  </a:cubicBezTo>
                  <a:cubicBezTo>
                    <a:pt x="1271" y="912"/>
                    <a:pt x="1320" y="721"/>
                    <a:pt x="1278" y="537"/>
                  </a:cubicBezTo>
                  <a:cubicBezTo>
                    <a:pt x="1228" y="241"/>
                    <a:pt x="911" y="1"/>
                    <a:pt x="586" y="1"/>
                  </a:cubicBezTo>
                  <a:cubicBezTo>
                    <a:pt x="580" y="1"/>
                    <a:pt x="573" y="1"/>
                    <a:pt x="56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6091200" y="3370375"/>
              <a:ext cx="89825" cy="93200"/>
            </a:xfrm>
            <a:custGeom>
              <a:avLst/>
              <a:gdLst/>
              <a:ahLst/>
              <a:cxnLst/>
              <a:rect l="l" t="t" r="r" b="b"/>
              <a:pathLst>
                <a:path w="3593" h="3728" extrusionOk="0">
                  <a:moveTo>
                    <a:pt x="1645" y="1"/>
                  </a:moveTo>
                  <a:cubicBezTo>
                    <a:pt x="1334" y="1"/>
                    <a:pt x="1031" y="100"/>
                    <a:pt x="784" y="283"/>
                  </a:cubicBezTo>
                  <a:cubicBezTo>
                    <a:pt x="205" y="707"/>
                    <a:pt x="0" y="1497"/>
                    <a:pt x="261" y="2316"/>
                  </a:cubicBezTo>
                  <a:cubicBezTo>
                    <a:pt x="487" y="3022"/>
                    <a:pt x="1094" y="3727"/>
                    <a:pt x="1920" y="3727"/>
                  </a:cubicBezTo>
                  <a:cubicBezTo>
                    <a:pt x="2054" y="3720"/>
                    <a:pt x="2181" y="3706"/>
                    <a:pt x="2301" y="3671"/>
                  </a:cubicBezTo>
                  <a:cubicBezTo>
                    <a:pt x="2746" y="3558"/>
                    <a:pt x="3106" y="3240"/>
                    <a:pt x="3324" y="2767"/>
                  </a:cubicBezTo>
                  <a:cubicBezTo>
                    <a:pt x="3571" y="2245"/>
                    <a:pt x="3593" y="1624"/>
                    <a:pt x="3367" y="1151"/>
                  </a:cubicBezTo>
                  <a:cubicBezTo>
                    <a:pt x="3063" y="488"/>
                    <a:pt x="2336" y="1"/>
                    <a:pt x="1645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6121900" y="3400725"/>
              <a:ext cx="37600" cy="35850"/>
            </a:xfrm>
            <a:custGeom>
              <a:avLst/>
              <a:gdLst/>
              <a:ahLst/>
              <a:cxnLst/>
              <a:rect l="l" t="t" r="r" b="b"/>
              <a:pathLst>
                <a:path w="1504" h="1434" extrusionOk="0">
                  <a:moveTo>
                    <a:pt x="820" y="0"/>
                  </a:moveTo>
                  <a:cubicBezTo>
                    <a:pt x="813" y="0"/>
                    <a:pt x="805" y="1"/>
                    <a:pt x="798" y="1"/>
                  </a:cubicBezTo>
                  <a:lnTo>
                    <a:pt x="763" y="1"/>
                  </a:lnTo>
                  <a:cubicBezTo>
                    <a:pt x="346" y="22"/>
                    <a:pt x="0" y="389"/>
                    <a:pt x="14" y="784"/>
                  </a:cubicBezTo>
                  <a:cubicBezTo>
                    <a:pt x="29" y="1264"/>
                    <a:pt x="374" y="1434"/>
                    <a:pt x="664" y="1434"/>
                  </a:cubicBezTo>
                  <a:cubicBezTo>
                    <a:pt x="1024" y="1434"/>
                    <a:pt x="1341" y="1194"/>
                    <a:pt x="1447" y="848"/>
                  </a:cubicBezTo>
                  <a:cubicBezTo>
                    <a:pt x="1504" y="671"/>
                    <a:pt x="1482" y="481"/>
                    <a:pt x="1391" y="311"/>
                  </a:cubicBezTo>
                  <a:cubicBezTo>
                    <a:pt x="1384" y="297"/>
                    <a:pt x="1370" y="283"/>
                    <a:pt x="1362" y="269"/>
                  </a:cubicBezTo>
                  <a:cubicBezTo>
                    <a:pt x="1226" y="98"/>
                    <a:pt x="1030" y="0"/>
                    <a:pt x="82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5456000" y="2913225"/>
              <a:ext cx="32675" cy="34075"/>
            </a:xfrm>
            <a:custGeom>
              <a:avLst/>
              <a:gdLst/>
              <a:ahLst/>
              <a:cxnLst/>
              <a:rect l="l" t="t" r="r" b="b"/>
              <a:pathLst>
                <a:path w="1307" h="1363" extrusionOk="0">
                  <a:moveTo>
                    <a:pt x="692" y="1"/>
                  </a:moveTo>
                  <a:cubicBezTo>
                    <a:pt x="375" y="8"/>
                    <a:pt x="107" y="234"/>
                    <a:pt x="43" y="537"/>
                  </a:cubicBezTo>
                  <a:cubicBezTo>
                    <a:pt x="1" y="784"/>
                    <a:pt x="85" y="1031"/>
                    <a:pt x="269" y="1200"/>
                  </a:cubicBezTo>
                  <a:cubicBezTo>
                    <a:pt x="354" y="1285"/>
                    <a:pt x="460" y="1335"/>
                    <a:pt x="580" y="1356"/>
                  </a:cubicBezTo>
                  <a:cubicBezTo>
                    <a:pt x="615" y="1363"/>
                    <a:pt x="650" y="1363"/>
                    <a:pt x="685" y="1363"/>
                  </a:cubicBezTo>
                  <a:cubicBezTo>
                    <a:pt x="1059" y="1363"/>
                    <a:pt x="1257" y="1038"/>
                    <a:pt x="1285" y="735"/>
                  </a:cubicBezTo>
                  <a:cubicBezTo>
                    <a:pt x="1306" y="431"/>
                    <a:pt x="1165" y="71"/>
                    <a:pt x="777" y="8"/>
                  </a:cubicBezTo>
                  <a:cubicBezTo>
                    <a:pt x="749" y="8"/>
                    <a:pt x="721" y="1"/>
                    <a:pt x="692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5361800" y="2812475"/>
              <a:ext cx="109750" cy="89500"/>
            </a:xfrm>
            <a:custGeom>
              <a:avLst/>
              <a:gdLst/>
              <a:ahLst/>
              <a:cxnLst/>
              <a:rect l="l" t="t" r="r" b="b"/>
              <a:pathLst>
                <a:path w="4390" h="3580" extrusionOk="0">
                  <a:moveTo>
                    <a:pt x="1934" y="1"/>
                  </a:moveTo>
                  <a:cubicBezTo>
                    <a:pt x="1369" y="1"/>
                    <a:pt x="840" y="234"/>
                    <a:pt x="466" y="657"/>
                  </a:cubicBezTo>
                  <a:cubicBezTo>
                    <a:pt x="141" y="1038"/>
                    <a:pt x="0" y="1553"/>
                    <a:pt x="92" y="2055"/>
                  </a:cubicBezTo>
                  <a:cubicBezTo>
                    <a:pt x="233" y="2916"/>
                    <a:pt x="1073" y="3438"/>
                    <a:pt x="1793" y="3551"/>
                  </a:cubicBezTo>
                  <a:cubicBezTo>
                    <a:pt x="1891" y="3572"/>
                    <a:pt x="1990" y="3579"/>
                    <a:pt x="2089" y="3579"/>
                  </a:cubicBezTo>
                  <a:cubicBezTo>
                    <a:pt x="3642" y="3530"/>
                    <a:pt x="4390" y="1638"/>
                    <a:pt x="3282" y="544"/>
                  </a:cubicBezTo>
                  <a:cubicBezTo>
                    <a:pt x="2922" y="198"/>
                    <a:pt x="2435" y="1"/>
                    <a:pt x="1934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5392850" y="2849175"/>
              <a:ext cx="32650" cy="34075"/>
            </a:xfrm>
            <a:custGeom>
              <a:avLst/>
              <a:gdLst/>
              <a:ahLst/>
              <a:cxnLst/>
              <a:rect l="l" t="t" r="r" b="b"/>
              <a:pathLst>
                <a:path w="1306" h="1363" extrusionOk="0">
                  <a:moveTo>
                    <a:pt x="692" y="1"/>
                  </a:moveTo>
                  <a:cubicBezTo>
                    <a:pt x="374" y="8"/>
                    <a:pt x="106" y="234"/>
                    <a:pt x="43" y="537"/>
                  </a:cubicBezTo>
                  <a:cubicBezTo>
                    <a:pt x="0" y="784"/>
                    <a:pt x="85" y="1031"/>
                    <a:pt x="268" y="1201"/>
                  </a:cubicBezTo>
                  <a:cubicBezTo>
                    <a:pt x="353" y="1278"/>
                    <a:pt x="459" y="1335"/>
                    <a:pt x="579" y="1356"/>
                  </a:cubicBezTo>
                  <a:cubicBezTo>
                    <a:pt x="614" y="1363"/>
                    <a:pt x="649" y="1363"/>
                    <a:pt x="685" y="1363"/>
                  </a:cubicBezTo>
                  <a:cubicBezTo>
                    <a:pt x="1059" y="1363"/>
                    <a:pt x="1256" y="1038"/>
                    <a:pt x="1285" y="735"/>
                  </a:cubicBezTo>
                  <a:cubicBezTo>
                    <a:pt x="1306" y="424"/>
                    <a:pt x="1158" y="64"/>
                    <a:pt x="776" y="8"/>
                  </a:cubicBezTo>
                  <a:cubicBezTo>
                    <a:pt x="748" y="1"/>
                    <a:pt x="720" y="1"/>
                    <a:pt x="692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6296750" y="3163775"/>
              <a:ext cx="97075" cy="99025"/>
            </a:xfrm>
            <a:custGeom>
              <a:avLst/>
              <a:gdLst/>
              <a:ahLst/>
              <a:cxnLst/>
              <a:rect l="l" t="t" r="r" b="b"/>
              <a:pathLst>
                <a:path w="3883" h="3961" extrusionOk="0">
                  <a:moveTo>
                    <a:pt x="1871" y="0"/>
                  </a:moveTo>
                  <a:cubicBezTo>
                    <a:pt x="1137" y="0"/>
                    <a:pt x="459" y="509"/>
                    <a:pt x="177" y="1264"/>
                  </a:cubicBezTo>
                  <a:cubicBezTo>
                    <a:pt x="0" y="1730"/>
                    <a:pt x="22" y="2252"/>
                    <a:pt x="240" y="2704"/>
                  </a:cubicBezTo>
                  <a:cubicBezTo>
                    <a:pt x="509" y="3240"/>
                    <a:pt x="1017" y="3670"/>
                    <a:pt x="1652" y="3875"/>
                  </a:cubicBezTo>
                  <a:cubicBezTo>
                    <a:pt x="1826" y="3927"/>
                    <a:pt x="2001" y="3961"/>
                    <a:pt x="2180" y="3961"/>
                  </a:cubicBezTo>
                  <a:cubicBezTo>
                    <a:pt x="2197" y="3961"/>
                    <a:pt x="2214" y="3960"/>
                    <a:pt x="2231" y="3960"/>
                  </a:cubicBezTo>
                  <a:cubicBezTo>
                    <a:pt x="2248" y="3960"/>
                    <a:pt x="2266" y="3961"/>
                    <a:pt x="2283" y="3961"/>
                  </a:cubicBezTo>
                  <a:cubicBezTo>
                    <a:pt x="2681" y="3961"/>
                    <a:pt x="3062" y="3807"/>
                    <a:pt x="3346" y="3536"/>
                  </a:cubicBezTo>
                  <a:cubicBezTo>
                    <a:pt x="3423" y="3466"/>
                    <a:pt x="3487" y="3388"/>
                    <a:pt x="3543" y="3303"/>
                  </a:cubicBezTo>
                  <a:cubicBezTo>
                    <a:pt x="3783" y="2915"/>
                    <a:pt x="3882" y="2457"/>
                    <a:pt x="3819" y="2005"/>
                  </a:cubicBezTo>
                  <a:cubicBezTo>
                    <a:pt x="3706" y="1059"/>
                    <a:pt x="3078" y="255"/>
                    <a:pt x="2280" y="50"/>
                  </a:cubicBezTo>
                  <a:cubicBezTo>
                    <a:pt x="2146" y="15"/>
                    <a:pt x="2012" y="0"/>
                    <a:pt x="187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6324975" y="31953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35" y="1"/>
                  </a:moveTo>
                  <a:cubicBezTo>
                    <a:pt x="664" y="1"/>
                    <a:pt x="594" y="15"/>
                    <a:pt x="523" y="36"/>
                  </a:cubicBezTo>
                  <a:cubicBezTo>
                    <a:pt x="227" y="135"/>
                    <a:pt x="50" y="340"/>
                    <a:pt x="22" y="615"/>
                  </a:cubicBezTo>
                  <a:cubicBezTo>
                    <a:pt x="1" y="939"/>
                    <a:pt x="177" y="1243"/>
                    <a:pt x="467" y="1391"/>
                  </a:cubicBezTo>
                  <a:cubicBezTo>
                    <a:pt x="565" y="1448"/>
                    <a:pt x="671" y="1483"/>
                    <a:pt x="784" y="1483"/>
                  </a:cubicBezTo>
                  <a:cubicBezTo>
                    <a:pt x="996" y="1476"/>
                    <a:pt x="1193" y="1370"/>
                    <a:pt x="1320" y="1194"/>
                  </a:cubicBezTo>
                  <a:cubicBezTo>
                    <a:pt x="1448" y="1010"/>
                    <a:pt x="1483" y="777"/>
                    <a:pt x="1405" y="565"/>
                  </a:cubicBezTo>
                  <a:cubicBezTo>
                    <a:pt x="1278" y="205"/>
                    <a:pt x="1031" y="1"/>
                    <a:pt x="735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6399800" y="3179975"/>
              <a:ext cx="85775" cy="92500"/>
            </a:xfrm>
            <a:custGeom>
              <a:avLst/>
              <a:gdLst/>
              <a:ahLst/>
              <a:cxnLst/>
              <a:rect l="l" t="t" r="r" b="b"/>
              <a:pathLst>
                <a:path w="3431" h="3700" extrusionOk="0">
                  <a:moveTo>
                    <a:pt x="2084" y="0"/>
                  </a:moveTo>
                  <a:cubicBezTo>
                    <a:pt x="2070" y="0"/>
                    <a:pt x="2055" y="1"/>
                    <a:pt x="2040" y="2"/>
                  </a:cubicBezTo>
                  <a:cubicBezTo>
                    <a:pt x="1412" y="2"/>
                    <a:pt x="734" y="475"/>
                    <a:pt x="353" y="1173"/>
                  </a:cubicBezTo>
                  <a:cubicBezTo>
                    <a:pt x="0" y="1830"/>
                    <a:pt x="64" y="2359"/>
                    <a:pt x="191" y="2684"/>
                  </a:cubicBezTo>
                  <a:cubicBezTo>
                    <a:pt x="360" y="3114"/>
                    <a:pt x="706" y="3453"/>
                    <a:pt x="1143" y="3615"/>
                  </a:cubicBezTo>
                  <a:cubicBezTo>
                    <a:pt x="1292" y="3672"/>
                    <a:pt x="1461" y="3700"/>
                    <a:pt x="1623" y="3700"/>
                  </a:cubicBezTo>
                  <a:cubicBezTo>
                    <a:pt x="2005" y="3700"/>
                    <a:pt x="2379" y="3559"/>
                    <a:pt x="2661" y="3305"/>
                  </a:cubicBezTo>
                  <a:cubicBezTo>
                    <a:pt x="2739" y="3241"/>
                    <a:pt x="2809" y="3164"/>
                    <a:pt x="2873" y="3086"/>
                  </a:cubicBezTo>
                  <a:cubicBezTo>
                    <a:pt x="3141" y="2740"/>
                    <a:pt x="3310" y="2324"/>
                    <a:pt x="3345" y="1886"/>
                  </a:cubicBezTo>
                  <a:cubicBezTo>
                    <a:pt x="3430" y="997"/>
                    <a:pt x="3035" y="242"/>
                    <a:pt x="2379" y="44"/>
                  </a:cubicBezTo>
                  <a:cubicBezTo>
                    <a:pt x="2280" y="20"/>
                    <a:pt x="2182" y="0"/>
                    <a:pt x="208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6425025" y="3209300"/>
              <a:ext cx="32300" cy="34775"/>
            </a:xfrm>
            <a:custGeom>
              <a:avLst/>
              <a:gdLst/>
              <a:ahLst/>
              <a:cxnLst/>
              <a:rect l="l" t="t" r="r" b="b"/>
              <a:pathLst>
                <a:path w="1292" h="1391" extrusionOk="0">
                  <a:moveTo>
                    <a:pt x="784" y="0"/>
                  </a:moveTo>
                  <a:cubicBezTo>
                    <a:pt x="720" y="0"/>
                    <a:pt x="657" y="14"/>
                    <a:pt x="593" y="36"/>
                  </a:cubicBezTo>
                  <a:cubicBezTo>
                    <a:pt x="304" y="120"/>
                    <a:pt x="85" y="367"/>
                    <a:pt x="36" y="664"/>
                  </a:cubicBezTo>
                  <a:cubicBezTo>
                    <a:pt x="0" y="911"/>
                    <a:pt x="99" y="1158"/>
                    <a:pt x="304" y="1306"/>
                  </a:cubicBezTo>
                  <a:cubicBezTo>
                    <a:pt x="382" y="1362"/>
                    <a:pt x="473" y="1391"/>
                    <a:pt x="565" y="1391"/>
                  </a:cubicBezTo>
                  <a:cubicBezTo>
                    <a:pt x="763" y="1377"/>
                    <a:pt x="946" y="1285"/>
                    <a:pt x="1073" y="1130"/>
                  </a:cubicBezTo>
                  <a:cubicBezTo>
                    <a:pt x="1221" y="967"/>
                    <a:pt x="1292" y="755"/>
                    <a:pt x="1271" y="537"/>
                  </a:cubicBezTo>
                  <a:cubicBezTo>
                    <a:pt x="1207" y="50"/>
                    <a:pt x="911" y="0"/>
                    <a:pt x="78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6516250" y="2712800"/>
              <a:ext cx="39000" cy="33725"/>
            </a:xfrm>
            <a:custGeom>
              <a:avLst/>
              <a:gdLst/>
              <a:ahLst/>
              <a:cxnLst/>
              <a:rect l="l" t="t" r="r" b="b"/>
              <a:pathLst>
                <a:path w="1560" h="1349" extrusionOk="0">
                  <a:moveTo>
                    <a:pt x="784" y="0"/>
                  </a:moveTo>
                  <a:cubicBezTo>
                    <a:pt x="311" y="0"/>
                    <a:pt x="92" y="290"/>
                    <a:pt x="43" y="558"/>
                  </a:cubicBezTo>
                  <a:cubicBezTo>
                    <a:pt x="0" y="755"/>
                    <a:pt x="50" y="967"/>
                    <a:pt x="177" y="1122"/>
                  </a:cubicBezTo>
                  <a:cubicBezTo>
                    <a:pt x="306" y="1265"/>
                    <a:pt x="487" y="1349"/>
                    <a:pt x="676" y="1349"/>
                  </a:cubicBezTo>
                  <a:cubicBezTo>
                    <a:pt x="684" y="1349"/>
                    <a:pt x="691" y="1349"/>
                    <a:pt x="699" y="1348"/>
                  </a:cubicBezTo>
                  <a:cubicBezTo>
                    <a:pt x="882" y="1348"/>
                    <a:pt x="1066" y="1292"/>
                    <a:pt x="1221" y="1186"/>
                  </a:cubicBezTo>
                  <a:cubicBezTo>
                    <a:pt x="1447" y="1038"/>
                    <a:pt x="1560" y="763"/>
                    <a:pt x="1489" y="494"/>
                  </a:cubicBezTo>
                  <a:cubicBezTo>
                    <a:pt x="1419" y="226"/>
                    <a:pt x="1193" y="29"/>
                    <a:pt x="911" y="7"/>
                  </a:cubicBezTo>
                  <a:cubicBezTo>
                    <a:pt x="868" y="7"/>
                    <a:pt x="826" y="0"/>
                    <a:pt x="78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6359025" y="3097425"/>
              <a:ext cx="110475" cy="86300"/>
            </a:xfrm>
            <a:custGeom>
              <a:avLst/>
              <a:gdLst/>
              <a:ahLst/>
              <a:cxnLst/>
              <a:rect l="l" t="t" r="r" b="b"/>
              <a:pathLst>
                <a:path w="4419" h="3452" extrusionOk="0">
                  <a:moveTo>
                    <a:pt x="2280" y="1"/>
                  </a:moveTo>
                  <a:cubicBezTo>
                    <a:pt x="1568" y="43"/>
                    <a:pt x="756" y="523"/>
                    <a:pt x="354" y="1137"/>
                  </a:cubicBezTo>
                  <a:cubicBezTo>
                    <a:pt x="64" y="1582"/>
                    <a:pt x="1" y="2048"/>
                    <a:pt x="163" y="2492"/>
                  </a:cubicBezTo>
                  <a:cubicBezTo>
                    <a:pt x="389" y="3106"/>
                    <a:pt x="989" y="3452"/>
                    <a:pt x="1808" y="3452"/>
                  </a:cubicBezTo>
                  <a:cubicBezTo>
                    <a:pt x="2591" y="3452"/>
                    <a:pt x="3452" y="3120"/>
                    <a:pt x="3890" y="2647"/>
                  </a:cubicBezTo>
                  <a:cubicBezTo>
                    <a:pt x="4327" y="2182"/>
                    <a:pt x="4419" y="1603"/>
                    <a:pt x="4158" y="1024"/>
                  </a:cubicBezTo>
                  <a:cubicBezTo>
                    <a:pt x="3875" y="403"/>
                    <a:pt x="3184" y="1"/>
                    <a:pt x="240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6389550" y="3123200"/>
              <a:ext cx="38500" cy="37625"/>
            </a:xfrm>
            <a:custGeom>
              <a:avLst/>
              <a:gdLst/>
              <a:ahLst/>
              <a:cxnLst/>
              <a:rect l="l" t="t" r="r" b="b"/>
              <a:pathLst>
                <a:path w="1540" h="1505" extrusionOk="0">
                  <a:moveTo>
                    <a:pt x="700" y="0"/>
                  </a:moveTo>
                  <a:cubicBezTo>
                    <a:pt x="495" y="0"/>
                    <a:pt x="304" y="78"/>
                    <a:pt x="170" y="226"/>
                  </a:cubicBezTo>
                  <a:cubicBezTo>
                    <a:pt x="50" y="381"/>
                    <a:pt x="1" y="586"/>
                    <a:pt x="43" y="777"/>
                  </a:cubicBezTo>
                  <a:cubicBezTo>
                    <a:pt x="78" y="1031"/>
                    <a:pt x="227" y="1256"/>
                    <a:pt x="445" y="1398"/>
                  </a:cubicBezTo>
                  <a:cubicBezTo>
                    <a:pt x="565" y="1468"/>
                    <a:pt x="700" y="1503"/>
                    <a:pt x="841" y="1503"/>
                  </a:cubicBezTo>
                  <a:cubicBezTo>
                    <a:pt x="851" y="1504"/>
                    <a:pt x="861" y="1504"/>
                    <a:pt x="871" y="1504"/>
                  </a:cubicBezTo>
                  <a:cubicBezTo>
                    <a:pt x="981" y="1504"/>
                    <a:pt x="1090" y="1470"/>
                    <a:pt x="1186" y="1419"/>
                  </a:cubicBezTo>
                  <a:cubicBezTo>
                    <a:pt x="1342" y="1320"/>
                    <a:pt x="1455" y="1158"/>
                    <a:pt x="1497" y="974"/>
                  </a:cubicBezTo>
                  <a:cubicBezTo>
                    <a:pt x="1539" y="798"/>
                    <a:pt x="1518" y="614"/>
                    <a:pt x="1441" y="452"/>
                  </a:cubicBezTo>
                  <a:cubicBezTo>
                    <a:pt x="1299" y="177"/>
                    <a:pt x="1010" y="0"/>
                    <a:pt x="70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6333800" y="3261525"/>
              <a:ext cx="100775" cy="94075"/>
            </a:xfrm>
            <a:custGeom>
              <a:avLst/>
              <a:gdLst/>
              <a:ahLst/>
              <a:cxnLst/>
              <a:rect l="l" t="t" r="r" b="b"/>
              <a:pathLst>
                <a:path w="4031" h="3763" extrusionOk="0">
                  <a:moveTo>
                    <a:pt x="1874" y="0"/>
                  </a:moveTo>
                  <a:cubicBezTo>
                    <a:pt x="1462" y="0"/>
                    <a:pt x="1058" y="134"/>
                    <a:pt x="720" y="381"/>
                  </a:cubicBezTo>
                  <a:cubicBezTo>
                    <a:pt x="1" y="932"/>
                    <a:pt x="1" y="2019"/>
                    <a:pt x="417" y="2739"/>
                  </a:cubicBezTo>
                  <a:cubicBezTo>
                    <a:pt x="643" y="3141"/>
                    <a:pt x="1003" y="3452"/>
                    <a:pt x="1433" y="3621"/>
                  </a:cubicBezTo>
                  <a:cubicBezTo>
                    <a:pt x="1659" y="3713"/>
                    <a:pt x="1899" y="3762"/>
                    <a:pt x="2146" y="3762"/>
                  </a:cubicBezTo>
                  <a:cubicBezTo>
                    <a:pt x="2153" y="3762"/>
                    <a:pt x="2160" y="3762"/>
                    <a:pt x="2167" y="3762"/>
                  </a:cubicBezTo>
                  <a:cubicBezTo>
                    <a:pt x="2724" y="3762"/>
                    <a:pt x="3244" y="3488"/>
                    <a:pt x="3565" y="3035"/>
                  </a:cubicBezTo>
                  <a:cubicBezTo>
                    <a:pt x="3903" y="2583"/>
                    <a:pt x="4031" y="2005"/>
                    <a:pt x="3911" y="1454"/>
                  </a:cubicBezTo>
                  <a:cubicBezTo>
                    <a:pt x="3805" y="960"/>
                    <a:pt x="3494" y="537"/>
                    <a:pt x="3049" y="297"/>
                  </a:cubicBezTo>
                  <a:cubicBezTo>
                    <a:pt x="2697" y="106"/>
                    <a:pt x="2308" y="0"/>
                    <a:pt x="1906" y="0"/>
                  </a:cubicBezTo>
                  <a:cubicBezTo>
                    <a:pt x="1896" y="0"/>
                    <a:pt x="1885" y="0"/>
                    <a:pt x="187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6362925" y="3292050"/>
              <a:ext cx="34950" cy="31250"/>
            </a:xfrm>
            <a:custGeom>
              <a:avLst/>
              <a:gdLst/>
              <a:ahLst/>
              <a:cxnLst/>
              <a:rect l="l" t="t" r="r" b="b"/>
              <a:pathLst>
                <a:path w="1398" h="1250" extrusionOk="0">
                  <a:moveTo>
                    <a:pt x="664" y="0"/>
                  </a:moveTo>
                  <a:cubicBezTo>
                    <a:pt x="374" y="0"/>
                    <a:pt x="127" y="205"/>
                    <a:pt x="71" y="494"/>
                  </a:cubicBezTo>
                  <a:cubicBezTo>
                    <a:pt x="0" y="784"/>
                    <a:pt x="148" y="1080"/>
                    <a:pt x="424" y="1200"/>
                  </a:cubicBezTo>
                  <a:cubicBezTo>
                    <a:pt x="501" y="1228"/>
                    <a:pt x="579" y="1250"/>
                    <a:pt x="664" y="1250"/>
                  </a:cubicBezTo>
                  <a:cubicBezTo>
                    <a:pt x="911" y="1242"/>
                    <a:pt x="1143" y="1122"/>
                    <a:pt x="1285" y="918"/>
                  </a:cubicBezTo>
                  <a:cubicBezTo>
                    <a:pt x="1383" y="777"/>
                    <a:pt x="1398" y="586"/>
                    <a:pt x="1327" y="424"/>
                  </a:cubicBezTo>
                  <a:cubicBezTo>
                    <a:pt x="1221" y="205"/>
                    <a:pt x="1009" y="43"/>
                    <a:pt x="769" y="7"/>
                  </a:cubicBezTo>
                  <a:cubicBezTo>
                    <a:pt x="734" y="7"/>
                    <a:pt x="699" y="0"/>
                    <a:pt x="66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6472125" y="3125125"/>
              <a:ext cx="94950" cy="87725"/>
            </a:xfrm>
            <a:custGeom>
              <a:avLst/>
              <a:gdLst/>
              <a:ahLst/>
              <a:cxnLst/>
              <a:rect l="l" t="t" r="r" b="b"/>
              <a:pathLst>
                <a:path w="3798" h="3509" extrusionOk="0">
                  <a:moveTo>
                    <a:pt x="1984" y="1"/>
                  </a:moveTo>
                  <a:cubicBezTo>
                    <a:pt x="1455" y="15"/>
                    <a:pt x="954" y="227"/>
                    <a:pt x="580" y="601"/>
                  </a:cubicBezTo>
                  <a:cubicBezTo>
                    <a:pt x="121" y="1059"/>
                    <a:pt x="1" y="1709"/>
                    <a:pt x="262" y="2344"/>
                  </a:cubicBezTo>
                  <a:cubicBezTo>
                    <a:pt x="551" y="3043"/>
                    <a:pt x="1229" y="3508"/>
                    <a:pt x="1956" y="3508"/>
                  </a:cubicBezTo>
                  <a:cubicBezTo>
                    <a:pt x="2040" y="3508"/>
                    <a:pt x="2132" y="3501"/>
                    <a:pt x="2217" y="3487"/>
                  </a:cubicBezTo>
                  <a:cubicBezTo>
                    <a:pt x="2979" y="3381"/>
                    <a:pt x="3579" y="2789"/>
                    <a:pt x="3692" y="2026"/>
                  </a:cubicBezTo>
                  <a:cubicBezTo>
                    <a:pt x="3798" y="1426"/>
                    <a:pt x="3593" y="629"/>
                    <a:pt x="2718" y="177"/>
                  </a:cubicBezTo>
                  <a:cubicBezTo>
                    <a:pt x="2492" y="64"/>
                    <a:pt x="2238" y="1"/>
                    <a:pt x="1984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6496125" y="3147375"/>
              <a:ext cx="35325" cy="31425"/>
            </a:xfrm>
            <a:custGeom>
              <a:avLst/>
              <a:gdLst/>
              <a:ahLst/>
              <a:cxnLst/>
              <a:rect l="l" t="t" r="r" b="b"/>
              <a:pathLst>
                <a:path w="1413" h="1257" extrusionOk="0">
                  <a:moveTo>
                    <a:pt x="615" y="0"/>
                  </a:moveTo>
                  <a:cubicBezTo>
                    <a:pt x="579" y="0"/>
                    <a:pt x="537" y="7"/>
                    <a:pt x="502" y="14"/>
                  </a:cubicBezTo>
                  <a:cubicBezTo>
                    <a:pt x="389" y="28"/>
                    <a:pt x="283" y="78"/>
                    <a:pt x="205" y="162"/>
                  </a:cubicBezTo>
                  <a:cubicBezTo>
                    <a:pt x="43" y="311"/>
                    <a:pt x="1" y="551"/>
                    <a:pt x="92" y="748"/>
                  </a:cubicBezTo>
                  <a:cubicBezTo>
                    <a:pt x="219" y="1038"/>
                    <a:pt x="495" y="1235"/>
                    <a:pt x="812" y="1256"/>
                  </a:cubicBezTo>
                  <a:cubicBezTo>
                    <a:pt x="953" y="1256"/>
                    <a:pt x="1087" y="1200"/>
                    <a:pt x="1186" y="1094"/>
                  </a:cubicBezTo>
                  <a:cubicBezTo>
                    <a:pt x="1412" y="875"/>
                    <a:pt x="1398" y="466"/>
                    <a:pt x="1158" y="226"/>
                  </a:cubicBezTo>
                  <a:cubicBezTo>
                    <a:pt x="1017" y="78"/>
                    <a:pt x="819" y="0"/>
                    <a:pt x="61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6291450" y="2894000"/>
              <a:ext cx="109775" cy="89475"/>
            </a:xfrm>
            <a:custGeom>
              <a:avLst/>
              <a:gdLst/>
              <a:ahLst/>
              <a:cxnLst/>
              <a:rect l="l" t="t" r="r" b="b"/>
              <a:pathLst>
                <a:path w="4391" h="3579" extrusionOk="0">
                  <a:moveTo>
                    <a:pt x="1927" y="0"/>
                  </a:moveTo>
                  <a:cubicBezTo>
                    <a:pt x="1370" y="0"/>
                    <a:pt x="834" y="240"/>
                    <a:pt x="467" y="657"/>
                  </a:cubicBezTo>
                  <a:cubicBezTo>
                    <a:pt x="135" y="1045"/>
                    <a:pt x="1" y="1553"/>
                    <a:pt x="93" y="2054"/>
                  </a:cubicBezTo>
                  <a:cubicBezTo>
                    <a:pt x="227" y="2922"/>
                    <a:pt x="1066" y="3437"/>
                    <a:pt x="1786" y="3557"/>
                  </a:cubicBezTo>
                  <a:cubicBezTo>
                    <a:pt x="1885" y="3572"/>
                    <a:pt x="1984" y="3579"/>
                    <a:pt x="2090" y="3579"/>
                  </a:cubicBezTo>
                  <a:cubicBezTo>
                    <a:pt x="3642" y="3529"/>
                    <a:pt x="4391" y="1645"/>
                    <a:pt x="3283" y="544"/>
                  </a:cubicBezTo>
                  <a:cubicBezTo>
                    <a:pt x="2916" y="198"/>
                    <a:pt x="2436" y="0"/>
                    <a:pt x="192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6322500" y="2930700"/>
              <a:ext cx="32675" cy="34075"/>
            </a:xfrm>
            <a:custGeom>
              <a:avLst/>
              <a:gdLst/>
              <a:ahLst/>
              <a:cxnLst/>
              <a:rect l="l" t="t" r="r" b="b"/>
              <a:pathLst>
                <a:path w="1307" h="1363" extrusionOk="0">
                  <a:moveTo>
                    <a:pt x="685" y="0"/>
                  </a:moveTo>
                  <a:cubicBezTo>
                    <a:pt x="368" y="7"/>
                    <a:pt x="100" y="226"/>
                    <a:pt x="36" y="537"/>
                  </a:cubicBezTo>
                  <a:cubicBezTo>
                    <a:pt x="1" y="777"/>
                    <a:pt x="86" y="1024"/>
                    <a:pt x="262" y="1200"/>
                  </a:cubicBezTo>
                  <a:cubicBezTo>
                    <a:pt x="347" y="1278"/>
                    <a:pt x="460" y="1334"/>
                    <a:pt x="573" y="1355"/>
                  </a:cubicBezTo>
                  <a:cubicBezTo>
                    <a:pt x="608" y="1363"/>
                    <a:pt x="643" y="1363"/>
                    <a:pt x="685" y="1363"/>
                  </a:cubicBezTo>
                  <a:cubicBezTo>
                    <a:pt x="1060" y="1363"/>
                    <a:pt x="1257" y="1038"/>
                    <a:pt x="1278" y="727"/>
                  </a:cubicBezTo>
                  <a:cubicBezTo>
                    <a:pt x="1307" y="424"/>
                    <a:pt x="1151" y="64"/>
                    <a:pt x="770" y="7"/>
                  </a:cubicBezTo>
                  <a:cubicBezTo>
                    <a:pt x="742" y="0"/>
                    <a:pt x="714" y="0"/>
                    <a:pt x="68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6358850" y="2628800"/>
              <a:ext cx="104125" cy="84725"/>
            </a:xfrm>
            <a:custGeom>
              <a:avLst/>
              <a:gdLst/>
              <a:ahLst/>
              <a:cxnLst/>
              <a:rect l="l" t="t" r="r" b="b"/>
              <a:pathLst>
                <a:path w="4165" h="3389" extrusionOk="0">
                  <a:moveTo>
                    <a:pt x="1804" y="1"/>
                  </a:moveTo>
                  <a:cubicBezTo>
                    <a:pt x="1277" y="1"/>
                    <a:pt x="786" y="226"/>
                    <a:pt x="438" y="622"/>
                  </a:cubicBezTo>
                  <a:cubicBezTo>
                    <a:pt x="128" y="982"/>
                    <a:pt x="1" y="1469"/>
                    <a:pt x="85" y="1942"/>
                  </a:cubicBezTo>
                  <a:cubicBezTo>
                    <a:pt x="213" y="2760"/>
                    <a:pt x="1010" y="3254"/>
                    <a:pt x="1695" y="3367"/>
                  </a:cubicBezTo>
                  <a:cubicBezTo>
                    <a:pt x="1786" y="3381"/>
                    <a:pt x="1885" y="3389"/>
                    <a:pt x="1977" y="3389"/>
                  </a:cubicBezTo>
                  <a:cubicBezTo>
                    <a:pt x="3459" y="3353"/>
                    <a:pt x="4165" y="1554"/>
                    <a:pt x="3106" y="516"/>
                  </a:cubicBezTo>
                  <a:cubicBezTo>
                    <a:pt x="2760" y="184"/>
                    <a:pt x="2302" y="1"/>
                    <a:pt x="1829" y="1"/>
                  </a:cubicBezTo>
                  <a:cubicBezTo>
                    <a:pt x="1821" y="1"/>
                    <a:pt x="1812" y="1"/>
                    <a:pt x="1804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6387975" y="2663400"/>
              <a:ext cx="31075" cy="32475"/>
            </a:xfrm>
            <a:custGeom>
              <a:avLst/>
              <a:gdLst/>
              <a:ahLst/>
              <a:cxnLst/>
              <a:rect l="l" t="t" r="r" b="b"/>
              <a:pathLst>
                <a:path w="1243" h="1299" extrusionOk="0">
                  <a:moveTo>
                    <a:pt x="657" y="0"/>
                  </a:moveTo>
                  <a:cubicBezTo>
                    <a:pt x="353" y="7"/>
                    <a:pt x="99" y="219"/>
                    <a:pt x="36" y="515"/>
                  </a:cubicBezTo>
                  <a:cubicBezTo>
                    <a:pt x="0" y="748"/>
                    <a:pt x="78" y="981"/>
                    <a:pt x="254" y="1143"/>
                  </a:cubicBezTo>
                  <a:cubicBezTo>
                    <a:pt x="332" y="1221"/>
                    <a:pt x="438" y="1271"/>
                    <a:pt x="551" y="1292"/>
                  </a:cubicBezTo>
                  <a:cubicBezTo>
                    <a:pt x="579" y="1299"/>
                    <a:pt x="614" y="1299"/>
                    <a:pt x="650" y="1299"/>
                  </a:cubicBezTo>
                  <a:cubicBezTo>
                    <a:pt x="1010" y="1299"/>
                    <a:pt x="1200" y="988"/>
                    <a:pt x="1221" y="699"/>
                  </a:cubicBezTo>
                  <a:cubicBezTo>
                    <a:pt x="1242" y="409"/>
                    <a:pt x="1108" y="71"/>
                    <a:pt x="741" y="7"/>
                  </a:cubicBezTo>
                  <a:cubicBezTo>
                    <a:pt x="713" y="7"/>
                    <a:pt x="685" y="0"/>
                    <a:pt x="65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6416550" y="2924000"/>
              <a:ext cx="31075" cy="32475"/>
            </a:xfrm>
            <a:custGeom>
              <a:avLst/>
              <a:gdLst/>
              <a:ahLst/>
              <a:cxnLst/>
              <a:rect l="l" t="t" r="r" b="b"/>
              <a:pathLst>
                <a:path w="1243" h="1299" extrusionOk="0">
                  <a:moveTo>
                    <a:pt x="657" y="0"/>
                  </a:moveTo>
                  <a:cubicBezTo>
                    <a:pt x="354" y="7"/>
                    <a:pt x="99" y="219"/>
                    <a:pt x="36" y="508"/>
                  </a:cubicBezTo>
                  <a:cubicBezTo>
                    <a:pt x="1" y="741"/>
                    <a:pt x="85" y="974"/>
                    <a:pt x="255" y="1136"/>
                  </a:cubicBezTo>
                  <a:cubicBezTo>
                    <a:pt x="332" y="1214"/>
                    <a:pt x="438" y="1271"/>
                    <a:pt x="551" y="1285"/>
                  </a:cubicBezTo>
                  <a:cubicBezTo>
                    <a:pt x="579" y="1292"/>
                    <a:pt x="615" y="1292"/>
                    <a:pt x="650" y="1299"/>
                  </a:cubicBezTo>
                  <a:cubicBezTo>
                    <a:pt x="1010" y="1299"/>
                    <a:pt x="1200" y="981"/>
                    <a:pt x="1222" y="692"/>
                  </a:cubicBezTo>
                  <a:cubicBezTo>
                    <a:pt x="1243" y="402"/>
                    <a:pt x="1109" y="64"/>
                    <a:pt x="742" y="7"/>
                  </a:cubicBezTo>
                  <a:cubicBezTo>
                    <a:pt x="713" y="0"/>
                    <a:pt x="685" y="0"/>
                    <a:pt x="65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6021150" y="3285875"/>
              <a:ext cx="107475" cy="89300"/>
            </a:xfrm>
            <a:custGeom>
              <a:avLst/>
              <a:gdLst/>
              <a:ahLst/>
              <a:cxnLst/>
              <a:rect l="l" t="t" r="r" b="b"/>
              <a:pathLst>
                <a:path w="4299" h="3572" extrusionOk="0">
                  <a:moveTo>
                    <a:pt x="2414" y="0"/>
                  </a:moveTo>
                  <a:cubicBezTo>
                    <a:pt x="2245" y="0"/>
                    <a:pt x="2082" y="21"/>
                    <a:pt x="1927" y="57"/>
                  </a:cubicBezTo>
                  <a:cubicBezTo>
                    <a:pt x="1228" y="212"/>
                    <a:pt x="516" y="819"/>
                    <a:pt x="212" y="1497"/>
                  </a:cubicBezTo>
                  <a:cubicBezTo>
                    <a:pt x="0" y="1976"/>
                    <a:pt x="15" y="2449"/>
                    <a:pt x="247" y="2859"/>
                  </a:cubicBezTo>
                  <a:cubicBezTo>
                    <a:pt x="509" y="3324"/>
                    <a:pt x="989" y="3571"/>
                    <a:pt x="1610" y="3571"/>
                  </a:cubicBezTo>
                  <a:cubicBezTo>
                    <a:pt x="2492" y="3571"/>
                    <a:pt x="3515" y="3056"/>
                    <a:pt x="3946" y="2400"/>
                  </a:cubicBezTo>
                  <a:cubicBezTo>
                    <a:pt x="4299" y="1864"/>
                    <a:pt x="4299" y="1278"/>
                    <a:pt x="3946" y="755"/>
                  </a:cubicBezTo>
                  <a:cubicBezTo>
                    <a:pt x="3621" y="276"/>
                    <a:pt x="3063" y="0"/>
                    <a:pt x="241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6049200" y="3313900"/>
              <a:ext cx="39375" cy="36950"/>
            </a:xfrm>
            <a:custGeom>
              <a:avLst/>
              <a:gdLst/>
              <a:ahLst/>
              <a:cxnLst/>
              <a:rect l="l" t="t" r="r" b="b"/>
              <a:pathLst>
                <a:path w="1575" h="1478" extrusionOk="0">
                  <a:moveTo>
                    <a:pt x="714" y="0"/>
                  </a:moveTo>
                  <a:cubicBezTo>
                    <a:pt x="497" y="0"/>
                    <a:pt x="296" y="104"/>
                    <a:pt x="163" y="277"/>
                  </a:cubicBezTo>
                  <a:cubicBezTo>
                    <a:pt x="78" y="390"/>
                    <a:pt x="1" y="594"/>
                    <a:pt x="99" y="884"/>
                  </a:cubicBezTo>
                  <a:cubicBezTo>
                    <a:pt x="177" y="1131"/>
                    <a:pt x="361" y="1328"/>
                    <a:pt x="601" y="1427"/>
                  </a:cubicBezTo>
                  <a:cubicBezTo>
                    <a:pt x="685" y="1462"/>
                    <a:pt x="777" y="1477"/>
                    <a:pt x="876" y="1477"/>
                  </a:cubicBezTo>
                  <a:cubicBezTo>
                    <a:pt x="885" y="1477"/>
                    <a:pt x="894" y="1477"/>
                    <a:pt x="903" y="1477"/>
                  </a:cubicBezTo>
                  <a:cubicBezTo>
                    <a:pt x="1056" y="1477"/>
                    <a:pt x="1208" y="1421"/>
                    <a:pt x="1327" y="1321"/>
                  </a:cubicBezTo>
                  <a:cubicBezTo>
                    <a:pt x="1469" y="1201"/>
                    <a:pt x="1553" y="1018"/>
                    <a:pt x="1567" y="834"/>
                  </a:cubicBezTo>
                  <a:cubicBezTo>
                    <a:pt x="1574" y="651"/>
                    <a:pt x="1525" y="474"/>
                    <a:pt x="1419" y="326"/>
                  </a:cubicBezTo>
                  <a:cubicBezTo>
                    <a:pt x="1268" y="120"/>
                    <a:pt x="1031" y="1"/>
                    <a:pt x="778" y="1"/>
                  </a:cubicBezTo>
                  <a:cubicBezTo>
                    <a:pt x="770" y="1"/>
                    <a:pt x="763" y="1"/>
                    <a:pt x="756" y="1"/>
                  </a:cubicBezTo>
                  <a:cubicBezTo>
                    <a:pt x="742" y="1"/>
                    <a:pt x="728" y="0"/>
                    <a:pt x="71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5968400" y="3220775"/>
              <a:ext cx="93700" cy="91575"/>
            </a:xfrm>
            <a:custGeom>
              <a:avLst/>
              <a:gdLst/>
              <a:ahLst/>
              <a:cxnLst/>
              <a:rect l="l" t="t" r="r" b="b"/>
              <a:pathLst>
                <a:path w="3748" h="3663" extrusionOk="0">
                  <a:moveTo>
                    <a:pt x="2012" y="0"/>
                  </a:moveTo>
                  <a:cubicBezTo>
                    <a:pt x="1115" y="0"/>
                    <a:pt x="466" y="783"/>
                    <a:pt x="240" y="1510"/>
                  </a:cubicBezTo>
                  <a:cubicBezTo>
                    <a:pt x="0" y="2301"/>
                    <a:pt x="212" y="3014"/>
                    <a:pt x="798" y="3409"/>
                  </a:cubicBezTo>
                  <a:cubicBezTo>
                    <a:pt x="1052" y="3578"/>
                    <a:pt x="1341" y="3663"/>
                    <a:pt x="1645" y="3663"/>
                  </a:cubicBezTo>
                  <a:cubicBezTo>
                    <a:pt x="2379" y="3663"/>
                    <a:pt x="3113" y="3197"/>
                    <a:pt x="3402" y="2555"/>
                  </a:cubicBezTo>
                  <a:cubicBezTo>
                    <a:pt x="3748" y="1779"/>
                    <a:pt x="3564" y="635"/>
                    <a:pt x="2732" y="184"/>
                  </a:cubicBezTo>
                  <a:cubicBezTo>
                    <a:pt x="2612" y="113"/>
                    <a:pt x="2484" y="64"/>
                    <a:pt x="2350" y="35"/>
                  </a:cubicBezTo>
                  <a:cubicBezTo>
                    <a:pt x="2245" y="14"/>
                    <a:pt x="2125" y="0"/>
                    <a:pt x="201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5995400" y="3253750"/>
              <a:ext cx="40075" cy="34625"/>
            </a:xfrm>
            <a:custGeom>
              <a:avLst/>
              <a:gdLst/>
              <a:ahLst/>
              <a:cxnLst/>
              <a:rect l="l" t="t" r="r" b="b"/>
              <a:pathLst>
                <a:path w="1603" h="1385" extrusionOk="0">
                  <a:moveTo>
                    <a:pt x="758" y="0"/>
                  </a:moveTo>
                  <a:cubicBezTo>
                    <a:pt x="584" y="0"/>
                    <a:pt x="417" y="70"/>
                    <a:pt x="282" y="184"/>
                  </a:cubicBezTo>
                  <a:cubicBezTo>
                    <a:pt x="64" y="389"/>
                    <a:pt x="0" y="650"/>
                    <a:pt x="92" y="890"/>
                  </a:cubicBezTo>
                  <a:cubicBezTo>
                    <a:pt x="226" y="1194"/>
                    <a:pt x="522" y="1384"/>
                    <a:pt x="847" y="1384"/>
                  </a:cubicBezTo>
                  <a:cubicBezTo>
                    <a:pt x="960" y="1384"/>
                    <a:pt x="1073" y="1363"/>
                    <a:pt x="1179" y="1314"/>
                  </a:cubicBezTo>
                  <a:cubicBezTo>
                    <a:pt x="1348" y="1236"/>
                    <a:pt x="1482" y="1095"/>
                    <a:pt x="1546" y="918"/>
                  </a:cubicBezTo>
                  <a:cubicBezTo>
                    <a:pt x="1553" y="897"/>
                    <a:pt x="1553" y="883"/>
                    <a:pt x="1560" y="862"/>
                  </a:cubicBezTo>
                  <a:cubicBezTo>
                    <a:pt x="1602" y="636"/>
                    <a:pt x="1532" y="396"/>
                    <a:pt x="1369" y="234"/>
                  </a:cubicBezTo>
                  <a:cubicBezTo>
                    <a:pt x="1220" y="84"/>
                    <a:pt x="1018" y="0"/>
                    <a:pt x="809" y="0"/>
                  </a:cubicBezTo>
                  <a:cubicBezTo>
                    <a:pt x="800" y="0"/>
                    <a:pt x="792" y="1"/>
                    <a:pt x="783" y="1"/>
                  </a:cubicBezTo>
                  <a:cubicBezTo>
                    <a:pt x="775" y="1"/>
                    <a:pt x="767" y="0"/>
                    <a:pt x="75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5927800" y="3309700"/>
              <a:ext cx="96200" cy="93000"/>
            </a:xfrm>
            <a:custGeom>
              <a:avLst/>
              <a:gdLst/>
              <a:ahLst/>
              <a:cxnLst/>
              <a:rect l="l" t="t" r="r" b="b"/>
              <a:pathLst>
                <a:path w="3848" h="3720" extrusionOk="0">
                  <a:moveTo>
                    <a:pt x="1878" y="0"/>
                  </a:moveTo>
                  <a:cubicBezTo>
                    <a:pt x="1370" y="0"/>
                    <a:pt x="883" y="233"/>
                    <a:pt x="566" y="635"/>
                  </a:cubicBezTo>
                  <a:cubicBezTo>
                    <a:pt x="1" y="1306"/>
                    <a:pt x="163" y="2280"/>
                    <a:pt x="551" y="2901"/>
                  </a:cubicBezTo>
                  <a:cubicBezTo>
                    <a:pt x="862" y="3409"/>
                    <a:pt x="1412" y="3719"/>
                    <a:pt x="2005" y="3719"/>
                  </a:cubicBezTo>
                  <a:cubicBezTo>
                    <a:pt x="2831" y="3719"/>
                    <a:pt x="3741" y="3134"/>
                    <a:pt x="3798" y="2047"/>
                  </a:cubicBezTo>
                  <a:cubicBezTo>
                    <a:pt x="3847" y="946"/>
                    <a:pt x="2979" y="21"/>
                    <a:pt x="187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5953400" y="3344975"/>
              <a:ext cx="34075" cy="32850"/>
            </a:xfrm>
            <a:custGeom>
              <a:avLst/>
              <a:gdLst/>
              <a:ahLst/>
              <a:cxnLst/>
              <a:rect l="l" t="t" r="r" b="b"/>
              <a:pathLst>
                <a:path w="1363" h="1314" extrusionOk="0">
                  <a:moveTo>
                    <a:pt x="685" y="1"/>
                  </a:moveTo>
                  <a:cubicBezTo>
                    <a:pt x="572" y="1"/>
                    <a:pt x="459" y="36"/>
                    <a:pt x="360" y="92"/>
                  </a:cubicBezTo>
                  <a:cubicBezTo>
                    <a:pt x="149" y="219"/>
                    <a:pt x="14" y="445"/>
                    <a:pt x="7" y="692"/>
                  </a:cubicBezTo>
                  <a:cubicBezTo>
                    <a:pt x="0" y="812"/>
                    <a:pt x="36" y="932"/>
                    <a:pt x="92" y="1031"/>
                  </a:cubicBezTo>
                  <a:cubicBezTo>
                    <a:pt x="198" y="1207"/>
                    <a:pt x="381" y="1313"/>
                    <a:pt x="579" y="1313"/>
                  </a:cubicBezTo>
                  <a:cubicBezTo>
                    <a:pt x="861" y="1299"/>
                    <a:pt x="1115" y="1144"/>
                    <a:pt x="1257" y="897"/>
                  </a:cubicBezTo>
                  <a:cubicBezTo>
                    <a:pt x="1362" y="713"/>
                    <a:pt x="1362" y="481"/>
                    <a:pt x="1242" y="297"/>
                  </a:cubicBezTo>
                  <a:cubicBezTo>
                    <a:pt x="1122" y="106"/>
                    <a:pt x="911" y="1"/>
                    <a:pt x="685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6389725" y="2709625"/>
              <a:ext cx="109775" cy="89475"/>
            </a:xfrm>
            <a:custGeom>
              <a:avLst/>
              <a:gdLst/>
              <a:ahLst/>
              <a:cxnLst/>
              <a:rect l="l" t="t" r="r" b="b"/>
              <a:pathLst>
                <a:path w="4391" h="3579" extrusionOk="0">
                  <a:moveTo>
                    <a:pt x="1928" y="0"/>
                  </a:moveTo>
                  <a:cubicBezTo>
                    <a:pt x="1370" y="0"/>
                    <a:pt x="834" y="240"/>
                    <a:pt x="467" y="657"/>
                  </a:cubicBezTo>
                  <a:cubicBezTo>
                    <a:pt x="135" y="1038"/>
                    <a:pt x="1" y="1553"/>
                    <a:pt x="93" y="2054"/>
                  </a:cubicBezTo>
                  <a:cubicBezTo>
                    <a:pt x="227" y="2915"/>
                    <a:pt x="1067" y="3437"/>
                    <a:pt x="1794" y="3550"/>
                  </a:cubicBezTo>
                  <a:cubicBezTo>
                    <a:pt x="1892" y="3571"/>
                    <a:pt x="1991" y="3578"/>
                    <a:pt x="2090" y="3578"/>
                  </a:cubicBezTo>
                  <a:cubicBezTo>
                    <a:pt x="3643" y="3529"/>
                    <a:pt x="4391" y="1645"/>
                    <a:pt x="3283" y="544"/>
                  </a:cubicBezTo>
                  <a:cubicBezTo>
                    <a:pt x="2916" y="198"/>
                    <a:pt x="2436" y="0"/>
                    <a:pt x="192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6420600" y="2746325"/>
              <a:ext cx="32675" cy="34075"/>
            </a:xfrm>
            <a:custGeom>
              <a:avLst/>
              <a:gdLst/>
              <a:ahLst/>
              <a:cxnLst/>
              <a:rect l="l" t="t" r="r" b="b"/>
              <a:pathLst>
                <a:path w="1307" h="1363" extrusionOk="0">
                  <a:moveTo>
                    <a:pt x="693" y="0"/>
                  </a:moveTo>
                  <a:cubicBezTo>
                    <a:pt x="375" y="7"/>
                    <a:pt x="107" y="226"/>
                    <a:pt x="43" y="537"/>
                  </a:cubicBezTo>
                  <a:cubicBezTo>
                    <a:pt x="1" y="777"/>
                    <a:pt x="86" y="1024"/>
                    <a:pt x="269" y="1193"/>
                  </a:cubicBezTo>
                  <a:cubicBezTo>
                    <a:pt x="354" y="1278"/>
                    <a:pt x="460" y="1334"/>
                    <a:pt x="580" y="1355"/>
                  </a:cubicBezTo>
                  <a:cubicBezTo>
                    <a:pt x="615" y="1355"/>
                    <a:pt x="650" y="1362"/>
                    <a:pt x="686" y="1362"/>
                  </a:cubicBezTo>
                  <a:cubicBezTo>
                    <a:pt x="1060" y="1362"/>
                    <a:pt x="1257" y="1031"/>
                    <a:pt x="1285" y="727"/>
                  </a:cubicBezTo>
                  <a:cubicBezTo>
                    <a:pt x="1307" y="424"/>
                    <a:pt x="1165" y="64"/>
                    <a:pt x="777" y="7"/>
                  </a:cubicBezTo>
                  <a:cubicBezTo>
                    <a:pt x="749" y="0"/>
                    <a:pt x="721" y="0"/>
                    <a:pt x="69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6312100" y="2693575"/>
              <a:ext cx="80300" cy="102000"/>
            </a:xfrm>
            <a:custGeom>
              <a:avLst/>
              <a:gdLst/>
              <a:ahLst/>
              <a:cxnLst/>
              <a:rect l="l" t="t" r="r" b="b"/>
              <a:pathLst>
                <a:path w="3212" h="4080" extrusionOk="0">
                  <a:moveTo>
                    <a:pt x="1723" y="0"/>
                  </a:moveTo>
                  <a:cubicBezTo>
                    <a:pt x="1370" y="7"/>
                    <a:pt x="1024" y="148"/>
                    <a:pt x="770" y="388"/>
                  </a:cubicBezTo>
                  <a:cubicBezTo>
                    <a:pt x="502" y="649"/>
                    <a:pt x="304" y="967"/>
                    <a:pt x="205" y="1327"/>
                  </a:cubicBezTo>
                  <a:cubicBezTo>
                    <a:pt x="0" y="1913"/>
                    <a:pt x="64" y="2929"/>
                    <a:pt x="502" y="3543"/>
                  </a:cubicBezTo>
                  <a:cubicBezTo>
                    <a:pt x="731" y="3876"/>
                    <a:pt x="1103" y="4079"/>
                    <a:pt x="1498" y="4079"/>
                  </a:cubicBezTo>
                  <a:cubicBezTo>
                    <a:pt x="1504" y="4079"/>
                    <a:pt x="1511" y="4079"/>
                    <a:pt x="1518" y="4079"/>
                  </a:cubicBezTo>
                  <a:cubicBezTo>
                    <a:pt x="1666" y="4079"/>
                    <a:pt x="1807" y="4065"/>
                    <a:pt x="1941" y="4030"/>
                  </a:cubicBezTo>
                  <a:cubicBezTo>
                    <a:pt x="3099" y="3726"/>
                    <a:pt x="3212" y="2089"/>
                    <a:pt x="3007" y="1129"/>
                  </a:cubicBezTo>
                  <a:cubicBezTo>
                    <a:pt x="2894" y="621"/>
                    <a:pt x="2464" y="78"/>
                    <a:pt x="1857" y="7"/>
                  </a:cubicBezTo>
                  <a:cubicBezTo>
                    <a:pt x="1807" y="7"/>
                    <a:pt x="1765" y="0"/>
                    <a:pt x="172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5695975" y="2889950"/>
              <a:ext cx="80125" cy="102000"/>
            </a:xfrm>
            <a:custGeom>
              <a:avLst/>
              <a:gdLst/>
              <a:ahLst/>
              <a:cxnLst/>
              <a:rect l="l" t="t" r="r" b="b"/>
              <a:pathLst>
                <a:path w="3205" h="4080" extrusionOk="0">
                  <a:moveTo>
                    <a:pt x="1722" y="0"/>
                  </a:moveTo>
                  <a:cubicBezTo>
                    <a:pt x="1362" y="7"/>
                    <a:pt x="1024" y="148"/>
                    <a:pt x="762" y="388"/>
                  </a:cubicBezTo>
                  <a:cubicBezTo>
                    <a:pt x="494" y="649"/>
                    <a:pt x="304" y="967"/>
                    <a:pt x="198" y="1327"/>
                  </a:cubicBezTo>
                  <a:cubicBezTo>
                    <a:pt x="0" y="1913"/>
                    <a:pt x="57" y="2929"/>
                    <a:pt x="501" y="3543"/>
                  </a:cubicBezTo>
                  <a:cubicBezTo>
                    <a:pt x="723" y="3876"/>
                    <a:pt x="1096" y="4080"/>
                    <a:pt x="1497" y="4080"/>
                  </a:cubicBezTo>
                  <a:cubicBezTo>
                    <a:pt x="1504" y="4080"/>
                    <a:pt x="1511" y="4080"/>
                    <a:pt x="1518" y="4079"/>
                  </a:cubicBezTo>
                  <a:cubicBezTo>
                    <a:pt x="1659" y="4079"/>
                    <a:pt x="1800" y="4058"/>
                    <a:pt x="1941" y="4023"/>
                  </a:cubicBezTo>
                  <a:cubicBezTo>
                    <a:pt x="3099" y="3719"/>
                    <a:pt x="3204" y="2082"/>
                    <a:pt x="3000" y="1122"/>
                  </a:cubicBezTo>
                  <a:cubicBezTo>
                    <a:pt x="2894" y="621"/>
                    <a:pt x="2463" y="78"/>
                    <a:pt x="1849" y="7"/>
                  </a:cubicBezTo>
                  <a:cubicBezTo>
                    <a:pt x="1807" y="0"/>
                    <a:pt x="1765" y="0"/>
                    <a:pt x="172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6390075" y="2890125"/>
              <a:ext cx="94600" cy="99175"/>
            </a:xfrm>
            <a:custGeom>
              <a:avLst/>
              <a:gdLst/>
              <a:ahLst/>
              <a:cxnLst/>
              <a:rect l="l" t="t" r="r" b="b"/>
              <a:pathLst>
                <a:path w="3784" h="3967" extrusionOk="0">
                  <a:moveTo>
                    <a:pt x="1342" y="0"/>
                  </a:moveTo>
                  <a:cubicBezTo>
                    <a:pt x="1187" y="0"/>
                    <a:pt x="1024" y="28"/>
                    <a:pt x="876" y="92"/>
                  </a:cubicBezTo>
                  <a:cubicBezTo>
                    <a:pt x="509" y="261"/>
                    <a:pt x="234" y="572"/>
                    <a:pt x="114" y="960"/>
                  </a:cubicBezTo>
                  <a:cubicBezTo>
                    <a:pt x="8" y="1313"/>
                    <a:pt x="1" y="1687"/>
                    <a:pt x="79" y="2047"/>
                  </a:cubicBezTo>
                  <a:cubicBezTo>
                    <a:pt x="227" y="2830"/>
                    <a:pt x="1046" y="3967"/>
                    <a:pt x="1991" y="3967"/>
                  </a:cubicBezTo>
                  <a:cubicBezTo>
                    <a:pt x="2316" y="3967"/>
                    <a:pt x="2633" y="3825"/>
                    <a:pt x="2916" y="3550"/>
                  </a:cubicBezTo>
                  <a:cubicBezTo>
                    <a:pt x="3784" y="2717"/>
                    <a:pt x="3078" y="1242"/>
                    <a:pt x="2429" y="501"/>
                  </a:cubicBezTo>
                  <a:cubicBezTo>
                    <a:pt x="2154" y="191"/>
                    <a:pt x="1758" y="7"/>
                    <a:pt x="134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5658750" y="3226050"/>
              <a:ext cx="96875" cy="101675"/>
            </a:xfrm>
            <a:custGeom>
              <a:avLst/>
              <a:gdLst/>
              <a:ahLst/>
              <a:cxnLst/>
              <a:rect l="l" t="t" r="r" b="b"/>
              <a:pathLst>
                <a:path w="3875" h="4067" extrusionOk="0">
                  <a:moveTo>
                    <a:pt x="1927" y="1"/>
                  </a:moveTo>
                  <a:cubicBezTo>
                    <a:pt x="1842" y="1"/>
                    <a:pt x="1757" y="8"/>
                    <a:pt x="1673" y="29"/>
                  </a:cubicBezTo>
                  <a:cubicBezTo>
                    <a:pt x="1574" y="43"/>
                    <a:pt x="1475" y="71"/>
                    <a:pt x="1383" y="114"/>
                  </a:cubicBezTo>
                  <a:cubicBezTo>
                    <a:pt x="967" y="304"/>
                    <a:pt x="628" y="629"/>
                    <a:pt x="431" y="1045"/>
                  </a:cubicBezTo>
                  <a:cubicBezTo>
                    <a:pt x="0" y="1892"/>
                    <a:pt x="78" y="2909"/>
                    <a:pt x="635" y="3523"/>
                  </a:cubicBezTo>
                  <a:cubicBezTo>
                    <a:pt x="947" y="3869"/>
                    <a:pt x="1389" y="4066"/>
                    <a:pt x="1853" y="4066"/>
                  </a:cubicBezTo>
                  <a:cubicBezTo>
                    <a:pt x="1861" y="4066"/>
                    <a:pt x="1869" y="4066"/>
                    <a:pt x="1877" y="4066"/>
                  </a:cubicBezTo>
                  <a:cubicBezTo>
                    <a:pt x="2301" y="4059"/>
                    <a:pt x="2710" y="3925"/>
                    <a:pt x="3049" y="3671"/>
                  </a:cubicBezTo>
                  <a:cubicBezTo>
                    <a:pt x="3458" y="3381"/>
                    <a:pt x="3734" y="2937"/>
                    <a:pt x="3797" y="2436"/>
                  </a:cubicBezTo>
                  <a:cubicBezTo>
                    <a:pt x="3875" y="1843"/>
                    <a:pt x="3684" y="1201"/>
                    <a:pt x="3268" y="685"/>
                  </a:cubicBezTo>
                  <a:cubicBezTo>
                    <a:pt x="2943" y="269"/>
                    <a:pt x="2456" y="22"/>
                    <a:pt x="192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5690325" y="3260625"/>
              <a:ext cx="37775" cy="37100"/>
            </a:xfrm>
            <a:custGeom>
              <a:avLst/>
              <a:gdLst/>
              <a:ahLst/>
              <a:cxnLst/>
              <a:rect l="l" t="t" r="r" b="b"/>
              <a:pathLst>
                <a:path w="1511" h="1484" extrusionOk="0">
                  <a:moveTo>
                    <a:pt x="823" y="1"/>
                  </a:moveTo>
                  <a:cubicBezTo>
                    <a:pt x="817" y="1"/>
                    <a:pt x="811" y="1"/>
                    <a:pt x="805" y="1"/>
                  </a:cubicBezTo>
                  <a:cubicBezTo>
                    <a:pt x="800" y="1"/>
                    <a:pt x="795" y="1"/>
                    <a:pt x="790" y="1"/>
                  </a:cubicBezTo>
                  <a:cubicBezTo>
                    <a:pt x="479" y="1"/>
                    <a:pt x="211" y="218"/>
                    <a:pt x="134" y="530"/>
                  </a:cubicBezTo>
                  <a:cubicBezTo>
                    <a:pt x="0" y="1081"/>
                    <a:pt x="276" y="1370"/>
                    <a:pt x="579" y="1448"/>
                  </a:cubicBezTo>
                  <a:cubicBezTo>
                    <a:pt x="650" y="1469"/>
                    <a:pt x="727" y="1483"/>
                    <a:pt x="805" y="1483"/>
                  </a:cubicBezTo>
                  <a:cubicBezTo>
                    <a:pt x="1038" y="1483"/>
                    <a:pt x="1250" y="1370"/>
                    <a:pt x="1370" y="1173"/>
                  </a:cubicBezTo>
                  <a:cubicBezTo>
                    <a:pt x="1511" y="919"/>
                    <a:pt x="1511" y="608"/>
                    <a:pt x="1377" y="347"/>
                  </a:cubicBezTo>
                  <a:cubicBezTo>
                    <a:pt x="1273" y="140"/>
                    <a:pt x="1062" y="1"/>
                    <a:pt x="823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5751900" y="3236450"/>
              <a:ext cx="102900" cy="99025"/>
            </a:xfrm>
            <a:custGeom>
              <a:avLst/>
              <a:gdLst/>
              <a:ahLst/>
              <a:cxnLst/>
              <a:rect l="l" t="t" r="r" b="b"/>
              <a:pathLst>
                <a:path w="4116" h="3961" extrusionOk="0">
                  <a:moveTo>
                    <a:pt x="2492" y="0"/>
                  </a:moveTo>
                  <a:cubicBezTo>
                    <a:pt x="2475" y="0"/>
                    <a:pt x="2459" y="1"/>
                    <a:pt x="2442" y="1"/>
                  </a:cubicBezTo>
                  <a:cubicBezTo>
                    <a:pt x="2344" y="1"/>
                    <a:pt x="2238" y="8"/>
                    <a:pt x="2139" y="22"/>
                  </a:cubicBezTo>
                  <a:cubicBezTo>
                    <a:pt x="1292" y="164"/>
                    <a:pt x="572" y="721"/>
                    <a:pt x="226" y="1504"/>
                  </a:cubicBezTo>
                  <a:cubicBezTo>
                    <a:pt x="8" y="2013"/>
                    <a:pt x="0" y="2577"/>
                    <a:pt x="191" y="3092"/>
                  </a:cubicBezTo>
                  <a:cubicBezTo>
                    <a:pt x="325" y="3431"/>
                    <a:pt x="593" y="3706"/>
                    <a:pt x="932" y="3841"/>
                  </a:cubicBezTo>
                  <a:cubicBezTo>
                    <a:pt x="1123" y="3925"/>
                    <a:pt x="1334" y="3961"/>
                    <a:pt x="1546" y="3961"/>
                  </a:cubicBezTo>
                  <a:cubicBezTo>
                    <a:pt x="2457" y="3961"/>
                    <a:pt x="3367" y="3262"/>
                    <a:pt x="3790" y="2570"/>
                  </a:cubicBezTo>
                  <a:cubicBezTo>
                    <a:pt x="3960" y="2309"/>
                    <a:pt x="4059" y="2006"/>
                    <a:pt x="4080" y="1702"/>
                  </a:cubicBezTo>
                  <a:cubicBezTo>
                    <a:pt x="4115" y="1265"/>
                    <a:pt x="3967" y="827"/>
                    <a:pt x="3670" y="502"/>
                  </a:cubicBezTo>
                  <a:cubicBezTo>
                    <a:pt x="3357" y="182"/>
                    <a:pt x="2933" y="0"/>
                    <a:pt x="249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6474075" y="3219150"/>
              <a:ext cx="107475" cy="80325"/>
            </a:xfrm>
            <a:custGeom>
              <a:avLst/>
              <a:gdLst/>
              <a:ahLst/>
              <a:cxnLst/>
              <a:rect l="l" t="t" r="r" b="b"/>
              <a:pathLst>
                <a:path w="4299" h="3213" extrusionOk="0">
                  <a:moveTo>
                    <a:pt x="2563" y="1"/>
                  </a:moveTo>
                  <a:cubicBezTo>
                    <a:pt x="2544" y="1"/>
                    <a:pt x="2525" y="1"/>
                    <a:pt x="2506" y="2"/>
                  </a:cubicBezTo>
                  <a:cubicBezTo>
                    <a:pt x="1377" y="2"/>
                    <a:pt x="142" y="630"/>
                    <a:pt x="36" y="1681"/>
                  </a:cubicBezTo>
                  <a:cubicBezTo>
                    <a:pt x="0" y="2076"/>
                    <a:pt x="99" y="2408"/>
                    <a:pt x="332" y="2669"/>
                  </a:cubicBezTo>
                  <a:cubicBezTo>
                    <a:pt x="650" y="3015"/>
                    <a:pt x="1207" y="3213"/>
                    <a:pt x="1871" y="3213"/>
                  </a:cubicBezTo>
                  <a:cubicBezTo>
                    <a:pt x="2456" y="3213"/>
                    <a:pt x="3049" y="3050"/>
                    <a:pt x="3416" y="2796"/>
                  </a:cubicBezTo>
                  <a:cubicBezTo>
                    <a:pt x="3600" y="2669"/>
                    <a:pt x="3755" y="2507"/>
                    <a:pt x="3889" y="2324"/>
                  </a:cubicBezTo>
                  <a:cubicBezTo>
                    <a:pt x="4193" y="1900"/>
                    <a:pt x="4299" y="1392"/>
                    <a:pt x="4164" y="968"/>
                  </a:cubicBezTo>
                  <a:cubicBezTo>
                    <a:pt x="4044" y="580"/>
                    <a:pt x="3741" y="298"/>
                    <a:pt x="3289" y="129"/>
                  </a:cubicBezTo>
                  <a:cubicBezTo>
                    <a:pt x="3053" y="43"/>
                    <a:pt x="2811" y="1"/>
                    <a:pt x="2563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6509725" y="3238225"/>
              <a:ext cx="44825" cy="35850"/>
            </a:xfrm>
            <a:custGeom>
              <a:avLst/>
              <a:gdLst/>
              <a:ahLst/>
              <a:cxnLst/>
              <a:rect l="l" t="t" r="r" b="b"/>
              <a:pathLst>
                <a:path w="1793" h="1434" extrusionOk="0">
                  <a:moveTo>
                    <a:pt x="974" y="1"/>
                  </a:moveTo>
                  <a:cubicBezTo>
                    <a:pt x="762" y="8"/>
                    <a:pt x="558" y="78"/>
                    <a:pt x="395" y="205"/>
                  </a:cubicBezTo>
                  <a:cubicBezTo>
                    <a:pt x="0" y="495"/>
                    <a:pt x="42" y="1088"/>
                    <a:pt x="473" y="1313"/>
                  </a:cubicBezTo>
                  <a:cubicBezTo>
                    <a:pt x="614" y="1391"/>
                    <a:pt x="776" y="1433"/>
                    <a:pt x="939" y="1433"/>
                  </a:cubicBezTo>
                  <a:cubicBezTo>
                    <a:pt x="1045" y="1433"/>
                    <a:pt x="1150" y="1412"/>
                    <a:pt x="1249" y="1377"/>
                  </a:cubicBezTo>
                  <a:cubicBezTo>
                    <a:pt x="1595" y="1250"/>
                    <a:pt x="1793" y="961"/>
                    <a:pt x="1750" y="636"/>
                  </a:cubicBezTo>
                  <a:cubicBezTo>
                    <a:pt x="1715" y="311"/>
                    <a:pt x="1454" y="64"/>
                    <a:pt x="1087" y="8"/>
                  </a:cubicBezTo>
                  <a:cubicBezTo>
                    <a:pt x="1045" y="8"/>
                    <a:pt x="1009" y="1"/>
                    <a:pt x="974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5569275" y="3198525"/>
              <a:ext cx="96200" cy="97600"/>
            </a:xfrm>
            <a:custGeom>
              <a:avLst/>
              <a:gdLst/>
              <a:ahLst/>
              <a:cxnLst/>
              <a:rect l="l" t="t" r="r" b="b"/>
              <a:pathLst>
                <a:path w="3848" h="3904" extrusionOk="0">
                  <a:moveTo>
                    <a:pt x="1977" y="1"/>
                  </a:moveTo>
                  <a:cubicBezTo>
                    <a:pt x="1758" y="1"/>
                    <a:pt x="1546" y="43"/>
                    <a:pt x="1349" y="114"/>
                  </a:cubicBezTo>
                  <a:cubicBezTo>
                    <a:pt x="819" y="304"/>
                    <a:pt x="396" y="721"/>
                    <a:pt x="184" y="1243"/>
                  </a:cubicBezTo>
                  <a:cubicBezTo>
                    <a:pt x="1" y="1716"/>
                    <a:pt x="29" y="2238"/>
                    <a:pt x="269" y="2690"/>
                  </a:cubicBezTo>
                  <a:cubicBezTo>
                    <a:pt x="643" y="3417"/>
                    <a:pt x="1398" y="3904"/>
                    <a:pt x="2139" y="3904"/>
                  </a:cubicBezTo>
                  <a:lnTo>
                    <a:pt x="2252" y="3904"/>
                  </a:lnTo>
                  <a:cubicBezTo>
                    <a:pt x="3163" y="3847"/>
                    <a:pt x="3763" y="2944"/>
                    <a:pt x="3812" y="2111"/>
                  </a:cubicBezTo>
                  <a:cubicBezTo>
                    <a:pt x="3847" y="1645"/>
                    <a:pt x="3720" y="1194"/>
                    <a:pt x="3459" y="812"/>
                  </a:cubicBezTo>
                  <a:cubicBezTo>
                    <a:pt x="3127" y="311"/>
                    <a:pt x="2570" y="15"/>
                    <a:pt x="197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5605450" y="3234150"/>
              <a:ext cx="33550" cy="31625"/>
            </a:xfrm>
            <a:custGeom>
              <a:avLst/>
              <a:gdLst/>
              <a:ahLst/>
              <a:cxnLst/>
              <a:rect l="l" t="t" r="r" b="b"/>
              <a:pathLst>
                <a:path w="1342" h="1265" extrusionOk="0">
                  <a:moveTo>
                    <a:pt x="661" y="0"/>
                  </a:moveTo>
                  <a:cubicBezTo>
                    <a:pt x="648" y="0"/>
                    <a:pt x="635" y="1"/>
                    <a:pt x="622" y="1"/>
                  </a:cubicBezTo>
                  <a:cubicBezTo>
                    <a:pt x="311" y="1"/>
                    <a:pt x="85" y="178"/>
                    <a:pt x="36" y="439"/>
                  </a:cubicBezTo>
                  <a:cubicBezTo>
                    <a:pt x="1" y="686"/>
                    <a:pt x="85" y="933"/>
                    <a:pt x="269" y="1095"/>
                  </a:cubicBezTo>
                  <a:cubicBezTo>
                    <a:pt x="382" y="1201"/>
                    <a:pt x="530" y="1258"/>
                    <a:pt x="678" y="1265"/>
                  </a:cubicBezTo>
                  <a:cubicBezTo>
                    <a:pt x="911" y="1258"/>
                    <a:pt x="1123" y="1131"/>
                    <a:pt x="1236" y="926"/>
                  </a:cubicBezTo>
                  <a:cubicBezTo>
                    <a:pt x="1342" y="728"/>
                    <a:pt x="1335" y="488"/>
                    <a:pt x="1215" y="298"/>
                  </a:cubicBezTo>
                  <a:cubicBezTo>
                    <a:pt x="1088" y="111"/>
                    <a:pt x="880" y="0"/>
                    <a:pt x="66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6489950" y="2876350"/>
              <a:ext cx="95825" cy="99900"/>
            </a:xfrm>
            <a:custGeom>
              <a:avLst/>
              <a:gdLst/>
              <a:ahLst/>
              <a:cxnLst/>
              <a:rect l="l" t="t" r="r" b="b"/>
              <a:pathLst>
                <a:path w="3833" h="3996" extrusionOk="0">
                  <a:moveTo>
                    <a:pt x="1588" y="0"/>
                  </a:moveTo>
                  <a:cubicBezTo>
                    <a:pt x="1238" y="0"/>
                    <a:pt x="896" y="127"/>
                    <a:pt x="615" y="346"/>
                  </a:cubicBezTo>
                  <a:cubicBezTo>
                    <a:pt x="537" y="410"/>
                    <a:pt x="466" y="481"/>
                    <a:pt x="403" y="565"/>
                  </a:cubicBezTo>
                  <a:cubicBezTo>
                    <a:pt x="135" y="932"/>
                    <a:pt x="1" y="1377"/>
                    <a:pt x="29" y="1836"/>
                  </a:cubicBezTo>
                  <a:cubicBezTo>
                    <a:pt x="64" y="2788"/>
                    <a:pt x="629" y="3635"/>
                    <a:pt x="1405" y="3911"/>
                  </a:cubicBezTo>
                  <a:cubicBezTo>
                    <a:pt x="1574" y="3967"/>
                    <a:pt x="1758" y="3995"/>
                    <a:pt x="1934" y="3995"/>
                  </a:cubicBezTo>
                  <a:cubicBezTo>
                    <a:pt x="2626" y="3995"/>
                    <a:pt x="3282" y="3558"/>
                    <a:pt x="3600" y="2866"/>
                  </a:cubicBezTo>
                  <a:cubicBezTo>
                    <a:pt x="3819" y="2414"/>
                    <a:pt x="3833" y="1892"/>
                    <a:pt x="3649" y="1419"/>
                  </a:cubicBezTo>
                  <a:cubicBezTo>
                    <a:pt x="3431" y="862"/>
                    <a:pt x="2951" y="403"/>
                    <a:pt x="2337" y="142"/>
                  </a:cubicBezTo>
                  <a:cubicBezTo>
                    <a:pt x="2104" y="50"/>
                    <a:pt x="1864" y="1"/>
                    <a:pt x="1617" y="1"/>
                  </a:cubicBezTo>
                  <a:cubicBezTo>
                    <a:pt x="1607" y="0"/>
                    <a:pt x="1598" y="0"/>
                    <a:pt x="158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6520825" y="2907575"/>
              <a:ext cx="37075" cy="37100"/>
            </a:xfrm>
            <a:custGeom>
              <a:avLst/>
              <a:gdLst/>
              <a:ahLst/>
              <a:cxnLst/>
              <a:rect l="l" t="t" r="r" b="b"/>
              <a:pathLst>
                <a:path w="1483" h="1484" extrusionOk="0">
                  <a:moveTo>
                    <a:pt x="706" y="1"/>
                  </a:moveTo>
                  <a:cubicBezTo>
                    <a:pt x="495" y="8"/>
                    <a:pt x="297" y="107"/>
                    <a:pt x="177" y="276"/>
                  </a:cubicBezTo>
                  <a:cubicBezTo>
                    <a:pt x="43" y="445"/>
                    <a:pt x="1" y="664"/>
                    <a:pt x="57" y="876"/>
                  </a:cubicBezTo>
                  <a:cubicBezTo>
                    <a:pt x="161" y="1258"/>
                    <a:pt x="403" y="1483"/>
                    <a:pt x="713" y="1483"/>
                  </a:cubicBezTo>
                  <a:cubicBezTo>
                    <a:pt x="718" y="1483"/>
                    <a:pt x="723" y="1483"/>
                    <a:pt x="728" y="1483"/>
                  </a:cubicBezTo>
                  <a:cubicBezTo>
                    <a:pt x="784" y="1483"/>
                    <a:pt x="841" y="1476"/>
                    <a:pt x="897" y="1462"/>
                  </a:cubicBezTo>
                  <a:cubicBezTo>
                    <a:pt x="1193" y="1391"/>
                    <a:pt x="1391" y="1201"/>
                    <a:pt x="1440" y="932"/>
                  </a:cubicBezTo>
                  <a:cubicBezTo>
                    <a:pt x="1483" y="608"/>
                    <a:pt x="1335" y="283"/>
                    <a:pt x="1059" y="114"/>
                  </a:cubicBezTo>
                  <a:cubicBezTo>
                    <a:pt x="953" y="43"/>
                    <a:pt x="826" y="1"/>
                    <a:pt x="70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6445675" y="2972150"/>
              <a:ext cx="104650" cy="75550"/>
            </a:xfrm>
            <a:custGeom>
              <a:avLst/>
              <a:gdLst/>
              <a:ahLst/>
              <a:cxnLst/>
              <a:rect l="l" t="t" r="r" b="b"/>
              <a:pathLst>
                <a:path w="4186" h="3022" extrusionOk="0">
                  <a:moveTo>
                    <a:pt x="2266" y="1"/>
                  </a:moveTo>
                  <a:cubicBezTo>
                    <a:pt x="1560" y="1"/>
                    <a:pt x="642" y="319"/>
                    <a:pt x="254" y="911"/>
                  </a:cubicBezTo>
                  <a:cubicBezTo>
                    <a:pt x="21" y="1271"/>
                    <a:pt x="0" y="1709"/>
                    <a:pt x="205" y="2168"/>
                  </a:cubicBezTo>
                  <a:cubicBezTo>
                    <a:pt x="515" y="2873"/>
                    <a:pt x="1271" y="3022"/>
                    <a:pt x="1849" y="3022"/>
                  </a:cubicBezTo>
                  <a:cubicBezTo>
                    <a:pt x="2322" y="3022"/>
                    <a:pt x="2788" y="2930"/>
                    <a:pt x="3233" y="2768"/>
                  </a:cubicBezTo>
                  <a:cubicBezTo>
                    <a:pt x="3712" y="2584"/>
                    <a:pt x="4185" y="2076"/>
                    <a:pt x="4157" y="1455"/>
                  </a:cubicBezTo>
                  <a:cubicBezTo>
                    <a:pt x="4122" y="1053"/>
                    <a:pt x="3924" y="686"/>
                    <a:pt x="3607" y="439"/>
                  </a:cubicBezTo>
                  <a:cubicBezTo>
                    <a:pt x="3310" y="220"/>
                    <a:pt x="2964" y="79"/>
                    <a:pt x="2597" y="29"/>
                  </a:cubicBezTo>
                  <a:cubicBezTo>
                    <a:pt x="2484" y="15"/>
                    <a:pt x="2379" y="1"/>
                    <a:pt x="226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6630925" y="2991925"/>
              <a:ext cx="90725" cy="105525"/>
            </a:xfrm>
            <a:custGeom>
              <a:avLst/>
              <a:gdLst/>
              <a:ahLst/>
              <a:cxnLst/>
              <a:rect l="l" t="t" r="r" b="b"/>
              <a:pathLst>
                <a:path w="3629" h="4221" extrusionOk="0">
                  <a:moveTo>
                    <a:pt x="1998" y="0"/>
                  </a:moveTo>
                  <a:cubicBezTo>
                    <a:pt x="1328" y="0"/>
                    <a:pt x="671" y="445"/>
                    <a:pt x="325" y="1115"/>
                  </a:cubicBezTo>
                  <a:cubicBezTo>
                    <a:pt x="1" y="1751"/>
                    <a:pt x="1" y="2689"/>
                    <a:pt x="325" y="3353"/>
                  </a:cubicBezTo>
                  <a:cubicBezTo>
                    <a:pt x="558" y="3826"/>
                    <a:pt x="932" y="4115"/>
                    <a:pt x="1398" y="4200"/>
                  </a:cubicBezTo>
                  <a:cubicBezTo>
                    <a:pt x="1476" y="4214"/>
                    <a:pt x="1560" y="4221"/>
                    <a:pt x="1645" y="4221"/>
                  </a:cubicBezTo>
                  <a:cubicBezTo>
                    <a:pt x="2118" y="4221"/>
                    <a:pt x="2556" y="3974"/>
                    <a:pt x="2901" y="3508"/>
                  </a:cubicBezTo>
                  <a:cubicBezTo>
                    <a:pt x="3410" y="2823"/>
                    <a:pt x="3628" y="1772"/>
                    <a:pt x="3417" y="1066"/>
                  </a:cubicBezTo>
                  <a:cubicBezTo>
                    <a:pt x="3233" y="452"/>
                    <a:pt x="2788" y="71"/>
                    <a:pt x="2160" y="7"/>
                  </a:cubicBezTo>
                  <a:cubicBezTo>
                    <a:pt x="2104" y="7"/>
                    <a:pt x="2047" y="0"/>
                    <a:pt x="199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6652800" y="3030200"/>
              <a:ext cx="40425" cy="36025"/>
            </a:xfrm>
            <a:custGeom>
              <a:avLst/>
              <a:gdLst/>
              <a:ahLst/>
              <a:cxnLst/>
              <a:rect l="l" t="t" r="r" b="b"/>
              <a:pathLst>
                <a:path w="1617" h="1441" extrusionOk="0">
                  <a:moveTo>
                    <a:pt x="869" y="1"/>
                  </a:moveTo>
                  <a:cubicBezTo>
                    <a:pt x="474" y="8"/>
                    <a:pt x="142" y="283"/>
                    <a:pt x="57" y="671"/>
                  </a:cubicBezTo>
                  <a:cubicBezTo>
                    <a:pt x="1" y="982"/>
                    <a:pt x="163" y="1250"/>
                    <a:pt x="488" y="1377"/>
                  </a:cubicBezTo>
                  <a:cubicBezTo>
                    <a:pt x="601" y="1419"/>
                    <a:pt x="714" y="1441"/>
                    <a:pt x="827" y="1441"/>
                  </a:cubicBezTo>
                  <a:cubicBezTo>
                    <a:pt x="968" y="1441"/>
                    <a:pt x="1102" y="1405"/>
                    <a:pt x="1229" y="1342"/>
                  </a:cubicBezTo>
                  <a:cubicBezTo>
                    <a:pt x="1462" y="1215"/>
                    <a:pt x="1610" y="975"/>
                    <a:pt x="1617" y="707"/>
                  </a:cubicBezTo>
                  <a:cubicBezTo>
                    <a:pt x="1610" y="523"/>
                    <a:pt x="1532" y="340"/>
                    <a:pt x="1391" y="213"/>
                  </a:cubicBezTo>
                  <a:cubicBezTo>
                    <a:pt x="1264" y="93"/>
                    <a:pt x="1095" y="15"/>
                    <a:pt x="91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6544300" y="3002500"/>
              <a:ext cx="88250" cy="92850"/>
            </a:xfrm>
            <a:custGeom>
              <a:avLst/>
              <a:gdLst/>
              <a:ahLst/>
              <a:cxnLst/>
              <a:rect l="l" t="t" r="r" b="b"/>
              <a:pathLst>
                <a:path w="3530" h="3714" extrusionOk="0">
                  <a:moveTo>
                    <a:pt x="1581" y="1"/>
                  </a:moveTo>
                  <a:cubicBezTo>
                    <a:pt x="1398" y="1"/>
                    <a:pt x="1221" y="36"/>
                    <a:pt x="1052" y="100"/>
                  </a:cubicBezTo>
                  <a:cubicBezTo>
                    <a:pt x="925" y="149"/>
                    <a:pt x="805" y="220"/>
                    <a:pt x="699" y="304"/>
                  </a:cubicBezTo>
                  <a:cubicBezTo>
                    <a:pt x="14" y="820"/>
                    <a:pt x="0" y="1681"/>
                    <a:pt x="212" y="2316"/>
                  </a:cubicBezTo>
                  <a:cubicBezTo>
                    <a:pt x="445" y="3014"/>
                    <a:pt x="1052" y="3713"/>
                    <a:pt x="1878" y="3713"/>
                  </a:cubicBezTo>
                  <a:cubicBezTo>
                    <a:pt x="2019" y="3713"/>
                    <a:pt x="2153" y="3692"/>
                    <a:pt x="2287" y="3657"/>
                  </a:cubicBezTo>
                  <a:cubicBezTo>
                    <a:pt x="2725" y="3530"/>
                    <a:pt x="3085" y="3205"/>
                    <a:pt x="3289" y="2732"/>
                  </a:cubicBezTo>
                  <a:cubicBezTo>
                    <a:pt x="3529" y="2203"/>
                    <a:pt x="3529" y="1589"/>
                    <a:pt x="3303" y="1109"/>
                  </a:cubicBezTo>
                  <a:cubicBezTo>
                    <a:pt x="2986" y="467"/>
                    <a:pt x="2266" y="1"/>
                    <a:pt x="158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6573575" y="3032500"/>
              <a:ext cx="37800" cy="35850"/>
            </a:xfrm>
            <a:custGeom>
              <a:avLst/>
              <a:gdLst/>
              <a:ahLst/>
              <a:cxnLst/>
              <a:rect l="l" t="t" r="r" b="b"/>
              <a:pathLst>
                <a:path w="1512" h="1434" extrusionOk="0">
                  <a:moveTo>
                    <a:pt x="827" y="0"/>
                  </a:moveTo>
                  <a:cubicBezTo>
                    <a:pt x="820" y="0"/>
                    <a:pt x="813" y="0"/>
                    <a:pt x="806" y="1"/>
                  </a:cubicBezTo>
                  <a:lnTo>
                    <a:pt x="749" y="1"/>
                  </a:lnTo>
                  <a:cubicBezTo>
                    <a:pt x="340" y="29"/>
                    <a:pt x="1" y="403"/>
                    <a:pt x="22" y="798"/>
                  </a:cubicBezTo>
                  <a:cubicBezTo>
                    <a:pt x="43" y="1264"/>
                    <a:pt x="382" y="1433"/>
                    <a:pt x="664" y="1433"/>
                  </a:cubicBezTo>
                  <a:cubicBezTo>
                    <a:pt x="1031" y="1433"/>
                    <a:pt x="1356" y="1193"/>
                    <a:pt x="1462" y="833"/>
                  </a:cubicBezTo>
                  <a:cubicBezTo>
                    <a:pt x="1511" y="657"/>
                    <a:pt x="1483" y="466"/>
                    <a:pt x="1391" y="304"/>
                  </a:cubicBezTo>
                  <a:cubicBezTo>
                    <a:pt x="1377" y="290"/>
                    <a:pt x="1363" y="269"/>
                    <a:pt x="1356" y="255"/>
                  </a:cubicBezTo>
                  <a:cubicBezTo>
                    <a:pt x="1226" y="98"/>
                    <a:pt x="1031" y="0"/>
                    <a:pt x="82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6567225" y="3098925"/>
              <a:ext cx="110125" cy="89400"/>
            </a:xfrm>
            <a:custGeom>
              <a:avLst/>
              <a:gdLst/>
              <a:ahLst/>
              <a:cxnLst/>
              <a:rect l="l" t="t" r="r" b="b"/>
              <a:pathLst>
                <a:path w="4405" h="3576" extrusionOk="0">
                  <a:moveTo>
                    <a:pt x="1935" y="1"/>
                  </a:moveTo>
                  <a:cubicBezTo>
                    <a:pt x="1390" y="1"/>
                    <a:pt x="848" y="226"/>
                    <a:pt x="460" y="668"/>
                  </a:cubicBezTo>
                  <a:cubicBezTo>
                    <a:pt x="135" y="1063"/>
                    <a:pt x="1" y="1585"/>
                    <a:pt x="107" y="2093"/>
                  </a:cubicBezTo>
                  <a:cubicBezTo>
                    <a:pt x="262" y="2954"/>
                    <a:pt x="1116" y="3455"/>
                    <a:pt x="1843" y="3554"/>
                  </a:cubicBezTo>
                  <a:cubicBezTo>
                    <a:pt x="1928" y="3568"/>
                    <a:pt x="2012" y="3568"/>
                    <a:pt x="2097" y="3575"/>
                  </a:cubicBezTo>
                  <a:cubicBezTo>
                    <a:pt x="3671" y="3526"/>
                    <a:pt x="4405" y="1599"/>
                    <a:pt x="3261" y="520"/>
                  </a:cubicBezTo>
                  <a:cubicBezTo>
                    <a:pt x="2884" y="171"/>
                    <a:pt x="2408" y="1"/>
                    <a:pt x="1935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6598650" y="3135375"/>
              <a:ext cx="32475" cy="34250"/>
            </a:xfrm>
            <a:custGeom>
              <a:avLst/>
              <a:gdLst/>
              <a:ahLst/>
              <a:cxnLst/>
              <a:rect l="l" t="t" r="r" b="b"/>
              <a:pathLst>
                <a:path w="1299" h="1370" extrusionOk="0">
                  <a:moveTo>
                    <a:pt x="685" y="0"/>
                  </a:moveTo>
                  <a:cubicBezTo>
                    <a:pt x="367" y="14"/>
                    <a:pt x="99" y="240"/>
                    <a:pt x="35" y="558"/>
                  </a:cubicBezTo>
                  <a:cubicBezTo>
                    <a:pt x="0" y="798"/>
                    <a:pt x="92" y="1045"/>
                    <a:pt x="275" y="1207"/>
                  </a:cubicBezTo>
                  <a:cubicBezTo>
                    <a:pt x="360" y="1292"/>
                    <a:pt x="473" y="1341"/>
                    <a:pt x="586" y="1362"/>
                  </a:cubicBezTo>
                  <a:cubicBezTo>
                    <a:pt x="621" y="1362"/>
                    <a:pt x="649" y="1369"/>
                    <a:pt x="685" y="1369"/>
                  </a:cubicBezTo>
                  <a:cubicBezTo>
                    <a:pt x="1066" y="1369"/>
                    <a:pt x="1256" y="1038"/>
                    <a:pt x="1278" y="727"/>
                  </a:cubicBezTo>
                  <a:cubicBezTo>
                    <a:pt x="1299" y="424"/>
                    <a:pt x="1151" y="64"/>
                    <a:pt x="762" y="7"/>
                  </a:cubicBezTo>
                  <a:cubicBezTo>
                    <a:pt x="734" y="7"/>
                    <a:pt x="706" y="0"/>
                    <a:pt x="68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6452550" y="3049625"/>
              <a:ext cx="92650" cy="75700"/>
            </a:xfrm>
            <a:custGeom>
              <a:avLst/>
              <a:gdLst/>
              <a:ahLst/>
              <a:cxnLst/>
              <a:rect l="l" t="t" r="r" b="b"/>
              <a:pathLst>
                <a:path w="3706" h="3028" extrusionOk="0">
                  <a:moveTo>
                    <a:pt x="1673" y="0"/>
                  </a:moveTo>
                  <a:cubicBezTo>
                    <a:pt x="854" y="57"/>
                    <a:pt x="0" y="706"/>
                    <a:pt x="50" y="1574"/>
                  </a:cubicBezTo>
                  <a:cubicBezTo>
                    <a:pt x="57" y="1694"/>
                    <a:pt x="78" y="1821"/>
                    <a:pt x="127" y="1941"/>
                  </a:cubicBezTo>
                  <a:cubicBezTo>
                    <a:pt x="403" y="2746"/>
                    <a:pt x="1285" y="3028"/>
                    <a:pt x="1948" y="3028"/>
                  </a:cubicBezTo>
                  <a:cubicBezTo>
                    <a:pt x="2753" y="3028"/>
                    <a:pt x="3642" y="2612"/>
                    <a:pt x="3692" y="1708"/>
                  </a:cubicBezTo>
                  <a:cubicBezTo>
                    <a:pt x="3706" y="1341"/>
                    <a:pt x="3550" y="960"/>
                    <a:pt x="3247" y="642"/>
                  </a:cubicBezTo>
                  <a:cubicBezTo>
                    <a:pt x="2866" y="240"/>
                    <a:pt x="2336" y="7"/>
                    <a:pt x="178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6485000" y="3062675"/>
              <a:ext cx="38675" cy="37600"/>
            </a:xfrm>
            <a:custGeom>
              <a:avLst/>
              <a:gdLst/>
              <a:ahLst/>
              <a:cxnLst/>
              <a:rect l="l" t="t" r="r" b="b"/>
              <a:pathLst>
                <a:path w="1547" h="1504" extrusionOk="0">
                  <a:moveTo>
                    <a:pt x="728" y="0"/>
                  </a:moveTo>
                  <a:cubicBezTo>
                    <a:pt x="693" y="0"/>
                    <a:pt x="650" y="0"/>
                    <a:pt x="615" y="15"/>
                  </a:cubicBezTo>
                  <a:cubicBezTo>
                    <a:pt x="594" y="15"/>
                    <a:pt x="573" y="22"/>
                    <a:pt x="559" y="29"/>
                  </a:cubicBezTo>
                  <a:cubicBezTo>
                    <a:pt x="340" y="99"/>
                    <a:pt x="170" y="283"/>
                    <a:pt x="114" y="509"/>
                  </a:cubicBezTo>
                  <a:cubicBezTo>
                    <a:pt x="1" y="904"/>
                    <a:pt x="234" y="1356"/>
                    <a:pt x="615" y="1468"/>
                  </a:cubicBezTo>
                  <a:cubicBezTo>
                    <a:pt x="693" y="1490"/>
                    <a:pt x="770" y="1504"/>
                    <a:pt x="848" y="1504"/>
                  </a:cubicBezTo>
                  <a:cubicBezTo>
                    <a:pt x="1130" y="1504"/>
                    <a:pt x="1370" y="1313"/>
                    <a:pt x="1441" y="1045"/>
                  </a:cubicBezTo>
                  <a:cubicBezTo>
                    <a:pt x="1547" y="706"/>
                    <a:pt x="1427" y="339"/>
                    <a:pt x="1137" y="135"/>
                  </a:cubicBezTo>
                  <a:cubicBezTo>
                    <a:pt x="1017" y="50"/>
                    <a:pt x="876" y="0"/>
                    <a:pt x="72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5550050" y="2811775"/>
              <a:ext cx="90900" cy="109600"/>
            </a:xfrm>
            <a:custGeom>
              <a:avLst/>
              <a:gdLst/>
              <a:ahLst/>
              <a:cxnLst/>
              <a:rect l="l" t="t" r="r" b="b"/>
              <a:pathLst>
                <a:path w="3636" h="4384" extrusionOk="0">
                  <a:moveTo>
                    <a:pt x="1553" y="1"/>
                  </a:moveTo>
                  <a:cubicBezTo>
                    <a:pt x="989" y="1"/>
                    <a:pt x="530" y="339"/>
                    <a:pt x="290" y="925"/>
                  </a:cubicBezTo>
                  <a:cubicBezTo>
                    <a:pt x="1" y="1631"/>
                    <a:pt x="113" y="2697"/>
                    <a:pt x="544" y="3452"/>
                  </a:cubicBezTo>
                  <a:cubicBezTo>
                    <a:pt x="854" y="3981"/>
                    <a:pt x="1285" y="4299"/>
                    <a:pt x="1793" y="4369"/>
                  </a:cubicBezTo>
                  <a:cubicBezTo>
                    <a:pt x="1864" y="4376"/>
                    <a:pt x="1941" y="4383"/>
                    <a:pt x="2019" y="4383"/>
                  </a:cubicBezTo>
                  <a:cubicBezTo>
                    <a:pt x="2520" y="4383"/>
                    <a:pt x="2922" y="4136"/>
                    <a:pt x="3176" y="3671"/>
                  </a:cubicBezTo>
                  <a:cubicBezTo>
                    <a:pt x="3635" y="2824"/>
                    <a:pt x="3494" y="1532"/>
                    <a:pt x="3078" y="897"/>
                  </a:cubicBezTo>
                  <a:cubicBezTo>
                    <a:pt x="2951" y="699"/>
                    <a:pt x="2788" y="523"/>
                    <a:pt x="2605" y="382"/>
                  </a:cubicBezTo>
                  <a:cubicBezTo>
                    <a:pt x="2308" y="142"/>
                    <a:pt x="1934" y="8"/>
                    <a:pt x="1553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5572450" y="2838950"/>
              <a:ext cx="38850" cy="42375"/>
            </a:xfrm>
            <a:custGeom>
              <a:avLst/>
              <a:gdLst/>
              <a:ahLst/>
              <a:cxnLst/>
              <a:rect l="l" t="t" r="r" b="b"/>
              <a:pathLst>
                <a:path w="1554" h="1695" extrusionOk="0">
                  <a:moveTo>
                    <a:pt x="786" y="0"/>
                  </a:moveTo>
                  <a:cubicBezTo>
                    <a:pt x="781" y="0"/>
                    <a:pt x="775" y="0"/>
                    <a:pt x="770" y="0"/>
                  </a:cubicBezTo>
                  <a:cubicBezTo>
                    <a:pt x="467" y="0"/>
                    <a:pt x="121" y="205"/>
                    <a:pt x="43" y="671"/>
                  </a:cubicBezTo>
                  <a:cubicBezTo>
                    <a:pt x="1" y="925"/>
                    <a:pt x="64" y="1186"/>
                    <a:pt x="220" y="1398"/>
                  </a:cubicBezTo>
                  <a:cubicBezTo>
                    <a:pt x="347" y="1581"/>
                    <a:pt x="558" y="1694"/>
                    <a:pt x="777" y="1694"/>
                  </a:cubicBezTo>
                  <a:cubicBezTo>
                    <a:pt x="1024" y="1694"/>
                    <a:pt x="1243" y="1560"/>
                    <a:pt x="1370" y="1356"/>
                  </a:cubicBezTo>
                  <a:cubicBezTo>
                    <a:pt x="1518" y="1116"/>
                    <a:pt x="1554" y="819"/>
                    <a:pt x="1462" y="551"/>
                  </a:cubicBezTo>
                  <a:cubicBezTo>
                    <a:pt x="1358" y="211"/>
                    <a:pt x="1103" y="0"/>
                    <a:pt x="78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5440125" y="3040800"/>
              <a:ext cx="94950" cy="87700"/>
            </a:xfrm>
            <a:custGeom>
              <a:avLst/>
              <a:gdLst/>
              <a:ahLst/>
              <a:cxnLst/>
              <a:rect l="l" t="t" r="r" b="b"/>
              <a:pathLst>
                <a:path w="3798" h="3508" extrusionOk="0">
                  <a:moveTo>
                    <a:pt x="1984" y="0"/>
                  </a:moveTo>
                  <a:cubicBezTo>
                    <a:pt x="1454" y="14"/>
                    <a:pt x="953" y="226"/>
                    <a:pt x="579" y="600"/>
                  </a:cubicBezTo>
                  <a:cubicBezTo>
                    <a:pt x="121" y="1059"/>
                    <a:pt x="1" y="1708"/>
                    <a:pt x="262" y="2336"/>
                  </a:cubicBezTo>
                  <a:cubicBezTo>
                    <a:pt x="551" y="3035"/>
                    <a:pt x="1236" y="3508"/>
                    <a:pt x="1956" y="3508"/>
                  </a:cubicBezTo>
                  <a:cubicBezTo>
                    <a:pt x="2040" y="3508"/>
                    <a:pt x="2132" y="3501"/>
                    <a:pt x="2217" y="3487"/>
                  </a:cubicBezTo>
                  <a:cubicBezTo>
                    <a:pt x="2979" y="3381"/>
                    <a:pt x="3579" y="2788"/>
                    <a:pt x="3699" y="2026"/>
                  </a:cubicBezTo>
                  <a:cubicBezTo>
                    <a:pt x="3798" y="1433"/>
                    <a:pt x="3593" y="628"/>
                    <a:pt x="2718" y="177"/>
                  </a:cubicBezTo>
                  <a:cubicBezTo>
                    <a:pt x="2492" y="64"/>
                    <a:pt x="2238" y="0"/>
                    <a:pt x="198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5464125" y="3063025"/>
              <a:ext cx="35300" cy="31425"/>
            </a:xfrm>
            <a:custGeom>
              <a:avLst/>
              <a:gdLst/>
              <a:ahLst/>
              <a:cxnLst/>
              <a:rect l="l" t="t" r="r" b="b"/>
              <a:pathLst>
                <a:path w="1412" h="1257" extrusionOk="0">
                  <a:moveTo>
                    <a:pt x="622" y="1"/>
                  </a:moveTo>
                  <a:cubicBezTo>
                    <a:pt x="579" y="1"/>
                    <a:pt x="544" y="8"/>
                    <a:pt x="502" y="15"/>
                  </a:cubicBezTo>
                  <a:cubicBezTo>
                    <a:pt x="389" y="29"/>
                    <a:pt x="283" y="78"/>
                    <a:pt x="205" y="163"/>
                  </a:cubicBezTo>
                  <a:cubicBezTo>
                    <a:pt x="43" y="311"/>
                    <a:pt x="0" y="551"/>
                    <a:pt x="92" y="749"/>
                  </a:cubicBezTo>
                  <a:cubicBezTo>
                    <a:pt x="219" y="1038"/>
                    <a:pt x="494" y="1236"/>
                    <a:pt x="812" y="1257"/>
                  </a:cubicBezTo>
                  <a:cubicBezTo>
                    <a:pt x="953" y="1257"/>
                    <a:pt x="1094" y="1200"/>
                    <a:pt x="1193" y="1095"/>
                  </a:cubicBezTo>
                  <a:cubicBezTo>
                    <a:pt x="1412" y="876"/>
                    <a:pt x="1398" y="466"/>
                    <a:pt x="1158" y="219"/>
                  </a:cubicBezTo>
                  <a:cubicBezTo>
                    <a:pt x="1017" y="78"/>
                    <a:pt x="819" y="1"/>
                    <a:pt x="622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5457950" y="2792000"/>
              <a:ext cx="95825" cy="99900"/>
            </a:xfrm>
            <a:custGeom>
              <a:avLst/>
              <a:gdLst/>
              <a:ahLst/>
              <a:cxnLst/>
              <a:rect l="l" t="t" r="r" b="b"/>
              <a:pathLst>
                <a:path w="3833" h="3996" extrusionOk="0">
                  <a:moveTo>
                    <a:pt x="1586" y="1"/>
                  </a:moveTo>
                  <a:cubicBezTo>
                    <a:pt x="1230" y="1"/>
                    <a:pt x="889" y="120"/>
                    <a:pt x="614" y="340"/>
                  </a:cubicBezTo>
                  <a:cubicBezTo>
                    <a:pt x="537" y="410"/>
                    <a:pt x="466" y="481"/>
                    <a:pt x="403" y="559"/>
                  </a:cubicBezTo>
                  <a:cubicBezTo>
                    <a:pt x="135" y="926"/>
                    <a:pt x="0" y="1377"/>
                    <a:pt x="22" y="1836"/>
                  </a:cubicBezTo>
                  <a:cubicBezTo>
                    <a:pt x="57" y="2782"/>
                    <a:pt x="629" y="3636"/>
                    <a:pt x="1405" y="3904"/>
                  </a:cubicBezTo>
                  <a:cubicBezTo>
                    <a:pt x="1574" y="3968"/>
                    <a:pt x="1751" y="3996"/>
                    <a:pt x="1934" y="3996"/>
                  </a:cubicBezTo>
                  <a:cubicBezTo>
                    <a:pt x="2626" y="3996"/>
                    <a:pt x="3275" y="3551"/>
                    <a:pt x="3593" y="2859"/>
                  </a:cubicBezTo>
                  <a:cubicBezTo>
                    <a:pt x="3812" y="2408"/>
                    <a:pt x="3833" y="1886"/>
                    <a:pt x="3649" y="1420"/>
                  </a:cubicBezTo>
                  <a:cubicBezTo>
                    <a:pt x="3430" y="862"/>
                    <a:pt x="2951" y="396"/>
                    <a:pt x="2337" y="142"/>
                  </a:cubicBezTo>
                  <a:cubicBezTo>
                    <a:pt x="2104" y="51"/>
                    <a:pt x="1864" y="1"/>
                    <a:pt x="1617" y="1"/>
                  </a:cubicBezTo>
                  <a:cubicBezTo>
                    <a:pt x="1606" y="1"/>
                    <a:pt x="1596" y="1"/>
                    <a:pt x="158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5488825" y="2823250"/>
              <a:ext cx="37075" cy="37075"/>
            </a:xfrm>
            <a:custGeom>
              <a:avLst/>
              <a:gdLst/>
              <a:ahLst/>
              <a:cxnLst/>
              <a:rect l="l" t="t" r="r" b="b"/>
              <a:pathLst>
                <a:path w="1483" h="1483" extrusionOk="0">
                  <a:moveTo>
                    <a:pt x="706" y="0"/>
                  </a:moveTo>
                  <a:cubicBezTo>
                    <a:pt x="495" y="7"/>
                    <a:pt x="297" y="106"/>
                    <a:pt x="177" y="276"/>
                  </a:cubicBezTo>
                  <a:cubicBezTo>
                    <a:pt x="43" y="445"/>
                    <a:pt x="1" y="664"/>
                    <a:pt x="57" y="868"/>
                  </a:cubicBezTo>
                  <a:cubicBezTo>
                    <a:pt x="161" y="1258"/>
                    <a:pt x="402" y="1483"/>
                    <a:pt x="713" y="1483"/>
                  </a:cubicBezTo>
                  <a:cubicBezTo>
                    <a:pt x="718" y="1483"/>
                    <a:pt x="723" y="1483"/>
                    <a:pt x="727" y="1482"/>
                  </a:cubicBezTo>
                  <a:cubicBezTo>
                    <a:pt x="784" y="1482"/>
                    <a:pt x="840" y="1475"/>
                    <a:pt x="897" y="1461"/>
                  </a:cubicBezTo>
                  <a:cubicBezTo>
                    <a:pt x="1193" y="1391"/>
                    <a:pt x="1391" y="1200"/>
                    <a:pt x="1440" y="932"/>
                  </a:cubicBezTo>
                  <a:cubicBezTo>
                    <a:pt x="1483" y="607"/>
                    <a:pt x="1334" y="283"/>
                    <a:pt x="1059" y="113"/>
                  </a:cubicBezTo>
                  <a:cubicBezTo>
                    <a:pt x="953" y="43"/>
                    <a:pt x="833" y="0"/>
                    <a:pt x="70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5413650" y="2887825"/>
              <a:ext cx="104675" cy="75550"/>
            </a:xfrm>
            <a:custGeom>
              <a:avLst/>
              <a:gdLst/>
              <a:ahLst/>
              <a:cxnLst/>
              <a:rect l="l" t="t" r="r" b="b"/>
              <a:pathLst>
                <a:path w="4187" h="3022" extrusionOk="0">
                  <a:moveTo>
                    <a:pt x="2266" y="0"/>
                  </a:moveTo>
                  <a:cubicBezTo>
                    <a:pt x="1561" y="0"/>
                    <a:pt x="650" y="311"/>
                    <a:pt x="262" y="904"/>
                  </a:cubicBezTo>
                  <a:cubicBezTo>
                    <a:pt x="22" y="1271"/>
                    <a:pt x="1" y="1708"/>
                    <a:pt x="206" y="2167"/>
                  </a:cubicBezTo>
                  <a:cubicBezTo>
                    <a:pt x="516" y="2873"/>
                    <a:pt x="1271" y="3021"/>
                    <a:pt x="1850" y="3021"/>
                  </a:cubicBezTo>
                  <a:cubicBezTo>
                    <a:pt x="2323" y="3014"/>
                    <a:pt x="2789" y="2929"/>
                    <a:pt x="3233" y="2767"/>
                  </a:cubicBezTo>
                  <a:cubicBezTo>
                    <a:pt x="3713" y="2583"/>
                    <a:pt x="4186" y="2068"/>
                    <a:pt x="4158" y="1454"/>
                  </a:cubicBezTo>
                  <a:cubicBezTo>
                    <a:pt x="4123" y="1052"/>
                    <a:pt x="3925" y="685"/>
                    <a:pt x="3607" y="438"/>
                  </a:cubicBezTo>
                  <a:cubicBezTo>
                    <a:pt x="3311" y="212"/>
                    <a:pt x="2965" y="71"/>
                    <a:pt x="2598" y="22"/>
                  </a:cubicBezTo>
                  <a:cubicBezTo>
                    <a:pt x="2492" y="7"/>
                    <a:pt x="2379" y="0"/>
                    <a:pt x="226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5598925" y="2907575"/>
              <a:ext cx="90725" cy="105550"/>
            </a:xfrm>
            <a:custGeom>
              <a:avLst/>
              <a:gdLst/>
              <a:ahLst/>
              <a:cxnLst/>
              <a:rect l="l" t="t" r="r" b="b"/>
              <a:pathLst>
                <a:path w="3629" h="4222" extrusionOk="0">
                  <a:moveTo>
                    <a:pt x="1998" y="1"/>
                  </a:moveTo>
                  <a:cubicBezTo>
                    <a:pt x="1327" y="1"/>
                    <a:pt x="671" y="445"/>
                    <a:pt x="325" y="1116"/>
                  </a:cubicBezTo>
                  <a:cubicBezTo>
                    <a:pt x="0" y="1751"/>
                    <a:pt x="0" y="2690"/>
                    <a:pt x="325" y="3353"/>
                  </a:cubicBezTo>
                  <a:cubicBezTo>
                    <a:pt x="558" y="3826"/>
                    <a:pt x="932" y="4115"/>
                    <a:pt x="1398" y="4200"/>
                  </a:cubicBezTo>
                  <a:cubicBezTo>
                    <a:pt x="1483" y="4214"/>
                    <a:pt x="1560" y="4221"/>
                    <a:pt x="1645" y="4221"/>
                  </a:cubicBezTo>
                  <a:cubicBezTo>
                    <a:pt x="2118" y="4221"/>
                    <a:pt x="2555" y="3974"/>
                    <a:pt x="2901" y="3508"/>
                  </a:cubicBezTo>
                  <a:cubicBezTo>
                    <a:pt x="3409" y="2824"/>
                    <a:pt x="3628" y="1772"/>
                    <a:pt x="3416" y="1067"/>
                  </a:cubicBezTo>
                  <a:cubicBezTo>
                    <a:pt x="3233" y="445"/>
                    <a:pt x="2788" y="71"/>
                    <a:pt x="2160" y="8"/>
                  </a:cubicBezTo>
                  <a:cubicBezTo>
                    <a:pt x="2104" y="1"/>
                    <a:pt x="2047" y="1"/>
                    <a:pt x="199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5620800" y="2945875"/>
              <a:ext cx="40425" cy="35850"/>
            </a:xfrm>
            <a:custGeom>
              <a:avLst/>
              <a:gdLst/>
              <a:ahLst/>
              <a:cxnLst/>
              <a:rect l="l" t="t" r="r" b="b"/>
              <a:pathLst>
                <a:path w="1617" h="1434" extrusionOk="0">
                  <a:moveTo>
                    <a:pt x="869" y="0"/>
                  </a:moveTo>
                  <a:cubicBezTo>
                    <a:pt x="473" y="7"/>
                    <a:pt x="142" y="283"/>
                    <a:pt x="57" y="664"/>
                  </a:cubicBezTo>
                  <a:cubicBezTo>
                    <a:pt x="1" y="981"/>
                    <a:pt x="163" y="1250"/>
                    <a:pt x="495" y="1370"/>
                  </a:cubicBezTo>
                  <a:cubicBezTo>
                    <a:pt x="601" y="1412"/>
                    <a:pt x="713" y="1433"/>
                    <a:pt x="826" y="1433"/>
                  </a:cubicBezTo>
                  <a:cubicBezTo>
                    <a:pt x="968" y="1433"/>
                    <a:pt x="1109" y="1405"/>
                    <a:pt x="1229" y="1334"/>
                  </a:cubicBezTo>
                  <a:cubicBezTo>
                    <a:pt x="1462" y="1214"/>
                    <a:pt x="1610" y="974"/>
                    <a:pt x="1617" y="706"/>
                  </a:cubicBezTo>
                  <a:cubicBezTo>
                    <a:pt x="1617" y="516"/>
                    <a:pt x="1532" y="339"/>
                    <a:pt x="1391" y="212"/>
                  </a:cubicBezTo>
                  <a:cubicBezTo>
                    <a:pt x="1264" y="85"/>
                    <a:pt x="1095" y="14"/>
                    <a:pt x="91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512300" y="2918175"/>
              <a:ext cx="88225" cy="92825"/>
            </a:xfrm>
            <a:custGeom>
              <a:avLst/>
              <a:gdLst/>
              <a:ahLst/>
              <a:cxnLst/>
              <a:rect l="l" t="t" r="r" b="b"/>
              <a:pathLst>
                <a:path w="3529" h="3713" extrusionOk="0">
                  <a:moveTo>
                    <a:pt x="1588" y="0"/>
                  </a:moveTo>
                  <a:cubicBezTo>
                    <a:pt x="1264" y="0"/>
                    <a:pt x="953" y="106"/>
                    <a:pt x="699" y="304"/>
                  </a:cubicBezTo>
                  <a:cubicBezTo>
                    <a:pt x="14" y="819"/>
                    <a:pt x="0" y="1680"/>
                    <a:pt x="212" y="2315"/>
                  </a:cubicBezTo>
                  <a:cubicBezTo>
                    <a:pt x="445" y="3014"/>
                    <a:pt x="1052" y="3713"/>
                    <a:pt x="1878" y="3713"/>
                  </a:cubicBezTo>
                  <a:cubicBezTo>
                    <a:pt x="2019" y="3713"/>
                    <a:pt x="2153" y="3691"/>
                    <a:pt x="2287" y="3656"/>
                  </a:cubicBezTo>
                  <a:cubicBezTo>
                    <a:pt x="2731" y="3529"/>
                    <a:pt x="3084" y="3204"/>
                    <a:pt x="3296" y="2732"/>
                  </a:cubicBezTo>
                  <a:cubicBezTo>
                    <a:pt x="3529" y="2202"/>
                    <a:pt x="3529" y="1581"/>
                    <a:pt x="3303" y="1108"/>
                  </a:cubicBezTo>
                  <a:cubicBezTo>
                    <a:pt x="2986" y="466"/>
                    <a:pt x="2266" y="0"/>
                    <a:pt x="158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5541575" y="2948150"/>
              <a:ext cx="37800" cy="35850"/>
            </a:xfrm>
            <a:custGeom>
              <a:avLst/>
              <a:gdLst/>
              <a:ahLst/>
              <a:cxnLst/>
              <a:rect l="l" t="t" r="r" b="b"/>
              <a:pathLst>
                <a:path w="1512" h="1434" extrusionOk="0">
                  <a:moveTo>
                    <a:pt x="827" y="1"/>
                  </a:moveTo>
                  <a:cubicBezTo>
                    <a:pt x="820" y="1"/>
                    <a:pt x="812" y="1"/>
                    <a:pt x="805" y="1"/>
                  </a:cubicBezTo>
                  <a:lnTo>
                    <a:pt x="749" y="1"/>
                  </a:lnTo>
                  <a:cubicBezTo>
                    <a:pt x="340" y="29"/>
                    <a:pt x="1" y="403"/>
                    <a:pt x="22" y="799"/>
                  </a:cubicBezTo>
                  <a:cubicBezTo>
                    <a:pt x="43" y="1264"/>
                    <a:pt x="382" y="1434"/>
                    <a:pt x="664" y="1434"/>
                  </a:cubicBezTo>
                  <a:cubicBezTo>
                    <a:pt x="1031" y="1434"/>
                    <a:pt x="1363" y="1194"/>
                    <a:pt x="1462" y="834"/>
                  </a:cubicBezTo>
                  <a:cubicBezTo>
                    <a:pt x="1511" y="657"/>
                    <a:pt x="1483" y="460"/>
                    <a:pt x="1391" y="305"/>
                  </a:cubicBezTo>
                  <a:cubicBezTo>
                    <a:pt x="1377" y="283"/>
                    <a:pt x="1370" y="269"/>
                    <a:pt x="1356" y="255"/>
                  </a:cubicBezTo>
                  <a:cubicBezTo>
                    <a:pt x="1226" y="98"/>
                    <a:pt x="1031" y="1"/>
                    <a:pt x="82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5535225" y="3014425"/>
              <a:ext cx="110125" cy="89375"/>
            </a:xfrm>
            <a:custGeom>
              <a:avLst/>
              <a:gdLst/>
              <a:ahLst/>
              <a:cxnLst/>
              <a:rect l="l" t="t" r="r" b="b"/>
              <a:pathLst>
                <a:path w="4405" h="3575" extrusionOk="0">
                  <a:moveTo>
                    <a:pt x="1938" y="1"/>
                  </a:moveTo>
                  <a:cubicBezTo>
                    <a:pt x="1394" y="1"/>
                    <a:pt x="852" y="228"/>
                    <a:pt x="466" y="674"/>
                  </a:cubicBezTo>
                  <a:cubicBezTo>
                    <a:pt x="135" y="1069"/>
                    <a:pt x="1" y="1592"/>
                    <a:pt x="114" y="2093"/>
                  </a:cubicBezTo>
                  <a:cubicBezTo>
                    <a:pt x="262" y="2954"/>
                    <a:pt x="1116" y="3455"/>
                    <a:pt x="1843" y="3561"/>
                  </a:cubicBezTo>
                  <a:cubicBezTo>
                    <a:pt x="1927" y="3568"/>
                    <a:pt x="2012" y="3575"/>
                    <a:pt x="2097" y="3575"/>
                  </a:cubicBezTo>
                  <a:cubicBezTo>
                    <a:pt x="3671" y="3525"/>
                    <a:pt x="4405" y="1606"/>
                    <a:pt x="3261" y="519"/>
                  </a:cubicBezTo>
                  <a:cubicBezTo>
                    <a:pt x="2884" y="172"/>
                    <a:pt x="2410" y="1"/>
                    <a:pt x="193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5566625" y="3051025"/>
              <a:ext cx="32500" cy="34250"/>
            </a:xfrm>
            <a:custGeom>
              <a:avLst/>
              <a:gdLst/>
              <a:ahLst/>
              <a:cxnLst/>
              <a:rect l="l" t="t" r="r" b="b"/>
              <a:pathLst>
                <a:path w="1300" h="1370" extrusionOk="0">
                  <a:moveTo>
                    <a:pt x="686" y="1"/>
                  </a:moveTo>
                  <a:cubicBezTo>
                    <a:pt x="368" y="15"/>
                    <a:pt x="100" y="241"/>
                    <a:pt x="36" y="551"/>
                  </a:cubicBezTo>
                  <a:cubicBezTo>
                    <a:pt x="1" y="798"/>
                    <a:pt x="93" y="1045"/>
                    <a:pt x="276" y="1208"/>
                  </a:cubicBezTo>
                  <a:cubicBezTo>
                    <a:pt x="361" y="1292"/>
                    <a:pt x="474" y="1342"/>
                    <a:pt x="587" y="1363"/>
                  </a:cubicBezTo>
                  <a:cubicBezTo>
                    <a:pt x="622" y="1363"/>
                    <a:pt x="650" y="1363"/>
                    <a:pt x="686" y="1370"/>
                  </a:cubicBezTo>
                  <a:cubicBezTo>
                    <a:pt x="1067" y="1370"/>
                    <a:pt x="1264" y="1038"/>
                    <a:pt x="1285" y="728"/>
                  </a:cubicBezTo>
                  <a:cubicBezTo>
                    <a:pt x="1300" y="424"/>
                    <a:pt x="1151" y="64"/>
                    <a:pt x="763" y="8"/>
                  </a:cubicBezTo>
                  <a:cubicBezTo>
                    <a:pt x="735" y="1"/>
                    <a:pt x="714" y="1"/>
                    <a:pt x="68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5420725" y="2965100"/>
              <a:ext cx="92475" cy="75900"/>
            </a:xfrm>
            <a:custGeom>
              <a:avLst/>
              <a:gdLst/>
              <a:ahLst/>
              <a:cxnLst/>
              <a:rect l="l" t="t" r="r" b="b"/>
              <a:pathLst>
                <a:path w="3699" h="3036" extrusionOk="0">
                  <a:moveTo>
                    <a:pt x="1666" y="1"/>
                  </a:moveTo>
                  <a:cubicBezTo>
                    <a:pt x="847" y="64"/>
                    <a:pt x="0" y="706"/>
                    <a:pt x="43" y="1582"/>
                  </a:cubicBezTo>
                  <a:cubicBezTo>
                    <a:pt x="50" y="1702"/>
                    <a:pt x="78" y="1829"/>
                    <a:pt x="120" y="1949"/>
                  </a:cubicBezTo>
                  <a:cubicBezTo>
                    <a:pt x="395" y="2753"/>
                    <a:pt x="1278" y="3035"/>
                    <a:pt x="1941" y="3035"/>
                  </a:cubicBezTo>
                  <a:cubicBezTo>
                    <a:pt x="2746" y="3035"/>
                    <a:pt x="3642" y="2619"/>
                    <a:pt x="3684" y="1716"/>
                  </a:cubicBezTo>
                  <a:cubicBezTo>
                    <a:pt x="3698" y="1349"/>
                    <a:pt x="3543" y="968"/>
                    <a:pt x="3240" y="650"/>
                  </a:cubicBezTo>
                  <a:cubicBezTo>
                    <a:pt x="2859" y="248"/>
                    <a:pt x="2329" y="15"/>
                    <a:pt x="177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5453000" y="2978325"/>
              <a:ext cx="38675" cy="37800"/>
            </a:xfrm>
            <a:custGeom>
              <a:avLst/>
              <a:gdLst/>
              <a:ahLst/>
              <a:cxnLst/>
              <a:rect l="l" t="t" r="r" b="b"/>
              <a:pathLst>
                <a:path w="1547" h="1512" extrusionOk="0">
                  <a:moveTo>
                    <a:pt x="728" y="1"/>
                  </a:moveTo>
                  <a:cubicBezTo>
                    <a:pt x="692" y="1"/>
                    <a:pt x="650" y="8"/>
                    <a:pt x="615" y="15"/>
                  </a:cubicBezTo>
                  <a:cubicBezTo>
                    <a:pt x="594" y="22"/>
                    <a:pt x="572" y="22"/>
                    <a:pt x="558" y="29"/>
                  </a:cubicBezTo>
                  <a:cubicBezTo>
                    <a:pt x="340" y="107"/>
                    <a:pt x="177" y="283"/>
                    <a:pt x="114" y="509"/>
                  </a:cubicBezTo>
                  <a:cubicBezTo>
                    <a:pt x="1" y="904"/>
                    <a:pt x="241" y="1356"/>
                    <a:pt x="615" y="1469"/>
                  </a:cubicBezTo>
                  <a:cubicBezTo>
                    <a:pt x="692" y="1497"/>
                    <a:pt x="770" y="1504"/>
                    <a:pt x="848" y="1511"/>
                  </a:cubicBezTo>
                  <a:cubicBezTo>
                    <a:pt x="1130" y="1504"/>
                    <a:pt x="1370" y="1321"/>
                    <a:pt x="1441" y="1045"/>
                  </a:cubicBezTo>
                  <a:cubicBezTo>
                    <a:pt x="1546" y="714"/>
                    <a:pt x="1426" y="340"/>
                    <a:pt x="1137" y="135"/>
                  </a:cubicBezTo>
                  <a:cubicBezTo>
                    <a:pt x="1017" y="50"/>
                    <a:pt x="876" y="8"/>
                    <a:pt x="72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5770250" y="3276825"/>
              <a:ext cx="38675" cy="35175"/>
            </a:xfrm>
            <a:custGeom>
              <a:avLst/>
              <a:gdLst/>
              <a:ahLst/>
              <a:cxnLst/>
              <a:rect l="l" t="t" r="r" b="b"/>
              <a:pathLst>
                <a:path w="1547" h="1407" extrusionOk="0">
                  <a:moveTo>
                    <a:pt x="648" y="1"/>
                  </a:moveTo>
                  <a:cubicBezTo>
                    <a:pt x="459" y="1"/>
                    <a:pt x="280" y="84"/>
                    <a:pt x="149" y="221"/>
                  </a:cubicBezTo>
                  <a:cubicBezTo>
                    <a:pt x="36" y="369"/>
                    <a:pt x="0" y="560"/>
                    <a:pt x="43" y="743"/>
                  </a:cubicBezTo>
                  <a:cubicBezTo>
                    <a:pt x="99" y="1026"/>
                    <a:pt x="297" y="1259"/>
                    <a:pt x="572" y="1350"/>
                  </a:cubicBezTo>
                  <a:cubicBezTo>
                    <a:pt x="664" y="1386"/>
                    <a:pt x="763" y="1407"/>
                    <a:pt x="869" y="1407"/>
                  </a:cubicBezTo>
                  <a:cubicBezTo>
                    <a:pt x="1052" y="1407"/>
                    <a:pt x="1228" y="1336"/>
                    <a:pt x="1356" y="1209"/>
                  </a:cubicBezTo>
                  <a:cubicBezTo>
                    <a:pt x="1483" y="1068"/>
                    <a:pt x="1546" y="878"/>
                    <a:pt x="1525" y="694"/>
                  </a:cubicBezTo>
                  <a:cubicBezTo>
                    <a:pt x="1504" y="249"/>
                    <a:pt x="1092" y="2"/>
                    <a:pt x="708" y="2"/>
                  </a:cubicBezTo>
                  <a:cubicBezTo>
                    <a:pt x="703" y="2"/>
                    <a:pt x="698" y="2"/>
                    <a:pt x="692" y="2"/>
                  </a:cubicBezTo>
                  <a:cubicBezTo>
                    <a:pt x="677" y="1"/>
                    <a:pt x="663" y="1"/>
                    <a:pt x="64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6668325" y="2808075"/>
              <a:ext cx="96900" cy="101650"/>
            </a:xfrm>
            <a:custGeom>
              <a:avLst/>
              <a:gdLst/>
              <a:ahLst/>
              <a:cxnLst/>
              <a:rect l="l" t="t" r="r" b="b"/>
              <a:pathLst>
                <a:path w="3876" h="4066" extrusionOk="0">
                  <a:moveTo>
                    <a:pt x="1928" y="0"/>
                  </a:moveTo>
                  <a:cubicBezTo>
                    <a:pt x="1737" y="0"/>
                    <a:pt x="1554" y="43"/>
                    <a:pt x="1377" y="113"/>
                  </a:cubicBezTo>
                  <a:cubicBezTo>
                    <a:pt x="968" y="304"/>
                    <a:pt x="629" y="636"/>
                    <a:pt x="431" y="1045"/>
                  </a:cubicBezTo>
                  <a:cubicBezTo>
                    <a:pt x="1" y="1892"/>
                    <a:pt x="79" y="2908"/>
                    <a:pt x="629" y="3522"/>
                  </a:cubicBezTo>
                  <a:cubicBezTo>
                    <a:pt x="941" y="3869"/>
                    <a:pt x="1390" y="4066"/>
                    <a:pt x="1854" y="4066"/>
                  </a:cubicBezTo>
                  <a:cubicBezTo>
                    <a:pt x="1862" y="4066"/>
                    <a:pt x="1870" y="4066"/>
                    <a:pt x="1878" y="4066"/>
                  </a:cubicBezTo>
                  <a:cubicBezTo>
                    <a:pt x="2302" y="4058"/>
                    <a:pt x="2711" y="3924"/>
                    <a:pt x="3050" y="3670"/>
                  </a:cubicBezTo>
                  <a:cubicBezTo>
                    <a:pt x="3459" y="3381"/>
                    <a:pt x="3727" y="2936"/>
                    <a:pt x="3798" y="2435"/>
                  </a:cubicBezTo>
                  <a:cubicBezTo>
                    <a:pt x="3876" y="1842"/>
                    <a:pt x="3685" y="1200"/>
                    <a:pt x="3269" y="685"/>
                  </a:cubicBezTo>
                  <a:cubicBezTo>
                    <a:pt x="2944" y="269"/>
                    <a:pt x="2450" y="22"/>
                    <a:pt x="192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6699925" y="2842825"/>
              <a:ext cx="37775" cy="37100"/>
            </a:xfrm>
            <a:custGeom>
              <a:avLst/>
              <a:gdLst/>
              <a:ahLst/>
              <a:cxnLst/>
              <a:rect l="l" t="t" r="r" b="b"/>
              <a:pathLst>
                <a:path w="1511" h="1484" extrusionOk="0">
                  <a:moveTo>
                    <a:pt x="829" y="0"/>
                  </a:moveTo>
                  <a:cubicBezTo>
                    <a:pt x="823" y="0"/>
                    <a:pt x="818" y="1"/>
                    <a:pt x="812" y="1"/>
                  </a:cubicBezTo>
                  <a:cubicBezTo>
                    <a:pt x="807" y="1"/>
                    <a:pt x="802" y="1"/>
                    <a:pt x="797" y="1"/>
                  </a:cubicBezTo>
                  <a:cubicBezTo>
                    <a:pt x="479" y="1"/>
                    <a:pt x="211" y="217"/>
                    <a:pt x="134" y="530"/>
                  </a:cubicBezTo>
                  <a:cubicBezTo>
                    <a:pt x="0" y="1081"/>
                    <a:pt x="275" y="1370"/>
                    <a:pt x="579" y="1448"/>
                  </a:cubicBezTo>
                  <a:cubicBezTo>
                    <a:pt x="650" y="1469"/>
                    <a:pt x="727" y="1483"/>
                    <a:pt x="805" y="1483"/>
                  </a:cubicBezTo>
                  <a:cubicBezTo>
                    <a:pt x="811" y="1483"/>
                    <a:pt x="818" y="1483"/>
                    <a:pt x="824" y="1483"/>
                  </a:cubicBezTo>
                  <a:cubicBezTo>
                    <a:pt x="1049" y="1483"/>
                    <a:pt x="1253" y="1364"/>
                    <a:pt x="1369" y="1172"/>
                  </a:cubicBezTo>
                  <a:cubicBezTo>
                    <a:pt x="1511" y="918"/>
                    <a:pt x="1511" y="608"/>
                    <a:pt x="1376" y="347"/>
                  </a:cubicBezTo>
                  <a:cubicBezTo>
                    <a:pt x="1273" y="140"/>
                    <a:pt x="1062" y="0"/>
                    <a:pt x="82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6334500" y="2721975"/>
              <a:ext cx="37975" cy="37250"/>
            </a:xfrm>
            <a:custGeom>
              <a:avLst/>
              <a:gdLst/>
              <a:ahLst/>
              <a:cxnLst/>
              <a:rect l="l" t="t" r="r" b="b"/>
              <a:pathLst>
                <a:path w="1519" h="1490" extrusionOk="0">
                  <a:moveTo>
                    <a:pt x="812" y="0"/>
                  </a:moveTo>
                  <a:cubicBezTo>
                    <a:pt x="488" y="0"/>
                    <a:pt x="213" y="219"/>
                    <a:pt x="135" y="530"/>
                  </a:cubicBezTo>
                  <a:cubicBezTo>
                    <a:pt x="1" y="1087"/>
                    <a:pt x="276" y="1369"/>
                    <a:pt x="580" y="1454"/>
                  </a:cubicBezTo>
                  <a:cubicBezTo>
                    <a:pt x="650" y="1475"/>
                    <a:pt x="728" y="1489"/>
                    <a:pt x="812" y="1489"/>
                  </a:cubicBezTo>
                  <a:cubicBezTo>
                    <a:pt x="1038" y="1489"/>
                    <a:pt x="1250" y="1369"/>
                    <a:pt x="1370" y="1179"/>
                  </a:cubicBezTo>
                  <a:cubicBezTo>
                    <a:pt x="1511" y="925"/>
                    <a:pt x="1518" y="607"/>
                    <a:pt x="1377" y="353"/>
                  </a:cubicBezTo>
                  <a:cubicBezTo>
                    <a:pt x="1271" y="134"/>
                    <a:pt x="1052" y="0"/>
                    <a:pt x="81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6766975" y="2825525"/>
              <a:ext cx="103050" cy="99025"/>
            </a:xfrm>
            <a:custGeom>
              <a:avLst/>
              <a:gdLst/>
              <a:ahLst/>
              <a:cxnLst/>
              <a:rect l="l" t="t" r="r" b="b"/>
              <a:pathLst>
                <a:path w="4122" h="3961" extrusionOk="0">
                  <a:moveTo>
                    <a:pt x="2498" y="0"/>
                  </a:moveTo>
                  <a:cubicBezTo>
                    <a:pt x="2482" y="0"/>
                    <a:pt x="2466" y="1"/>
                    <a:pt x="2449" y="1"/>
                  </a:cubicBezTo>
                  <a:cubicBezTo>
                    <a:pt x="2350" y="1"/>
                    <a:pt x="2244" y="8"/>
                    <a:pt x="2146" y="22"/>
                  </a:cubicBezTo>
                  <a:cubicBezTo>
                    <a:pt x="1299" y="163"/>
                    <a:pt x="579" y="721"/>
                    <a:pt x="233" y="1504"/>
                  </a:cubicBezTo>
                  <a:cubicBezTo>
                    <a:pt x="14" y="2005"/>
                    <a:pt x="0" y="2577"/>
                    <a:pt x="198" y="3092"/>
                  </a:cubicBezTo>
                  <a:cubicBezTo>
                    <a:pt x="332" y="3431"/>
                    <a:pt x="600" y="3706"/>
                    <a:pt x="932" y="3840"/>
                  </a:cubicBezTo>
                  <a:cubicBezTo>
                    <a:pt x="1129" y="3925"/>
                    <a:pt x="1341" y="3960"/>
                    <a:pt x="1553" y="3960"/>
                  </a:cubicBezTo>
                  <a:cubicBezTo>
                    <a:pt x="2463" y="3960"/>
                    <a:pt x="3374" y="3255"/>
                    <a:pt x="3797" y="2570"/>
                  </a:cubicBezTo>
                  <a:cubicBezTo>
                    <a:pt x="3967" y="2309"/>
                    <a:pt x="4065" y="2005"/>
                    <a:pt x="4086" y="1702"/>
                  </a:cubicBezTo>
                  <a:cubicBezTo>
                    <a:pt x="4122" y="1264"/>
                    <a:pt x="3974" y="827"/>
                    <a:pt x="3677" y="502"/>
                  </a:cubicBezTo>
                  <a:cubicBezTo>
                    <a:pt x="3364" y="182"/>
                    <a:pt x="2940" y="0"/>
                    <a:pt x="249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6870900" y="2835425"/>
              <a:ext cx="90350" cy="106600"/>
            </a:xfrm>
            <a:custGeom>
              <a:avLst/>
              <a:gdLst/>
              <a:ahLst/>
              <a:cxnLst/>
              <a:rect l="l" t="t" r="r" b="b"/>
              <a:pathLst>
                <a:path w="3614" h="4264" extrusionOk="0">
                  <a:moveTo>
                    <a:pt x="1800" y="0"/>
                  </a:moveTo>
                  <a:cubicBezTo>
                    <a:pt x="1285" y="0"/>
                    <a:pt x="854" y="261"/>
                    <a:pt x="544" y="763"/>
                  </a:cubicBezTo>
                  <a:cubicBezTo>
                    <a:pt x="78" y="1518"/>
                    <a:pt x="0" y="2717"/>
                    <a:pt x="360" y="3437"/>
                  </a:cubicBezTo>
                  <a:cubicBezTo>
                    <a:pt x="635" y="3967"/>
                    <a:pt x="1094" y="4263"/>
                    <a:pt x="1659" y="4263"/>
                  </a:cubicBezTo>
                  <a:cubicBezTo>
                    <a:pt x="1701" y="4263"/>
                    <a:pt x="1750" y="4263"/>
                    <a:pt x="1793" y="4256"/>
                  </a:cubicBezTo>
                  <a:cubicBezTo>
                    <a:pt x="2513" y="4200"/>
                    <a:pt x="3162" y="3642"/>
                    <a:pt x="3402" y="2845"/>
                  </a:cubicBezTo>
                  <a:cubicBezTo>
                    <a:pt x="3614" y="2160"/>
                    <a:pt x="3444" y="1235"/>
                    <a:pt x="3007" y="643"/>
                  </a:cubicBezTo>
                  <a:cubicBezTo>
                    <a:pt x="2696" y="219"/>
                    <a:pt x="2280" y="0"/>
                    <a:pt x="180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6896825" y="2866475"/>
              <a:ext cx="39725" cy="36200"/>
            </a:xfrm>
            <a:custGeom>
              <a:avLst/>
              <a:gdLst/>
              <a:ahLst/>
              <a:cxnLst/>
              <a:rect l="l" t="t" r="r" b="b"/>
              <a:pathLst>
                <a:path w="1589" h="1448" extrusionOk="0">
                  <a:moveTo>
                    <a:pt x="847" y="0"/>
                  </a:moveTo>
                  <a:cubicBezTo>
                    <a:pt x="657" y="0"/>
                    <a:pt x="466" y="64"/>
                    <a:pt x="311" y="177"/>
                  </a:cubicBezTo>
                  <a:cubicBezTo>
                    <a:pt x="99" y="346"/>
                    <a:pt x="1" y="607"/>
                    <a:pt x="36" y="869"/>
                  </a:cubicBezTo>
                  <a:cubicBezTo>
                    <a:pt x="78" y="1052"/>
                    <a:pt x="184" y="1214"/>
                    <a:pt x="346" y="1313"/>
                  </a:cubicBezTo>
                  <a:cubicBezTo>
                    <a:pt x="473" y="1405"/>
                    <a:pt x="622" y="1447"/>
                    <a:pt x="777" y="1447"/>
                  </a:cubicBezTo>
                  <a:lnTo>
                    <a:pt x="855" y="1447"/>
                  </a:lnTo>
                  <a:cubicBezTo>
                    <a:pt x="1257" y="1391"/>
                    <a:pt x="1560" y="1059"/>
                    <a:pt x="1581" y="657"/>
                  </a:cubicBezTo>
                  <a:cubicBezTo>
                    <a:pt x="1589" y="410"/>
                    <a:pt x="1447" y="113"/>
                    <a:pt x="1024" y="22"/>
                  </a:cubicBezTo>
                  <a:cubicBezTo>
                    <a:pt x="967" y="7"/>
                    <a:pt x="911" y="7"/>
                    <a:pt x="84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6785500" y="2864000"/>
              <a:ext cx="38650" cy="35150"/>
            </a:xfrm>
            <a:custGeom>
              <a:avLst/>
              <a:gdLst/>
              <a:ahLst/>
              <a:cxnLst/>
              <a:rect l="l" t="t" r="r" b="b"/>
              <a:pathLst>
                <a:path w="1546" h="1406" extrusionOk="0">
                  <a:moveTo>
                    <a:pt x="675" y="0"/>
                  </a:moveTo>
                  <a:cubicBezTo>
                    <a:pt x="478" y="0"/>
                    <a:pt x="284" y="84"/>
                    <a:pt x="155" y="226"/>
                  </a:cubicBezTo>
                  <a:cubicBezTo>
                    <a:pt x="43" y="375"/>
                    <a:pt x="0" y="565"/>
                    <a:pt x="43" y="749"/>
                  </a:cubicBezTo>
                  <a:cubicBezTo>
                    <a:pt x="99" y="1031"/>
                    <a:pt x="304" y="1264"/>
                    <a:pt x="572" y="1356"/>
                  </a:cubicBezTo>
                  <a:cubicBezTo>
                    <a:pt x="671" y="1391"/>
                    <a:pt x="769" y="1405"/>
                    <a:pt x="868" y="1405"/>
                  </a:cubicBezTo>
                  <a:cubicBezTo>
                    <a:pt x="877" y="1405"/>
                    <a:pt x="885" y="1406"/>
                    <a:pt x="893" y="1406"/>
                  </a:cubicBezTo>
                  <a:cubicBezTo>
                    <a:pt x="1068" y="1406"/>
                    <a:pt x="1234" y="1336"/>
                    <a:pt x="1362" y="1215"/>
                  </a:cubicBezTo>
                  <a:cubicBezTo>
                    <a:pt x="1489" y="1073"/>
                    <a:pt x="1546" y="883"/>
                    <a:pt x="1532" y="699"/>
                  </a:cubicBezTo>
                  <a:cubicBezTo>
                    <a:pt x="1503" y="248"/>
                    <a:pt x="1080" y="1"/>
                    <a:pt x="699" y="1"/>
                  </a:cubicBezTo>
                  <a:cubicBezTo>
                    <a:pt x="691" y="0"/>
                    <a:pt x="683" y="0"/>
                    <a:pt x="67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5348900" y="2925925"/>
              <a:ext cx="42375" cy="36900"/>
            </a:xfrm>
            <a:custGeom>
              <a:avLst/>
              <a:gdLst/>
              <a:ahLst/>
              <a:cxnLst/>
              <a:rect l="l" t="t" r="r" b="b"/>
              <a:pathLst>
                <a:path w="1695" h="1476" extrusionOk="0">
                  <a:moveTo>
                    <a:pt x="825" y="1"/>
                  </a:moveTo>
                  <a:cubicBezTo>
                    <a:pt x="579" y="1"/>
                    <a:pt x="342" y="112"/>
                    <a:pt x="184" y="297"/>
                  </a:cubicBezTo>
                  <a:cubicBezTo>
                    <a:pt x="50" y="474"/>
                    <a:pt x="1" y="707"/>
                    <a:pt x="64" y="925"/>
                  </a:cubicBezTo>
                  <a:cubicBezTo>
                    <a:pt x="128" y="1137"/>
                    <a:pt x="283" y="1321"/>
                    <a:pt x="488" y="1398"/>
                  </a:cubicBezTo>
                  <a:cubicBezTo>
                    <a:pt x="608" y="1448"/>
                    <a:pt x="735" y="1476"/>
                    <a:pt x="869" y="1476"/>
                  </a:cubicBezTo>
                  <a:cubicBezTo>
                    <a:pt x="1038" y="1476"/>
                    <a:pt x="1201" y="1434"/>
                    <a:pt x="1342" y="1342"/>
                  </a:cubicBezTo>
                  <a:cubicBezTo>
                    <a:pt x="1582" y="1172"/>
                    <a:pt x="1695" y="869"/>
                    <a:pt x="1624" y="587"/>
                  </a:cubicBezTo>
                  <a:cubicBezTo>
                    <a:pt x="1546" y="234"/>
                    <a:pt x="1243" y="1"/>
                    <a:pt x="848" y="1"/>
                  </a:cubicBezTo>
                  <a:cubicBezTo>
                    <a:pt x="840" y="1"/>
                    <a:pt x="833" y="1"/>
                    <a:pt x="825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5347500" y="2377025"/>
              <a:ext cx="689725" cy="51900"/>
            </a:xfrm>
            <a:custGeom>
              <a:avLst/>
              <a:gdLst/>
              <a:ahLst/>
              <a:cxnLst/>
              <a:rect l="l" t="t" r="r" b="b"/>
              <a:pathLst>
                <a:path w="27589" h="2076" extrusionOk="0">
                  <a:moveTo>
                    <a:pt x="27248" y="1"/>
                  </a:moveTo>
                  <a:cubicBezTo>
                    <a:pt x="27236" y="1"/>
                    <a:pt x="27225" y="1"/>
                    <a:pt x="27215" y="1"/>
                  </a:cubicBezTo>
                  <a:lnTo>
                    <a:pt x="23961" y="1"/>
                  </a:lnTo>
                  <a:cubicBezTo>
                    <a:pt x="22486" y="1"/>
                    <a:pt x="21011" y="15"/>
                    <a:pt x="19536" y="29"/>
                  </a:cubicBezTo>
                  <a:cubicBezTo>
                    <a:pt x="18068" y="43"/>
                    <a:pt x="16607" y="64"/>
                    <a:pt x="15146" y="92"/>
                  </a:cubicBezTo>
                  <a:cubicBezTo>
                    <a:pt x="13911" y="114"/>
                    <a:pt x="12718" y="128"/>
                    <a:pt x="11561" y="135"/>
                  </a:cubicBezTo>
                  <a:cubicBezTo>
                    <a:pt x="10763" y="142"/>
                    <a:pt x="9966" y="149"/>
                    <a:pt x="9168" y="163"/>
                  </a:cubicBezTo>
                  <a:cubicBezTo>
                    <a:pt x="8371" y="177"/>
                    <a:pt x="7545" y="191"/>
                    <a:pt x="6740" y="212"/>
                  </a:cubicBezTo>
                  <a:cubicBezTo>
                    <a:pt x="5893" y="241"/>
                    <a:pt x="5054" y="276"/>
                    <a:pt x="4214" y="325"/>
                  </a:cubicBezTo>
                  <a:cubicBezTo>
                    <a:pt x="3303" y="375"/>
                    <a:pt x="2400" y="438"/>
                    <a:pt x="1497" y="516"/>
                  </a:cubicBezTo>
                  <a:cubicBezTo>
                    <a:pt x="1207" y="544"/>
                    <a:pt x="911" y="565"/>
                    <a:pt x="621" y="594"/>
                  </a:cubicBezTo>
                  <a:cubicBezTo>
                    <a:pt x="473" y="601"/>
                    <a:pt x="325" y="615"/>
                    <a:pt x="177" y="636"/>
                  </a:cubicBezTo>
                  <a:cubicBezTo>
                    <a:pt x="0" y="685"/>
                    <a:pt x="22" y="833"/>
                    <a:pt x="36" y="982"/>
                  </a:cubicBezTo>
                  <a:cubicBezTo>
                    <a:pt x="50" y="1130"/>
                    <a:pt x="64" y="1285"/>
                    <a:pt x="85" y="1433"/>
                  </a:cubicBezTo>
                  <a:cubicBezTo>
                    <a:pt x="106" y="1652"/>
                    <a:pt x="127" y="1864"/>
                    <a:pt x="149" y="2076"/>
                  </a:cubicBezTo>
                  <a:cubicBezTo>
                    <a:pt x="4560" y="1624"/>
                    <a:pt x="7968" y="1596"/>
                    <a:pt x="11568" y="1567"/>
                  </a:cubicBezTo>
                  <a:cubicBezTo>
                    <a:pt x="12732" y="1553"/>
                    <a:pt x="13932" y="1546"/>
                    <a:pt x="15174" y="1518"/>
                  </a:cubicBezTo>
                  <a:cubicBezTo>
                    <a:pt x="16635" y="1490"/>
                    <a:pt x="18096" y="1469"/>
                    <a:pt x="19564" y="1455"/>
                  </a:cubicBezTo>
                  <a:cubicBezTo>
                    <a:pt x="21039" y="1440"/>
                    <a:pt x="22514" y="1426"/>
                    <a:pt x="23989" y="1426"/>
                  </a:cubicBezTo>
                  <a:lnTo>
                    <a:pt x="26742" y="1426"/>
                  </a:lnTo>
                  <a:cubicBezTo>
                    <a:pt x="26816" y="1435"/>
                    <a:pt x="26891" y="1438"/>
                    <a:pt x="26965" y="1438"/>
                  </a:cubicBezTo>
                  <a:cubicBezTo>
                    <a:pt x="27018" y="1438"/>
                    <a:pt x="27070" y="1436"/>
                    <a:pt x="27123" y="1433"/>
                  </a:cubicBezTo>
                  <a:cubicBezTo>
                    <a:pt x="27299" y="1405"/>
                    <a:pt x="27292" y="1250"/>
                    <a:pt x="27313" y="1109"/>
                  </a:cubicBezTo>
                  <a:cubicBezTo>
                    <a:pt x="27342" y="939"/>
                    <a:pt x="27370" y="770"/>
                    <a:pt x="27412" y="601"/>
                  </a:cubicBezTo>
                  <a:cubicBezTo>
                    <a:pt x="27448" y="466"/>
                    <a:pt x="27589" y="248"/>
                    <a:pt x="27539" y="114"/>
                  </a:cubicBezTo>
                  <a:cubicBezTo>
                    <a:pt x="27501" y="6"/>
                    <a:pt x="27351" y="1"/>
                    <a:pt x="27248" y="1"/>
                  </a:cubicBezTo>
                  <a:close/>
                </a:path>
              </a:pathLst>
            </a:custGeom>
            <a:solidFill>
              <a:srgbClr val="FF6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6426075" y="2377325"/>
              <a:ext cx="496175" cy="49675"/>
            </a:xfrm>
            <a:custGeom>
              <a:avLst/>
              <a:gdLst/>
              <a:ahLst/>
              <a:cxnLst/>
              <a:rect l="l" t="t" r="r" b="b"/>
              <a:pathLst>
                <a:path w="19847" h="1987" extrusionOk="0">
                  <a:moveTo>
                    <a:pt x="280" y="0"/>
                  </a:moveTo>
                  <a:cubicBezTo>
                    <a:pt x="221" y="0"/>
                    <a:pt x="165" y="11"/>
                    <a:pt x="135" y="52"/>
                  </a:cubicBezTo>
                  <a:cubicBezTo>
                    <a:pt x="71" y="144"/>
                    <a:pt x="107" y="384"/>
                    <a:pt x="100" y="490"/>
                  </a:cubicBezTo>
                  <a:cubicBezTo>
                    <a:pt x="85" y="709"/>
                    <a:pt x="100" y="934"/>
                    <a:pt x="64" y="1146"/>
                  </a:cubicBezTo>
                  <a:cubicBezTo>
                    <a:pt x="57" y="1224"/>
                    <a:pt x="1" y="1386"/>
                    <a:pt x="64" y="1450"/>
                  </a:cubicBezTo>
                  <a:cubicBezTo>
                    <a:pt x="85" y="1468"/>
                    <a:pt x="135" y="1473"/>
                    <a:pt x="189" y="1473"/>
                  </a:cubicBezTo>
                  <a:cubicBezTo>
                    <a:pt x="262" y="1473"/>
                    <a:pt x="343" y="1464"/>
                    <a:pt x="375" y="1464"/>
                  </a:cubicBezTo>
                  <a:lnTo>
                    <a:pt x="1455" y="1492"/>
                  </a:lnTo>
                  <a:cubicBezTo>
                    <a:pt x="2090" y="1506"/>
                    <a:pt x="2732" y="1520"/>
                    <a:pt x="3374" y="1541"/>
                  </a:cubicBezTo>
                  <a:lnTo>
                    <a:pt x="3381" y="1541"/>
                  </a:lnTo>
                  <a:cubicBezTo>
                    <a:pt x="3558" y="1541"/>
                    <a:pt x="3727" y="1548"/>
                    <a:pt x="3897" y="1555"/>
                  </a:cubicBezTo>
                  <a:cubicBezTo>
                    <a:pt x="6875" y="1675"/>
                    <a:pt x="9853" y="1732"/>
                    <a:pt x="12733" y="1795"/>
                  </a:cubicBezTo>
                  <a:cubicBezTo>
                    <a:pt x="13700" y="1810"/>
                    <a:pt x="14674" y="1831"/>
                    <a:pt x="15648" y="1852"/>
                  </a:cubicBezTo>
                  <a:cubicBezTo>
                    <a:pt x="16593" y="1873"/>
                    <a:pt x="17539" y="1901"/>
                    <a:pt x="18485" y="1930"/>
                  </a:cubicBezTo>
                  <a:cubicBezTo>
                    <a:pt x="18675" y="1930"/>
                    <a:pt x="18873" y="1937"/>
                    <a:pt x="19063" y="1944"/>
                  </a:cubicBezTo>
                  <a:cubicBezTo>
                    <a:pt x="19247" y="1944"/>
                    <a:pt x="19438" y="1951"/>
                    <a:pt x="19621" y="1972"/>
                  </a:cubicBezTo>
                  <a:cubicBezTo>
                    <a:pt x="19652" y="1976"/>
                    <a:pt x="19682" y="1986"/>
                    <a:pt x="19709" y="1986"/>
                  </a:cubicBezTo>
                  <a:cubicBezTo>
                    <a:pt x="19730" y="1986"/>
                    <a:pt x="19750" y="1980"/>
                    <a:pt x="19769" y="1958"/>
                  </a:cubicBezTo>
                  <a:cubicBezTo>
                    <a:pt x="19819" y="1908"/>
                    <a:pt x="19812" y="1824"/>
                    <a:pt x="19819" y="1767"/>
                  </a:cubicBezTo>
                  <a:cubicBezTo>
                    <a:pt x="19826" y="1668"/>
                    <a:pt x="19819" y="1570"/>
                    <a:pt x="19819" y="1478"/>
                  </a:cubicBezTo>
                  <a:lnTo>
                    <a:pt x="19833" y="1005"/>
                  </a:lnTo>
                  <a:cubicBezTo>
                    <a:pt x="19847" y="878"/>
                    <a:pt x="19840" y="751"/>
                    <a:pt x="19819" y="624"/>
                  </a:cubicBezTo>
                  <a:cubicBezTo>
                    <a:pt x="19796" y="540"/>
                    <a:pt x="19739" y="532"/>
                    <a:pt x="19667" y="532"/>
                  </a:cubicBezTo>
                  <a:cubicBezTo>
                    <a:pt x="19648" y="532"/>
                    <a:pt x="19628" y="532"/>
                    <a:pt x="19607" y="532"/>
                  </a:cubicBezTo>
                  <a:cubicBezTo>
                    <a:pt x="19501" y="532"/>
                    <a:pt x="19395" y="525"/>
                    <a:pt x="19289" y="525"/>
                  </a:cubicBezTo>
                  <a:lnTo>
                    <a:pt x="18513" y="497"/>
                  </a:lnTo>
                  <a:cubicBezTo>
                    <a:pt x="17560" y="469"/>
                    <a:pt x="16614" y="447"/>
                    <a:pt x="15669" y="426"/>
                  </a:cubicBezTo>
                  <a:cubicBezTo>
                    <a:pt x="14702" y="405"/>
                    <a:pt x="13728" y="384"/>
                    <a:pt x="12761" y="363"/>
                  </a:cubicBezTo>
                  <a:cubicBezTo>
                    <a:pt x="9889" y="306"/>
                    <a:pt x="6917" y="243"/>
                    <a:pt x="3960" y="130"/>
                  </a:cubicBezTo>
                  <a:cubicBezTo>
                    <a:pt x="3325" y="102"/>
                    <a:pt x="2697" y="80"/>
                    <a:pt x="2062" y="66"/>
                  </a:cubicBezTo>
                  <a:cubicBezTo>
                    <a:pt x="1709" y="59"/>
                    <a:pt x="1349" y="45"/>
                    <a:pt x="996" y="38"/>
                  </a:cubicBezTo>
                  <a:cubicBezTo>
                    <a:pt x="819" y="31"/>
                    <a:pt x="636" y="24"/>
                    <a:pt x="459" y="17"/>
                  </a:cubicBezTo>
                  <a:cubicBezTo>
                    <a:pt x="412" y="13"/>
                    <a:pt x="343" y="0"/>
                    <a:pt x="280" y="0"/>
                  </a:cubicBezTo>
                  <a:close/>
                </a:path>
              </a:pathLst>
            </a:custGeom>
            <a:solidFill>
              <a:srgbClr val="FF6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5673375" y="2607825"/>
              <a:ext cx="89675" cy="106750"/>
            </a:xfrm>
            <a:custGeom>
              <a:avLst/>
              <a:gdLst/>
              <a:ahLst/>
              <a:cxnLst/>
              <a:rect l="l" t="t" r="r" b="b"/>
              <a:pathLst>
                <a:path w="3587" h="4270" extrusionOk="0">
                  <a:moveTo>
                    <a:pt x="1843" y="0"/>
                  </a:moveTo>
                  <a:cubicBezTo>
                    <a:pt x="1709" y="0"/>
                    <a:pt x="1575" y="14"/>
                    <a:pt x="1448" y="49"/>
                  </a:cubicBezTo>
                  <a:cubicBezTo>
                    <a:pt x="742" y="226"/>
                    <a:pt x="198" y="889"/>
                    <a:pt x="86" y="1708"/>
                  </a:cubicBezTo>
                  <a:cubicBezTo>
                    <a:pt x="1" y="2357"/>
                    <a:pt x="255" y="3148"/>
                    <a:pt x="714" y="3677"/>
                  </a:cubicBezTo>
                  <a:cubicBezTo>
                    <a:pt x="1052" y="4065"/>
                    <a:pt x="1455" y="4270"/>
                    <a:pt x="1892" y="4270"/>
                  </a:cubicBezTo>
                  <a:cubicBezTo>
                    <a:pt x="1970" y="4270"/>
                    <a:pt x="2055" y="4263"/>
                    <a:pt x="2132" y="4249"/>
                  </a:cubicBezTo>
                  <a:cubicBezTo>
                    <a:pt x="2640" y="4164"/>
                    <a:pt x="3029" y="3832"/>
                    <a:pt x="3247" y="3289"/>
                  </a:cubicBezTo>
                  <a:cubicBezTo>
                    <a:pt x="3586" y="2470"/>
                    <a:pt x="3466" y="1270"/>
                    <a:pt x="2986" y="621"/>
                  </a:cubicBezTo>
                  <a:cubicBezTo>
                    <a:pt x="2690" y="219"/>
                    <a:pt x="2295" y="0"/>
                    <a:pt x="184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5693500" y="2639400"/>
              <a:ext cx="40425" cy="36725"/>
            </a:xfrm>
            <a:custGeom>
              <a:avLst/>
              <a:gdLst/>
              <a:ahLst/>
              <a:cxnLst/>
              <a:rect l="l" t="t" r="r" b="b"/>
              <a:pathLst>
                <a:path w="1617" h="1469" extrusionOk="0">
                  <a:moveTo>
                    <a:pt x="840" y="0"/>
                  </a:moveTo>
                  <a:cubicBezTo>
                    <a:pt x="770" y="0"/>
                    <a:pt x="699" y="7"/>
                    <a:pt x="629" y="29"/>
                  </a:cubicBezTo>
                  <a:cubicBezTo>
                    <a:pt x="247" y="149"/>
                    <a:pt x="0" y="523"/>
                    <a:pt x="50" y="925"/>
                  </a:cubicBezTo>
                  <a:cubicBezTo>
                    <a:pt x="78" y="1179"/>
                    <a:pt x="269" y="1454"/>
                    <a:pt x="692" y="1468"/>
                  </a:cubicBezTo>
                  <a:lnTo>
                    <a:pt x="713" y="1468"/>
                  </a:lnTo>
                  <a:cubicBezTo>
                    <a:pt x="967" y="1468"/>
                    <a:pt x="1207" y="1369"/>
                    <a:pt x="1377" y="1186"/>
                  </a:cubicBezTo>
                  <a:cubicBezTo>
                    <a:pt x="1553" y="988"/>
                    <a:pt x="1617" y="713"/>
                    <a:pt x="1532" y="466"/>
                  </a:cubicBezTo>
                  <a:cubicBezTo>
                    <a:pt x="1468" y="290"/>
                    <a:pt x="1327" y="149"/>
                    <a:pt x="1158" y="71"/>
                  </a:cubicBezTo>
                  <a:cubicBezTo>
                    <a:pt x="1059" y="29"/>
                    <a:pt x="946" y="0"/>
                    <a:pt x="84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5818775" y="2507600"/>
              <a:ext cx="91425" cy="115050"/>
            </a:xfrm>
            <a:custGeom>
              <a:avLst/>
              <a:gdLst/>
              <a:ahLst/>
              <a:cxnLst/>
              <a:rect l="l" t="t" r="r" b="b"/>
              <a:pathLst>
                <a:path w="3657" h="4602" extrusionOk="0">
                  <a:moveTo>
                    <a:pt x="2033" y="0"/>
                  </a:moveTo>
                  <a:cubicBezTo>
                    <a:pt x="1384" y="0"/>
                    <a:pt x="727" y="452"/>
                    <a:pt x="367" y="1165"/>
                  </a:cubicBezTo>
                  <a:cubicBezTo>
                    <a:pt x="29" y="1849"/>
                    <a:pt x="0" y="2880"/>
                    <a:pt x="311" y="3614"/>
                  </a:cubicBezTo>
                  <a:cubicBezTo>
                    <a:pt x="530" y="4136"/>
                    <a:pt x="890" y="4468"/>
                    <a:pt x="1355" y="4574"/>
                  </a:cubicBezTo>
                  <a:cubicBezTo>
                    <a:pt x="1447" y="4595"/>
                    <a:pt x="1539" y="4602"/>
                    <a:pt x="1631" y="4602"/>
                  </a:cubicBezTo>
                  <a:cubicBezTo>
                    <a:pt x="2103" y="4602"/>
                    <a:pt x="2541" y="4341"/>
                    <a:pt x="2894" y="3840"/>
                  </a:cubicBezTo>
                  <a:cubicBezTo>
                    <a:pt x="3409" y="3106"/>
                    <a:pt x="3656" y="1976"/>
                    <a:pt x="3466" y="1207"/>
                  </a:cubicBezTo>
                  <a:cubicBezTo>
                    <a:pt x="3296" y="530"/>
                    <a:pt x="2859" y="99"/>
                    <a:pt x="2231" y="14"/>
                  </a:cubicBezTo>
                  <a:cubicBezTo>
                    <a:pt x="2167" y="7"/>
                    <a:pt x="2103" y="0"/>
                    <a:pt x="203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5843125" y="2551700"/>
              <a:ext cx="40600" cy="35850"/>
            </a:xfrm>
            <a:custGeom>
              <a:avLst/>
              <a:gdLst/>
              <a:ahLst/>
              <a:cxnLst/>
              <a:rect l="l" t="t" r="r" b="b"/>
              <a:pathLst>
                <a:path w="1624" h="1434" extrusionOk="0">
                  <a:moveTo>
                    <a:pt x="875" y="1"/>
                  </a:moveTo>
                  <a:cubicBezTo>
                    <a:pt x="487" y="1"/>
                    <a:pt x="156" y="269"/>
                    <a:pt x="64" y="650"/>
                  </a:cubicBezTo>
                  <a:cubicBezTo>
                    <a:pt x="0" y="961"/>
                    <a:pt x="156" y="1229"/>
                    <a:pt x="480" y="1363"/>
                  </a:cubicBezTo>
                  <a:cubicBezTo>
                    <a:pt x="593" y="1412"/>
                    <a:pt x="713" y="1433"/>
                    <a:pt x="833" y="1433"/>
                  </a:cubicBezTo>
                  <a:cubicBezTo>
                    <a:pt x="967" y="1433"/>
                    <a:pt x="1094" y="1405"/>
                    <a:pt x="1214" y="1349"/>
                  </a:cubicBezTo>
                  <a:cubicBezTo>
                    <a:pt x="1454" y="1229"/>
                    <a:pt x="1609" y="996"/>
                    <a:pt x="1624" y="728"/>
                  </a:cubicBezTo>
                  <a:cubicBezTo>
                    <a:pt x="1624" y="544"/>
                    <a:pt x="1546" y="361"/>
                    <a:pt x="1412" y="227"/>
                  </a:cubicBezTo>
                  <a:cubicBezTo>
                    <a:pt x="1285" y="100"/>
                    <a:pt x="1122" y="15"/>
                    <a:pt x="93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5864825" y="2418325"/>
              <a:ext cx="95300" cy="97950"/>
            </a:xfrm>
            <a:custGeom>
              <a:avLst/>
              <a:gdLst/>
              <a:ahLst/>
              <a:cxnLst/>
              <a:rect l="l" t="t" r="r" b="b"/>
              <a:pathLst>
                <a:path w="3812" h="3918" extrusionOk="0">
                  <a:moveTo>
                    <a:pt x="1945" y="0"/>
                  </a:moveTo>
                  <a:cubicBezTo>
                    <a:pt x="1396" y="0"/>
                    <a:pt x="870" y="232"/>
                    <a:pt x="494" y="635"/>
                  </a:cubicBezTo>
                  <a:cubicBezTo>
                    <a:pt x="156" y="1002"/>
                    <a:pt x="0" y="1496"/>
                    <a:pt x="57" y="1997"/>
                  </a:cubicBezTo>
                  <a:cubicBezTo>
                    <a:pt x="142" y="2858"/>
                    <a:pt x="720" y="3621"/>
                    <a:pt x="1454" y="3854"/>
                  </a:cubicBezTo>
                  <a:cubicBezTo>
                    <a:pt x="1588" y="3896"/>
                    <a:pt x="1729" y="3917"/>
                    <a:pt x="1871" y="3917"/>
                  </a:cubicBezTo>
                  <a:cubicBezTo>
                    <a:pt x="2548" y="3917"/>
                    <a:pt x="3247" y="3444"/>
                    <a:pt x="3572" y="2753"/>
                  </a:cubicBezTo>
                  <a:cubicBezTo>
                    <a:pt x="3762" y="2336"/>
                    <a:pt x="3811" y="1863"/>
                    <a:pt x="3706" y="1412"/>
                  </a:cubicBezTo>
                  <a:cubicBezTo>
                    <a:pt x="3515" y="572"/>
                    <a:pt x="2838" y="14"/>
                    <a:pt x="1998" y="0"/>
                  </a:cubicBezTo>
                  <a:lnTo>
                    <a:pt x="1969" y="0"/>
                  </a:lnTo>
                  <a:cubicBezTo>
                    <a:pt x="1961" y="0"/>
                    <a:pt x="1953" y="0"/>
                    <a:pt x="194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5898525" y="2454125"/>
              <a:ext cx="33025" cy="32150"/>
            </a:xfrm>
            <a:custGeom>
              <a:avLst/>
              <a:gdLst/>
              <a:ahLst/>
              <a:cxnLst/>
              <a:rect l="l" t="t" r="r" b="b"/>
              <a:pathLst>
                <a:path w="1321" h="1286" extrusionOk="0">
                  <a:moveTo>
                    <a:pt x="566" y="0"/>
                  </a:moveTo>
                  <a:cubicBezTo>
                    <a:pt x="390" y="0"/>
                    <a:pt x="223" y="91"/>
                    <a:pt x="134" y="248"/>
                  </a:cubicBezTo>
                  <a:cubicBezTo>
                    <a:pt x="7" y="460"/>
                    <a:pt x="0" y="721"/>
                    <a:pt x="106" y="940"/>
                  </a:cubicBezTo>
                  <a:cubicBezTo>
                    <a:pt x="205" y="1151"/>
                    <a:pt x="417" y="1285"/>
                    <a:pt x="650" y="1285"/>
                  </a:cubicBezTo>
                  <a:cubicBezTo>
                    <a:pt x="840" y="1285"/>
                    <a:pt x="1024" y="1201"/>
                    <a:pt x="1151" y="1060"/>
                  </a:cubicBezTo>
                  <a:cubicBezTo>
                    <a:pt x="1271" y="911"/>
                    <a:pt x="1320" y="721"/>
                    <a:pt x="1285" y="537"/>
                  </a:cubicBezTo>
                  <a:cubicBezTo>
                    <a:pt x="1228" y="241"/>
                    <a:pt x="918" y="1"/>
                    <a:pt x="586" y="1"/>
                  </a:cubicBezTo>
                  <a:cubicBezTo>
                    <a:pt x="580" y="1"/>
                    <a:pt x="573" y="0"/>
                    <a:pt x="56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5715725" y="2513550"/>
              <a:ext cx="113425" cy="106475"/>
            </a:xfrm>
            <a:custGeom>
              <a:avLst/>
              <a:gdLst/>
              <a:ahLst/>
              <a:cxnLst/>
              <a:rect l="l" t="t" r="r" b="b"/>
              <a:pathLst>
                <a:path w="4537" h="4259" extrusionOk="0">
                  <a:moveTo>
                    <a:pt x="2195" y="0"/>
                  </a:moveTo>
                  <a:cubicBezTo>
                    <a:pt x="1455" y="0"/>
                    <a:pt x="711" y="501"/>
                    <a:pt x="403" y="1710"/>
                  </a:cubicBezTo>
                  <a:cubicBezTo>
                    <a:pt x="0" y="3281"/>
                    <a:pt x="1073" y="4259"/>
                    <a:pt x="2169" y="4259"/>
                  </a:cubicBezTo>
                  <a:cubicBezTo>
                    <a:pt x="2225" y="4259"/>
                    <a:pt x="2281" y="4256"/>
                    <a:pt x="2337" y="4251"/>
                  </a:cubicBezTo>
                  <a:cubicBezTo>
                    <a:pt x="2979" y="4194"/>
                    <a:pt x="3600" y="3799"/>
                    <a:pt x="3904" y="2974"/>
                  </a:cubicBezTo>
                  <a:cubicBezTo>
                    <a:pt x="4536" y="1270"/>
                    <a:pt x="3372" y="0"/>
                    <a:pt x="219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5751025" y="2552575"/>
              <a:ext cx="37600" cy="35675"/>
            </a:xfrm>
            <a:custGeom>
              <a:avLst/>
              <a:gdLst/>
              <a:ahLst/>
              <a:cxnLst/>
              <a:rect l="l" t="t" r="r" b="b"/>
              <a:pathLst>
                <a:path w="1504" h="1427" extrusionOk="0">
                  <a:moveTo>
                    <a:pt x="827" y="1"/>
                  </a:moveTo>
                  <a:cubicBezTo>
                    <a:pt x="819" y="1"/>
                    <a:pt x="812" y="1"/>
                    <a:pt x="805" y="1"/>
                  </a:cubicBezTo>
                  <a:lnTo>
                    <a:pt x="769" y="1"/>
                  </a:lnTo>
                  <a:cubicBezTo>
                    <a:pt x="353" y="15"/>
                    <a:pt x="0" y="382"/>
                    <a:pt x="14" y="777"/>
                  </a:cubicBezTo>
                  <a:cubicBezTo>
                    <a:pt x="28" y="1257"/>
                    <a:pt x="367" y="1427"/>
                    <a:pt x="657" y="1427"/>
                  </a:cubicBezTo>
                  <a:cubicBezTo>
                    <a:pt x="662" y="1427"/>
                    <a:pt x="667" y="1427"/>
                    <a:pt x="672" y="1427"/>
                  </a:cubicBezTo>
                  <a:cubicBezTo>
                    <a:pt x="1026" y="1427"/>
                    <a:pt x="1343" y="1196"/>
                    <a:pt x="1454" y="855"/>
                  </a:cubicBezTo>
                  <a:cubicBezTo>
                    <a:pt x="1503" y="679"/>
                    <a:pt x="1489" y="481"/>
                    <a:pt x="1398" y="319"/>
                  </a:cubicBezTo>
                  <a:cubicBezTo>
                    <a:pt x="1383" y="304"/>
                    <a:pt x="1376" y="283"/>
                    <a:pt x="1362" y="269"/>
                  </a:cubicBezTo>
                  <a:cubicBezTo>
                    <a:pt x="1233" y="99"/>
                    <a:pt x="1037" y="1"/>
                    <a:pt x="82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6684050" y="2420250"/>
              <a:ext cx="96525" cy="97100"/>
            </a:xfrm>
            <a:custGeom>
              <a:avLst/>
              <a:gdLst/>
              <a:ahLst/>
              <a:cxnLst/>
              <a:rect l="l" t="t" r="r" b="b"/>
              <a:pathLst>
                <a:path w="3861" h="3884" extrusionOk="0">
                  <a:moveTo>
                    <a:pt x="1980" y="0"/>
                  </a:moveTo>
                  <a:cubicBezTo>
                    <a:pt x="1618" y="0"/>
                    <a:pt x="1259" y="99"/>
                    <a:pt x="946" y="290"/>
                  </a:cubicBezTo>
                  <a:cubicBezTo>
                    <a:pt x="522" y="551"/>
                    <a:pt x="233" y="989"/>
                    <a:pt x="148" y="1483"/>
                  </a:cubicBezTo>
                  <a:cubicBezTo>
                    <a:pt x="0" y="2330"/>
                    <a:pt x="346" y="3226"/>
                    <a:pt x="995" y="3650"/>
                  </a:cubicBezTo>
                  <a:cubicBezTo>
                    <a:pt x="1108" y="3727"/>
                    <a:pt x="1242" y="3784"/>
                    <a:pt x="1376" y="3826"/>
                  </a:cubicBezTo>
                  <a:cubicBezTo>
                    <a:pt x="1513" y="3865"/>
                    <a:pt x="1656" y="3883"/>
                    <a:pt x="1801" y="3883"/>
                  </a:cubicBezTo>
                  <a:cubicBezTo>
                    <a:pt x="2347" y="3883"/>
                    <a:pt x="2928" y="3620"/>
                    <a:pt x="3324" y="3163"/>
                  </a:cubicBezTo>
                  <a:cubicBezTo>
                    <a:pt x="3628" y="2817"/>
                    <a:pt x="3804" y="2379"/>
                    <a:pt x="3825" y="1920"/>
                  </a:cubicBezTo>
                  <a:cubicBezTo>
                    <a:pt x="3861" y="1052"/>
                    <a:pt x="3367" y="340"/>
                    <a:pt x="2562" y="93"/>
                  </a:cubicBezTo>
                  <a:lnTo>
                    <a:pt x="2534" y="78"/>
                  </a:lnTo>
                  <a:cubicBezTo>
                    <a:pt x="2352" y="26"/>
                    <a:pt x="2166" y="0"/>
                    <a:pt x="198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6717750" y="2455850"/>
              <a:ext cx="32825" cy="32775"/>
            </a:xfrm>
            <a:custGeom>
              <a:avLst/>
              <a:gdLst/>
              <a:ahLst/>
              <a:cxnLst/>
              <a:rect l="l" t="t" r="r" b="b"/>
              <a:pathLst>
                <a:path w="1313" h="1311" extrusionOk="0">
                  <a:moveTo>
                    <a:pt x="620" y="0"/>
                  </a:moveTo>
                  <a:cubicBezTo>
                    <a:pt x="488" y="0"/>
                    <a:pt x="358" y="52"/>
                    <a:pt x="261" y="144"/>
                  </a:cubicBezTo>
                  <a:cubicBezTo>
                    <a:pt x="85" y="313"/>
                    <a:pt x="0" y="560"/>
                    <a:pt x="49" y="800"/>
                  </a:cubicBezTo>
                  <a:cubicBezTo>
                    <a:pt x="85" y="1033"/>
                    <a:pt x="247" y="1223"/>
                    <a:pt x="473" y="1287"/>
                  </a:cubicBezTo>
                  <a:cubicBezTo>
                    <a:pt x="533" y="1302"/>
                    <a:pt x="593" y="1310"/>
                    <a:pt x="653" y="1310"/>
                  </a:cubicBezTo>
                  <a:cubicBezTo>
                    <a:pt x="784" y="1310"/>
                    <a:pt x="912" y="1273"/>
                    <a:pt x="1023" y="1195"/>
                  </a:cubicBezTo>
                  <a:cubicBezTo>
                    <a:pt x="1172" y="1089"/>
                    <a:pt x="1270" y="920"/>
                    <a:pt x="1285" y="736"/>
                  </a:cubicBezTo>
                  <a:cubicBezTo>
                    <a:pt x="1313" y="433"/>
                    <a:pt x="1080" y="115"/>
                    <a:pt x="769" y="24"/>
                  </a:cubicBezTo>
                  <a:cubicBezTo>
                    <a:pt x="720" y="8"/>
                    <a:pt x="670" y="0"/>
                    <a:pt x="62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6781250" y="2415450"/>
              <a:ext cx="98850" cy="95925"/>
            </a:xfrm>
            <a:custGeom>
              <a:avLst/>
              <a:gdLst/>
              <a:ahLst/>
              <a:cxnLst/>
              <a:rect l="l" t="t" r="r" b="b"/>
              <a:pathLst>
                <a:path w="3954" h="3837" extrusionOk="0">
                  <a:moveTo>
                    <a:pt x="1826" y="1"/>
                  </a:moveTo>
                  <a:cubicBezTo>
                    <a:pt x="1598" y="1"/>
                    <a:pt x="1370" y="41"/>
                    <a:pt x="1151" y="122"/>
                  </a:cubicBezTo>
                  <a:cubicBezTo>
                    <a:pt x="304" y="447"/>
                    <a:pt x="1" y="1484"/>
                    <a:pt x="198" y="2303"/>
                  </a:cubicBezTo>
                  <a:cubicBezTo>
                    <a:pt x="304" y="2748"/>
                    <a:pt x="565" y="3150"/>
                    <a:pt x="925" y="3432"/>
                  </a:cubicBezTo>
                  <a:cubicBezTo>
                    <a:pt x="1116" y="3580"/>
                    <a:pt x="1342" y="3693"/>
                    <a:pt x="1575" y="3764"/>
                  </a:cubicBezTo>
                  <a:cubicBezTo>
                    <a:pt x="1738" y="3813"/>
                    <a:pt x="1905" y="3837"/>
                    <a:pt x="2071" y="3837"/>
                  </a:cubicBezTo>
                  <a:cubicBezTo>
                    <a:pt x="2457" y="3837"/>
                    <a:pt x="2835" y="3707"/>
                    <a:pt x="3141" y="3460"/>
                  </a:cubicBezTo>
                  <a:cubicBezTo>
                    <a:pt x="3593" y="3122"/>
                    <a:pt x="3875" y="2599"/>
                    <a:pt x="3918" y="2042"/>
                  </a:cubicBezTo>
                  <a:cubicBezTo>
                    <a:pt x="3953" y="1534"/>
                    <a:pt x="3770" y="1040"/>
                    <a:pt x="3410" y="687"/>
                  </a:cubicBezTo>
                  <a:cubicBezTo>
                    <a:pt x="3127" y="405"/>
                    <a:pt x="2774" y="200"/>
                    <a:pt x="2393" y="87"/>
                  </a:cubicBezTo>
                  <a:cubicBezTo>
                    <a:pt x="2207" y="29"/>
                    <a:pt x="2016" y="1"/>
                    <a:pt x="182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6809500" y="2445800"/>
              <a:ext cx="34775" cy="31275"/>
            </a:xfrm>
            <a:custGeom>
              <a:avLst/>
              <a:gdLst/>
              <a:ahLst/>
              <a:cxnLst/>
              <a:rect l="l" t="t" r="r" b="b"/>
              <a:pathLst>
                <a:path w="1391" h="1251" extrusionOk="0">
                  <a:moveTo>
                    <a:pt x="687" y="1"/>
                  </a:moveTo>
                  <a:cubicBezTo>
                    <a:pt x="461" y="1"/>
                    <a:pt x="250" y="123"/>
                    <a:pt x="148" y="327"/>
                  </a:cubicBezTo>
                  <a:cubicBezTo>
                    <a:pt x="0" y="588"/>
                    <a:pt x="56" y="913"/>
                    <a:pt x="289" y="1110"/>
                  </a:cubicBezTo>
                  <a:cubicBezTo>
                    <a:pt x="353" y="1160"/>
                    <a:pt x="423" y="1202"/>
                    <a:pt x="508" y="1223"/>
                  </a:cubicBezTo>
                  <a:cubicBezTo>
                    <a:pt x="574" y="1241"/>
                    <a:pt x="642" y="1250"/>
                    <a:pt x="710" y="1250"/>
                  </a:cubicBezTo>
                  <a:cubicBezTo>
                    <a:pt x="880" y="1250"/>
                    <a:pt x="1049" y="1193"/>
                    <a:pt x="1186" y="1082"/>
                  </a:cubicBezTo>
                  <a:cubicBezTo>
                    <a:pt x="1327" y="969"/>
                    <a:pt x="1390" y="793"/>
                    <a:pt x="1362" y="616"/>
                  </a:cubicBezTo>
                  <a:cubicBezTo>
                    <a:pt x="1327" y="369"/>
                    <a:pt x="1172" y="164"/>
                    <a:pt x="946" y="59"/>
                  </a:cubicBezTo>
                  <a:cubicBezTo>
                    <a:pt x="918" y="45"/>
                    <a:pt x="882" y="30"/>
                    <a:pt x="854" y="23"/>
                  </a:cubicBezTo>
                  <a:cubicBezTo>
                    <a:pt x="798" y="8"/>
                    <a:pt x="742" y="1"/>
                    <a:pt x="68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6651225" y="2546050"/>
              <a:ext cx="36375" cy="37075"/>
            </a:xfrm>
            <a:custGeom>
              <a:avLst/>
              <a:gdLst/>
              <a:ahLst/>
              <a:cxnLst/>
              <a:rect l="l" t="t" r="r" b="b"/>
              <a:pathLst>
                <a:path w="1455" h="1483" extrusionOk="0">
                  <a:moveTo>
                    <a:pt x="699" y="1"/>
                  </a:moveTo>
                  <a:cubicBezTo>
                    <a:pt x="508" y="1"/>
                    <a:pt x="332" y="71"/>
                    <a:pt x="205" y="206"/>
                  </a:cubicBezTo>
                  <a:cubicBezTo>
                    <a:pt x="71" y="340"/>
                    <a:pt x="0" y="516"/>
                    <a:pt x="7" y="707"/>
                  </a:cubicBezTo>
                  <a:cubicBezTo>
                    <a:pt x="21" y="1271"/>
                    <a:pt x="360" y="1476"/>
                    <a:pt x="678" y="1483"/>
                  </a:cubicBezTo>
                  <a:cubicBezTo>
                    <a:pt x="981" y="1483"/>
                    <a:pt x="1221" y="1342"/>
                    <a:pt x="1334" y="1095"/>
                  </a:cubicBezTo>
                  <a:cubicBezTo>
                    <a:pt x="1454" y="791"/>
                    <a:pt x="1384" y="445"/>
                    <a:pt x="1158" y="213"/>
                  </a:cubicBezTo>
                  <a:cubicBezTo>
                    <a:pt x="1038" y="78"/>
                    <a:pt x="875" y="1"/>
                    <a:pt x="69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6808600" y="2518175"/>
              <a:ext cx="99375" cy="99750"/>
            </a:xfrm>
            <a:custGeom>
              <a:avLst/>
              <a:gdLst/>
              <a:ahLst/>
              <a:cxnLst/>
              <a:rect l="l" t="t" r="r" b="b"/>
              <a:pathLst>
                <a:path w="3975" h="3990" extrusionOk="0">
                  <a:moveTo>
                    <a:pt x="2231" y="1"/>
                  </a:moveTo>
                  <a:cubicBezTo>
                    <a:pt x="1779" y="29"/>
                    <a:pt x="1349" y="212"/>
                    <a:pt x="1010" y="523"/>
                  </a:cubicBezTo>
                  <a:cubicBezTo>
                    <a:pt x="297" y="1151"/>
                    <a:pt x="1" y="2132"/>
                    <a:pt x="290" y="2901"/>
                  </a:cubicBezTo>
                  <a:cubicBezTo>
                    <a:pt x="537" y="3558"/>
                    <a:pt x="1186" y="3988"/>
                    <a:pt x="1956" y="3988"/>
                  </a:cubicBezTo>
                  <a:cubicBezTo>
                    <a:pt x="1974" y="3989"/>
                    <a:pt x="1992" y="3989"/>
                    <a:pt x="2010" y="3989"/>
                  </a:cubicBezTo>
                  <a:cubicBezTo>
                    <a:pt x="2169" y="3989"/>
                    <a:pt x="2327" y="3963"/>
                    <a:pt x="2485" y="3925"/>
                  </a:cubicBezTo>
                  <a:cubicBezTo>
                    <a:pt x="2972" y="3805"/>
                    <a:pt x="3388" y="3487"/>
                    <a:pt x="3628" y="3050"/>
                  </a:cubicBezTo>
                  <a:cubicBezTo>
                    <a:pt x="3925" y="2527"/>
                    <a:pt x="3974" y="1864"/>
                    <a:pt x="3784" y="1222"/>
                  </a:cubicBezTo>
                  <a:cubicBezTo>
                    <a:pt x="3593" y="601"/>
                    <a:pt x="3106" y="135"/>
                    <a:pt x="2534" y="29"/>
                  </a:cubicBezTo>
                  <a:cubicBezTo>
                    <a:pt x="2450" y="8"/>
                    <a:pt x="2365" y="1"/>
                    <a:pt x="228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6840200" y="2552750"/>
              <a:ext cx="39525" cy="37100"/>
            </a:xfrm>
            <a:custGeom>
              <a:avLst/>
              <a:gdLst/>
              <a:ahLst/>
              <a:cxnLst/>
              <a:rect l="l" t="t" r="r" b="b"/>
              <a:pathLst>
                <a:path w="1581" h="1484" extrusionOk="0">
                  <a:moveTo>
                    <a:pt x="910" y="1"/>
                  </a:moveTo>
                  <a:cubicBezTo>
                    <a:pt x="906" y="1"/>
                    <a:pt x="901" y="1"/>
                    <a:pt x="896" y="1"/>
                  </a:cubicBezTo>
                  <a:cubicBezTo>
                    <a:pt x="671" y="1"/>
                    <a:pt x="459" y="107"/>
                    <a:pt x="332" y="297"/>
                  </a:cubicBezTo>
                  <a:cubicBezTo>
                    <a:pt x="0" y="763"/>
                    <a:pt x="155" y="1130"/>
                    <a:pt x="409" y="1321"/>
                  </a:cubicBezTo>
                  <a:cubicBezTo>
                    <a:pt x="536" y="1420"/>
                    <a:pt x="692" y="1476"/>
                    <a:pt x="854" y="1483"/>
                  </a:cubicBezTo>
                  <a:cubicBezTo>
                    <a:pt x="1038" y="1476"/>
                    <a:pt x="1214" y="1398"/>
                    <a:pt x="1341" y="1264"/>
                  </a:cubicBezTo>
                  <a:cubicBezTo>
                    <a:pt x="1503" y="1074"/>
                    <a:pt x="1581" y="827"/>
                    <a:pt x="1553" y="587"/>
                  </a:cubicBezTo>
                  <a:cubicBezTo>
                    <a:pt x="1518" y="253"/>
                    <a:pt x="1243" y="1"/>
                    <a:pt x="91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6717025" y="2508300"/>
              <a:ext cx="99375" cy="99900"/>
            </a:xfrm>
            <a:custGeom>
              <a:avLst/>
              <a:gdLst/>
              <a:ahLst/>
              <a:cxnLst/>
              <a:rect l="l" t="t" r="r" b="b"/>
              <a:pathLst>
                <a:path w="3975" h="3996" extrusionOk="0">
                  <a:moveTo>
                    <a:pt x="2231" y="1"/>
                  </a:moveTo>
                  <a:cubicBezTo>
                    <a:pt x="1772" y="29"/>
                    <a:pt x="1342" y="212"/>
                    <a:pt x="1003" y="523"/>
                  </a:cubicBezTo>
                  <a:cubicBezTo>
                    <a:pt x="290" y="1151"/>
                    <a:pt x="1" y="2132"/>
                    <a:pt x="283" y="2901"/>
                  </a:cubicBezTo>
                  <a:cubicBezTo>
                    <a:pt x="530" y="3558"/>
                    <a:pt x="1186" y="3988"/>
                    <a:pt x="1949" y="3995"/>
                  </a:cubicBezTo>
                  <a:cubicBezTo>
                    <a:pt x="2125" y="3995"/>
                    <a:pt x="2309" y="3974"/>
                    <a:pt x="2478" y="3925"/>
                  </a:cubicBezTo>
                  <a:cubicBezTo>
                    <a:pt x="2965" y="3805"/>
                    <a:pt x="3381" y="3487"/>
                    <a:pt x="3628" y="3049"/>
                  </a:cubicBezTo>
                  <a:cubicBezTo>
                    <a:pt x="3918" y="2527"/>
                    <a:pt x="3974" y="1864"/>
                    <a:pt x="3777" y="1222"/>
                  </a:cubicBezTo>
                  <a:cubicBezTo>
                    <a:pt x="3586" y="607"/>
                    <a:pt x="3099" y="135"/>
                    <a:pt x="2534" y="29"/>
                  </a:cubicBezTo>
                  <a:cubicBezTo>
                    <a:pt x="2450" y="15"/>
                    <a:pt x="2358" y="1"/>
                    <a:pt x="2273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6748450" y="2543050"/>
              <a:ext cx="39525" cy="36900"/>
            </a:xfrm>
            <a:custGeom>
              <a:avLst/>
              <a:gdLst/>
              <a:ahLst/>
              <a:cxnLst/>
              <a:rect l="l" t="t" r="r" b="b"/>
              <a:pathLst>
                <a:path w="1581" h="1476" extrusionOk="0">
                  <a:moveTo>
                    <a:pt x="876" y="1"/>
                  </a:moveTo>
                  <a:cubicBezTo>
                    <a:pt x="658" y="1"/>
                    <a:pt x="455" y="112"/>
                    <a:pt x="332" y="290"/>
                  </a:cubicBezTo>
                  <a:cubicBezTo>
                    <a:pt x="0" y="756"/>
                    <a:pt x="155" y="1123"/>
                    <a:pt x="402" y="1314"/>
                  </a:cubicBezTo>
                  <a:cubicBezTo>
                    <a:pt x="529" y="1412"/>
                    <a:pt x="692" y="1469"/>
                    <a:pt x="854" y="1476"/>
                  </a:cubicBezTo>
                  <a:cubicBezTo>
                    <a:pt x="1038" y="1476"/>
                    <a:pt x="1214" y="1398"/>
                    <a:pt x="1341" y="1257"/>
                  </a:cubicBezTo>
                  <a:cubicBezTo>
                    <a:pt x="1503" y="1067"/>
                    <a:pt x="1581" y="827"/>
                    <a:pt x="1553" y="580"/>
                  </a:cubicBezTo>
                  <a:cubicBezTo>
                    <a:pt x="1518" y="246"/>
                    <a:pt x="1243" y="1"/>
                    <a:pt x="911" y="1"/>
                  </a:cubicBezTo>
                  <a:cubicBezTo>
                    <a:pt x="906" y="1"/>
                    <a:pt x="901" y="1"/>
                    <a:pt x="896" y="1"/>
                  </a:cubicBezTo>
                  <a:cubicBezTo>
                    <a:pt x="890" y="1"/>
                    <a:pt x="883" y="1"/>
                    <a:pt x="87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6613275" y="2519075"/>
              <a:ext cx="101300" cy="91950"/>
            </a:xfrm>
            <a:custGeom>
              <a:avLst/>
              <a:gdLst/>
              <a:ahLst/>
              <a:cxnLst/>
              <a:rect l="l" t="t" r="r" b="b"/>
              <a:pathLst>
                <a:path w="4052" h="3678" extrusionOk="0">
                  <a:moveTo>
                    <a:pt x="1709" y="0"/>
                  </a:moveTo>
                  <a:cubicBezTo>
                    <a:pt x="1201" y="0"/>
                    <a:pt x="798" y="268"/>
                    <a:pt x="537" y="769"/>
                  </a:cubicBezTo>
                  <a:cubicBezTo>
                    <a:pt x="1" y="1835"/>
                    <a:pt x="1151" y="3007"/>
                    <a:pt x="2005" y="3487"/>
                  </a:cubicBezTo>
                  <a:cubicBezTo>
                    <a:pt x="2224" y="3614"/>
                    <a:pt x="2478" y="3677"/>
                    <a:pt x="2732" y="3677"/>
                  </a:cubicBezTo>
                  <a:cubicBezTo>
                    <a:pt x="2742" y="3677"/>
                    <a:pt x="2751" y="3677"/>
                    <a:pt x="2761" y="3677"/>
                  </a:cubicBezTo>
                  <a:cubicBezTo>
                    <a:pt x="3075" y="3677"/>
                    <a:pt x="3374" y="3565"/>
                    <a:pt x="3607" y="3367"/>
                  </a:cubicBezTo>
                  <a:cubicBezTo>
                    <a:pt x="3897" y="3084"/>
                    <a:pt x="4052" y="2696"/>
                    <a:pt x="4038" y="2294"/>
                  </a:cubicBezTo>
                  <a:cubicBezTo>
                    <a:pt x="4024" y="1927"/>
                    <a:pt x="3911" y="1567"/>
                    <a:pt x="3713" y="1256"/>
                  </a:cubicBezTo>
                  <a:cubicBezTo>
                    <a:pt x="3367" y="656"/>
                    <a:pt x="2478" y="7"/>
                    <a:pt x="170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6879000" y="2418225"/>
              <a:ext cx="110650" cy="84675"/>
            </a:xfrm>
            <a:custGeom>
              <a:avLst/>
              <a:gdLst/>
              <a:ahLst/>
              <a:cxnLst/>
              <a:rect l="l" t="t" r="r" b="b"/>
              <a:pathLst>
                <a:path w="4426" h="3387" extrusionOk="0">
                  <a:moveTo>
                    <a:pt x="1779" y="1"/>
                  </a:moveTo>
                  <a:cubicBezTo>
                    <a:pt x="1413" y="1"/>
                    <a:pt x="1063" y="79"/>
                    <a:pt x="777" y="258"/>
                  </a:cubicBezTo>
                  <a:cubicBezTo>
                    <a:pt x="636" y="343"/>
                    <a:pt x="509" y="456"/>
                    <a:pt x="403" y="590"/>
                  </a:cubicBezTo>
                  <a:cubicBezTo>
                    <a:pt x="50" y="1028"/>
                    <a:pt x="1" y="1522"/>
                    <a:pt x="248" y="2001"/>
                  </a:cubicBezTo>
                  <a:cubicBezTo>
                    <a:pt x="666" y="2817"/>
                    <a:pt x="1816" y="3386"/>
                    <a:pt x="2612" y="3386"/>
                  </a:cubicBezTo>
                  <a:cubicBezTo>
                    <a:pt x="2636" y="3386"/>
                    <a:pt x="2660" y="3386"/>
                    <a:pt x="2683" y="3385"/>
                  </a:cubicBezTo>
                  <a:cubicBezTo>
                    <a:pt x="2908" y="3371"/>
                    <a:pt x="3134" y="3321"/>
                    <a:pt x="3346" y="3237"/>
                  </a:cubicBezTo>
                  <a:cubicBezTo>
                    <a:pt x="3452" y="3194"/>
                    <a:pt x="3558" y="3145"/>
                    <a:pt x="3650" y="3088"/>
                  </a:cubicBezTo>
                  <a:cubicBezTo>
                    <a:pt x="4009" y="2877"/>
                    <a:pt x="4271" y="2531"/>
                    <a:pt x="4355" y="2121"/>
                  </a:cubicBezTo>
                  <a:cubicBezTo>
                    <a:pt x="4426" y="1754"/>
                    <a:pt x="4320" y="1373"/>
                    <a:pt x="4052" y="1020"/>
                  </a:cubicBezTo>
                  <a:cubicBezTo>
                    <a:pt x="3601" y="436"/>
                    <a:pt x="2643" y="1"/>
                    <a:pt x="177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6919050" y="2441650"/>
              <a:ext cx="43425" cy="37775"/>
            </a:xfrm>
            <a:custGeom>
              <a:avLst/>
              <a:gdLst/>
              <a:ahLst/>
              <a:cxnLst/>
              <a:rect l="l" t="t" r="r" b="b"/>
              <a:pathLst>
                <a:path w="1737" h="1511" extrusionOk="0">
                  <a:moveTo>
                    <a:pt x="824" y="0"/>
                  </a:moveTo>
                  <a:cubicBezTo>
                    <a:pt x="789" y="0"/>
                    <a:pt x="755" y="2"/>
                    <a:pt x="721" y="6"/>
                  </a:cubicBezTo>
                  <a:cubicBezTo>
                    <a:pt x="608" y="20"/>
                    <a:pt x="502" y="55"/>
                    <a:pt x="403" y="112"/>
                  </a:cubicBezTo>
                  <a:cubicBezTo>
                    <a:pt x="100" y="302"/>
                    <a:pt x="1" y="697"/>
                    <a:pt x="177" y="1008"/>
                  </a:cubicBezTo>
                  <a:cubicBezTo>
                    <a:pt x="304" y="1255"/>
                    <a:pt x="537" y="1431"/>
                    <a:pt x="812" y="1488"/>
                  </a:cubicBezTo>
                  <a:cubicBezTo>
                    <a:pt x="872" y="1503"/>
                    <a:pt x="934" y="1510"/>
                    <a:pt x="995" y="1510"/>
                  </a:cubicBezTo>
                  <a:cubicBezTo>
                    <a:pt x="1136" y="1510"/>
                    <a:pt x="1277" y="1472"/>
                    <a:pt x="1405" y="1403"/>
                  </a:cubicBezTo>
                  <a:cubicBezTo>
                    <a:pt x="1589" y="1283"/>
                    <a:pt x="1709" y="1086"/>
                    <a:pt x="1723" y="867"/>
                  </a:cubicBezTo>
                  <a:cubicBezTo>
                    <a:pt x="1737" y="613"/>
                    <a:pt x="1624" y="373"/>
                    <a:pt x="1426" y="218"/>
                  </a:cubicBezTo>
                  <a:cubicBezTo>
                    <a:pt x="1256" y="77"/>
                    <a:pt x="1042" y="0"/>
                    <a:pt x="82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6766975" y="2608975"/>
              <a:ext cx="104650" cy="78875"/>
            </a:xfrm>
            <a:custGeom>
              <a:avLst/>
              <a:gdLst/>
              <a:ahLst/>
              <a:cxnLst/>
              <a:rect l="l" t="t" r="r" b="b"/>
              <a:pathLst>
                <a:path w="4186" h="3155" extrusionOk="0">
                  <a:moveTo>
                    <a:pt x="1577" y="0"/>
                  </a:moveTo>
                  <a:cubicBezTo>
                    <a:pt x="1084" y="0"/>
                    <a:pt x="598" y="141"/>
                    <a:pt x="289" y="533"/>
                  </a:cubicBezTo>
                  <a:cubicBezTo>
                    <a:pt x="71" y="794"/>
                    <a:pt x="0" y="1154"/>
                    <a:pt x="106" y="1478"/>
                  </a:cubicBezTo>
                  <a:cubicBezTo>
                    <a:pt x="311" y="2170"/>
                    <a:pt x="1136" y="2784"/>
                    <a:pt x="1849" y="3024"/>
                  </a:cubicBezTo>
                  <a:cubicBezTo>
                    <a:pt x="2012" y="3081"/>
                    <a:pt x="2188" y="3123"/>
                    <a:pt x="2364" y="3144"/>
                  </a:cubicBezTo>
                  <a:cubicBezTo>
                    <a:pt x="2437" y="3151"/>
                    <a:pt x="2508" y="3155"/>
                    <a:pt x="2578" y="3155"/>
                  </a:cubicBezTo>
                  <a:cubicBezTo>
                    <a:pt x="3121" y="3155"/>
                    <a:pt x="3557" y="2936"/>
                    <a:pt x="3832" y="2523"/>
                  </a:cubicBezTo>
                  <a:cubicBezTo>
                    <a:pt x="4185" y="1994"/>
                    <a:pt x="4065" y="1274"/>
                    <a:pt x="3536" y="737"/>
                  </a:cubicBezTo>
                  <a:cubicBezTo>
                    <a:pt x="3254" y="476"/>
                    <a:pt x="2922" y="279"/>
                    <a:pt x="2555" y="166"/>
                  </a:cubicBezTo>
                  <a:cubicBezTo>
                    <a:pt x="2263" y="68"/>
                    <a:pt x="1918" y="0"/>
                    <a:pt x="157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6796600" y="2629975"/>
              <a:ext cx="37250" cy="33350"/>
            </a:xfrm>
            <a:custGeom>
              <a:avLst/>
              <a:gdLst/>
              <a:ahLst/>
              <a:cxnLst/>
              <a:rect l="l" t="t" r="r" b="b"/>
              <a:pathLst>
                <a:path w="1490" h="1334" extrusionOk="0">
                  <a:moveTo>
                    <a:pt x="764" y="0"/>
                  </a:moveTo>
                  <a:cubicBezTo>
                    <a:pt x="557" y="0"/>
                    <a:pt x="356" y="91"/>
                    <a:pt x="220" y="257"/>
                  </a:cubicBezTo>
                  <a:cubicBezTo>
                    <a:pt x="64" y="427"/>
                    <a:pt x="1" y="653"/>
                    <a:pt x="50" y="878"/>
                  </a:cubicBezTo>
                  <a:cubicBezTo>
                    <a:pt x="121" y="1111"/>
                    <a:pt x="311" y="1281"/>
                    <a:pt x="551" y="1323"/>
                  </a:cubicBezTo>
                  <a:lnTo>
                    <a:pt x="565" y="1323"/>
                  </a:lnTo>
                  <a:cubicBezTo>
                    <a:pt x="610" y="1330"/>
                    <a:pt x="654" y="1334"/>
                    <a:pt x="698" y="1334"/>
                  </a:cubicBezTo>
                  <a:cubicBezTo>
                    <a:pt x="829" y="1334"/>
                    <a:pt x="959" y="1302"/>
                    <a:pt x="1081" y="1238"/>
                  </a:cubicBezTo>
                  <a:cubicBezTo>
                    <a:pt x="1229" y="1161"/>
                    <a:pt x="1349" y="1034"/>
                    <a:pt x="1419" y="885"/>
                  </a:cubicBezTo>
                  <a:cubicBezTo>
                    <a:pt x="1490" y="716"/>
                    <a:pt x="1476" y="526"/>
                    <a:pt x="1391" y="363"/>
                  </a:cubicBezTo>
                  <a:cubicBezTo>
                    <a:pt x="1278" y="180"/>
                    <a:pt x="1095" y="46"/>
                    <a:pt x="883" y="10"/>
                  </a:cubicBezTo>
                  <a:cubicBezTo>
                    <a:pt x="843" y="4"/>
                    <a:pt x="803" y="0"/>
                    <a:pt x="76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6878825" y="2579925"/>
              <a:ext cx="93550" cy="102900"/>
            </a:xfrm>
            <a:custGeom>
              <a:avLst/>
              <a:gdLst/>
              <a:ahLst/>
              <a:cxnLst/>
              <a:rect l="l" t="t" r="r" b="b"/>
              <a:pathLst>
                <a:path w="3742" h="4116" extrusionOk="0">
                  <a:moveTo>
                    <a:pt x="2189" y="1"/>
                  </a:moveTo>
                  <a:cubicBezTo>
                    <a:pt x="1617" y="1"/>
                    <a:pt x="1165" y="354"/>
                    <a:pt x="883" y="650"/>
                  </a:cubicBezTo>
                  <a:cubicBezTo>
                    <a:pt x="346" y="1229"/>
                    <a:pt x="1" y="2090"/>
                    <a:pt x="57" y="2739"/>
                  </a:cubicBezTo>
                  <a:cubicBezTo>
                    <a:pt x="107" y="3389"/>
                    <a:pt x="466" y="3847"/>
                    <a:pt x="1066" y="4038"/>
                  </a:cubicBezTo>
                  <a:cubicBezTo>
                    <a:pt x="1229" y="4087"/>
                    <a:pt x="1391" y="4115"/>
                    <a:pt x="1553" y="4115"/>
                  </a:cubicBezTo>
                  <a:cubicBezTo>
                    <a:pt x="2118" y="4115"/>
                    <a:pt x="2697" y="3833"/>
                    <a:pt x="3092" y="3346"/>
                  </a:cubicBezTo>
                  <a:cubicBezTo>
                    <a:pt x="3544" y="2796"/>
                    <a:pt x="3741" y="1878"/>
                    <a:pt x="3565" y="1158"/>
                  </a:cubicBezTo>
                  <a:cubicBezTo>
                    <a:pt x="3438" y="650"/>
                    <a:pt x="3134" y="283"/>
                    <a:pt x="2697" y="107"/>
                  </a:cubicBezTo>
                  <a:cubicBezTo>
                    <a:pt x="2534" y="36"/>
                    <a:pt x="2358" y="1"/>
                    <a:pt x="218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6906525" y="2615925"/>
              <a:ext cx="41500" cy="35850"/>
            </a:xfrm>
            <a:custGeom>
              <a:avLst/>
              <a:gdLst/>
              <a:ahLst/>
              <a:cxnLst/>
              <a:rect l="l" t="t" r="r" b="b"/>
              <a:pathLst>
                <a:path w="1660" h="1434" extrusionOk="0">
                  <a:moveTo>
                    <a:pt x="777" y="1"/>
                  </a:moveTo>
                  <a:cubicBezTo>
                    <a:pt x="699" y="1"/>
                    <a:pt x="622" y="8"/>
                    <a:pt x="551" y="29"/>
                  </a:cubicBezTo>
                  <a:cubicBezTo>
                    <a:pt x="297" y="99"/>
                    <a:pt x="100" y="304"/>
                    <a:pt x="36" y="558"/>
                  </a:cubicBezTo>
                  <a:cubicBezTo>
                    <a:pt x="1" y="742"/>
                    <a:pt x="43" y="932"/>
                    <a:pt x="149" y="1088"/>
                  </a:cubicBezTo>
                  <a:cubicBezTo>
                    <a:pt x="248" y="1243"/>
                    <a:pt x="403" y="1349"/>
                    <a:pt x="579" y="1398"/>
                  </a:cubicBezTo>
                  <a:cubicBezTo>
                    <a:pt x="643" y="1419"/>
                    <a:pt x="714" y="1426"/>
                    <a:pt x="784" y="1433"/>
                  </a:cubicBezTo>
                  <a:cubicBezTo>
                    <a:pt x="1144" y="1433"/>
                    <a:pt x="1462" y="1200"/>
                    <a:pt x="1582" y="862"/>
                  </a:cubicBezTo>
                  <a:cubicBezTo>
                    <a:pt x="1659" y="594"/>
                    <a:pt x="1546" y="332"/>
                    <a:pt x="1278" y="149"/>
                  </a:cubicBezTo>
                  <a:cubicBezTo>
                    <a:pt x="1130" y="57"/>
                    <a:pt x="961" y="1"/>
                    <a:pt x="777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6819900" y="2676975"/>
              <a:ext cx="91600" cy="82250"/>
            </a:xfrm>
            <a:custGeom>
              <a:avLst/>
              <a:gdLst/>
              <a:ahLst/>
              <a:cxnLst/>
              <a:rect l="l" t="t" r="r" b="b"/>
              <a:pathLst>
                <a:path w="3664" h="3290" extrusionOk="0">
                  <a:moveTo>
                    <a:pt x="2455" y="0"/>
                  </a:moveTo>
                  <a:cubicBezTo>
                    <a:pt x="2444" y="0"/>
                    <a:pt x="2432" y="0"/>
                    <a:pt x="2421" y="1"/>
                  </a:cubicBezTo>
                  <a:cubicBezTo>
                    <a:pt x="2417" y="1"/>
                    <a:pt x="2413" y="1"/>
                    <a:pt x="2409" y="1"/>
                  </a:cubicBezTo>
                  <a:cubicBezTo>
                    <a:pt x="1571" y="1"/>
                    <a:pt x="577" y="711"/>
                    <a:pt x="226" y="1553"/>
                  </a:cubicBezTo>
                  <a:cubicBezTo>
                    <a:pt x="0" y="2097"/>
                    <a:pt x="85" y="2591"/>
                    <a:pt x="459" y="2965"/>
                  </a:cubicBezTo>
                  <a:cubicBezTo>
                    <a:pt x="678" y="3177"/>
                    <a:pt x="977" y="3290"/>
                    <a:pt x="1279" y="3290"/>
                  </a:cubicBezTo>
                  <a:cubicBezTo>
                    <a:pt x="1288" y="3290"/>
                    <a:pt x="1297" y="3290"/>
                    <a:pt x="1306" y="3289"/>
                  </a:cubicBezTo>
                  <a:cubicBezTo>
                    <a:pt x="1934" y="3289"/>
                    <a:pt x="2605" y="2951"/>
                    <a:pt x="2958" y="2640"/>
                  </a:cubicBezTo>
                  <a:cubicBezTo>
                    <a:pt x="3388" y="2266"/>
                    <a:pt x="3663" y="1666"/>
                    <a:pt x="3649" y="1158"/>
                  </a:cubicBezTo>
                  <a:cubicBezTo>
                    <a:pt x="3642" y="805"/>
                    <a:pt x="3473" y="473"/>
                    <a:pt x="3190" y="255"/>
                  </a:cubicBezTo>
                  <a:cubicBezTo>
                    <a:pt x="3169" y="241"/>
                    <a:pt x="3141" y="219"/>
                    <a:pt x="3113" y="205"/>
                  </a:cubicBezTo>
                  <a:cubicBezTo>
                    <a:pt x="2917" y="71"/>
                    <a:pt x="2690" y="0"/>
                    <a:pt x="245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6853600" y="2700100"/>
              <a:ext cx="35850" cy="34775"/>
            </a:xfrm>
            <a:custGeom>
              <a:avLst/>
              <a:gdLst/>
              <a:ahLst/>
              <a:cxnLst/>
              <a:rect l="l" t="t" r="r" b="b"/>
              <a:pathLst>
                <a:path w="1434" h="1391" extrusionOk="0">
                  <a:moveTo>
                    <a:pt x="685" y="0"/>
                  </a:moveTo>
                  <a:cubicBezTo>
                    <a:pt x="614" y="0"/>
                    <a:pt x="544" y="7"/>
                    <a:pt x="480" y="28"/>
                  </a:cubicBezTo>
                  <a:cubicBezTo>
                    <a:pt x="191" y="127"/>
                    <a:pt x="7" y="402"/>
                    <a:pt x="15" y="706"/>
                  </a:cubicBezTo>
                  <a:cubicBezTo>
                    <a:pt x="0" y="995"/>
                    <a:pt x="177" y="1256"/>
                    <a:pt x="452" y="1355"/>
                  </a:cubicBezTo>
                  <a:cubicBezTo>
                    <a:pt x="523" y="1376"/>
                    <a:pt x="600" y="1390"/>
                    <a:pt x="678" y="1390"/>
                  </a:cubicBezTo>
                  <a:cubicBezTo>
                    <a:pt x="897" y="1390"/>
                    <a:pt x="1101" y="1292"/>
                    <a:pt x="1250" y="1129"/>
                  </a:cubicBezTo>
                  <a:cubicBezTo>
                    <a:pt x="1377" y="974"/>
                    <a:pt x="1433" y="776"/>
                    <a:pt x="1398" y="579"/>
                  </a:cubicBezTo>
                  <a:cubicBezTo>
                    <a:pt x="1370" y="431"/>
                    <a:pt x="1292" y="297"/>
                    <a:pt x="1179" y="198"/>
                  </a:cubicBezTo>
                  <a:cubicBezTo>
                    <a:pt x="1038" y="71"/>
                    <a:pt x="861" y="0"/>
                    <a:pt x="68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6711925" y="2667825"/>
              <a:ext cx="107475" cy="84525"/>
            </a:xfrm>
            <a:custGeom>
              <a:avLst/>
              <a:gdLst/>
              <a:ahLst/>
              <a:cxnLst/>
              <a:rect l="l" t="t" r="r" b="b"/>
              <a:pathLst>
                <a:path w="4299" h="3381" extrusionOk="0">
                  <a:moveTo>
                    <a:pt x="2158" y="0"/>
                  </a:moveTo>
                  <a:cubicBezTo>
                    <a:pt x="1682" y="0"/>
                    <a:pt x="1188" y="122"/>
                    <a:pt x="805" y="352"/>
                  </a:cubicBezTo>
                  <a:cubicBezTo>
                    <a:pt x="360" y="628"/>
                    <a:pt x="99" y="1016"/>
                    <a:pt x="50" y="1489"/>
                  </a:cubicBezTo>
                  <a:cubicBezTo>
                    <a:pt x="0" y="2025"/>
                    <a:pt x="247" y="2498"/>
                    <a:pt x="755" y="2858"/>
                  </a:cubicBezTo>
                  <a:cubicBezTo>
                    <a:pt x="1242" y="3193"/>
                    <a:pt x="1912" y="3380"/>
                    <a:pt x="2520" y="3380"/>
                  </a:cubicBezTo>
                  <a:cubicBezTo>
                    <a:pt x="2820" y="3380"/>
                    <a:pt x="3105" y="3335"/>
                    <a:pt x="3345" y="3239"/>
                  </a:cubicBezTo>
                  <a:cubicBezTo>
                    <a:pt x="3945" y="3006"/>
                    <a:pt x="4284" y="2526"/>
                    <a:pt x="4291" y="1891"/>
                  </a:cubicBezTo>
                  <a:cubicBezTo>
                    <a:pt x="4298" y="1312"/>
                    <a:pt x="4002" y="769"/>
                    <a:pt x="3465" y="395"/>
                  </a:cubicBezTo>
                  <a:cubicBezTo>
                    <a:pt x="3331" y="303"/>
                    <a:pt x="3190" y="225"/>
                    <a:pt x="3035" y="162"/>
                  </a:cubicBezTo>
                  <a:cubicBezTo>
                    <a:pt x="2775" y="53"/>
                    <a:pt x="2470" y="0"/>
                    <a:pt x="215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6750375" y="2686850"/>
              <a:ext cx="39200" cy="37100"/>
            </a:xfrm>
            <a:custGeom>
              <a:avLst/>
              <a:gdLst/>
              <a:ahLst/>
              <a:cxnLst/>
              <a:rect l="l" t="t" r="r" b="b"/>
              <a:pathLst>
                <a:path w="1568" h="1484" extrusionOk="0">
                  <a:moveTo>
                    <a:pt x="725" y="0"/>
                  </a:moveTo>
                  <a:cubicBezTo>
                    <a:pt x="501" y="0"/>
                    <a:pt x="292" y="99"/>
                    <a:pt x="149" y="276"/>
                  </a:cubicBezTo>
                  <a:cubicBezTo>
                    <a:pt x="29" y="453"/>
                    <a:pt x="1" y="678"/>
                    <a:pt x="85" y="883"/>
                  </a:cubicBezTo>
                  <a:cubicBezTo>
                    <a:pt x="163" y="1130"/>
                    <a:pt x="347" y="1328"/>
                    <a:pt x="579" y="1426"/>
                  </a:cubicBezTo>
                  <a:cubicBezTo>
                    <a:pt x="671" y="1462"/>
                    <a:pt x="763" y="1483"/>
                    <a:pt x="862" y="1483"/>
                  </a:cubicBezTo>
                  <a:cubicBezTo>
                    <a:pt x="870" y="1483"/>
                    <a:pt x="879" y="1483"/>
                    <a:pt x="887" y="1483"/>
                  </a:cubicBezTo>
                  <a:cubicBezTo>
                    <a:pt x="1243" y="1483"/>
                    <a:pt x="1540" y="1199"/>
                    <a:pt x="1553" y="841"/>
                  </a:cubicBezTo>
                  <a:cubicBezTo>
                    <a:pt x="1567" y="657"/>
                    <a:pt x="1518" y="481"/>
                    <a:pt x="1412" y="333"/>
                  </a:cubicBezTo>
                  <a:cubicBezTo>
                    <a:pt x="1257" y="121"/>
                    <a:pt x="1010" y="1"/>
                    <a:pt x="749" y="1"/>
                  </a:cubicBezTo>
                  <a:cubicBezTo>
                    <a:pt x="741" y="1"/>
                    <a:pt x="733" y="0"/>
                    <a:pt x="72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6638525" y="2610700"/>
              <a:ext cx="105700" cy="87550"/>
            </a:xfrm>
            <a:custGeom>
              <a:avLst/>
              <a:gdLst/>
              <a:ahLst/>
              <a:cxnLst/>
              <a:rect l="l" t="t" r="r" b="b"/>
              <a:pathLst>
                <a:path w="4228" h="3502" extrusionOk="0">
                  <a:moveTo>
                    <a:pt x="2351" y="0"/>
                  </a:moveTo>
                  <a:cubicBezTo>
                    <a:pt x="1858" y="0"/>
                    <a:pt x="1361" y="183"/>
                    <a:pt x="988" y="443"/>
                  </a:cubicBezTo>
                  <a:cubicBezTo>
                    <a:pt x="290" y="922"/>
                    <a:pt x="0" y="1635"/>
                    <a:pt x="219" y="2334"/>
                  </a:cubicBezTo>
                  <a:cubicBezTo>
                    <a:pt x="318" y="2630"/>
                    <a:pt x="501" y="2884"/>
                    <a:pt x="748" y="3075"/>
                  </a:cubicBezTo>
                  <a:cubicBezTo>
                    <a:pt x="1100" y="3355"/>
                    <a:pt x="1563" y="3502"/>
                    <a:pt x="2016" y="3502"/>
                  </a:cubicBezTo>
                  <a:cubicBezTo>
                    <a:pt x="2318" y="3502"/>
                    <a:pt x="2616" y="3436"/>
                    <a:pt x="2873" y="3301"/>
                  </a:cubicBezTo>
                  <a:cubicBezTo>
                    <a:pt x="3649" y="2892"/>
                    <a:pt x="4228" y="1847"/>
                    <a:pt x="3847" y="951"/>
                  </a:cubicBezTo>
                  <a:cubicBezTo>
                    <a:pt x="3790" y="824"/>
                    <a:pt x="3720" y="697"/>
                    <a:pt x="3635" y="591"/>
                  </a:cubicBezTo>
                  <a:cubicBezTo>
                    <a:pt x="3564" y="499"/>
                    <a:pt x="3480" y="414"/>
                    <a:pt x="3388" y="344"/>
                  </a:cubicBezTo>
                  <a:cubicBezTo>
                    <a:pt x="3079" y="101"/>
                    <a:pt x="2716" y="0"/>
                    <a:pt x="235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6677675" y="2645400"/>
              <a:ext cx="40275" cy="34775"/>
            </a:xfrm>
            <a:custGeom>
              <a:avLst/>
              <a:gdLst/>
              <a:ahLst/>
              <a:cxnLst/>
              <a:rect l="l" t="t" r="r" b="b"/>
              <a:pathLst>
                <a:path w="1611" h="1391" extrusionOk="0">
                  <a:moveTo>
                    <a:pt x="791" y="0"/>
                  </a:moveTo>
                  <a:cubicBezTo>
                    <a:pt x="608" y="0"/>
                    <a:pt x="431" y="64"/>
                    <a:pt x="290" y="191"/>
                  </a:cubicBezTo>
                  <a:cubicBezTo>
                    <a:pt x="72" y="388"/>
                    <a:pt x="1" y="643"/>
                    <a:pt x="100" y="897"/>
                  </a:cubicBezTo>
                  <a:cubicBezTo>
                    <a:pt x="227" y="1193"/>
                    <a:pt x="523" y="1391"/>
                    <a:pt x="848" y="1391"/>
                  </a:cubicBezTo>
                  <a:cubicBezTo>
                    <a:pt x="961" y="1391"/>
                    <a:pt x="1074" y="1369"/>
                    <a:pt x="1180" y="1320"/>
                  </a:cubicBezTo>
                  <a:cubicBezTo>
                    <a:pt x="1349" y="1242"/>
                    <a:pt x="1483" y="1101"/>
                    <a:pt x="1547" y="932"/>
                  </a:cubicBezTo>
                  <a:cubicBezTo>
                    <a:pt x="1554" y="911"/>
                    <a:pt x="1561" y="890"/>
                    <a:pt x="1561" y="875"/>
                  </a:cubicBezTo>
                  <a:cubicBezTo>
                    <a:pt x="1610" y="650"/>
                    <a:pt x="1540" y="410"/>
                    <a:pt x="1370" y="247"/>
                  </a:cubicBezTo>
                  <a:cubicBezTo>
                    <a:pt x="1222" y="92"/>
                    <a:pt x="1010" y="0"/>
                    <a:pt x="79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6553300" y="2579950"/>
              <a:ext cx="96350" cy="95750"/>
            </a:xfrm>
            <a:custGeom>
              <a:avLst/>
              <a:gdLst/>
              <a:ahLst/>
              <a:cxnLst/>
              <a:rect l="l" t="t" r="r" b="b"/>
              <a:pathLst>
                <a:path w="3854" h="3830" extrusionOk="0">
                  <a:moveTo>
                    <a:pt x="2083" y="0"/>
                  </a:moveTo>
                  <a:cubicBezTo>
                    <a:pt x="1555" y="0"/>
                    <a:pt x="1035" y="200"/>
                    <a:pt x="685" y="543"/>
                  </a:cubicBezTo>
                  <a:cubicBezTo>
                    <a:pt x="283" y="953"/>
                    <a:pt x="50" y="1489"/>
                    <a:pt x="29" y="2061"/>
                  </a:cubicBezTo>
                  <a:cubicBezTo>
                    <a:pt x="0" y="2477"/>
                    <a:pt x="127" y="2894"/>
                    <a:pt x="381" y="3225"/>
                  </a:cubicBezTo>
                  <a:cubicBezTo>
                    <a:pt x="473" y="3345"/>
                    <a:pt x="579" y="3444"/>
                    <a:pt x="692" y="3529"/>
                  </a:cubicBezTo>
                  <a:cubicBezTo>
                    <a:pt x="968" y="3729"/>
                    <a:pt x="1286" y="3830"/>
                    <a:pt x="1621" y="3830"/>
                  </a:cubicBezTo>
                  <a:cubicBezTo>
                    <a:pt x="1913" y="3830"/>
                    <a:pt x="2218" y="3754"/>
                    <a:pt x="2520" y="3599"/>
                  </a:cubicBezTo>
                  <a:cubicBezTo>
                    <a:pt x="3275" y="3211"/>
                    <a:pt x="3811" y="2449"/>
                    <a:pt x="3840" y="1701"/>
                  </a:cubicBezTo>
                  <a:cubicBezTo>
                    <a:pt x="3854" y="1369"/>
                    <a:pt x="3762" y="1037"/>
                    <a:pt x="3579" y="755"/>
                  </a:cubicBezTo>
                  <a:cubicBezTo>
                    <a:pt x="3310" y="339"/>
                    <a:pt x="2866" y="78"/>
                    <a:pt x="2322" y="14"/>
                  </a:cubicBezTo>
                  <a:cubicBezTo>
                    <a:pt x="2243" y="5"/>
                    <a:pt x="2163" y="0"/>
                    <a:pt x="208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6590175" y="2599525"/>
              <a:ext cx="38300" cy="37075"/>
            </a:xfrm>
            <a:custGeom>
              <a:avLst/>
              <a:gdLst/>
              <a:ahLst/>
              <a:cxnLst/>
              <a:rect l="l" t="t" r="r" b="b"/>
              <a:pathLst>
                <a:path w="1532" h="1483" extrusionOk="0">
                  <a:moveTo>
                    <a:pt x="883" y="0"/>
                  </a:moveTo>
                  <a:cubicBezTo>
                    <a:pt x="777" y="0"/>
                    <a:pt x="671" y="21"/>
                    <a:pt x="572" y="64"/>
                  </a:cubicBezTo>
                  <a:cubicBezTo>
                    <a:pt x="198" y="233"/>
                    <a:pt x="0" y="699"/>
                    <a:pt x="149" y="1059"/>
                  </a:cubicBezTo>
                  <a:cubicBezTo>
                    <a:pt x="261" y="1327"/>
                    <a:pt x="473" y="1482"/>
                    <a:pt x="727" y="1482"/>
                  </a:cubicBezTo>
                  <a:cubicBezTo>
                    <a:pt x="946" y="1482"/>
                    <a:pt x="1151" y="1384"/>
                    <a:pt x="1299" y="1221"/>
                  </a:cubicBezTo>
                  <a:cubicBezTo>
                    <a:pt x="1454" y="1059"/>
                    <a:pt x="1532" y="840"/>
                    <a:pt x="1518" y="614"/>
                  </a:cubicBezTo>
                  <a:cubicBezTo>
                    <a:pt x="1504" y="431"/>
                    <a:pt x="1412" y="254"/>
                    <a:pt x="1271" y="134"/>
                  </a:cubicBezTo>
                  <a:cubicBezTo>
                    <a:pt x="1257" y="120"/>
                    <a:pt x="1243" y="113"/>
                    <a:pt x="1228" y="99"/>
                  </a:cubicBezTo>
                  <a:cubicBezTo>
                    <a:pt x="1123" y="36"/>
                    <a:pt x="1003" y="0"/>
                    <a:pt x="88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6476725" y="2520925"/>
              <a:ext cx="100950" cy="88325"/>
            </a:xfrm>
            <a:custGeom>
              <a:avLst/>
              <a:gdLst/>
              <a:ahLst/>
              <a:cxnLst/>
              <a:rect l="l" t="t" r="r" b="b"/>
              <a:pathLst>
                <a:path w="4038" h="3533" extrusionOk="0">
                  <a:moveTo>
                    <a:pt x="2177" y="0"/>
                  </a:moveTo>
                  <a:cubicBezTo>
                    <a:pt x="1593" y="0"/>
                    <a:pt x="978" y="246"/>
                    <a:pt x="586" y="660"/>
                  </a:cubicBezTo>
                  <a:cubicBezTo>
                    <a:pt x="452" y="808"/>
                    <a:pt x="339" y="971"/>
                    <a:pt x="261" y="1154"/>
                  </a:cubicBezTo>
                  <a:cubicBezTo>
                    <a:pt x="198" y="1288"/>
                    <a:pt x="156" y="1429"/>
                    <a:pt x="134" y="1570"/>
                  </a:cubicBezTo>
                  <a:cubicBezTo>
                    <a:pt x="0" y="2467"/>
                    <a:pt x="614" y="3074"/>
                    <a:pt x="1235" y="3342"/>
                  </a:cubicBezTo>
                  <a:cubicBezTo>
                    <a:pt x="1511" y="3461"/>
                    <a:pt x="1830" y="3532"/>
                    <a:pt x="2154" y="3532"/>
                  </a:cubicBezTo>
                  <a:cubicBezTo>
                    <a:pt x="2637" y="3532"/>
                    <a:pt x="3129" y="3375"/>
                    <a:pt x="3501" y="2982"/>
                  </a:cubicBezTo>
                  <a:cubicBezTo>
                    <a:pt x="3607" y="2869"/>
                    <a:pt x="3691" y="2749"/>
                    <a:pt x="3769" y="2615"/>
                  </a:cubicBezTo>
                  <a:cubicBezTo>
                    <a:pt x="4002" y="2177"/>
                    <a:pt x="4037" y="1655"/>
                    <a:pt x="3847" y="1189"/>
                  </a:cubicBezTo>
                  <a:cubicBezTo>
                    <a:pt x="3642" y="639"/>
                    <a:pt x="3190" y="208"/>
                    <a:pt x="2682" y="67"/>
                  </a:cubicBezTo>
                  <a:cubicBezTo>
                    <a:pt x="2521" y="22"/>
                    <a:pt x="2350" y="0"/>
                    <a:pt x="217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6509725" y="2541775"/>
              <a:ext cx="38475" cy="38225"/>
            </a:xfrm>
            <a:custGeom>
              <a:avLst/>
              <a:gdLst/>
              <a:ahLst/>
              <a:cxnLst/>
              <a:rect l="l" t="t" r="r" b="b"/>
              <a:pathLst>
                <a:path w="1539" h="1529" extrusionOk="0">
                  <a:moveTo>
                    <a:pt x="812" y="1"/>
                  </a:moveTo>
                  <a:cubicBezTo>
                    <a:pt x="617" y="1"/>
                    <a:pt x="427" y="79"/>
                    <a:pt x="296" y="228"/>
                  </a:cubicBezTo>
                  <a:lnTo>
                    <a:pt x="261" y="271"/>
                  </a:lnTo>
                  <a:cubicBezTo>
                    <a:pt x="0" y="588"/>
                    <a:pt x="35" y="1089"/>
                    <a:pt x="339" y="1350"/>
                  </a:cubicBezTo>
                  <a:cubicBezTo>
                    <a:pt x="490" y="1478"/>
                    <a:pt x="640" y="1528"/>
                    <a:pt x="776" y="1528"/>
                  </a:cubicBezTo>
                  <a:cubicBezTo>
                    <a:pt x="964" y="1528"/>
                    <a:pt x="1128" y="1434"/>
                    <a:pt x="1242" y="1315"/>
                  </a:cubicBezTo>
                  <a:cubicBezTo>
                    <a:pt x="1496" y="1047"/>
                    <a:pt x="1539" y="645"/>
                    <a:pt x="1355" y="334"/>
                  </a:cubicBezTo>
                  <a:cubicBezTo>
                    <a:pt x="1256" y="172"/>
                    <a:pt x="1101" y="52"/>
                    <a:pt x="918" y="10"/>
                  </a:cubicBezTo>
                  <a:lnTo>
                    <a:pt x="861" y="2"/>
                  </a:lnTo>
                  <a:cubicBezTo>
                    <a:pt x="845" y="1"/>
                    <a:pt x="828" y="1"/>
                    <a:pt x="812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5665450" y="2425400"/>
              <a:ext cx="105700" cy="94025"/>
            </a:xfrm>
            <a:custGeom>
              <a:avLst/>
              <a:gdLst/>
              <a:ahLst/>
              <a:cxnLst/>
              <a:rect l="l" t="t" r="r" b="b"/>
              <a:pathLst>
                <a:path w="4228" h="3761" extrusionOk="0">
                  <a:moveTo>
                    <a:pt x="2395" y="0"/>
                  </a:moveTo>
                  <a:cubicBezTo>
                    <a:pt x="2342" y="0"/>
                    <a:pt x="2290" y="2"/>
                    <a:pt x="2237" y="7"/>
                  </a:cubicBezTo>
                  <a:cubicBezTo>
                    <a:pt x="1292" y="70"/>
                    <a:pt x="459" y="663"/>
                    <a:pt x="212" y="1453"/>
                  </a:cubicBezTo>
                  <a:cubicBezTo>
                    <a:pt x="0" y="2124"/>
                    <a:pt x="254" y="2865"/>
                    <a:pt x="861" y="3331"/>
                  </a:cubicBezTo>
                  <a:cubicBezTo>
                    <a:pt x="1002" y="3444"/>
                    <a:pt x="1158" y="3535"/>
                    <a:pt x="1320" y="3606"/>
                  </a:cubicBezTo>
                  <a:cubicBezTo>
                    <a:pt x="1551" y="3709"/>
                    <a:pt x="1799" y="3760"/>
                    <a:pt x="2046" y="3760"/>
                  </a:cubicBezTo>
                  <a:cubicBezTo>
                    <a:pt x="2289" y="3760"/>
                    <a:pt x="2532" y="3711"/>
                    <a:pt x="2760" y="3613"/>
                  </a:cubicBezTo>
                  <a:cubicBezTo>
                    <a:pt x="3310" y="3380"/>
                    <a:pt x="3762" y="2886"/>
                    <a:pt x="3995" y="2265"/>
                  </a:cubicBezTo>
                  <a:cubicBezTo>
                    <a:pt x="4228" y="1651"/>
                    <a:pt x="4129" y="980"/>
                    <a:pt x="3748" y="550"/>
                  </a:cubicBezTo>
                  <a:cubicBezTo>
                    <a:pt x="3691" y="486"/>
                    <a:pt x="3628" y="430"/>
                    <a:pt x="3557" y="374"/>
                  </a:cubicBezTo>
                  <a:lnTo>
                    <a:pt x="3522" y="345"/>
                  </a:lnTo>
                  <a:cubicBezTo>
                    <a:pt x="3191" y="120"/>
                    <a:pt x="2799" y="0"/>
                    <a:pt x="239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5698975" y="2456500"/>
              <a:ext cx="40425" cy="35700"/>
            </a:xfrm>
            <a:custGeom>
              <a:avLst/>
              <a:gdLst/>
              <a:ahLst/>
              <a:cxnLst/>
              <a:rect l="l" t="t" r="r" b="b"/>
              <a:pathLst>
                <a:path w="1617" h="1428" extrusionOk="0">
                  <a:moveTo>
                    <a:pt x="854" y="1"/>
                  </a:moveTo>
                  <a:cubicBezTo>
                    <a:pt x="786" y="1"/>
                    <a:pt x="717" y="11"/>
                    <a:pt x="649" y="33"/>
                  </a:cubicBezTo>
                  <a:cubicBezTo>
                    <a:pt x="106" y="202"/>
                    <a:pt x="0" y="583"/>
                    <a:pt x="85" y="887"/>
                  </a:cubicBezTo>
                  <a:cubicBezTo>
                    <a:pt x="127" y="1042"/>
                    <a:pt x="212" y="1183"/>
                    <a:pt x="339" y="1289"/>
                  </a:cubicBezTo>
                  <a:cubicBezTo>
                    <a:pt x="455" y="1378"/>
                    <a:pt x="598" y="1427"/>
                    <a:pt x="743" y="1427"/>
                  </a:cubicBezTo>
                  <a:cubicBezTo>
                    <a:pt x="782" y="1427"/>
                    <a:pt x="822" y="1424"/>
                    <a:pt x="861" y="1416"/>
                  </a:cubicBezTo>
                  <a:cubicBezTo>
                    <a:pt x="1101" y="1367"/>
                    <a:pt x="1313" y="1219"/>
                    <a:pt x="1440" y="1007"/>
                  </a:cubicBezTo>
                  <a:cubicBezTo>
                    <a:pt x="1616" y="725"/>
                    <a:pt x="1546" y="350"/>
                    <a:pt x="1278" y="146"/>
                  </a:cubicBezTo>
                  <a:cubicBezTo>
                    <a:pt x="1156" y="53"/>
                    <a:pt x="1006" y="1"/>
                    <a:pt x="854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5401850" y="2429925"/>
              <a:ext cx="105525" cy="94025"/>
            </a:xfrm>
            <a:custGeom>
              <a:avLst/>
              <a:gdLst/>
              <a:ahLst/>
              <a:cxnLst/>
              <a:rect l="l" t="t" r="r" b="b"/>
              <a:pathLst>
                <a:path w="4221" h="3761" extrusionOk="0">
                  <a:moveTo>
                    <a:pt x="2415" y="1"/>
                  </a:moveTo>
                  <a:cubicBezTo>
                    <a:pt x="2356" y="1"/>
                    <a:pt x="2297" y="3"/>
                    <a:pt x="2237" y="9"/>
                  </a:cubicBezTo>
                  <a:cubicBezTo>
                    <a:pt x="1285" y="73"/>
                    <a:pt x="452" y="665"/>
                    <a:pt x="205" y="1449"/>
                  </a:cubicBezTo>
                  <a:cubicBezTo>
                    <a:pt x="0" y="2119"/>
                    <a:pt x="254" y="2860"/>
                    <a:pt x="854" y="3333"/>
                  </a:cubicBezTo>
                  <a:cubicBezTo>
                    <a:pt x="995" y="3446"/>
                    <a:pt x="1150" y="3538"/>
                    <a:pt x="1313" y="3608"/>
                  </a:cubicBezTo>
                  <a:cubicBezTo>
                    <a:pt x="1546" y="3709"/>
                    <a:pt x="1796" y="3760"/>
                    <a:pt x="2047" y="3760"/>
                  </a:cubicBezTo>
                  <a:cubicBezTo>
                    <a:pt x="2289" y="3760"/>
                    <a:pt x="2531" y="3712"/>
                    <a:pt x="2760" y="3615"/>
                  </a:cubicBezTo>
                  <a:cubicBezTo>
                    <a:pt x="3310" y="3383"/>
                    <a:pt x="3755" y="2889"/>
                    <a:pt x="3995" y="2260"/>
                  </a:cubicBezTo>
                  <a:cubicBezTo>
                    <a:pt x="4221" y="1653"/>
                    <a:pt x="4122" y="983"/>
                    <a:pt x="3741" y="552"/>
                  </a:cubicBezTo>
                  <a:cubicBezTo>
                    <a:pt x="3684" y="489"/>
                    <a:pt x="3621" y="425"/>
                    <a:pt x="3557" y="376"/>
                  </a:cubicBezTo>
                  <a:lnTo>
                    <a:pt x="3522" y="348"/>
                  </a:lnTo>
                  <a:cubicBezTo>
                    <a:pt x="3191" y="121"/>
                    <a:pt x="2807" y="1"/>
                    <a:pt x="2415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5435375" y="2461175"/>
              <a:ext cx="40425" cy="35625"/>
            </a:xfrm>
            <a:custGeom>
              <a:avLst/>
              <a:gdLst/>
              <a:ahLst/>
              <a:cxnLst/>
              <a:rect l="l" t="t" r="r" b="b"/>
              <a:pathLst>
                <a:path w="1617" h="1425" extrusionOk="0">
                  <a:moveTo>
                    <a:pt x="846" y="1"/>
                  </a:moveTo>
                  <a:cubicBezTo>
                    <a:pt x="780" y="1"/>
                    <a:pt x="714" y="10"/>
                    <a:pt x="649" y="29"/>
                  </a:cubicBezTo>
                  <a:cubicBezTo>
                    <a:pt x="99" y="199"/>
                    <a:pt x="0" y="580"/>
                    <a:pt x="78" y="883"/>
                  </a:cubicBezTo>
                  <a:cubicBezTo>
                    <a:pt x="120" y="1046"/>
                    <a:pt x="212" y="1187"/>
                    <a:pt x="332" y="1293"/>
                  </a:cubicBezTo>
                  <a:cubicBezTo>
                    <a:pt x="446" y="1380"/>
                    <a:pt x="585" y="1425"/>
                    <a:pt x="727" y="1425"/>
                  </a:cubicBezTo>
                  <a:cubicBezTo>
                    <a:pt x="769" y="1425"/>
                    <a:pt x="812" y="1421"/>
                    <a:pt x="854" y="1413"/>
                  </a:cubicBezTo>
                  <a:cubicBezTo>
                    <a:pt x="1094" y="1363"/>
                    <a:pt x="1306" y="1215"/>
                    <a:pt x="1433" y="1010"/>
                  </a:cubicBezTo>
                  <a:cubicBezTo>
                    <a:pt x="1616" y="721"/>
                    <a:pt x="1546" y="347"/>
                    <a:pt x="1270" y="149"/>
                  </a:cubicBezTo>
                  <a:cubicBezTo>
                    <a:pt x="1147" y="51"/>
                    <a:pt x="997" y="1"/>
                    <a:pt x="84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5573525" y="2421800"/>
              <a:ext cx="91950" cy="96625"/>
            </a:xfrm>
            <a:custGeom>
              <a:avLst/>
              <a:gdLst/>
              <a:ahLst/>
              <a:cxnLst/>
              <a:rect l="l" t="t" r="r" b="b"/>
              <a:pathLst>
                <a:path w="3678" h="3865" extrusionOk="0">
                  <a:moveTo>
                    <a:pt x="1720" y="0"/>
                  </a:moveTo>
                  <a:cubicBezTo>
                    <a:pt x="1532" y="0"/>
                    <a:pt x="1348" y="36"/>
                    <a:pt x="1179" y="108"/>
                  </a:cubicBezTo>
                  <a:cubicBezTo>
                    <a:pt x="1094" y="143"/>
                    <a:pt x="1009" y="186"/>
                    <a:pt x="925" y="242"/>
                  </a:cubicBezTo>
                  <a:cubicBezTo>
                    <a:pt x="579" y="503"/>
                    <a:pt x="332" y="877"/>
                    <a:pt x="226" y="1301"/>
                  </a:cubicBezTo>
                  <a:cubicBezTo>
                    <a:pt x="0" y="2148"/>
                    <a:pt x="261" y="3065"/>
                    <a:pt x="861" y="3538"/>
                  </a:cubicBezTo>
                  <a:lnTo>
                    <a:pt x="911" y="3573"/>
                  </a:lnTo>
                  <a:cubicBezTo>
                    <a:pt x="1182" y="3769"/>
                    <a:pt x="1500" y="3864"/>
                    <a:pt x="1824" y="3864"/>
                  </a:cubicBezTo>
                  <a:cubicBezTo>
                    <a:pt x="2316" y="3864"/>
                    <a:pt x="2820" y="3645"/>
                    <a:pt x="3190" y="3228"/>
                  </a:cubicBezTo>
                  <a:cubicBezTo>
                    <a:pt x="3515" y="2875"/>
                    <a:pt x="3677" y="2409"/>
                    <a:pt x="3642" y="1929"/>
                  </a:cubicBezTo>
                  <a:cubicBezTo>
                    <a:pt x="3578" y="1329"/>
                    <a:pt x="3275" y="779"/>
                    <a:pt x="2802" y="405"/>
                  </a:cubicBezTo>
                  <a:lnTo>
                    <a:pt x="2767" y="376"/>
                  </a:lnTo>
                  <a:cubicBezTo>
                    <a:pt x="2456" y="130"/>
                    <a:pt x="2081" y="0"/>
                    <a:pt x="172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5605625" y="2453675"/>
              <a:ext cx="34975" cy="35450"/>
            </a:xfrm>
            <a:custGeom>
              <a:avLst/>
              <a:gdLst/>
              <a:ahLst/>
              <a:cxnLst/>
              <a:rect l="l" t="t" r="r" b="b"/>
              <a:pathLst>
                <a:path w="1399" h="1418" extrusionOk="0">
                  <a:moveTo>
                    <a:pt x="669" y="0"/>
                  </a:moveTo>
                  <a:cubicBezTo>
                    <a:pt x="576" y="0"/>
                    <a:pt x="483" y="21"/>
                    <a:pt x="396" y="61"/>
                  </a:cubicBezTo>
                  <a:cubicBezTo>
                    <a:pt x="170" y="167"/>
                    <a:pt x="22" y="393"/>
                    <a:pt x="15" y="640"/>
                  </a:cubicBezTo>
                  <a:cubicBezTo>
                    <a:pt x="1" y="1007"/>
                    <a:pt x="142" y="1197"/>
                    <a:pt x="262" y="1289"/>
                  </a:cubicBezTo>
                  <a:cubicBezTo>
                    <a:pt x="368" y="1367"/>
                    <a:pt x="488" y="1409"/>
                    <a:pt x="615" y="1416"/>
                  </a:cubicBezTo>
                  <a:cubicBezTo>
                    <a:pt x="630" y="1417"/>
                    <a:pt x="646" y="1417"/>
                    <a:pt x="661" y="1417"/>
                  </a:cubicBezTo>
                  <a:cubicBezTo>
                    <a:pt x="935" y="1417"/>
                    <a:pt x="1151" y="1298"/>
                    <a:pt x="1271" y="1078"/>
                  </a:cubicBezTo>
                  <a:cubicBezTo>
                    <a:pt x="1398" y="795"/>
                    <a:pt x="1349" y="463"/>
                    <a:pt x="1144" y="224"/>
                  </a:cubicBezTo>
                  <a:cubicBezTo>
                    <a:pt x="1116" y="188"/>
                    <a:pt x="1080" y="153"/>
                    <a:pt x="1038" y="125"/>
                  </a:cubicBezTo>
                  <a:cubicBezTo>
                    <a:pt x="930" y="42"/>
                    <a:pt x="800" y="0"/>
                    <a:pt x="66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5500650" y="2430125"/>
              <a:ext cx="79250" cy="96325"/>
            </a:xfrm>
            <a:custGeom>
              <a:avLst/>
              <a:gdLst/>
              <a:ahLst/>
              <a:cxnLst/>
              <a:rect l="l" t="t" r="r" b="b"/>
              <a:pathLst>
                <a:path w="3170" h="3853" extrusionOk="0">
                  <a:moveTo>
                    <a:pt x="1506" y="1"/>
                  </a:moveTo>
                  <a:cubicBezTo>
                    <a:pt x="1199" y="1"/>
                    <a:pt x="925" y="125"/>
                    <a:pt x="699" y="375"/>
                  </a:cubicBezTo>
                  <a:cubicBezTo>
                    <a:pt x="127" y="989"/>
                    <a:pt x="0" y="2175"/>
                    <a:pt x="276" y="2824"/>
                  </a:cubicBezTo>
                  <a:cubicBezTo>
                    <a:pt x="353" y="3015"/>
                    <a:pt x="459" y="3191"/>
                    <a:pt x="600" y="3339"/>
                  </a:cubicBezTo>
                  <a:cubicBezTo>
                    <a:pt x="664" y="3417"/>
                    <a:pt x="734" y="3480"/>
                    <a:pt x="819" y="3544"/>
                  </a:cubicBezTo>
                  <a:cubicBezTo>
                    <a:pt x="1056" y="3745"/>
                    <a:pt x="1352" y="3852"/>
                    <a:pt x="1659" y="3852"/>
                  </a:cubicBezTo>
                  <a:cubicBezTo>
                    <a:pt x="1717" y="3852"/>
                    <a:pt x="1776" y="3848"/>
                    <a:pt x="1835" y="3840"/>
                  </a:cubicBezTo>
                  <a:cubicBezTo>
                    <a:pt x="2160" y="3784"/>
                    <a:pt x="2449" y="3572"/>
                    <a:pt x="2661" y="3240"/>
                  </a:cubicBezTo>
                  <a:cubicBezTo>
                    <a:pt x="3169" y="2450"/>
                    <a:pt x="3106" y="897"/>
                    <a:pt x="2315" y="283"/>
                  </a:cubicBezTo>
                  <a:cubicBezTo>
                    <a:pt x="2195" y="185"/>
                    <a:pt x="2068" y="114"/>
                    <a:pt x="1927" y="72"/>
                  </a:cubicBezTo>
                  <a:cubicBezTo>
                    <a:pt x="1781" y="24"/>
                    <a:pt x="1640" y="1"/>
                    <a:pt x="150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5524825" y="2458600"/>
              <a:ext cx="33900" cy="37025"/>
            </a:xfrm>
            <a:custGeom>
              <a:avLst/>
              <a:gdLst/>
              <a:ahLst/>
              <a:cxnLst/>
              <a:rect l="l" t="t" r="r" b="b"/>
              <a:pathLst>
                <a:path w="1356" h="1481" extrusionOk="0">
                  <a:moveTo>
                    <a:pt x="696" y="0"/>
                  </a:moveTo>
                  <a:cubicBezTo>
                    <a:pt x="527" y="0"/>
                    <a:pt x="360" y="73"/>
                    <a:pt x="247" y="210"/>
                  </a:cubicBezTo>
                  <a:cubicBezTo>
                    <a:pt x="78" y="394"/>
                    <a:pt x="0" y="641"/>
                    <a:pt x="29" y="888"/>
                  </a:cubicBezTo>
                  <a:cubicBezTo>
                    <a:pt x="50" y="1071"/>
                    <a:pt x="141" y="1240"/>
                    <a:pt x="283" y="1353"/>
                  </a:cubicBezTo>
                  <a:cubicBezTo>
                    <a:pt x="393" y="1438"/>
                    <a:pt x="524" y="1481"/>
                    <a:pt x="659" y="1481"/>
                  </a:cubicBezTo>
                  <a:cubicBezTo>
                    <a:pt x="714" y="1481"/>
                    <a:pt x="770" y="1474"/>
                    <a:pt x="826" y="1459"/>
                  </a:cubicBezTo>
                  <a:cubicBezTo>
                    <a:pt x="1038" y="1389"/>
                    <a:pt x="1207" y="1219"/>
                    <a:pt x="1278" y="1008"/>
                  </a:cubicBezTo>
                  <a:cubicBezTo>
                    <a:pt x="1355" y="796"/>
                    <a:pt x="1341" y="563"/>
                    <a:pt x="1242" y="358"/>
                  </a:cubicBezTo>
                  <a:cubicBezTo>
                    <a:pt x="1200" y="266"/>
                    <a:pt x="1137" y="182"/>
                    <a:pt x="1059" y="125"/>
                  </a:cubicBezTo>
                  <a:cubicBezTo>
                    <a:pt x="950" y="41"/>
                    <a:pt x="822" y="0"/>
                    <a:pt x="69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5324900" y="2466950"/>
              <a:ext cx="96375" cy="88325"/>
            </a:xfrm>
            <a:custGeom>
              <a:avLst/>
              <a:gdLst/>
              <a:ahLst/>
              <a:cxnLst/>
              <a:rect l="l" t="t" r="r" b="b"/>
              <a:pathLst>
                <a:path w="3855" h="3533" extrusionOk="0">
                  <a:moveTo>
                    <a:pt x="1249" y="0"/>
                  </a:moveTo>
                  <a:cubicBezTo>
                    <a:pt x="997" y="0"/>
                    <a:pt x="749" y="59"/>
                    <a:pt x="523" y="201"/>
                  </a:cubicBezTo>
                  <a:cubicBezTo>
                    <a:pt x="234" y="377"/>
                    <a:pt x="50" y="688"/>
                    <a:pt x="43" y="1033"/>
                  </a:cubicBezTo>
                  <a:cubicBezTo>
                    <a:pt x="1" y="1753"/>
                    <a:pt x="580" y="2600"/>
                    <a:pt x="1173" y="3066"/>
                  </a:cubicBezTo>
                  <a:cubicBezTo>
                    <a:pt x="1314" y="3179"/>
                    <a:pt x="1469" y="3271"/>
                    <a:pt x="1624" y="3348"/>
                  </a:cubicBezTo>
                  <a:cubicBezTo>
                    <a:pt x="1886" y="3472"/>
                    <a:pt x="2145" y="3533"/>
                    <a:pt x="2389" y="3533"/>
                  </a:cubicBezTo>
                  <a:cubicBezTo>
                    <a:pt x="2690" y="3533"/>
                    <a:pt x="2971" y="3440"/>
                    <a:pt x="3212" y="3257"/>
                  </a:cubicBezTo>
                  <a:cubicBezTo>
                    <a:pt x="3727" y="2868"/>
                    <a:pt x="3854" y="2156"/>
                    <a:pt x="3530" y="1471"/>
                  </a:cubicBezTo>
                  <a:cubicBezTo>
                    <a:pt x="3346" y="1132"/>
                    <a:pt x="3099" y="836"/>
                    <a:pt x="2789" y="603"/>
                  </a:cubicBezTo>
                  <a:cubicBezTo>
                    <a:pt x="2377" y="283"/>
                    <a:pt x="1802" y="0"/>
                    <a:pt x="124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5350850" y="2490025"/>
              <a:ext cx="36900" cy="33300"/>
            </a:xfrm>
            <a:custGeom>
              <a:avLst/>
              <a:gdLst/>
              <a:ahLst/>
              <a:cxnLst/>
              <a:rect l="l" t="t" r="r" b="b"/>
              <a:pathLst>
                <a:path w="1476" h="1332" extrusionOk="0">
                  <a:moveTo>
                    <a:pt x="767" y="0"/>
                  </a:moveTo>
                  <a:cubicBezTo>
                    <a:pt x="673" y="0"/>
                    <a:pt x="577" y="20"/>
                    <a:pt x="487" y="61"/>
                  </a:cubicBezTo>
                  <a:cubicBezTo>
                    <a:pt x="269" y="132"/>
                    <a:pt x="106" y="308"/>
                    <a:pt x="43" y="527"/>
                  </a:cubicBezTo>
                  <a:cubicBezTo>
                    <a:pt x="0" y="767"/>
                    <a:pt x="92" y="1007"/>
                    <a:pt x="283" y="1155"/>
                  </a:cubicBezTo>
                  <a:lnTo>
                    <a:pt x="290" y="1169"/>
                  </a:lnTo>
                  <a:cubicBezTo>
                    <a:pt x="431" y="1275"/>
                    <a:pt x="607" y="1331"/>
                    <a:pt x="784" y="1331"/>
                  </a:cubicBezTo>
                  <a:cubicBezTo>
                    <a:pt x="953" y="1331"/>
                    <a:pt x="1123" y="1275"/>
                    <a:pt x="1250" y="1176"/>
                  </a:cubicBezTo>
                  <a:cubicBezTo>
                    <a:pt x="1391" y="1056"/>
                    <a:pt x="1475" y="887"/>
                    <a:pt x="1468" y="703"/>
                  </a:cubicBezTo>
                  <a:cubicBezTo>
                    <a:pt x="1468" y="485"/>
                    <a:pt x="1363" y="280"/>
                    <a:pt x="1193" y="146"/>
                  </a:cubicBezTo>
                  <a:cubicBezTo>
                    <a:pt x="1068" y="50"/>
                    <a:pt x="918" y="0"/>
                    <a:pt x="76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5412950" y="2525700"/>
              <a:ext cx="107475" cy="89375"/>
            </a:xfrm>
            <a:custGeom>
              <a:avLst/>
              <a:gdLst/>
              <a:ahLst/>
              <a:cxnLst/>
              <a:rect l="l" t="t" r="r" b="b"/>
              <a:pathLst>
                <a:path w="4299" h="3575" extrusionOk="0">
                  <a:moveTo>
                    <a:pt x="2716" y="0"/>
                  </a:moveTo>
                  <a:cubicBezTo>
                    <a:pt x="2562" y="0"/>
                    <a:pt x="2416" y="16"/>
                    <a:pt x="2287" y="39"/>
                  </a:cubicBezTo>
                  <a:cubicBezTo>
                    <a:pt x="1504" y="166"/>
                    <a:pt x="714" y="638"/>
                    <a:pt x="354" y="1182"/>
                  </a:cubicBezTo>
                  <a:cubicBezTo>
                    <a:pt x="1" y="1725"/>
                    <a:pt x="1" y="2304"/>
                    <a:pt x="354" y="2826"/>
                  </a:cubicBezTo>
                  <a:cubicBezTo>
                    <a:pt x="445" y="2967"/>
                    <a:pt x="565" y="3087"/>
                    <a:pt x="692" y="3186"/>
                  </a:cubicBezTo>
                  <a:cubicBezTo>
                    <a:pt x="1017" y="3439"/>
                    <a:pt x="1439" y="3575"/>
                    <a:pt x="1883" y="3575"/>
                  </a:cubicBezTo>
                  <a:cubicBezTo>
                    <a:pt x="2047" y="3575"/>
                    <a:pt x="2213" y="3556"/>
                    <a:pt x="2379" y="3518"/>
                  </a:cubicBezTo>
                  <a:cubicBezTo>
                    <a:pt x="3078" y="3363"/>
                    <a:pt x="3791" y="2756"/>
                    <a:pt x="4087" y="2078"/>
                  </a:cubicBezTo>
                  <a:cubicBezTo>
                    <a:pt x="4299" y="1591"/>
                    <a:pt x="4285" y="1125"/>
                    <a:pt x="4052" y="709"/>
                  </a:cubicBezTo>
                  <a:cubicBezTo>
                    <a:pt x="3967" y="561"/>
                    <a:pt x="3854" y="427"/>
                    <a:pt x="3713" y="314"/>
                  </a:cubicBezTo>
                  <a:cubicBezTo>
                    <a:pt x="3410" y="73"/>
                    <a:pt x="3045" y="0"/>
                    <a:pt x="271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5453000" y="2550025"/>
              <a:ext cx="39725" cy="37125"/>
            </a:xfrm>
            <a:custGeom>
              <a:avLst/>
              <a:gdLst/>
              <a:ahLst/>
              <a:cxnLst/>
              <a:rect l="l" t="t" r="r" b="b"/>
              <a:pathLst>
                <a:path w="1589" h="1485" extrusionOk="0">
                  <a:moveTo>
                    <a:pt x="709" y="1"/>
                  </a:moveTo>
                  <a:cubicBezTo>
                    <a:pt x="545" y="1"/>
                    <a:pt x="383" y="56"/>
                    <a:pt x="248" y="159"/>
                  </a:cubicBezTo>
                  <a:cubicBezTo>
                    <a:pt x="107" y="286"/>
                    <a:pt x="22" y="463"/>
                    <a:pt x="15" y="653"/>
                  </a:cubicBezTo>
                  <a:cubicBezTo>
                    <a:pt x="1" y="830"/>
                    <a:pt x="57" y="1013"/>
                    <a:pt x="163" y="1162"/>
                  </a:cubicBezTo>
                  <a:cubicBezTo>
                    <a:pt x="205" y="1218"/>
                    <a:pt x="255" y="1267"/>
                    <a:pt x="304" y="1310"/>
                  </a:cubicBezTo>
                  <a:cubicBezTo>
                    <a:pt x="454" y="1426"/>
                    <a:pt x="635" y="1484"/>
                    <a:pt x="816" y="1484"/>
                  </a:cubicBezTo>
                  <a:cubicBezTo>
                    <a:pt x="978" y="1484"/>
                    <a:pt x="1139" y="1438"/>
                    <a:pt x="1278" y="1345"/>
                  </a:cubicBezTo>
                  <a:cubicBezTo>
                    <a:pt x="1511" y="1183"/>
                    <a:pt x="1589" y="908"/>
                    <a:pt x="1483" y="597"/>
                  </a:cubicBezTo>
                  <a:cubicBezTo>
                    <a:pt x="1426" y="428"/>
                    <a:pt x="1321" y="279"/>
                    <a:pt x="1186" y="174"/>
                  </a:cubicBezTo>
                  <a:cubicBezTo>
                    <a:pt x="1123" y="124"/>
                    <a:pt x="1052" y="82"/>
                    <a:pt x="982" y="54"/>
                  </a:cubicBezTo>
                  <a:cubicBezTo>
                    <a:pt x="893" y="18"/>
                    <a:pt x="800" y="1"/>
                    <a:pt x="709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5414900" y="2705425"/>
              <a:ext cx="105350" cy="93400"/>
            </a:xfrm>
            <a:custGeom>
              <a:avLst/>
              <a:gdLst/>
              <a:ahLst/>
              <a:cxnLst/>
              <a:rect l="l" t="t" r="r" b="b"/>
              <a:pathLst>
                <a:path w="4214" h="3736" extrusionOk="0">
                  <a:moveTo>
                    <a:pt x="2400" y="0"/>
                  </a:moveTo>
                  <a:cubicBezTo>
                    <a:pt x="2112" y="0"/>
                    <a:pt x="1814" y="60"/>
                    <a:pt x="1532" y="182"/>
                  </a:cubicBezTo>
                  <a:cubicBezTo>
                    <a:pt x="883" y="472"/>
                    <a:pt x="283" y="1199"/>
                    <a:pt x="120" y="1919"/>
                  </a:cubicBezTo>
                  <a:cubicBezTo>
                    <a:pt x="0" y="2427"/>
                    <a:pt x="106" y="2885"/>
                    <a:pt x="410" y="3252"/>
                  </a:cubicBezTo>
                  <a:cubicBezTo>
                    <a:pt x="473" y="3323"/>
                    <a:pt x="544" y="3387"/>
                    <a:pt x="614" y="3443"/>
                  </a:cubicBezTo>
                  <a:cubicBezTo>
                    <a:pt x="860" y="3636"/>
                    <a:pt x="1162" y="3735"/>
                    <a:pt x="1504" y="3735"/>
                  </a:cubicBezTo>
                  <a:cubicBezTo>
                    <a:pt x="1673" y="3735"/>
                    <a:pt x="1853" y="3711"/>
                    <a:pt x="2040" y="3662"/>
                  </a:cubicBezTo>
                  <a:cubicBezTo>
                    <a:pt x="2859" y="3450"/>
                    <a:pt x="3684" y="2780"/>
                    <a:pt x="3960" y="2109"/>
                  </a:cubicBezTo>
                  <a:cubicBezTo>
                    <a:pt x="4214" y="1516"/>
                    <a:pt x="4101" y="938"/>
                    <a:pt x="3656" y="493"/>
                  </a:cubicBezTo>
                  <a:cubicBezTo>
                    <a:pt x="3607" y="443"/>
                    <a:pt x="3557" y="401"/>
                    <a:pt x="3508" y="359"/>
                  </a:cubicBezTo>
                  <a:cubicBezTo>
                    <a:pt x="3205" y="122"/>
                    <a:pt x="2812" y="0"/>
                    <a:pt x="240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5440650" y="2736050"/>
              <a:ext cx="40800" cy="36550"/>
            </a:xfrm>
            <a:custGeom>
              <a:avLst/>
              <a:gdLst/>
              <a:ahLst/>
              <a:cxnLst/>
              <a:rect l="l" t="t" r="r" b="b"/>
              <a:pathLst>
                <a:path w="1632" h="1462" extrusionOk="0">
                  <a:moveTo>
                    <a:pt x="811" y="1"/>
                  </a:moveTo>
                  <a:cubicBezTo>
                    <a:pt x="625" y="1"/>
                    <a:pt x="438" y="63"/>
                    <a:pt x="283" y="185"/>
                  </a:cubicBezTo>
                  <a:cubicBezTo>
                    <a:pt x="43" y="397"/>
                    <a:pt x="1" y="701"/>
                    <a:pt x="177" y="1004"/>
                  </a:cubicBezTo>
                  <a:cubicBezTo>
                    <a:pt x="234" y="1110"/>
                    <a:pt x="318" y="1209"/>
                    <a:pt x="410" y="1279"/>
                  </a:cubicBezTo>
                  <a:cubicBezTo>
                    <a:pt x="516" y="1364"/>
                    <a:pt x="636" y="1420"/>
                    <a:pt x="763" y="1449"/>
                  </a:cubicBezTo>
                  <a:cubicBezTo>
                    <a:pt x="810" y="1458"/>
                    <a:pt x="857" y="1462"/>
                    <a:pt x="903" y="1462"/>
                  </a:cubicBezTo>
                  <a:cubicBezTo>
                    <a:pt x="1117" y="1462"/>
                    <a:pt x="1323" y="1371"/>
                    <a:pt x="1462" y="1209"/>
                  </a:cubicBezTo>
                  <a:cubicBezTo>
                    <a:pt x="1582" y="1061"/>
                    <a:pt x="1631" y="870"/>
                    <a:pt x="1603" y="679"/>
                  </a:cubicBezTo>
                  <a:cubicBezTo>
                    <a:pt x="1582" y="503"/>
                    <a:pt x="1504" y="334"/>
                    <a:pt x="1370" y="214"/>
                  </a:cubicBezTo>
                  <a:cubicBezTo>
                    <a:pt x="1356" y="199"/>
                    <a:pt x="1342" y="178"/>
                    <a:pt x="1321" y="171"/>
                  </a:cubicBezTo>
                  <a:cubicBezTo>
                    <a:pt x="1169" y="57"/>
                    <a:pt x="990" y="1"/>
                    <a:pt x="81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5315200" y="2559975"/>
              <a:ext cx="99550" cy="71075"/>
            </a:xfrm>
            <a:custGeom>
              <a:avLst/>
              <a:gdLst/>
              <a:ahLst/>
              <a:cxnLst/>
              <a:rect l="l" t="t" r="r" b="b"/>
              <a:pathLst>
                <a:path w="3982" h="2843" extrusionOk="0">
                  <a:moveTo>
                    <a:pt x="2011" y="0"/>
                  </a:moveTo>
                  <a:cubicBezTo>
                    <a:pt x="1561" y="0"/>
                    <a:pt x="1106" y="102"/>
                    <a:pt x="742" y="312"/>
                  </a:cubicBezTo>
                  <a:cubicBezTo>
                    <a:pt x="241" y="601"/>
                    <a:pt x="1" y="1046"/>
                    <a:pt x="64" y="1568"/>
                  </a:cubicBezTo>
                  <a:cubicBezTo>
                    <a:pt x="114" y="1879"/>
                    <a:pt x="290" y="2154"/>
                    <a:pt x="544" y="2337"/>
                  </a:cubicBezTo>
                  <a:cubicBezTo>
                    <a:pt x="998" y="2694"/>
                    <a:pt x="1654" y="2842"/>
                    <a:pt x="2124" y="2842"/>
                  </a:cubicBezTo>
                  <a:cubicBezTo>
                    <a:pt x="2166" y="2842"/>
                    <a:pt x="2206" y="2841"/>
                    <a:pt x="2245" y="2839"/>
                  </a:cubicBezTo>
                  <a:cubicBezTo>
                    <a:pt x="2817" y="2803"/>
                    <a:pt x="3396" y="2507"/>
                    <a:pt x="3692" y="2090"/>
                  </a:cubicBezTo>
                  <a:cubicBezTo>
                    <a:pt x="3911" y="1808"/>
                    <a:pt x="3981" y="1441"/>
                    <a:pt x="3882" y="1102"/>
                  </a:cubicBezTo>
                  <a:cubicBezTo>
                    <a:pt x="3882" y="1074"/>
                    <a:pt x="3868" y="1039"/>
                    <a:pt x="3861" y="1011"/>
                  </a:cubicBezTo>
                  <a:cubicBezTo>
                    <a:pt x="3777" y="778"/>
                    <a:pt x="3628" y="573"/>
                    <a:pt x="3431" y="425"/>
                  </a:cubicBezTo>
                  <a:cubicBezTo>
                    <a:pt x="3074" y="145"/>
                    <a:pt x="2547" y="0"/>
                    <a:pt x="201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5349975" y="2579525"/>
              <a:ext cx="36725" cy="34675"/>
            </a:xfrm>
            <a:custGeom>
              <a:avLst/>
              <a:gdLst/>
              <a:ahLst/>
              <a:cxnLst/>
              <a:rect l="l" t="t" r="r" b="b"/>
              <a:pathLst>
                <a:path w="1469" h="1387" extrusionOk="0">
                  <a:moveTo>
                    <a:pt x="768" y="0"/>
                  </a:moveTo>
                  <a:cubicBezTo>
                    <a:pt x="551" y="0"/>
                    <a:pt x="341" y="102"/>
                    <a:pt x="205" y="285"/>
                  </a:cubicBezTo>
                  <a:cubicBezTo>
                    <a:pt x="21" y="504"/>
                    <a:pt x="0" y="821"/>
                    <a:pt x="155" y="1061"/>
                  </a:cubicBezTo>
                  <a:cubicBezTo>
                    <a:pt x="198" y="1125"/>
                    <a:pt x="247" y="1181"/>
                    <a:pt x="311" y="1231"/>
                  </a:cubicBezTo>
                  <a:cubicBezTo>
                    <a:pt x="446" y="1334"/>
                    <a:pt x="606" y="1387"/>
                    <a:pt x="772" y="1387"/>
                  </a:cubicBezTo>
                  <a:cubicBezTo>
                    <a:pt x="823" y="1387"/>
                    <a:pt x="874" y="1382"/>
                    <a:pt x="925" y="1372"/>
                  </a:cubicBezTo>
                  <a:cubicBezTo>
                    <a:pt x="1115" y="1330"/>
                    <a:pt x="1285" y="1203"/>
                    <a:pt x="1376" y="1026"/>
                  </a:cubicBezTo>
                  <a:cubicBezTo>
                    <a:pt x="1447" y="892"/>
                    <a:pt x="1468" y="744"/>
                    <a:pt x="1440" y="596"/>
                  </a:cubicBezTo>
                  <a:cubicBezTo>
                    <a:pt x="1405" y="412"/>
                    <a:pt x="1313" y="250"/>
                    <a:pt x="1172" y="137"/>
                  </a:cubicBezTo>
                  <a:cubicBezTo>
                    <a:pt x="1115" y="95"/>
                    <a:pt x="1059" y="59"/>
                    <a:pt x="995" y="38"/>
                  </a:cubicBezTo>
                  <a:cubicBezTo>
                    <a:pt x="921" y="13"/>
                    <a:pt x="844" y="0"/>
                    <a:pt x="76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5395850" y="2617900"/>
              <a:ext cx="101825" cy="95325"/>
            </a:xfrm>
            <a:custGeom>
              <a:avLst/>
              <a:gdLst/>
              <a:ahLst/>
              <a:cxnLst/>
              <a:rect l="l" t="t" r="r" b="b"/>
              <a:pathLst>
                <a:path w="4073" h="3813" extrusionOk="0">
                  <a:moveTo>
                    <a:pt x="1981" y="0"/>
                  </a:moveTo>
                  <a:cubicBezTo>
                    <a:pt x="1872" y="0"/>
                    <a:pt x="1761" y="9"/>
                    <a:pt x="1652" y="28"/>
                  </a:cubicBezTo>
                  <a:cubicBezTo>
                    <a:pt x="1158" y="112"/>
                    <a:pt x="727" y="402"/>
                    <a:pt x="466" y="832"/>
                  </a:cubicBezTo>
                  <a:cubicBezTo>
                    <a:pt x="7" y="1566"/>
                    <a:pt x="0" y="2526"/>
                    <a:pt x="438" y="3161"/>
                  </a:cubicBezTo>
                  <a:cubicBezTo>
                    <a:pt x="522" y="3274"/>
                    <a:pt x="614" y="3380"/>
                    <a:pt x="727" y="3465"/>
                  </a:cubicBezTo>
                  <a:cubicBezTo>
                    <a:pt x="1020" y="3695"/>
                    <a:pt x="1409" y="3813"/>
                    <a:pt x="1813" y="3813"/>
                  </a:cubicBezTo>
                  <a:cubicBezTo>
                    <a:pt x="2141" y="3813"/>
                    <a:pt x="2478" y="3735"/>
                    <a:pt x="2781" y="3577"/>
                  </a:cubicBezTo>
                  <a:cubicBezTo>
                    <a:pt x="3190" y="3373"/>
                    <a:pt x="3522" y="3027"/>
                    <a:pt x="3712" y="2611"/>
                  </a:cubicBezTo>
                  <a:cubicBezTo>
                    <a:pt x="4072" y="1820"/>
                    <a:pt x="3882" y="973"/>
                    <a:pt x="3233" y="444"/>
                  </a:cubicBezTo>
                  <a:lnTo>
                    <a:pt x="3204" y="423"/>
                  </a:lnTo>
                  <a:cubicBezTo>
                    <a:pt x="2854" y="146"/>
                    <a:pt x="2422" y="0"/>
                    <a:pt x="198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5428300" y="2653400"/>
              <a:ext cx="34075" cy="32800"/>
            </a:xfrm>
            <a:custGeom>
              <a:avLst/>
              <a:gdLst/>
              <a:ahLst/>
              <a:cxnLst/>
              <a:rect l="l" t="t" r="r" b="b"/>
              <a:pathLst>
                <a:path w="1363" h="1312" extrusionOk="0">
                  <a:moveTo>
                    <a:pt x="677" y="0"/>
                  </a:moveTo>
                  <a:cubicBezTo>
                    <a:pt x="615" y="0"/>
                    <a:pt x="553" y="11"/>
                    <a:pt x="495" y="33"/>
                  </a:cubicBezTo>
                  <a:cubicBezTo>
                    <a:pt x="269" y="125"/>
                    <a:pt x="100" y="323"/>
                    <a:pt x="50" y="562"/>
                  </a:cubicBezTo>
                  <a:cubicBezTo>
                    <a:pt x="1" y="788"/>
                    <a:pt x="85" y="1028"/>
                    <a:pt x="269" y="1169"/>
                  </a:cubicBezTo>
                  <a:cubicBezTo>
                    <a:pt x="387" y="1261"/>
                    <a:pt x="530" y="1311"/>
                    <a:pt x="673" y="1311"/>
                  </a:cubicBezTo>
                  <a:cubicBezTo>
                    <a:pt x="717" y="1311"/>
                    <a:pt x="762" y="1307"/>
                    <a:pt x="805" y="1296"/>
                  </a:cubicBezTo>
                  <a:cubicBezTo>
                    <a:pt x="989" y="1254"/>
                    <a:pt x="1144" y="1134"/>
                    <a:pt x="1229" y="965"/>
                  </a:cubicBezTo>
                  <a:cubicBezTo>
                    <a:pt x="1363" y="704"/>
                    <a:pt x="1264" y="323"/>
                    <a:pt x="1003" y="118"/>
                  </a:cubicBezTo>
                  <a:cubicBezTo>
                    <a:pt x="911" y="39"/>
                    <a:pt x="794" y="0"/>
                    <a:pt x="67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6901225" y="2688775"/>
              <a:ext cx="89675" cy="93050"/>
            </a:xfrm>
            <a:custGeom>
              <a:avLst/>
              <a:gdLst/>
              <a:ahLst/>
              <a:cxnLst/>
              <a:rect l="l" t="t" r="r" b="b"/>
              <a:pathLst>
                <a:path w="3587" h="3722" extrusionOk="0">
                  <a:moveTo>
                    <a:pt x="1856" y="0"/>
                  </a:moveTo>
                  <a:cubicBezTo>
                    <a:pt x="1166" y="0"/>
                    <a:pt x="544" y="496"/>
                    <a:pt x="255" y="1279"/>
                  </a:cubicBezTo>
                  <a:cubicBezTo>
                    <a:pt x="1" y="1971"/>
                    <a:pt x="36" y="2895"/>
                    <a:pt x="693" y="3410"/>
                  </a:cubicBezTo>
                  <a:cubicBezTo>
                    <a:pt x="791" y="3488"/>
                    <a:pt x="904" y="3551"/>
                    <a:pt x="1017" y="3608"/>
                  </a:cubicBezTo>
                  <a:cubicBezTo>
                    <a:pt x="1197" y="3684"/>
                    <a:pt x="1389" y="3722"/>
                    <a:pt x="1587" y="3722"/>
                  </a:cubicBezTo>
                  <a:cubicBezTo>
                    <a:pt x="1848" y="3722"/>
                    <a:pt x="2118" y="3656"/>
                    <a:pt x="2379" y="3523"/>
                  </a:cubicBezTo>
                  <a:cubicBezTo>
                    <a:pt x="2902" y="3269"/>
                    <a:pt x="3297" y="2789"/>
                    <a:pt x="3417" y="2281"/>
                  </a:cubicBezTo>
                  <a:cubicBezTo>
                    <a:pt x="3586" y="1568"/>
                    <a:pt x="3311" y="735"/>
                    <a:pt x="2768" y="312"/>
                  </a:cubicBezTo>
                  <a:cubicBezTo>
                    <a:pt x="2633" y="206"/>
                    <a:pt x="2478" y="121"/>
                    <a:pt x="2316" y="72"/>
                  </a:cubicBezTo>
                  <a:cubicBezTo>
                    <a:pt x="2189" y="30"/>
                    <a:pt x="2055" y="9"/>
                    <a:pt x="1914" y="1"/>
                  </a:cubicBezTo>
                  <a:cubicBezTo>
                    <a:pt x="1894" y="1"/>
                    <a:pt x="1875" y="0"/>
                    <a:pt x="185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6924700" y="2722100"/>
              <a:ext cx="41500" cy="34550"/>
            </a:xfrm>
            <a:custGeom>
              <a:avLst/>
              <a:gdLst/>
              <a:ahLst/>
              <a:cxnLst/>
              <a:rect l="l" t="t" r="r" b="b"/>
              <a:pathLst>
                <a:path w="1660" h="1382" extrusionOk="0">
                  <a:moveTo>
                    <a:pt x="898" y="1"/>
                  </a:moveTo>
                  <a:cubicBezTo>
                    <a:pt x="658" y="1"/>
                    <a:pt x="422" y="104"/>
                    <a:pt x="283" y="299"/>
                  </a:cubicBezTo>
                  <a:cubicBezTo>
                    <a:pt x="1" y="680"/>
                    <a:pt x="163" y="1026"/>
                    <a:pt x="396" y="1202"/>
                  </a:cubicBezTo>
                  <a:cubicBezTo>
                    <a:pt x="545" y="1322"/>
                    <a:pt x="726" y="1382"/>
                    <a:pt x="907" y="1382"/>
                  </a:cubicBezTo>
                  <a:cubicBezTo>
                    <a:pt x="1068" y="1382"/>
                    <a:pt x="1230" y="1334"/>
                    <a:pt x="1370" y="1237"/>
                  </a:cubicBezTo>
                  <a:cubicBezTo>
                    <a:pt x="1525" y="1124"/>
                    <a:pt x="1624" y="962"/>
                    <a:pt x="1659" y="779"/>
                  </a:cubicBezTo>
                  <a:cubicBezTo>
                    <a:pt x="1659" y="757"/>
                    <a:pt x="1659" y="736"/>
                    <a:pt x="1659" y="722"/>
                  </a:cubicBezTo>
                  <a:cubicBezTo>
                    <a:pt x="1659" y="503"/>
                    <a:pt x="1560" y="292"/>
                    <a:pt x="1384" y="165"/>
                  </a:cubicBezTo>
                  <a:lnTo>
                    <a:pt x="1356" y="143"/>
                  </a:lnTo>
                  <a:cubicBezTo>
                    <a:pt x="1220" y="47"/>
                    <a:pt x="1058" y="1"/>
                    <a:pt x="89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5519875" y="2525200"/>
              <a:ext cx="96550" cy="101300"/>
            </a:xfrm>
            <a:custGeom>
              <a:avLst/>
              <a:gdLst/>
              <a:ahLst/>
              <a:cxnLst/>
              <a:rect l="l" t="t" r="r" b="b"/>
              <a:pathLst>
                <a:path w="3862" h="4052" extrusionOk="0">
                  <a:moveTo>
                    <a:pt x="2006" y="1"/>
                  </a:moveTo>
                  <a:cubicBezTo>
                    <a:pt x="1652" y="1"/>
                    <a:pt x="1287" y="100"/>
                    <a:pt x="961" y="298"/>
                  </a:cubicBezTo>
                  <a:cubicBezTo>
                    <a:pt x="523" y="560"/>
                    <a:pt x="219" y="983"/>
                    <a:pt x="114" y="1470"/>
                  </a:cubicBezTo>
                  <a:cubicBezTo>
                    <a:pt x="1" y="2098"/>
                    <a:pt x="135" y="2740"/>
                    <a:pt x="502" y="3263"/>
                  </a:cubicBezTo>
                  <a:cubicBezTo>
                    <a:pt x="615" y="3425"/>
                    <a:pt x="749" y="3573"/>
                    <a:pt x="904" y="3693"/>
                  </a:cubicBezTo>
                  <a:cubicBezTo>
                    <a:pt x="1187" y="3926"/>
                    <a:pt x="1542" y="4052"/>
                    <a:pt x="1906" y="4052"/>
                  </a:cubicBezTo>
                  <a:cubicBezTo>
                    <a:pt x="1950" y="4052"/>
                    <a:pt x="1995" y="4050"/>
                    <a:pt x="2040" y="4046"/>
                  </a:cubicBezTo>
                  <a:cubicBezTo>
                    <a:pt x="2146" y="4032"/>
                    <a:pt x="2245" y="4011"/>
                    <a:pt x="2337" y="3983"/>
                  </a:cubicBezTo>
                  <a:cubicBezTo>
                    <a:pt x="2767" y="3827"/>
                    <a:pt x="3127" y="3524"/>
                    <a:pt x="3360" y="3129"/>
                  </a:cubicBezTo>
                  <a:cubicBezTo>
                    <a:pt x="3861" y="2317"/>
                    <a:pt x="3854" y="1294"/>
                    <a:pt x="3360" y="644"/>
                  </a:cubicBezTo>
                  <a:cubicBezTo>
                    <a:pt x="3275" y="531"/>
                    <a:pt x="3177" y="433"/>
                    <a:pt x="3071" y="355"/>
                  </a:cubicBezTo>
                  <a:cubicBezTo>
                    <a:pt x="2768" y="119"/>
                    <a:pt x="2393" y="1"/>
                    <a:pt x="200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5546700" y="2554700"/>
              <a:ext cx="37775" cy="37100"/>
            </a:xfrm>
            <a:custGeom>
              <a:avLst/>
              <a:gdLst/>
              <a:ahLst/>
              <a:cxnLst/>
              <a:rect l="l" t="t" r="r" b="b"/>
              <a:pathLst>
                <a:path w="1511" h="1484" extrusionOk="0">
                  <a:moveTo>
                    <a:pt x="742" y="1"/>
                  </a:moveTo>
                  <a:cubicBezTo>
                    <a:pt x="560" y="1"/>
                    <a:pt x="396" y="67"/>
                    <a:pt x="269" y="198"/>
                  </a:cubicBezTo>
                  <a:cubicBezTo>
                    <a:pt x="57" y="438"/>
                    <a:pt x="0" y="791"/>
                    <a:pt x="142" y="1088"/>
                  </a:cubicBezTo>
                  <a:cubicBezTo>
                    <a:pt x="177" y="1186"/>
                    <a:pt x="247" y="1278"/>
                    <a:pt x="332" y="1349"/>
                  </a:cubicBezTo>
                  <a:cubicBezTo>
                    <a:pt x="449" y="1436"/>
                    <a:pt x="593" y="1484"/>
                    <a:pt x="738" y="1484"/>
                  </a:cubicBezTo>
                  <a:cubicBezTo>
                    <a:pt x="803" y="1484"/>
                    <a:pt x="869" y="1474"/>
                    <a:pt x="932" y="1455"/>
                  </a:cubicBezTo>
                  <a:cubicBezTo>
                    <a:pt x="1151" y="1391"/>
                    <a:pt x="1320" y="1222"/>
                    <a:pt x="1391" y="1010"/>
                  </a:cubicBezTo>
                  <a:cubicBezTo>
                    <a:pt x="1511" y="650"/>
                    <a:pt x="1447" y="339"/>
                    <a:pt x="1214" y="156"/>
                  </a:cubicBezTo>
                  <a:cubicBezTo>
                    <a:pt x="1158" y="114"/>
                    <a:pt x="1087" y="78"/>
                    <a:pt x="1024" y="50"/>
                  </a:cubicBezTo>
                  <a:cubicBezTo>
                    <a:pt x="927" y="17"/>
                    <a:pt x="832" y="1"/>
                    <a:pt x="742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5586575" y="2600675"/>
              <a:ext cx="87725" cy="120700"/>
            </a:xfrm>
            <a:custGeom>
              <a:avLst/>
              <a:gdLst/>
              <a:ahLst/>
              <a:cxnLst/>
              <a:rect l="l" t="t" r="r" b="b"/>
              <a:pathLst>
                <a:path w="3509" h="4828" extrusionOk="0">
                  <a:moveTo>
                    <a:pt x="1987" y="0"/>
                  </a:moveTo>
                  <a:cubicBezTo>
                    <a:pt x="1636" y="0"/>
                    <a:pt x="1289" y="155"/>
                    <a:pt x="996" y="441"/>
                  </a:cubicBezTo>
                  <a:cubicBezTo>
                    <a:pt x="911" y="526"/>
                    <a:pt x="840" y="611"/>
                    <a:pt x="770" y="709"/>
                  </a:cubicBezTo>
                  <a:cubicBezTo>
                    <a:pt x="452" y="1168"/>
                    <a:pt x="247" y="1698"/>
                    <a:pt x="177" y="2255"/>
                  </a:cubicBezTo>
                  <a:cubicBezTo>
                    <a:pt x="0" y="3413"/>
                    <a:pt x="325" y="4436"/>
                    <a:pt x="960" y="4739"/>
                  </a:cubicBezTo>
                  <a:cubicBezTo>
                    <a:pt x="1066" y="4789"/>
                    <a:pt x="1179" y="4817"/>
                    <a:pt x="1292" y="4824"/>
                  </a:cubicBezTo>
                  <a:cubicBezTo>
                    <a:pt x="1317" y="4826"/>
                    <a:pt x="1343" y="4827"/>
                    <a:pt x="1368" y="4827"/>
                  </a:cubicBezTo>
                  <a:cubicBezTo>
                    <a:pt x="1978" y="4827"/>
                    <a:pt x="2658" y="4266"/>
                    <a:pt x="3092" y="3405"/>
                  </a:cubicBezTo>
                  <a:cubicBezTo>
                    <a:pt x="3508" y="2573"/>
                    <a:pt x="3494" y="1874"/>
                    <a:pt x="3402" y="1436"/>
                  </a:cubicBezTo>
                  <a:cubicBezTo>
                    <a:pt x="3289" y="872"/>
                    <a:pt x="2972" y="406"/>
                    <a:pt x="2548" y="152"/>
                  </a:cubicBezTo>
                  <a:cubicBezTo>
                    <a:pt x="2400" y="67"/>
                    <a:pt x="2238" y="11"/>
                    <a:pt x="2075" y="4"/>
                  </a:cubicBezTo>
                  <a:cubicBezTo>
                    <a:pt x="2046" y="2"/>
                    <a:pt x="2016" y="0"/>
                    <a:pt x="198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5616575" y="2640975"/>
              <a:ext cx="39000" cy="30775"/>
            </a:xfrm>
            <a:custGeom>
              <a:avLst/>
              <a:gdLst/>
              <a:ahLst/>
              <a:cxnLst/>
              <a:rect l="l" t="t" r="r" b="b"/>
              <a:pathLst>
                <a:path w="1560" h="1231" extrusionOk="0">
                  <a:moveTo>
                    <a:pt x="784" y="0"/>
                  </a:moveTo>
                  <a:cubicBezTo>
                    <a:pt x="592" y="0"/>
                    <a:pt x="403" y="71"/>
                    <a:pt x="254" y="206"/>
                  </a:cubicBezTo>
                  <a:cubicBezTo>
                    <a:pt x="71" y="375"/>
                    <a:pt x="0" y="636"/>
                    <a:pt x="71" y="876"/>
                  </a:cubicBezTo>
                  <a:cubicBezTo>
                    <a:pt x="99" y="968"/>
                    <a:pt x="156" y="1045"/>
                    <a:pt x="226" y="1109"/>
                  </a:cubicBezTo>
                  <a:cubicBezTo>
                    <a:pt x="346" y="1187"/>
                    <a:pt x="490" y="1231"/>
                    <a:pt x="634" y="1231"/>
                  </a:cubicBezTo>
                  <a:cubicBezTo>
                    <a:pt x="684" y="1231"/>
                    <a:pt x="734" y="1226"/>
                    <a:pt x="784" y="1215"/>
                  </a:cubicBezTo>
                  <a:cubicBezTo>
                    <a:pt x="995" y="1179"/>
                    <a:pt x="1186" y="1052"/>
                    <a:pt x="1306" y="869"/>
                  </a:cubicBezTo>
                  <a:cubicBezTo>
                    <a:pt x="1560" y="453"/>
                    <a:pt x="1355" y="227"/>
                    <a:pt x="1257" y="149"/>
                  </a:cubicBezTo>
                  <a:cubicBezTo>
                    <a:pt x="1200" y="107"/>
                    <a:pt x="1144" y="78"/>
                    <a:pt x="1080" y="57"/>
                  </a:cubicBezTo>
                  <a:cubicBezTo>
                    <a:pt x="984" y="19"/>
                    <a:pt x="884" y="0"/>
                    <a:pt x="784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5609325" y="2516150"/>
              <a:ext cx="110300" cy="87775"/>
            </a:xfrm>
            <a:custGeom>
              <a:avLst/>
              <a:gdLst/>
              <a:ahLst/>
              <a:cxnLst/>
              <a:rect l="l" t="t" r="r" b="b"/>
              <a:pathLst>
                <a:path w="4412" h="3511" extrusionOk="0">
                  <a:moveTo>
                    <a:pt x="1951" y="1"/>
                  </a:moveTo>
                  <a:cubicBezTo>
                    <a:pt x="1685" y="1"/>
                    <a:pt x="1422" y="39"/>
                    <a:pt x="1187" y="117"/>
                  </a:cubicBezTo>
                  <a:cubicBezTo>
                    <a:pt x="693" y="286"/>
                    <a:pt x="347" y="611"/>
                    <a:pt x="206" y="1063"/>
                  </a:cubicBezTo>
                  <a:cubicBezTo>
                    <a:pt x="1" y="1684"/>
                    <a:pt x="262" y="2333"/>
                    <a:pt x="904" y="2834"/>
                  </a:cubicBezTo>
                  <a:cubicBezTo>
                    <a:pt x="1439" y="3254"/>
                    <a:pt x="2168" y="3511"/>
                    <a:pt x="2761" y="3511"/>
                  </a:cubicBezTo>
                  <a:cubicBezTo>
                    <a:pt x="2857" y="3511"/>
                    <a:pt x="2949" y="3504"/>
                    <a:pt x="3036" y="3491"/>
                  </a:cubicBezTo>
                  <a:cubicBezTo>
                    <a:pt x="3664" y="3392"/>
                    <a:pt x="4101" y="2997"/>
                    <a:pt x="4257" y="2383"/>
                  </a:cubicBezTo>
                  <a:cubicBezTo>
                    <a:pt x="4412" y="1712"/>
                    <a:pt x="4115" y="971"/>
                    <a:pt x="3501" y="491"/>
                  </a:cubicBezTo>
                  <a:cubicBezTo>
                    <a:pt x="3473" y="463"/>
                    <a:pt x="3438" y="442"/>
                    <a:pt x="3403" y="413"/>
                  </a:cubicBezTo>
                  <a:cubicBezTo>
                    <a:pt x="3019" y="147"/>
                    <a:pt x="2477" y="1"/>
                    <a:pt x="195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5642850" y="2537150"/>
              <a:ext cx="37800" cy="39425"/>
            </a:xfrm>
            <a:custGeom>
              <a:avLst/>
              <a:gdLst/>
              <a:ahLst/>
              <a:cxnLst/>
              <a:rect l="l" t="t" r="r" b="b"/>
              <a:pathLst>
                <a:path w="1512" h="1577" extrusionOk="0">
                  <a:moveTo>
                    <a:pt x="710" y="1"/>
                  </a:moveTo>
                  <a:cubicBezTo>
                    <a:pt x="671" y="1"/>
                    <a:pt x="633" y="4"/>
                    <a:pt x="594" y="11"/>
                  </a:cubicBezTo>
                  <a:cubicBezTo>
                    <a:pt x="403" y="60"/>
                    <a:pt x="241" y="187"/>
                    <a:pt x="149" y="364"/>
                  </a:cubicBezTo>
                  <a:cubicBezTo>
                    <a:pt x="22" y="590"/>
                    <a:pt x="1" y="858"/>
                    <a:pt x="86" y="1098"/>
                  </a:cubicBezTo>
                  <a:cubicBezTo>
                    <a:pt x="135" y="1232"/>
                    <a:pt x="220" y="1345"/>
                    <a:pt x="325" y="1430"/>
                  </a:cubicBezTo>
                  <a:cubicBezTo>
                    <a:pt x="450" y="1527"/>
                    <a:pt x="599" y="1576"/>
                    <a:pt x="747" y="1576"/>
                  </a:cubicBezTo>
                  <a:cubicBezTo>
                    <a:pt x="901" y="1576"/>
                    <a:pt x="1054" y="1523"/>
                    <a:pt x="1179" y="1416"/>
                  </a:cubicBezTo>
                  <a:cubicBezTo>
                    <a:pt x="1321" y="1303"/>
                    <a:pt x="1419" y="1147"/>
                    <a:pt x="1455" y="964"/>
                  </a:cubicBezTo>
                  <a:cubicBezTo>
                    <a:pt x="1511" y="660"/>
                    <a:pt x="1391" y="350"/>
                    <a:pt x="1144" y="159"/>
                  </a:cubicBezTo>
                  <a:cubicBezTo>
                    <a:pt x="1019" y="57"/>
                    <a:pt x="867" y="1"/>
                    <a:pt x="71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5492700" y="2623350"/>
              <a:ext cx="96200" cy="98050"/>
            </a:xfrm>
            <a:custGeom>
              <a:avLst/>
              <a:gdLst/>
              <a:ahLst/>
              <a:cxnLst/>
              <a:rect l="l" t="t" r="r" b="b"/>
              <a:pathLst>
                <a:path w="3848" h="3922" extrusionOk="0">
                  <a:moveTo>
                    <a:pt x="1761" y="0"/>
                  </a:moveTo>
                  <a:cubicBezTo>
                    <a:pt x="849" y="0"/>
                    <a:pt x="191" y="843"/>
                    <a:pt x="71" y="1673"/>
                  </a:cubicBezTo>
                  <a:cubicBezTo>
                    <a:pt x="1" y="2124"/>
                    <a:pt x="93" y="2590"/>
                    <a:pt x="325" y="2993"/>
                  </a:cubicBezTo>
                  <a:cubicBezTo>
                    <a:pt x="445" y="3204"/>
                    <a:pt x="608" y="3395"/>
                    <a:pt x="798" y="3543"/>
                  </a:cubicBezTo>
                  <a:cubicBezTo>
                    <a:pt x="1112" y="3792"/>
                    <a:pt x="1496" y="3922"/>
                    <a:pt x="1884" y="3922"/>
                  </a:cubicBezTo>
                  <a:cubicBezTo>
                    <a:pt x="2045" y="3922"/>
                    <a:pt x="2207" y="3899"/>
                    <a:pt x="2365" y="3854"/>
                  </a:cubicBezTo>
                  <a:cubicBezTo>
                    <a:pt x="2909" y="3698"/>
                    <a:pt x="3367" y="3324"/>
                    <a:pt x="3614" y="2816"/>
                  </a:cubicBezTo>
                  <a:cubicBezTo>
                    <a:pt x="3840" y="2364"/>
                    <a:pt x="3847" y="1835"/>
                    <a:pt x="3650" y="1376"/>
                  </a:cubicBezTo>
                  <a:cubicBezTo>
                    <a:pt x="3494" y="1002"/>
                    <a:pt x="3247" y="685"/>
                    <a:pt x="2930" y="438"/>
                  </a:cubicBezTo>
                  <a:cubicBezTo>
                    <a:pt x="2605" y="169"/>
                    <a:pt x="2196" y="14"/>
                    <a:pt x="1772" y="0"/>
                  </a:cubicBezTo>
                  <a:cubicBezTo>
                    <a:pt x="1768" y="0"/>
                    <a:pt x="1765" y="0"/>
                    <a:pt x="176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5518825" y="2653850"/>
              <a:ext cx="34600" cy="31675"/>
            </a:xfrm>
            <a:custGeom>
              <a:avLst/>
              <a:gdLst/>
              <a:ahLst/>
              <a:cxnLst/>
              <a:rect l="l" t="t" r="r" b="b"/>
              <a:pathLst>
                <a:path w="1384" h="1267" extrusionOk="0">
                  <a:moveTo>
                    <a:pt x="702" y="1"/>
                  </a:moveTo>
                  <a:cubicBezTo>
                    <a:pt x="560" y="1"/>
                    <a:pt x="417" y="50"/>
                    <a:pt x="304" y="149"/>
                  </a:cubicBezTo>
                  <a:cubicBezTo>
                    <a:pt x="71" y="333"/>
                    <a:pt x="0" y="657"/>
                    <a:pt x="149" y="926"/>
                  </a:cubicBezTo>
                  <a:cubicBezTo>
                    <a:pt x="184" y="996"/>
                    <a:pt x="240" y="1060"/>
                    <a:pt x="304" y="1109"/>
                  </a:cubicBezTo>
                  <a:cubicBezTo>
                    <a:pt x="437" y="1214"/>
                    <a:pt x="596" y="1267"/>
                    <a:pt x="756" y="1267"/>
                  </a:cubicBezTo>
                  <a:cubicBezTo>
                    <a:pt x="834" y="1267"/>
                    <a:pt x="912" y="1254"/>
                    <a:pt x="988" y="1229"/>
                  </a:cubicBezTo>
                  <a:cubicBezTo>
                    <a:pt x="1158" y="1180"/>
                    <a:pt x="1285" y="1039"/>
                    <a:pt x="1327" y="869"/>
                  </a:cubicBezTo>
                  <a:cubicBezTo>
                    <a:pt x="1384" y="629"/>
                    <a:pt x="1320" y="375"/>
                    <a:pt x="1151" y="199"/>
                  </a:cubicBezTo>
                  <a:cubicBezTo>
                    <a:pt x="1130" y="170"/>
                    <a:pt x="1101" y="149"/>
                    <a:pt x="1073" y="128"/>
                  </a:cubicBezTo>
                  <a:cubicBezTo>
                    <a:pt x="964" y="43"/>
                    <a:pt x="833" y="1"/>
                    <a:pt x="702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5768850" y="2419350"/>
              <a:ext cx="109925" cy="89325"/>
            </a:xfrm>
            <a:custGeom>
              <a:avLst/>
              <a:gdLst/>
              <a:ahLst/>
              <a:cxnLst/>
              <a:rect l="l" t="t" r="r" b="b"/>
              <a:pathLst>
                <a:path w="4397" h="3573" extrusionOk="0">
                  <a:moveTo>
                    <a:pt x="1908" y="1"/>
                  </a:moveTo>
                  <a:cubicBezTo>
                    <a:pt x="1354" y="1"/>
                    <a:pt x="837" y="246"/>
                    <a:pt x="473" y="658"/>
                  </a:cubicBezTo>
                  <a:cubicBezTo>
                    <a:pt x="134" y="1053"/>
                    <a:pt x="0" y="1575"/>
                    <a:pt x="106" y="2076"/>
                  </a:cubicBezTo>
                  <a:cubicBezTo>
                    <a:pt x="254" y="2937"/>
                    <a:pt x="1101" y="3446"/>
                    <a:pt x="1828" y="3551"/>
                  </a:cubicBezTo>
                  <a:cubicBezTo>
                    <a:pt x="1913" y="3566"/>
                    <a:pt x="1997" y="3573"/>
                    <a:pt x="2082" y="3573"/>
                  </a:cubicBezTo>
                  <a:cubicBezTo>
                    <a:pt x="3656" y="3530"/>
                    <a:pt x="4397" y="1618"/>
                    <a:pt x="3275" y="531"/>
                  </a:cubicBezTo>
                  <a:cubicBezTo>
                    <a:pt x="2915" y="192"/>
                    <a:pt x="2442" y="2"/>
                    <a:pt x="1955" y="2"/>
                  </a:cubicBezTo>
                  <a:cubicBezTo>
                    <a:pt x="1939" y="1"/>
                    <a:pt x="1924" y="1"/>
                    <a:pt x="190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5800250" y="2455900"/>
              <a:ext cx="32475" cy="34075"/>
            </a:xfrm>
            <a:custGeom>
              <a:avLst/>
              <a:gdLst/>
              <a:ahLst/>
              <a:cxnLst/>
              <a:rect l="l" t="t" r="r" b="b"/>
              <a:pathLst>
                <a:path w="1299" h="1363" extrusionOk="0">
                  <a:moveTo>
                    <a:pt x="685" y="0"/>
                  </a:moveTo>
                  <a:cubicBezTo>
                    <a:pt x="367" y="7"/>
                    <a:pt x="99" y="233"/>
                    <a:pt x="36" y="544"/>
                  </a:cubicBezTo>
                  <a:cubicBezTo>
                    <a:pt x="0" y="791"/>
                    <a:pt x="92" y="1038"/>
                    <a:pt x="268" y="1207"/>
                  </a:cubicBezTo>
                  <a:cubicBezTo>
                    <a:pt x="360" y="1285"/>
                    <a:pt x="466" y="1341"/>
                    <a:pt x="586" y="1355"/>
                  </a:cubicBezTo>
                  <a:cubicBezTo>
                    <a:pt x="614" y="1363"/>
                    <a:pt x="643" y="1363"/>
                    <a:pt x="678" y="1363"/>
                  </a:cubicBezTo>
                  <a:cubicBezTo>
                    <a:pt x="1059" y="1363"/>
                    <a:pt x="1257" y="1038"/>
                    <a:pt x="1278" y="734"/>
                  </a:cubicBezTo>
                  <a:cubicBezTo>
                    <a:pt x="1299" y="424"/>
                    <a:pt x="1158" y="64"/>
                    <a:pt x="762" y="7"/>
                  </a:cubicBezTo>
                  <a:cubicBezTo>
                    <a:pt x="741" y="0"/>
                    <a:pt x="713" y="0"/>
                    <a:pt x="685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6398200" y="2414500"/>
              <a:ext cx="98650" cy="111925"/>
            </a:xfrm>
            <a:custGeom>
              <a:avLst/>
              <a:gdLst/>
              <a:ahLst/>
              <a:cxnLst/>
              <a:rect l="l" t="t" r="r" b="b"/>
              <a:pathLst>
                <a:path w="3946" h="4477" extrusionOk="0">
                  <a:moveTo>
                    <a:pt x="2078" y="1"/>
                  </a:moveTo>
                  <a:cubicBezTo>
                    <a:pt x="2042" y="1"/>
                    <a:pt x="2006" y="2"/>
                    <a:pt x="1970" y="5"/>
                  </a:cubicBezTo>
                  <a:cubicBezTo>
                    <a:pt x="1885" y="12"/>
                    <a:pt x="1800" y="26"/>
                    <a:pt x="1716" y="47"/>
                  </a:cubicBezTo>
                  <a:cubicBezTo>
                    <a:pt x="1370" y="160"/>
                    <a:pt x="1059" y="365"/>
                    <a:pt x="833" y="647"/>
                  </a:cubicBezTo>
                  <a:cubicBezTo>
                    <a:pt x="205" y="1388"/>
                    <a:pt x="1" y="2489"/>
                    <a:pt x="332" y="3336"/>
                  </a:cubicBezTo>
                  <a:cubicBezTo>
                    <a:pt x="615" y="4045"/>
                    <a:pt x="1245" y="4476"/>
                    <a:pt x="1932" y="4476"/>
                  </a:cubicBezTo>
                  <a:cubicBezTo>
                    <a:pt x="2086" y="4476"/>
                    <a:pt x="2243" y="4454"/>
                    <a:pt x="2400" y="4409"/>
                  </a:cubicBezTo>
                  <a:cubicBezTo>
                    <a:pt x="2443" y="4402"/>
                    <a:pt x="2485" y="4388"/>
                    <a:pt x="2520" y="4374"/>
                  </a:cubicBezTo>
                  <a:cubicBezTo>
                    <a:pt x="3720" y="3936"/>
                    <a:pt x="3946" y="2461"/>
                    <a:pt x="3551" y="1297"/>
                  </a:cubicBezTo>
                  <a:cubicBezTo>
                    <a:pt x="3325" y="612"/>
                    <a:pt x="2824" y="111"/>
                    <a:pt x="2266" y="19"/>
                  </a:cubicBezTo>
                  <a:cubicBezTo>
                    <a:pt x="2203" y="6"/>
                    <a:pt x="2141" y="1"/>
                    <a:pt x="207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430850" y="2447350"/>
              <a:ext cx="38300" cy="37225"/>
            </a:xfrm>
            <a:custGeom>
              <a:avLst/>
              <a:gdLst/>
              <a:ahLst/>
              <a:cxnLst/>
              <a:rect l="l" t="t" r="r" b="b"/>
              <a:pathLst>
                <a:path w="1532" h="1489" extrusionOk="0">
                  <a:moveTo>
                    <a:pt x="847" y="0"/>
                  </a:moveTo>
                  <a:cubicBezTo>
                    <a:pt x="781" y="0"/>
                    <a:pt x="715" y="11"/>
                    <a:pt x="650" y="32"/>
                  </a:cubicBezTo>
                  <a:cubicBezTo>
                    <a:pt x="431" y="88"/>
                    <a:pt x="261" y="258"/>
                    <a:pt x="191" y="469"/>
                  </a:cubicBezTo>
                  <a:cubicBezTo>
                    <a:pt x="0" y="1013"/>
                    <a:pt x="247" y="1323"/>
                    <a:pt x="544" y="1429"/>
                  </a:cubicBezTo>
                  <a:cubicBezTo>
                    <a:pt x="639" y="1468"/>
                    <a:pt x="738" y="1489"/>
                    <a:pt x="837" y="1489"/>
                  </a:cubicBezTo>
                  <a:cubicBezTo>
                    <a:pt x="899" y="1489"/>
                    <a:pt x="961" y="1481"/>
                    <a:pt x="1024" y="1465"/>
                  </a:cubicBezTo>
                  <a:cubicBezTo>
                    <a:pt x="1200" y="1408"/>
                    <a:pt x="1348" y="1288"/>
                    <a:pt x="1426" y="1119"/>
                  </a:cubicBezTo>
                  <a:cubicBezTo>
                    <a:pt x="1532" y="893"/>
                    <a:pt x="1532" y="639"/>
                    <a:pt x="1440" y="413"/>
                  </a:cubicBezTo>
                  <a:cubicBezTo>
                    <a:pt x="1344" y="159"/>
                    <a:pt x="1105" y="0"/>
                    <a:pt x="84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6487825" y="2418600"/>
              <a:ext cx="96900" cy="101150"/>
            </a:xfrm>
            <a:custGeom>
              <a:avLst/>
              <a:gdLst/>
              <a:ahLst/>
              <a:cxnLst/>
              <a:rect l="l" t="t" r="r" b="b"/>
              <a:pathLst>
                <a:path w="3876" h="4046" extrusionOk="0">
                  <a:moveTo>
                    <a:pt x="1768" y="0"/>
                  </a:moveTo>
                  <a:cubicBezTo>
                    <a:pt x="1625" y="0"/>
                    <a:pt x="1482" y="18"/>
                    <a:pt x="1342" y="53"/>
                  </a:cubicBezTo>
                  <a:cubicBezTo>
                    <a:pt x="1257" y="74"/>
                    <a:pt x="1180" y="109"/>
                    <a:pt x="1102" y="144"/>
                  </a:cubicBezTo>
                  <a:cubicBezTo>
                    <a:pt x="1010" y="194"/>
                    <a:pt x="925" y="243"/>
                    <a:pt x="848" y="307"/>
                  </a:cubicBezTo>
                  <a:cubicBezTo>
                    <a:pt x="495" y="603"/>
                    <a:pt x="262" y="1013"/>
                    <a:pt x="184" y="1464"/>
                  </a:cubicBezTo>
                  <a:cubicBezTo>
                    <a:pt x="1" y="2396"/>
                    <a:pt x="354" y="3356"/>
                    <a:pt x="1053" y="3793"/>
                  </a:cubicBezTo>
                  <a:cubicBezTo>
                    <a:pt x="1317" y="3961"/>
                    <a:pt x="1619" y="4045"/>
                    <a:pt x="1923" y="4045"/>
                  </a:cubicBezTo>
                  <a:cubicBezTo>
                    <a:pt x="2081" y="4045"/>
                    <a:pt x="2239" y="4022"/>
                    <a:pt x="2393" y="3977"/>
                  </a:cubicBezTo>
                  <a:cubicBezTo>
                    <a:pt x="2803" y="3857"/>
                    <a:pt x="3156" y="3617"/>
                    <a:pt x="3417" y="3285"/>
                  </a:cubicBezTo>
                  <a:cubicBezTo>
                    <a:pt x="3734" y="2890"/>
                    <a:pt x="3876" y="2389"/>
                    <a:pt x="3805" y="1895"/>
                  </a:cubicBezTo>
                  <a:cubicBezTo>
                    <a:pt x="3720" y="1302"/>
                    <a:pt x="3360" y="737"/>
                    <a:pt x="2817" y="349"/>
                  </a:cubicBezTo>
                  <a:cubicBezTo>
                    <a:pt x="2510" y="119"/>
                    <a:pt x="2141" y="0"/>
                    <a:pt x="176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6521350" y="2451525"/>
              <a:ext cx="36025" cy="37050"/>
            </a:xfrm>
            <a:custGeom>
              <a:avLst/>
              <a:gdLst/>
              <a:ahLst/>
              <a:cxnLst/>
              <a:rect l="l" t="t" r="r" b="b"/>
              <a:pathLst>
                <a:path w="1441" h="1482" extrusionOk="0">
                  <a:moveTo>
                    <a:pt x="693" y="0"/>
                  </a:moveTo>
                  <a:cubicBezTo>
                    <a:pt x="634" y="0"/>
                    <a:pt x="574" y="9"/>
                    <a:pt x="516" y="27"/>
                  </a:cubicBezTo>
                  <a:cubicBezTo>
                    <a:pt x="206" y="112"/>
                    <a:pt x="1" y="394"/>
                    <a:pt x="8" y="712"/>
                  </a:cubicBezTo>
                  <a:cubicBezTo>
                    <a:pt x="29" y="1274"/>
                    <a:pt x="364" y="1481"/>
                    <a:pt x="670" y="1481"/>
                  </a:cubicBezTo>
                  <a:cubicBezTo>
                    <a:pt x="675" y="1481"/>
                    <a:pt x="680" y="1481"/>
                    <a:pt x="685" y="1481"/>
                  </a:cubicBezTo>
                  <a:cubicBezTo>
                    <a:pt x="763" y="1481"/>
                    <a:pt x="841" y="1474"/>
                    <a:pt x="918" y="1453"/>
                  </a:cubicBezTo>
                  <a:cubicBezTo>
                    <a:pt x="1137" y="1389"/>
                    <a:pt x="1314" y="1220"/>
                    <a:pt x="1370" y="1001"/>
                  </a:cubicBezTo>
                  <a:cubicBezTo>
                    <a:pt x="1441" y="719"/>
                    <a:pt x="1356" y="415"/>
                    <a:pt x="1158" y="211"/>
                  </a:cubicBezTo>
                  <a:cubicBezTo>
                    <a:pt x="1038" y="74"/>
                    <a:pt x="866" y="0"/>
                    <a:pt x="69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6586825" y="2418700"/>
              <a:ext cx="97425" cy="104825"/>
            </a:xfrm>
            <a:custGeom>
              <a:avLst/>
              <a:gdLst/>
              <a:ahLst/>
              <a:cxnLst/>
              <a:rect l="l" t="t" r="r" b="b"/>
              <a:pathLst>
                <a:path w="3897" h="4193" extrusionOk="0">
                  <a:moveTo>
                    <a:pt x="2289" y="0"/>
                  </a:moveTo>
                  <a:cubicBezTo>
                    <a:pt x="2124" y="0"/>
                    <a:pt x="1959" y="26"/>
                    <a:pt x="1800" y="77"/>
                  </a:cubicBezTo>
                  <a:cubicBezTo>
                    <a:pt x="1701" y="98"/>
                    <a:pt x="1602" y="133"/>
                    <a:pt x="1511" y="176"/>
                  </a:cubicBezTo>
                  <a:cubicBezTo>
                    <a:pt x="734" y="543"/>
                    <a:pt x="191" y="1277"/>
                    <a:pt x="71" y="2124"/>
                  </a:cubicBezTo>
                  <a:cubicBezTo>
                    <a:pt x="0" y="2667"/>
                    <a:pt x="148" y="3218"/>
                    <a:pt x="466" y="3655"/>
                  </a:cubicBezTo>
                  <a:cubicBezTo>
                    <a:pt x="692" y="3952"/>
                    <a:pt x="1024" y="4142"/>
                    <a:pt x="1384" y="4184"/>
                  </a:cubicBezTo>
                  <a:cubicBezTo>
                    <a:pt x="1438" y="4190"/>
                    <a:pt x="1492" y="4192"/>
                    <a:pt x="1546" y="4192"/>
                  </a:cubicBezTo>
                  <a:cubicBezTo>
                    <a:pt x="1703" y="4192"/>
                    <a:pt x="1859" y="4170"/>
                    <a:pt x="2012" y="4128"/>
                  </a:cubicBezTo>
                  <a:cubicBezTo>
                    <a:pt x="2887" y="3881"/>
                    <a:pt x="3571" y="2956"/>
                    <a:pt x="3790" y="2173"/>
                  </a:cubicBezTo>
                  <a:cubicBezTo>
                    <a:pt x="3882" y="1877"/>
                    <a:pt x="3896" y="1566"/>
                    <a:pt x="3833" y="1263"/>
                  </a:cubicBezTo>
                  <a:cubicBezTo>
                    <a:pt x="3748" y="832"/>
                    <a:pt x="3487" y="451"/>
                    <a:pt x="3113" y="225"/>
                  </a:cubicBezTo>
                  <a:cubicBezTo>
                    <a:pt x="2861" y="77"/>
                    <a:pt x="2576" y="0"/>
                    <a:pt x="2289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6606925" y="2458175"/>
              <a:ext cx="39550" cy="34325"/>
            </a:xfrm>
            <a:custGeom>
              <a:avLst/>
              <a:gdLst/>
              <a:ahLst/>
              <a:cxnLst/>
              <a:rect l="l" t="t" r="r" b="b"/>
              <a:pathLst>
                <a:path w="1582" h="1373" extrusionOk="0">
                  <a:moveTo>
                    <a:pt x="790" y="0"/>
                  </a:moveTo>
                  <a:cubicBezTo>
                    <a:pt x="701" y="0"/>
                    <a:pt x="613" y="13"/>
                    <a:pt x="530" y="36"/>
                  </a:cubicBezTo>
                  <a:cubicBezTo>
                    <a:pt x="325" y="79"/>
                    <a:pt x="156" y="213"/>
                    <a:pt x="64" y="396"/>
                  </a:cubicBezTo>
                  <a:cubicBezTo>
                    <a:pt x="1" y="573"/>
                    <a:pt x="15" y="763"/>
                    <a:pt x="107" y="926"/>
                  </a:cubicBezTo>
                  <a:cubicBezTo>
                    <a:pt x="234" y="1180"/>
                    <a:pt x="488" y="1349"/>
                    <a:pt x="777" y="1370"/>
                  </a:cubicBezTo>
                  <a:cubicBezTo>
                    <a:pt x="794" y="1372"/>
                    <a:pt x="811" y="1372"/>
                    <a:pt x="828" y="1372"/>
                  </a:cubicBezTo>
                  <a:cubicBezTo>
                    <a:pt x="910" y="1372"/>
                    <a:pt x="992" y="1358"/>
                    <a:pt x="1074" y="1335"/>
                  </a:cubicBezTo>
                  <a:cubicBezTo>
                    <a:pt x="1250" y="1293"/>
                    <a:pt x="1405" y="1173"/>
                    <a:pt x="1497" y="1017"/>
                  </a:cubicBezTo>
                  <a:cubicBezTo>
                    <a:pt x="1575" y="848"/>
                    <a:pt x="1582" y="650"/>
                    <a:pt x="1518" y="474"/>
                  </a:cubicBezTo>
                  <a:cubicBezTo>
                    <a:pt x="1403" y="146"/>
                    <a:pt x="1094" y="0"/>
                    <a:pt x="79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6390800" y="2539700"/>
              <a:ext cx="90000" cy="93025"/>
            </a:xfrm>
            <a:custGeom>
              <a:avLst/>
              <a:gdLst/>
              <a:ahLst/>
              <a:cxnLst/>
              <a:rect l="l" t="t" r="r" b="b"/>
              <a:pathLst>
                <a:path w="3600" h="3721" extrusionOk="0">
                  <a:moveTo>
                    <a:pt x="1628" y="0"/>
                  </a:moveTo>
                  <a:cubicBezTo>
                    <a:pt x="1328" y="0"/>
                    <a:pt x="1036" y="99"/>
                    <a:pt x="798" y="276"/>
                  </a:cubicBezTo>
                  <a:cubicBezTo>
                    <a:pt x="212" y="685"/>
                    <a:pt x="0" y="1483"/>
                    <a:pt x="268" y="2302"/>
                  </a:cubicBezTo>
                  <a:cubicBezTo>
                    <a:pt x="487" y="3007"/>
                    <a:pt x="1087" y="3720"/>
                    <a:pt x="1920" y="3720"/>
                  </a:cubicBezTo>
                  <a:cubicBezTo>
                    <a:pt x="2047" y="3720"/>
                    <a:pt x="2174" y="3706"/>
                    <a:pt x="2301" y="3678"/>
                  </a:cubicBezTo>
                  <a:cubicBezTo>
                    <a:pt x="2739" y="3565"/>
                    <a:pt x="3106" y="3247"/>
                    <a:pt x="3324" y="2781"/>
                  </a:cubicBezTo>
                  <a:cubicBezTo>
                    <a:pt x="3578" y="2259"/>
                    <a:pt x="3600" y="1631"/>
                    <a:pt x="3381" y="1158"/>
                  </a:cubicBezTo>
                  <a:cubicBezTo>
                    <a:pt x="3077" y="488"/>
                    <a:pt x="2350" y="1"/>
                    <a:pt x="1659" y="1"/>
                  </a:cubicBezTo>
                  <a:cubicBezTo>
                    <a:pt x="1648" y="1"/>
                    <a:pt x="1638" y="0"/>
                    <a:pt x="1628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5959750" y="2417250"/>
              <a:ext cx="83825" cy="97600"/>
            </a:xfrm>
            <a:custGeom>
              <a:avLst/>
              <a:gdLst/>
              <a:ahLst/>
              <a:cxnLst/>
              <a:rect l="l" t="t" r="r" b="b"/>
              <a:pathLst>
                <a:path w="3353" h="3904" extrusionOk="0">
                  <a:moveTo>
                    <a:pt x="1998" y="1"/>
                  </a:moveTo>
                  <a:cubicBezTo>
                    <a:pt x="1610" y="8"/>
                    <a:pt x="1243" y="149"/>
                    <a:pt x="953" y="396"/>
                  </a:cubicBezTo>
                  <a:cubicBezTo>
                    <a:pt x="445" y="812"/>
                    <a:pt x="50" y="1659"/>
                    <a:pt x="22" y="2407"/>
                  </a:cubicBezTo>
                  <a:cubicBezTo>
                    <a:pt x="0" y="2916"/>
                    <a:pt x="149" y="3332"/>
                    <a:pt x="445" y="3614"/>
                  </a:cubicBezTo>
                  <a:cubicBezTo>
                    <a:pt x="629" y="3798"/>
                    <a:pt x="876" y="3904"/>
                    <a:pt x="1137" y="3904"/>
                  </a:cubicBezTo>
                  <a:cubicBezTo>
                    <a:pt x="1139" y="3904"/>
                    <a:pt x="1142" y="3904"/>
                    <a:pt x="1145" y="3904"/>
                  </a:cubicBezTo>
                  <a:cubicBezTo>
                    <a:pt x="2046" y="3904"/>
                    <a:pt x="3043" y="2743"/>
                    <a:pt x="3233" y="1786"/>
                  </a:cubicBezTo>
                  <a:cubicBezTo>
                    <a:pt x="3353" y="1158"/>
                    <a:pt x="3190" y="622"/>
                    <a:pt x="2760" y="269"/>
                  </a:cubicBezTo>
                  <a:cubicBezTo>
                    <a:pt x="2541" y="93"/>
                    <a:pt x="2273" y="1"/>
                    <a:pt x="199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5976325" y="2450425"/>
              <a:ext cx="37425" cy="36025"/>
            </a:xfrm>
            <a:custGeom>
              <a:avLst/>
              <a:gdLst/>
              <a:ahLst/>
              <a:cxnLst/>
              <a:rect l="l" t="t" r="r" b="b"/>
              <a:pathLst>
                <a:path w="1497" h="1441" extrusionOk="0">
                  <a:moveTo>
                    <a:pt x="841" y="1"/>
                  </a:moveTo>
                  <a:cubicBezTo>
                    <a:pt x="580" y="8"/>
                    <a:pt x="347" y="156"/>
                    <a:pt x="227" y="382"/>
                  </a:cubicBezTo>
                  <a:cubicBezTo>
                    <a:pt x="1" y="855"/>
                    <a:pt x="325" y="1398"/>
                    <a:pt x="841" y="1440"/>
                  </a:cubicBezTo>
                  <a:lnTo>
                    <a:pt x="855" y="1440"/>
                  </a:lnTo>
                  <a:cubicBezTo>
                    <a:pt x="1095" y="1433"/>
                    <a:pt x="1306" y="1285"/>
                    <a:pt x="1405" y="1066"/>
                  </a:cubicBezTo>
                  <a:cubicBezTo>
                    <a:pt x="1483" y="897"/>
                    <a:pt x="1497" y="713"/>
                    <a:pt x="1448" y="537"/>
                  </a:cubicBezTo>
                  <a:cubicBezTo>
                    <a:pt x="1412" y="368"/>
                    <a:pt x="1328" y="219"/>
                    <a:pt x="1194" y="121"/>
                  </a:cubicBezTo>
                  <a:cubicBezTo>
                    <a:pt x="1095" y="43"/>
                    <a:pt x="968" y="1"/>
                    <a:pt x="84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6421675" y="2573575"/>
              <a:ext cx="37425" cy="35675"/>
            </a:xfrm>
            <a:custGeom>
              <a:avLst/>
              <a:gdLst/>
              <a:ahLst/>
              <a:cxnLst/>
              <a:rect l="l" t="t" r="r" b="b"/>
              <a:pathLst>
                <a:path w="1497" h="1427" extrusionOk="0">
                  <a:moveTo>
                    <a:pt x="820" y="0"/>
                  </a:moveTo>
                  <a:cubicBezTo>
                    <a:pt x="812" y="0"/>
                    <a:pt x="805" y="1"/>
                    <a:pt x="798" y="1"/>
                  </a:cubicBezTo>
                  <a:lnTo>
                    <a:pt x="763" y="1"/>
                  </a:lnTo>
                  <a:cubicBezTo>
                    <a:pt x="353" y="15"/>
                    <a:pt x="0" y="382"/>
                    <a:pt x="7" y="777"/>
                  </a:cubicBezTo>
                  <a:cubicBezTo>
                    <a:pt x="21" y="1257"/>
                    <a:pt x="360" y="1426"/>
                    <a:pt x="650" y="1426"/>
                  </a:cubicBezTo>
                  <a:cubicBezTo>
                    <a:pt x="655" y="1427"/>
                    <a:pt x="660" y="1427"/>
                    <a:pt x="666" y="1427"/>
                  </a:cubicBezTo>
                  <a:cubicBezTo>
                    <a:pt x="1026" y="1427"/>
                    <a:pt x="1336" y="1196"/>
                    <a:pt x="1440" y="855"/>
                  </a:cubicBezTo>
                  <a:cubicBezTo>
                    <a:pt x="1497" y="671"/>
                    <a:pt x="1482" y="481"/>
                    <a:pt x="1391" y="318"/>
                  </a:cubicBezTo>
                  <a:cubicBezTo>
                    <a:pt x="1377" y="297"/>
                    <a:pt x="1369" y="283"/>
                    <a:pt x="1362" y="269"/>
                  </a:cubicBezTo>
                  <a:cubicBezTo>
                    <a:pt x="1233" y="99"/>
                    <a:pt x="1031" y="0"/>
                    <a:pt x="820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6043200" y="2415125"/>
              <a:ext cx="92825" cy="89500"/>
            </a:xfrm>
            <a:custGeom>
              <a:avLst/>
              <a:gdLst/>
              <a:ahLst/>
              <a:cxnLst/>
              <a:rect l="l" t="t" r="r" b="b"/>
              <a:pathLst>
                <a:path w="3713" h="3580" extrusionOk="0">
                  <a:moveTo>
                    <a:pt x="1804" y="1"/>
                  </a:moveTo>
                  <a:cubicBezTo>
                    <a:pt x="1298" y="1"/>
                    <a:pt x="821" y="219"/>
                    <a:pt x="488" y="594"/>
                  </a:cubicBezTo>
                  <a:cubicBezTo>
                    <a:pt x="149" y="996"/>
                    <a:pt x="1" y="1526"/>
                    <a:pt x="85" y="2041"/>
                  </a:cubicBezTo>
                  <a:cubicBezTo>
                    <a:pt x="205" y="2909"/>
                    <a:pt x="989" y="3431"/>
                    <a:pt x="1659" y="3551"/>
                  </a:cubicBezTo>
                  <a:cubicBezTo>
                    <a:pt x="1751" y="3565"/>
                    <a:pt x="1843" y="3572"/>
                    <a:pt x="1934" y="3579"/>
                  </a:cubicBezTo>
                  <a:cubicBezTo>
                    <a:pt x="2570" y="3579"/>
                    <a:pt x="3134" y="3184"/>
                    <a:pt x="3409" y="2542"/>
                  </a:cubicBezTo>
                  <a:cubicBezTo>
                    <a:pt x="3713" y="1871"/>
                    <a:pt x="3586" y="1088"/>
                    <a:pt x="3085" y="552"/>
                  </a:cubicBezTo>
                  <a:cubicBezTo>
                    <a:pt x="2760" y="206"/>
                    <a:pt x="2301" y="1"/>
                    <a:pt x="1829" y="1"/>
                  </a:cubicBezTo>
                  <a:cubicBezTo>
                    <a:pt x="1821" y="1"/>
                    <a:pt x="1812" y="1"/>
                    <a:pt x="1804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6071975" y="2448125"/>
              <a:ext cx="30725" cy="34100"/>
            </a:xfrm>
            <a:custGeom>
              <a:avLst/>
              <a:gdLst/>
              <a:ahLst/>
              <a:cxnLst/>
              <a:rect l="l" t="t" r="r" b="b"/>
              <a:pathLst>
                <a:path w="1229" h="1364" extrusionOk="0">
                  <a:moveTo>
                    <a:pt x="656" y="1"/>
                  </a:moveTo>
                  <a:cubicBezTo>
                    <a:pt x="346" y="15"/>
                    <a:pt x="92" y="234"/>
                    <a:pt x="35" y="537"/>
                  </a:cubicBezTo>
                  <a:cubicBezTo>
                    <a:pt x="0" y="777"/>
                    <a:pt x="71" y="1017"/>
                    <a:pt x="240" y="1194"/>
                  </a:cubicBezTo>
                  <a:cubicBezTo>
                    <a:pt x="318" y="1278"/>
                    <a:pt x="423" y="1335"/>
                    <a:pt x="536" y="1356"/>
                  </a:cubicBezTo>
                  <a:cubicBezTo>
                    <a:pt x="565" y="1363"/>
                    <a:pt x="600" y="1363"/>
                    <a:pt x="635" y="1363"/>
                  </a:cubicBezTo>
                  <a:cubicBezTo>
                    <a:pt x="988" y="1363"/>
                    <a:pt x="1179" y="1045"/>
                    <a:pt x="1200" y="742"/>
                  </a:cubicBezTo>
                  <a:cubicBezTo>
                    <a:pt x="1228" y="438"/>
                    <a:pt x="1101" y="71"/>
                    <a:pt x="741" y="8"/>
                  </a:cubicBezTo>
                  <a:cubicBezTo>
                    <a:pt x="713" y="1"/>
                    <a:pt x="685" y="1"/>
                    <a:pt x="656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6759725" y="2750350"/>
              <a:ext cx="100775" cy="83875"/>
            </a:xfrm>
            <a:custGeom>
              <a:avLst/>
              <a:gdLst/>
              <a:ahLst/>
              <a:cxnLst/>
              <a:rect l="l" t="t" r="r" b="b"/>
              <a:pathLst>
                <a:path w="4031" h="3355" extrusionOk="0">
                  <a:moveTo>
                    <a:pt x="1851" y="0"/>
                  </a:moveTo>
                  <a:cubicBezTo>
                    <a:pt x="1458" y="0"/>
                    <a:pt x="1068" y="113"/>
                    <a:pt x="735" y="326"/>
                  </a:cubicBezTo>
                  <a:cubicBezTo>
                    <a:pt x="8" y="813"/>
                    <a:pt x="1" y="1780"/>
                    <a:pt x="417" y="2429"/>
                  </a:cubicBezTo>
                  <a:cubicBezTo>
                    <a:pt x="657" y="2796"/>
                    <a:pt x="1010" y="3079"/>
                    <a:pt x="1426" y="3220"/>
                  </a:cubicBezTo>
                  <a:cubicBezTo>
                    <a:pt x="1652" y="3304"/>
                    <a:pt x="1899" y="3347"/>
                    <a:pt x="2139" y="3354"/>
                  </a:cubicBezTo>
                  <a:cubicBezTo>
                    <a:pt x="2155" y="3354"/>
                    <a:pt x="2170" y="3354"/>
                    <a:pt x="2185" y="3354"/>
                  </a:cubicBezTo>
                  <a:cubicBezTo>
                    <a:pt x="2719" y="3354"/>
                    <a:pt x="3222" y="3116"/>
                    <a:pt x="3565" y="2712"/>
                  </a:cubicBezTo>
                  <a:cubicBezTo>
                    <a:pt x="3904" y="2323"/>
                    <a:pt x="4031" y="1801"/>
                    <a:pt x="3918" y="1307"/>
                  </a:cubicBezTo>
                  <a:cubicBezTo>
                    <a:pt x="3805" y="848"/>
                    <a:pt x="3487" y="467"/>
                    <a:pt x="3064" y="263"/>
                  </a:cubicBezTo>
                  <a:cubicBezTo>
                    <a:pt x="2711" y="93"/>
                    <a:pt x="2316" y="2"/>
                    <a:pt x="1920" y="2"/>
                  </a:cubicBezTo>
                  <a:cubicBezTo>
                    <a:pt x="1897" y="1"/>
                    <a:pt x="1874" y="0"/>
                    <a:pt x="1851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6800325" y="2776575"/>
              <a:ext cx="35125" cy="31350"/>
            </a:xfrm>
            <a:custGeom>
              <a:avLst/>
              <a:gdLst/>
              <a:ahLst/>
              <a:cxnLst/>
              <a:rect l="l" t="t" r="r" b="b"/>
              <a:pathLst>
                <a:path w="1405" h="1254" extrusionOk="0">
                  <a:moveTo>
                    <a:pt x="713" y="1"/>
                  </a:moveTo>
                  <a:cubicBezTo>
                    <a:pt x="701" y="1"/>
                    <a:pt x="689" y="2"/>
                    <a:pt x="678" y="4"/>
                  </a:cubicBezTo>
                  <a:cubicBezTo>
                    <a:pt x="673" y="4"/>
                    <a:pt x="668" y="4"/>
                    <a:pt x="663" y="4"/>
                  </a:cubicBezTo>
                  <a:cubicBezTo>
                    <a:pt x="373" y="4"/>
                    <a:pt x="133" y="206"/>
                    <a:pt x="78" y="484"/>
                  </a:cubicBezTo>
                  <a:cubicBezTo>
                    <a:pt x="0" y="780"/>
                    <a:pt x="155" y="1077"/>
                    <a:pt x="431" y="1197"/>
                  </a:cubicBezTo>
                  <a:cubicBezTo>
                    <a:pt x="501" y="1232"/>
                    <a:pt x="586" y="1253"/>
                    <a:pt x="670" y="1253"/>
                  </a:cubicBezTo>
                  <a:cubicBezTo>
                    <a:pt x="918" y="1246"/>
                    <a:pt x="1143" y="1126"/>
                    <a:pt x="1285" y="929"/>
                  </a:cubicBezTo>
                  <a:cubicBezTo>
                    <a:pt x="1383" y="780"/>
                    <a:pt x="1404" y="590"/>
                    <a:pt x="1334" y="435"/>
                  </a:cubicBezTo>
                  <a:cubicBezTo>
                    <a:pt x="1235" y="209"/>
                    <a:pt x="1023" y="46"/>
                    <a:pt x="783" y="4"/>
                  </a:cubicBezTo>
                  <a:cubicBezTo>
                    <a:pt x="760" y="4"/>
                    <a:pt x="736" y="1"/>
                    <a:pt x="713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6587525" y="2689500"/>
              <a:ext cx="95125" cy="87725"/>
            </a:xfrm>
            <a:custGeom>
              <a:avLst/>
              <a:gdLst/>
              <a:ahLst/>
              <a:cxnLst/>
              <a:rect l="l" t="t" r="r" b="b"/>
              <a:pathLst>
                <a:path w="3805" h="3509" extrusionOk="0">
                  <a:moveTo>
                    <a:pt x="1998" y="1"/>
                  </a:moveTo>
                  <a:cubicBezTo>
                    <a:pt x="1468" y="8"/>
                    <a:pt x="960" y="219"/>
                    <a:pt x="586" y="594"/>
                  </a:cubicBezTo>
                  <a:cubicBezTo>
                    <a:pt x="128" y="1045"/>
                    <a:pt x="0" y="1695"/>
                    <a:pt x="262" y="2330"/>
                  </a:cubicBezTo>
                  <a:cubicBezTo>
                    <a:pt x="530" y="3021"/>
                    <a:pt x="1193" y="3487"/>
                    <a:pt x="1941" y="3508"/>
                  </a:cubicBezTo>
                  <a:cubicBezTo>
                    <a:pt x="2033" y="3508"/>
                    <a:pt x="2118" y="3501"/>
                    <a:pt x="2210" y="3487"/>
                  </a:cubicBezTo>
                  <a:cubicBezTo>
                    <a:pt x="2965" y="3388"/>
                    <a:pt x="3572" y="2795"/>
                    <a:pt x="3692" y="2040"/>
                  </a:cubicBezTo>
                  <a:cubicBezTo>
                    <a:pt x="3805" y="1433"/>
                    <a:pt x="3600" y="629"/>
                    <a:pt x="2732" y="177"/>
                  </a:cubicBezTo>
                  <a:cubicBezTo>
                    <a:pt x="2506" y="57"/>
                    <a:pt x="2252" y="1"/>
                    <a:pt x="199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6611525" y="2711550"/>
              <a:ext cx="35300" cy="31275"/>
            </a:xfrm>
            <a:custGeom>
              <a:avLst/>
              <a:gdLst/>
              <a:ahLst/>
              <a:cxnLst/>
              <a:rect l="l" t="t" r="r" b="b"/>
              <a:pathLst>
                <a:path w="1412" h="1251" extrusionOk="0">
                  <a:moveTo>
                    <a:pt x="628" y="1"/>
                  </a:moveTo>
                  <a:cubicBezTo>
                    <a:pt x="586" y="1"/>
                    <a:pt x="551" y="1"/>
                    <a:pt x="508" y="8"/>
                  </a:cubicBezTo>
                  <a:cubicBezTo>
                    <a:pt x="396" y="22"/>
                    <a:pt x="290" y="79"/>
                    <a:pt x="212" y="156"/>
                  </a:cubicBezTo>
                  <a:cubicBezTo>
                    <a:pt x="50" y="304"/>
                    <a:pt x="0" y="544"/>
                    <a:pt x="92" y="742"/>
                  </a:cubicBezTo>
                  <a:cubicBezTo>
                    <a:pt x="219" y="1038"/>
                    <a:pt x="494" y="1229"/>
                    <a:pt x="812" y="1250"/>
                  </a:cubicBezTo>
                  <a:cubicBezTo>
                    <a:pt x="820" y="1250"/>
                    <a:pt x="828" y="1251"/>
                    <a:pt x="836" y="1251"/>
                  </a:cubicBezTo>
                  <a:cubicBezTo>
                    <a:pt x="969" y="1251"/>
                    <a:pt x="1100" y="1195"/>
                    <a:pt x="1193" y="1102"/>
                  </a:cubicBezTo>
                  <a:cubicBezTo>
                    <a:pt x="1412" y="876"/>
                    <a:pt x="1405" y="467"/>
                    <a:pt x="1165" y="227"/>
                  </a:cubicBezTo>
                  <a:cubicBezTo>
                    <a:pt x="1024" y="79"/>
                    <a:pt x="826" y="1"/>
                    <a:pt x="628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6667625" y="2742800"/>
              <a:ext cx="92650" cy="75875"/>
            </a:xfrm>
            <a:custGeom>
              <a:avLst/>
              <a:gdLst/>
              <a:ahLst/>
              <a:cxnLst/>
              <a:rect l="l" t="t" r="r" b="b"/>
              <a:pathLst>
                <a:path w="3706" h="3035" extrusionOk="0">
                  <a:moveTo>
                    <a:pt x="1680" y="0"/>
                  </a:moveTo>
                  <a:cubicBezTo>
                    <a:pt x="862" y="57"/>
                    <a:pt x="1" y="699"/>
                    <a:pt x="50" y="1567"/>
                  </a:cubicBezTo>
                  <a:cubicBezTo>
                    <a:pt x="50" y="1694"/>
                    <a:pt x="78" y="1814"/>
                    <a:pt x="121" y="1934"/>
                  </a:cubicBezTo>
                  <a:cubicBezTo>
                    <a:pt x="396" y="2738"/>
                    <a:pt x="1264" y="3035"/>
                    <a:pt x="1934" y="3035"/>
                  </a:cubicBezTo>
                  <a:cubicBezTo>
                    <a:pt x="2746" y="3035"/>
                    <a:pt x="3635" y="2633"/>
                    <a:pt x="3685" y="1729"/>
                  </a:cubicBezTo>
                  <a:cubicBezTo>
                    <a:pt x="3706" y="1362"/>
                    <a:pt x="3551" y="981"/>
                    <a:pt x="3254" y="663"/>
                  </a:cubicBezTo>
                  <a:cubicBezTo>
                    <a:pt x="2873" y="254"/>
                    <a:pt x="2344" y="21"/>
                    <a:pt x="179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6699925" y="2754250"/>
              <a:ext cx="38825" cy="37625"/>
            </a:xfrm>
            <a:custGeom>
              <a:avLst/>
              <a:gdLst/>
              <a:ahLst/>
              <a:cxnLst/>
              <a:rect l="l" t="t" r="r" b="b"/>
              <a:pathLst>
                <a:path w="1553" h="1505" extrusionOk="0">
                  <a:moveTo>
                    <a:pt x="741" y="1"/>
                  </a:moveTo>
                  <a:cubicBezTo>
                    <a:pt x="699" y="1"/>
                    <a:pt x="664" y="1"/>
                    <a:pt x="621" y="8"/>
                  </a:cubicBezTo>
                  <a:lnTo>
                    <a:pt x="565" y="22"/>
                  </a:lnTo>
                  <a:cubicBezTo>
                    <a:pt x="346" y="100"/>
                    <a:pt x="177" y="276"/>
                    <a:pt x="120" y="502"/>
                  </a:cubicBezTo>
                  <a:cubicBezTo>
                    <a:pt x="0" y="897"/>
                    <a:pt x="233" y="1349"/>
                    <a:pt x="614" y="1469"/>
                  </a:cubicBezTo>
                  <a:cubicBezTo>
                    <a:pt x="685" y="1490"/>
                    <a:pt x="769" y="1504"/>
                    <a:pt x="847" y="1504"/>
                  </a:cubicBezTo>
                  <a:cubicBezTo>
                    <a:pt x="1122" y="1504"/>
                    <a:pt x="1369" y="1321"/>
                    <a:pt x="1440" y="1052"/>
                  </a:cubicBezTo>
                  <a:cubicBezTo>
                    <a:pt x="1553" y="714"/>
                    <a:pt x="1433" y="347"/>
                    <a:pt x="1144" y="135"/>
                  </a:cubicBezTo>
                  <a:cubicBezTo>
                    <a:pt x="1031" y="50"/>
                    <a:pt x="889" y="1"/>
                    <a:pt x="741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5526400" y="2714375"/>
              <a:ext cx="96200" cy="97900"/>
            </a:xfrm>
            <a:custGeom>
              <a:avLst/>
              <a:gdLst/>
              <a:ahLst/>
              <a:cxnLst/>
              <a:rect l="l" t="t" r="r" b="b"/>
              <a:pathLst>
                <a:path w="3848" h="3916" extrusionOk="0">
                  <a:moveTo>
                    <a:pt x="1750" y="1"/>
                  </a:moveTo>
                  <a:cubicBezTo>
                    <a:pt x="844" y="1"/>
                    <a:pt x="190" y="840"/>
                    <a:pt x="71" y="1666"/>
                  </a:cubicBezTo>
                  <a:cubicBezTo>
                    <a:pt x="1" y="2125"/>
                    <a:pt x="93" y="2591"/>
                    <a:pt x="325" y="2986"/>
                  </a:cubicBezTo>
                  <a:cubicBezTo>
                    <a:pt x="445" y="3198"/>
                    <a:pt x="608" y="3388"/>
                    <a:pt x="798" y="3537"/>
                  </a:cubicBezTo>
                  <a:cubicBezTo>
                    <a:pt x="1112" y="3786"/>
                    <a:pt x="1496" y="3915"/>
                    <a:pt x="1884" y="3915"/>
                  </a:cubicBezTo>
                  <a:cubicBezTo>
                    <a:pt x="2045" y="3915"/>
                    <a:pt x="2207" y="3893"/>
                    <a:pt x="2365" y="3847"/>
                  </a:cubicBezTo>
                  <a:cubicBezTo>
                    <a:pt x="2909" y="3699"/>
                    <a:pt x="3367" y="3318"/>
                    <a:pt x="3614" y="2810"/>
                  </a:cubicBezTo>
                  <a:cubicBezTo>
                    <a:pt x="3840" y="2358"/>
                    <a:pt x="3847" y="1836"/>
                    <a:pt x="3650" y="1370"/>
                  </a:cubicBezTo>
                  <a:cubicBezTo>
                    <a:pt x="3494" y="1003"/>
                    <a:pt x="3247" y="678"/>
                    <a:pt x="2937" y="431"/>
                  </a:cubicBezTo>
                  <a:cubicBezTo>
                    <a:pt x="2605" y="163"/>
                    <a:pt x="2196" y="8"/>
                    <a:pt x="1772" y="1"/>
                  </a:cubicBezTo>
                  <a:cubicBezTo>
                    <a:pt x="1765" y="1"/>
                    <a:pt x="1757" y="1"/>
                    <a:pt x="1750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5554275" y="2735900"/>
              <a:ext cx="34800" cy="31725"/>
            </a:xfrm>
            <a:custGeom>
              <a:avLst/>
              <a:gdLst/>
              <a:ahLst/>
              <a:cxnLst/>
              <a:rect l="l" t="t" r="r" b="b"/>
              <a:pathLst>
                <a:path w="1392" h="1269" extrusionOk="0">
                  <a:moveTo>
                    <a:pt x="703" y="1"/>
                  </a:moveTo>
                  <a:cubicBezTo>
                    <a:pt x="560" y="1"/>
                    <a:pt x="418" y="50"/>
                    <a:pt x="304" y="149"/>
                  </a:cubicBezTo>
                  <a:cubicBezTo>
                    <a:pt x="71" y="333"/>
                    <a:pt x="1" y="657"/>
                    <a:pt x="149" y="925"/>
                  </a:cubicBezTo>
                  <a:cubicBezTo>
                    <a:pt x="184" y="996"/>
                    <a:pt x="241" y="1059"/>
                    <a:pt x="304" y="1109"/>
                  </a:cubicBezTo>
                  <a:cubicBezTo>
                    <a:pt x="440" y="1216"/>
                    <a:pt x="603" y="1269"/>
                    <a:pt x="767" y="1269"/>
                  </a:cubicBezTo>
                  <a:cubicBezTo>
                    <a:pt x="841" y="1269"/>
                    <a:pt x="916" y="1258"/>
                    <a:pt x="989" y="1236"/>
                  </a:cubicBezTo>
                  <a:cubicBezTo>
                    <a:pt x="1158" y="1179"/>
                    <a:pt x="1285" y="1038"/>
                    <a:pt x="1328" y="869"/>
                  </a:cubicBezTo>
                  <a:cubicBezTo>
                    <a:pt x="1391" y="629"/>
                    <a:pt x="1321" y="375"/>
                    <a:pt x="1151" y="198"/>
                  </a:cubicBezTo>
                  <a:cubicBezTo>
                    <a:pt x="1130" y="170"/>
                    <a:pt x="1102" y="149"/>
                    <a:pt x="1081" y="128"/>
                  </a:cubicBezTo>
                  <a:cubicBezTo>
                    <a:pt x="969" y="43"/>
                    <a:pt x="836" y="1"/>
                    <a:pt x="703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5998025" y="2500350"/>
              <a:ext cx="108375" cy="91250"/>
            </a:xfrm>
            <a:custGeom>
              <a:avLst/>
              <a:gdLst/>
              <a:ahLst/>
              <a:cxnLst/>
              <a:rect l="l" t="t" r="r" b="b"/>
              <a:pathLst>
                <a:path w="4335" h="3650" extrusionOk="0">
                  <a:moveTo>
                    <a:pt x="2415" y="1"/>
                  </a:moveTo>
                  <a:cubicBezTo>
                    <a:pt x="1737" y="1"/>
                    <a:pt x="1081" y="269"/>
                    <a:pt x="601" y="756"/>
                  </a:cubicBezTo>
                  <a:cubicBezTo>
                    <a:pt x="220" y="1144"/>
                    <a:pt x="8" y="1674"/>
                    <a:pt x="1" y="2217"/>
                  </a:cubicBezTo>
                  <a:cubicBezTo>
                    <a:pt x="1" y="2584"/>
                    <a:pt x="156" y="2937"/>
                    <a:pt x="417" y="3191"/>
                  </a:cubicBezTo>
                  <a:cubicBezTo>
                    <a:pt x="742" y="3494"/>
                    <a:pt x="1187" y="3650"/>
                    <a:pt x="1709" y="3650"/>
                  </a:cubicBezTo>
                  <a:cubicBezTo>
                    <a:pt x="2372" y="3643"/>
                    <a:pt x="3014" y="3424"/>
                    <a:pt x="3551" y="3029"/>
                  </a:cubicBezTo>
                  <a:cubicBezTo>
                    <a:pt x="3798" y="2845"/>
                    <a:pt x="3996" y="2598"/>
                    <a:pt x="4130" y="2323"/>
                  </a:cubicBezTo>
                  <a:cubicBezTo>
                    <a:pt x="4334" y="1892"/>
                    <a:pt x="4334" y="1391"/>
                    <a:pt x="4130" y="961"/>
                  </a:cubicBezTo>
                  <a:cubicBezTo>
                    <a:pt x="3911" y="502"/>
                    <a:pt x="3480" y="184"/>
                    <a:pt x="2923" y="57"/>
                  </a:cubicBezTo>
                  <a:cubicBezTo>
                    <a:pt x="2753" y="22"/>
                    <a:pt x="2584" y="1"/>
                    <a:pt x="2415" y="1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5645500" y="2709275"/>
              <a:ext cx="89475" cy="106750"/>
            </a:xfrm>
            <a:custGeom>
              <a:avLst/>
              <a:gdLst/>
              <a:ahLst/>
              <a:cxnLst/>
              <a:rect l="l" t="t" r="r" b="b"/>
              <a:pathLst>
                <a:path w="3579" h="4270" extrusionOk="0">
                  <a:moveTo>
                    <a:pt x="1822" y="0"/>
                  </a:moveTo>
                  <a:cubicBezTo>
                    <a:pt x="1687" y="0"/>
                    <a:pt x="1553" y="21"/>
                    <a:pt x="1426" y="50"/>
                  </a:cubicBezTo>
                  <a:cubicBezTo>
                    <a:pt x="728" y="226"/>
                    <a:pt x="184" y="896"/>
                    <a:pt x="78" y="1715"/>
                  </a:cubicBezTo>
                  <a:cubicBezTo>
                    <a:pt x="1" y="2364"/>
                    <a:pt x="255" y="3162"/>
                    <a:pt x="721" y="3684"/>
                  </a:cubicBezTo>
                  <a:cubicBezTo>
                    <a:pt x="1059" y="4072"/>
                    <a:pt x="1469" y="4270"/>
                    <a:pt x="1899" y="4270"/>
                  </a:cubicBezTo>
                  <a:cubicBezTo>
                    <a:pt x="1984" y="4270"/>
                    <a:pt x="2062" y="4263"/>
                    <a:pt x="2146" y="4249"/>
                  </a:cubicBezTo>
                  <a:cubicBezTo>
                    <a:pt x="2654" y="4164"/>
                    <a:pt x="3035" y="3825"/>
                    <a:pt x="3254" y="3282"/>
                  </a:cubicBezTo>
                  <a:cubicBezTo>
                    <a:pt x="3579" y="2456"/>
                    <a:pt x="3459" y="1256"/>
                    <a:pt x="2979" y="614"/>
                  </a:cubicBezTo>
                  <a:cubicBezTo>
                    <a:pt x="2676" y="212"/>
                    <a:pt x="2280" y="0"/>
                    <a:pt x="1822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5669850" y="2748800"/>
              <a:ext cx="40425" cy="36550"/>
            </a:xfrm>
            <a:custGeom>
              <a:avLst/>
              <a:gdLst/>
              <a:ahLst/>
              <a:cxnLst/>
              <a:rect l="l" t="t" r="r" b="b"/>
              <a:pathLst>
                <a:path w="1617" h="1462" extrusionOk="0">
                  <a:moveTo>
                    <a:pt x="833" y="0"/>
                  </a:moveTo>
                  <a:cubicBezTo>
                    <a:pt x="763" y="0"/>
                    <a:pt x="692" y="7"/>
                    <a:pt x="622" y="28"/>
                  </a:cubicBezTo>
                  <a:cubicBezTo>
                    <a:pt x="241" y="148"/>
                    <a:pt x="1" y="522"/>
                    <a:pt x="43" y="925"/>
                  </a:cubicBezTo>
                  <a:cubicBezTo>
                    <a:pt x="78" y="1179"/>
                    <a:pt x="269" y="1454"/>
                    <a:pt x="699" y="1461"/>
                  </a:cubicBezTo>
                  <a:lnTo>
                    <a:pt x="721" y="1461"/>
                  </a:lnTo>
                  <a:cubicBezTo>
                    <a:pt x="728" y="1461"/>
                    <a:pt x="736" y="1461"/>
                    <a:pt x="744" y="1461"/>
                  </a:cubicBezTo>
                  <a:cubicBezTo>
                    <a:pt x="983" y="1461"/>
                    <a:pt x="1213" y="1356"/>
                    <a:pt x="1377" y="1179"/>
                  </a:cubicBezTo>
                  <a:cubicBezTo>
                    <a:pt x="1553" y="981"/>
                    <a:pt x="1617" y="706"/>
                    <a:pt x="1532" y="452"/>
                  </a:cubicBezTo>
                  <a:cubicBezTo>
                    <a:pt x="1462" y="275"/>
                    <a:pt x="1327" y="141"/>
                    <a:pt x="1151" y="64"/>
                  </a:cubicBezTo>
                  <a:cubicBezTo>
                    <a:pt x="1052" y="21"/>
                    <a:pt x="939" y="0"/>
                    <a:pt x="833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6491375" y="2684400"/>
              <a:ext cx="98125" cy="90000"/>
            </a:xfrm>
            <a:custGeom>
              <a:avLst/>
              <a:gdLst/>
              <a:ahLst/>
              <a:cxnLst/>
              <a:rect l="l" t="t" r="r" b="b"/>
              <a:pathLst>
                <a:path w="3925" h="3600" extrusionOk="0">
                  <a:moveTo>
                    <a:pt x="1687" y="0"/>
                  </a:moveTo>
                  <a:cubicBezTo>
                    <a:pt x="1179" y="0"/>
                    <a:pt x="748" y="191"/>
                    <a:pt x="473" y="543"/>
                  </a:cubicBezTo>
                  <a:cubicBezTo>
                    <a:pt x="0" y="1157"/>
                    <a:pt x="120" y="2181"/>
                    <a:pt x="762" y="2922"/>
                  </a:cubicBezTo>
                  <a:cubicBezTo>
                    <a:pt x="1143" y="3366"/>
                    <a:pt x="1609" y="3599"/>
                    <a:pt x="2117" y="3599"/>
                  </a:cubicBezTo>
                  <a:cubicBezTo>
                    <a:pt x="2626" y="3585"/>
                    <a:pt x="3098" y="3366"/>
                    <a:pt x="3430" y="2978"/>
                  </a:cubicBezTo>
                  <a:cubicBezTo>
                    <a:pt x="3811" y="2541"/>
                    <a:pt x="3924" y="1927"/>
                    <a:pt x="3734" y="1376"/>
                  </a:cubicBezTo>
                  <a:cubicBezTo>
                    <a:pt x="3698" y="1277"/>
                    <a:pt x="3656" y="1186"/>
                    <a:pt x="3607" y="1094"/>
                  </a:cubicBezTo>
                  <a:cubicBezTo>
                    <a:pt x="3381" y="706"/>
                    <a:pt x="3035" y="402"/>
                    <a:pt x="2633" y="212"/>
                  </a:cubicBezTo>
                  <a:cubicBezTo>
                    <a:pt x="2336" y="71"/>
                    <a:pt x="2011" y="0"/>
                    <a:pt x="1687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6031200" y="2528250"/>
              <a:ext cx="38150" cy="37075"/>
            </a:xfrm>
            <a:custGeom>
              <a:avLst/>
              <a:gdLst/>
              <a:ahLst/>
              <a:cxnLst/>
              <a:rect l="l" t="t" r="r" b="b"/>
              <a:pathLst>
                <a:path w="1526" h="1483" extrusionOk="0">
                  <a:moveTo>
                    <a:pt x="636" y="0"/>
                  </a:moveTo>
                  <a:cubicBezTo>
                    <a:pt x="325" y="0"/>
                    <a:pt x="114" y="191"/>
                    <a:pt x="50" y="515"/>
                  </a:cubicBezTo>
                  <a:cubicBezTo>
                    <a:pt x="1" y="798"/>
                    <a:pt x="107" y="1087"/>
                    <a:pt x="325" y="1270"/>
                  </a:cubicBezTo>
                  <a:cubicBezTo>
                    <a:pt x="474" y="1405"/>
                    <a:pt x="657" y="1475"/>
                    <a:pt x="855" y="1482"/>
                  </a:cubicBezTo>
                  <a:cubicBezTo>
                    <a:pt x="1137" y="1482"/>
                    <a:pt x="1356" y="1306"/>
                    <a:pt x="1455" y="1002"/>
                  </a:cubicBezTo>
                  <a:cubicBezTo>
                    <a:pt x="1525" y="783"/>
                    <a:pt x="1490" y="551"/>
                    <a:pt x="1356" y="374"/>
                  </a:cubicBezTo>
                  <a:cubicBezTo>
                    <a:pt x="1179" y="141"/>
                    <a:pt x="918" y="7"/>
                    <a:pt x="636" y="0"/>
                  </a:cubicBez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6376500" y="2066850"/>
              <a:ext cx="156525" cy="111475"/>
            </a:xfrm>
            <a:custGeom>
              <a:avLst/>
              <a:gdLst/>
              <a:ahLst/>
              <a:cxnLst/>
              <a:rect l="l" t="t" r="r" b="b"/>
              <a:pathLst>
                <a:path w="6261" h="4459" extrusionOk="0">
                  <a:moveTo>
                    <a:pt x="2458" y="1"/>
                  </a:moveTo>
                  <a:cubicBezTo>
                    <a:pt x="2363" y="1"/>
                    <a:pt x="2272" y="45"/>
                    <a:pt x="2188" y="149"/>
                  </a:cubicBezTo>
                  <a:cubicBezTo>
                    <a:pt x="1934" y="459"/>
                    <a:pt x="2527" y="897"/>
                    <a:pt x="2111" y="1179"/>
                  </a:cubicBezTo>
                  <a:cubicBezTo>
                    <a:pt x="1574" y="1546"/>
                    <a:pt x="657" y="1059"/>
                    <a:pt x="339" y="1786"/>
                  </a:cubicBezTo>
                  <a:cubicBezTo>
                    <a:pt x="1" y="2534"/>
                    <a:pt x="777" y="2513"/>
                    <a:pt x="1123" y="2873"/>
                  </a:cubicBezTo>
                  <a:cubicBezTo>
                    <a:pt x="1320" y="3085"/>
                    <a:pt x="1349" y="3176"/>
                    <a:pt x="1433" y="3494"/>
                  </a:cubicBezTo>
                  <a:cubicBezTo>
                    <a:pt x="1531" y="3867"/>
                    <a:pt x="1619" y="4459"/>
                    <a:pt x="1933" y="4459"/>
                  </a:cubicBezTo>
                  <a:cubicBezTo>
                    <a:pt x="2005" y="4459"/>
                    <a:pt x="2089" y="4428"/>
                    <a:pt x="2188" y="4355"/>
                  </a:cubicBezTo>
                  <a:cubicBezTo>
                    <a:pt x="2612" y="4044"/>
                    <a:pt x="2541" y="3565"/>
                    <a:pt x="3127" y="3402"/>
                  </a:cubicBezTo>
                  <a:cubicBezTo>
                    <a:pt x="3195" y="3384"/>
                    <a:pt x="3274" y="3377"/>
                    <a:pt x="3361" y="3377"/>
                  </a:cubicBezTo>
                  <a:cubicBezTo>
                    <a:pt x="3764" y="3377"/>
                    <a:pt x="4338" y="3533"/>
                    <a:pt x="4776" y="3533"/>
                  </a:cubicBezTo>
                  <a:cubicBezTo>
                    <a:pt x="4992" y="3533"/>
                    <a:pt x="5175" y="3495"/>
                    <a:pt x="5287" y="3381"/>
                  </a:cubicBezTo>
                  <a:cubicBezTo>
                    <a:pt x="5393" y="3268"/>
                    <a:pt x="5153" y="2958"/>
                    <a:pt x="5223" y="2831"/>
                  </a:cubicBezTo>
                  <a:cubicBezTo>
                    <a:pt x="5301" y="2682"/>
                    <a:pt x="5647" y="2633"/>
                    <a:pt x="5738" y="2485"/>
                  </a:cubicBezTo>
                  <a:cubicBezTo>
                    <a:pt x="6261" y="1595"/>
                    <a:pt x="4574" y="1603"/>
                    <a:pt x="3875" y="1228"/>
                  </a:cubicBezTo>
                  <a:cubicBezTo>
                    <a:pt x="3483" y="1024"/>
                    <a:pt x="2917" y="1"/>
                    <a:pt x="2458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5649575" y="2204675"/>
              <a:ext cx="760825" cy="1132300"/>
            </a:xfrm>
            <a:custGeom>
              <a:avLst/>
              <a:gdLst/>
              <a:ahLst/>
              <a:cxnLst/>
              <a:rect l="l" t="t" r="r" b="b"/>
              <a:pathLst>
                <a:path w="30433" h="45292" extrusionOk="0">
                  <a:moveTo>
                    <a:pt x="25139" y="1"/>
                  </a:moveTo>
                  <a:cubicBezTo>
                    <a:pt x="24826" y="1"/>
                    <a:pt x="24499" y="146"/>
                    <a:pt x="24187" y="465"/>
                  </a:cubicBezTo>
                  <a:cubicBezTo>
                    <a:pt x="23361" y="1298"/>
                    <a:pt x="23467" y="2632"/>
                    <a:pt x="22218" y="3119"/>
                  </a:cubicBezTo>
                  <a:cubicBezTo>
                    <a:pt x="22038" y="3188"/>
                    <a:pt x="21879" y="3218"/>
                    <a:pt x="21733" y="3218"/>
                  </a:cubicBezTo>
                  <a:cubicBezTo>
                    <a:pt x="20933" y="3218"/>
                    <a:pt x="20559" y="2322"/>
                    <a:pt x="19705" y="2251"/>
                  </a:cubicBezTo>
                  <a:cubicBezTo>
                    <a:pt x="19682" y="2249"/>
                    <a:pt x="19660" y="2248"/>
                    <a:pt x="19637" y="2248"/>
                  </a:cubicBezTo>
                  <a:cubicBezTo>
                    <a:pt x="19161" y="2248"/>
                    <a:pt x="18714" y="2665"/>
                    <a:pt x="18498" y="3055"/>
                  </a:cubicBezTo>
                  <a:cubicBezTo>
                    <a:pt x="18237" y="3542"/>
                    <a:pt x="18470" y="3966"/>
                    <a:pt x="18350" y="4425"/>
                  </a:cubicBezTo>
                  <a:cubicBezTo>
                    <a:pt x="18237" y="4834"/>
                    <a:pt x="17842" y="4968"/>
                    <a:pt x="17524" y="5173"/>
                  </a:cubicBezTo>
                  <a:cubicBezTo>
                    <a:pt x="17171" y="5413"/>
                    <a:pt x="16854" y="5702"/>
                    <a:pt x="16600" y="6048"/>
                  </a:cubicBezTo>
                  <a:cubicBezTo>
                    <a:pt x="16056" y="6768"/>
                    <a:pt x="16550" y="7431"/>
                    <a:pt x="17171" y="7904"/>
                  </a:cubicBezTo>
                  <a:cubicBezTo>
                    <a:pt x="17849" y="8412"/>
                    <a:pt x="18851" y="8433"/>
                    <a:pt x="19500" y="8998"/>
                  </a:cubicBezTo>
                  <a:cubicBezTo>
                    <a:pt x="20030" y="9464"/>
                    <a:pt x="20192" y="10558"/>
                    <a:pt x="20030" y="11214"/>
                  </a:cubicBezTo>
                  <a:cubicBezTo>
                    <a:pt x="19952" y="11510"/>
                    <a:pt x="19839" y="11877"/>
                    <a:pt x="19606" y="12082"/>
                  </a:cubicBezTo>
                  <a:cubicBezTo>
                    <a:pt x="19359" y="12308"/>
                    <a:pt x="19112" y="12336"/>
                    <a:pt x="18936" y="12654"/>
                  </a:cubicBezTo>
                  <a:cubicBezTo>
                    <a:pt x="18802" y="12936"/>
                    <a:pt x="18724" y="13239"/>
                    <a:pt x="18717" y="13550"/>
                  </a:cubicBezTo>
                  <a:cubicBezTo>
                    <a:pt x="18696" y="13868"/>
                    <a:pt x="18823" y="14136"/>
                    <a:pt x="18717" y="14453"/>
                  </a:cubicBezTo>
                  <a:cubicBezTo>
                    <a:pt x="18611" y="14771"/>
                    <a:pt x="18371" y="15046"/>
                    <a:pt x="18145" y="15265"/>
                  </a:cubicBezTo>
                  <a:cubicBezTo>
                    <a:pt x="17637" y="15752"/>
                    <a:pt x="16952" y="16027"/>
                    <a:pt x="16247" y="16034"/>
                  </a:cubicBezTo>
                  <a:cubicBezTo>
                    <a:pt x="15936" y="16034"/>
                    <a:pt x="15633" y="15978"/>
                    <a:pt x="15343" y="15858"/>
                  </a:cubicBezTo>
                  <a:cubicBezTo>
                    <a:pt x="14998" y="15696"/>
                    <a:pt x="14673" y="15498"/>
                    <a:pt x="14369" y="15272"/>
                  </a:cubicBezTo>
                  <a:cubicBezTo>
                    <a:pt x="14235" y="15180"/>
                    <a:pt x="13770" y="14962"/>
                    <a:pt x="13720" y="14799"/>
                  </a:cubicBezTo>
                  <a:cubicBezTo>
                    <a:pt x="13579" y="14390"/>
                    <a:pt x="13403" y="13995"/>
                    <a:pt x="13184" y="13621"/>
                  </a:cubicBezTo>
                  <a:cubicBezTo>
                    <a:pt x="12991" y="13288"/>
                    <a:pt x="12615" y="13143"/>
                    <a:pt x="12227" y="13143"/>
                  </a:cubicBezTo>
                  <a:cubicBezTo>
                    <a:pt x="12146" y="13143"/>
                    <a:pt x="12064" y="13150"/>
                    <a:pt x="11984" y="13162"/>
                  </a:cubicBezTo>
                  <a:cubicBezTo>
                    <a:pt x="11433" y="13239"/>
                    <a:pt x="11059" y="13543"/>
                    <a:pt x="10925" y="14093"/>
                  </a:cubicBezTo>
                  <a:cubicBezTo>
                    <a:pt x="10749" y="14856"/>
                    <a:pt x="10544" y="15583"/>
                    <a:pt x="10332" y="16324"/>
                  </a:cubicBezTo>
                  <a:cubicBezTo>
                    <a:pt x="10184" y="16839"/>
                    <a:pt x="9987" y="17361"/>
                    <a:pt x="9429" y="17488"/>
                  </a:cubicBezTo>
                  <a:cubicBezTo>
                    <a:pt x="8928" y="17601"/>
                    <a:pt x="8392" y="17559"/>
                    <a:pt x="7883" y="17665"/>
                  </a:cubicBezTo>
                  <a:cubicBezTo>
                    <a:pt x="7404" y="17763"/>
                    <a:pt x="6924" y="17841"/>
                    <a:pt x="6451" y="18003"/>
                  </a:cubicBezTo>
                  <a:cubicBezTo>
                    <a:pt x="5752" y="18243"/>
                    <a:pt x="5300" y="18674"/>
                    <a:pt x="5124" y="19387"/>
                  </a:cubicBezTo>
                  <a:cubicBezTo>
                    <a:pt x="4947" y="20099"/>
                    <a:pt x="4792" y="20805"/>
                    <a:pt x="4538" y="21490"/>
                  </a:cubicBezTo>
                  <a:cubicBezTo>
                    <a:pt x="4312" y="22083"/>
                    <a:pt x="3938" y="22548"/>
                    <a:pt x="3663" y="23113"/>
                  </a:cubicBezTo>
                  <a:cubicBezTo>
                    <a:pt x="3310" y="23826"/>
                    <a:pt x="2738" y="24849"/>
                    <a:pt x="1856" y="25040"/>
                  </a:cubicBezTo>
                  <a:cubicBezTo>
                    <a:pt x="1369" y="25153"/>
                    <a:pt x="713" y="25301"/>
                    <a:pt x="487" y="25823"/>
                  </a:cubicBezTo>
                  <a:cubicBezTo>
                    <a:pt x="0" y="26924"/>
                    <a:pt x="1616" y="26931"/>
                    <a:pt x="2287" y="27016"/>
                  </a:cubicBezTo>
                  <a:cubicBezTo>
                    <a:pt x="3409" y="27164"/>
                    <a:pt x="4595" y="27298"/>
                    <a:pt x="5082" y="28470"/>
                  </a:cubicBezTo>
                  <a:cubicBezTo>
                    <a:pt x="5533" y="29564"/>
                    <a:pt x="5138" y="30481"/>
                    <a:pt x="4573" y="31561"/>
                  </a:cubicBezTo>
                  <a:cubicBezTo>
                    <a:pt x="4348" y="31999"/>
                    <a:pt x="4319" y="32521"/>
                    <a:pt x="4291" y="33022"/>
                  </a:cubicBezTo>
                  <a:cubicBezTo>
                    <a:pt x="4256" y="33629"/>
                    <a:pt x="4228" y="34208"/>
                    <a:pt x="3861" y="34631"/>
                  </a:cubicBezTo>
                  <a:cubicBezTo>
                    <a:pt x="3649" y="34878"/>
                    <a:pt x="3367" y="35026"/>
                    <a:pt x="3063" y="35182"/>
                  </a:cubicBezTo>
                  <a:cubicBezTo>
                    <a:pt x="2865" y="35280"/>
                    <a:pt x="2675" y="35386"/>
                    <a:pt x="2491" y="35513"/>
                  </a:cubicBezTo>
                  <a:cubicBezTo>
                    <a:pt x="1962" y="35901"/>
                    <a:pt x="1680" y="36494"/>
                    <a:pt x="1659" y="37285"/>
                  </a:cubicBezTo>
                  <a:cubicBezTo>
                    <a:pt x="1652" y="38040"/>
                    <a:pt x="1757" y="38788"/>
                    <a:pt x="1955" y="39515"/>
                  </a:cubicBezTo>
                  <a:cubicBezTo>
                    <a:pt x="2103" y="40016"/>
                    <a:pt x="2498" y="40461"/>
                    <a:pt x="3049" y="40722"/>
                  </a:cubicBezTo>
                  <a:cubicBezTo>
                    <a:pt x="3466" y="40927"/>
                    <a:pt x="3923" y="41033"/>
                    <a:pt x="4387" y="41033"/>
                  </a:cubicBezTo>
                  <a:cubicBezTo>
                    <a:pt x="4402" y="41033"/>
                    <a:pt x="4417" y="41032"/>
                    <a:pt x="4432" y="41032"/>
                  </a:cubicBezTo>
                  <a:cubicBezTo>
                    <a:pt x="4940" y="41025"/>
                    <a:pt x="5434" y="40933"/>
                    <a:pt x="5914" y="40778"/>
                  </a:cubicBezTo>
                  <a:cubicBezTo>
                    <a:pt x="6229" y="40693"/>
                    <a:pt x="6556" y="40650"/>
                    <a:pt x="6883" y="40650"/>
                  </a:cubicBezTo>
                  <a:cubicBezTo>
                    <a:pt x="6908" y="40650"/>
                    <a:pt x="6934" y="40651"/>
                    <a:pt x="6959" y="40651"/>
                  </a:cubicBezTo>
                  <a:cubicBezTo>
                    <a:pt x="7890" y="40651"/>
                    <a:pt x="9048" y="40757"/>
                    <a:pt x="8991" y="41936"/>
                  </a:cubicBezTo>
                  <a:cubicBezTo>
                    <a:pt x="8970" y="42303"/>
                    <a:pt x="8879" y="42648"/>
                    <a:pt x="8801" y="43015"/>
                  </a:cubicBezTo>
                  <a:cubicBezTo>
                    <a:pt x="8695" y="43559"/>
                    <a:pt x="8286" y="44582"/>
                    <a:pt x="8787" y="45020"/>
                  </a:cubicBezTo>
                  <a:cubicBezTo>
                    <a:pt x="9009" y="45213"/>
                    <a:pt x="9247" y="45292"/>
                    <a:pt x="9484" y="45292"/>
                  </a:cubicBezTo>
                  <a:cubicBezTo>
                    <a:pt x="9827" y="45292"/>
                    <a:pt x="10168" y="45125"/>
                    <a:pt x="10452" y="44900"/>
                  </a:cubicBezTo>
                  <a:cubicBezTo>
                    <a:pt x="10918" y="44540"/>
                    <a:pt x="11539" y="44279"/>
                    <a:pt x="11935" y="43841"/>
                  </a:cubicBezTo>
                  <a:cubicBezTo>
                    <a:pt x="12062" y="43700"/>
                    <a:pt x="12160" y="43538"/>
                    <a:pt x="12224" y="43361"/>
                  </a:cubicBezTo>
                  <a:cubicBezTo>
                    <a:pt x="12372" y="42959"/>
                    <a:pt x="12351" y="42536"/>
                    <a:pt x="12485" y="42084"/>
                  </a:cubicBezTo>
                  <a:cubicBezTo>
                    <a:pt x="12676" y="41463"/>
                    <a:pt x="13205" y="41075"/>
                    <a:pt x="13713" y="40743"/>
                  </a:cubicBezTo>
                  <a:cubicBezTo>
                    <a:pt x="14165" y="40446"/>
                    <a:pt x="14638" y="40136"/>
                    <a:pt x="14842" y="39628"/>
                  </a:cubicBezTo>
                  <a:cubicBezTo>
                    <a:pt x="15033" y="39141"/>
                    <a:pt x="14927" y="38597"/>
                    <a:pt x="14807" y="38174"/>
                  </a:cubicBezTo>
                  <a:cubicBezTo>
                    <a:pt x="14722" y="37870"/>
                    <a:pt x="14623" y="37567"/>
                    <a:pt x="14518" y="37271"/>
                  </a:cubicBezTo>
                  <a:cubicBezTo>
                    <a:pt x="14299" y="36621"/>
                    <a:pt x="14066" y="35944"/>
                    <a:pt x="14045" y="35252"/>
                  </a:cubicBezTo>
                  <a:cubicBezTo>
                    <a:pt x="14009" y="34278"/>
                    <a:pt x="14574" y="33149"/>
                    <a:pt x="15534" y="33008"/>
                  </a:cubicBezTo>
                  <a:cubicBezTo>
                    <a:pt x="15604" y="33001"/>
                    <a:pt x="15675" y="32994"/>
                    <a:pt x="15753" y="32994"/>
                  </a:cubicBezTo>
                  <a:cubicBezTo>
                    <a:pt x="16077" y="32994"/>
                    <a:pt x="16409" y="33092"/>
                    <a:pt x="16727" y="33177"/>
                  </a:cubicBezTo>
                  <a:lnTo>
                    <a:pt x="16889" y="33227"/>
                  </a:lnTo>
                  <a:cubicBezTo>
                    <a:pt x="17602" y="33424"/>
                    <a:pt x="18329" y="33530"/>
                    <a:pt x="19063" y="33530"/>
                  </a:cubicBezTo>
                  <a:cubicBezTo>
                    <a:pt x="19568" y="33530"/>
                    <a:pt x="20039" y="33416"/>
                    <a:pt x="20476" y="33416"/>
                  </a:cubicBezTo>
                  <a:cubicBezTo>
                    <a:pt x="20935" y="33416"/>
                    <a:pt x="21358" y="33542"/>
                    <a:pt x="21745" y="34059"/>
                  </a:cubicBezTo>
                  <a:cubicBezTo>
                    <a:pt x="22112" y="34560"/>
                    <a:pt x="22352" y="35146"/>
                    <a:pt x="23015" y="35280"/>
                  </a:cubicBezTo>
                  <a:cubicBezTo>
                    <a:pt x="23191" y="35316"/>
                    <a:pt x="23376" y="35341"/>
                    <a:pt x="23559" y="35341"/>
                  </a:cubicBezTo>
                  <a:cubicBezTo>
                    <a:pt x="23985" y="35341"/>
                    <a:pt x="24393" y="35207"/>
                    <a:pt x="24610" y="34772"/>
                  </a:cubicBezTo>
                  <a:cubicBezTo>
                    <a:pt x="24906" y="34179"/>
                    <a:pt x="24596" y="33382"/>
                    <a:pt x="24321" y="32831"/>
                  </a:cubicBezTo>
                  <a:cubicBezTo>
                    <a:pt x="23982" y="32140"/>
                    <a:pt x="23608" y="31356"/>
                    <a:pt x="23671" y="30559"/>
                  </a:cubicBezTo>
                  <a:cubicBezTo>
                    <a:pt x="23742" y="29620"/>
                    <a:pt x="23954" y="28879"/>
                    <a:pt x="23431" y="27997"/>
                  </a:cubicBezTo>
                  <a:cubicBezTo>
                    <a:pt x="23368" y="27891"/>
                    <a:pt x="23297" y="27778"/>
                    <a:pt x="23227" y="27679"/>
                  </a:cubicBezTo>
                  <a:cubicBezTo>
                    <a:pt x="23057" y="27432"/>
                    <a:pt x="22895" y="27199"/>
                    <a:pt x="22832" y="26931"/>
                  </a:cubicBezTo>
                  <a:cubicBezTo>
                    <a:pt x="22712" y="26437"/>
                    <a:pt x="22916" y="25957"/>
                    <a:pt x="23135" y="25463"/>
                  </a:cubicBezTo>
                  <a:cubicBezTo>
                    <a:pt x="23333" y="25004"/>
                    <a:pt x="23537" y="24532"/>
                    <a:pt x="23488" y="24038"/>
                  </a:cubicBezTo>
                  <a:cubicBezTo>
                    <a:pt x="23453" y="23685"/>
                    <a:pt x="23290" y="23367"/>
                    <a:pt x="23135" y="23064"/>
                  </a:cubicBezTo>
                  <a:cubicBezTo>
                    <a:pt x="22951" y="22690"/>
                    <a:pt x="22775" y="22344"/>
                    <a:pt x="22803" y="21956"/>
                  </a:cubicBezTo>
                  <a:cubicBezTo>
                    <a:pt x="22874" y="20932"/>
                    <a:pt x="24292" y="20586"/>
                    <a:pt x="24723" y="20509"/>
                  </a:cubicBezTo>
                  <a:lnTo>
                    <a:pt x="24843" y="20481"/>
                  </a:lnTo>
                  <a:cubicBezTo>
                    <a:pt x="25711" y="20318"/>
                    <a:pt x="26699" y="20142"/>
                    <a:pt x="27123" y="19358"/>
                  </a:cubicBezTo>
                  <a:cubicBezTo>
                    <a:pt x="27243" y="19111"/>
                    <a:pt x="27320" y="18843"/>
                    <a:pt x="27355" y="18575"/>
                  </a:cubicBezTo>
                  <a:cubicBezTo>
                    <a:pt x="27384" y="18342"/>
                    <a:pt x="27447" y="18116"/>
                    <a:pt x="27539" y="17897"/>
                  </a:cubicBezTo>
                  <a:cubicBezTo>
                    <a:pt x="27708" y="17552"/>
                    <a:pt x="28005" y="17241"/>
                    <a:pt x="28294" y="16938"/>
                  </a:cubicBezTo>
                  <a:cubicBezTo>
                    <a:pt x="28407" y="16818"/>
                    <a:pt x="28506" y="16712"/>
                    <a:pt x="28605" y="16599"/>
                  </a:cubicBezTo>
                  <a:lnTo>
                    <a:pt x="28696" y="16500"/>
                  </a:lnTo>
                  <a:cubicBezTo>
                    <a:pt x="29501" y="15576"/>
                    <a:pt x="30023" y="14284"/>
                    <a:pt x="29833" y="13028"/>
                  </a:cubicBezTo>
                  <a:cubicBezTo>
                    <a:pt x="29783" y="12689"/>
                    <a:pt x="29663" y="12343"/>
                    <a:pt x="29600" y="12004"/>
                  </a:cubicBezTo>
                  <a:cubicBezTo>
                    <a:pt x="29437" y="11143"/>
                    <a:pt x="29522" y="10035"/>
                    <a:pt x="29917" y="9245"/>
                  </a:cubicBezTo>
                  <a:cubicBezTo>
                    <a:pt x="30313" y="8461"/>
                    <a:pt x="30433" y="7699"/>
                    <a:pt x="30256" y="6817"/>
                  </a:cubicBezTo>
                  <a:cubicBezTo>
                    <a:pt x="30157" y="6401"/>
                    <a:pt x="29917" y="6083"/>
                    <a:pt x="29755" y="5702"/>
                  </a:cubicBezTo>
                  <a:cubicBezTo>
                    <a:pt x="29572" y="5279"/>
                    <a:pt x="29628" y="4834"/>
                    <a:pt x="29607" y="4382"/>
                  </a:cubicBezTo>
                  <a:cubicBezTo>
                    <a:pt x="29565" y="3451"/>
                    <a:pt x="29078" y="3077"/>
                    <a:pt x="28238" y="2858"/>
                  </a:cubicBezTo>
                  <a:cubicBezTo>
                    <a:pt x="27228" y="2597"/>
                    <a:pt x="26798" y="1587"/>
                    <a:pt x="26290" y="776"/>
                  </a:cubicBezTo>
                  <a:cubicBezTo>
                    <a:pt x="25982" y="283"/>
                    <a:pt x="25573" y="1"/>
                    <a:pt x="25139" y="1"/>
                  </a:cubicBezTo>
                  <a:close/>
                </a:path>
              </a:pathLst>
            </a:custGeom>
            <a:solidFill>
              <a:srgbClr val="D6B2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/>
            <p:cNvSpPr/>
            <p:nvPr/>
          </p:nvSpPr>
          <p:spPr>
            <a:xfrm>
              <a:off x="6170250" y="2887125"/>
              <a:ext cx="115400" cy="128825"/>
            </a:xfrm>
            <a:custGeom>
              <a:avLst/>
              <a:gdLst/>
              <a:ahLst/>
              <a:cxnLst/>
              <a:rect l="l" t="t" r="r" b="b"/>
              <a:pathLst>
                <a:path w="4616" h="5153" extrusionOk="0">
                  <a:moveTo>
                    <a:pt x="2223" y="0"/>
                  </a:moveTo>
                  <a:cubicBezTo>
                    <a:pt x="1927" y="0"/>
                    <a:pt x="1870" y="339"/>
                    <a:pt x="1828" y="607"/>
                  </a:cubicBezTo>
                  <a:cubicBezTo>
                    <a:pt x="1807" y="748"/>
                    <a:pt x="1786" y="889"/>
                    <a:pt x="1736" y="953"/>
                  </a:cubicBezTo>
                  <a:cubicBezTo>
                    <a:pt x="1673" y="1009"/>
                    <a:pt x="1595" y="1038"/>
                    <a:pt x="1518" y="1038"/>
                  </a:cubicBezTo>
                  <a:cubicBezTo>
                    <a:pt x="1454" y="1045"/>
                    <a:pt x="1391" y="1059"/>
                    <a:pt x="1327" y="1080"/>
                  </a:cubicBezTo>
                  <a:cubicBezTo>
                    <a:pt x="974" y="1207"/>
                    <a:pt x="713" y="1518"/>
                    <a:pt x="642" y="1885"/>
                  </a:cubicBezTo>
                  <a:cubicBezTo>
                    <a:pt x="621" y="2047"/>
                    <a:pt x="621" y="2209"/>
                    <a:pt x="635" y="2372"/>
                  </a:cubicBezTo>
                  <a:cubicBezTo>
                    <a:pt x="685" y="2731"/>
                    <a:pt x="593" y="3098"/>
                    <a:pt x="381" y="3395"/>
                  </a:cubicBezTo>
                  <a:cubicBezTo>
                    <a:pt x="339" y="3473"/>
                    <a:pt x="290" y="3550"/>
                    <a:pt x="254" y="3628"/>
                  </a:cubicBezTo>
                  <a:cubicBezTo>
                    <a:pt x="148" y="3840"/>
                    <a:pt x="0" y="4249"/>
                    <a:pt x="205" y="4573"/>
                  </a:cubicBezTo>
                  <a:cubicBezTo>
                    <a:pt x="409" y="4891"/>
                    <a:pt x="868" y="4969"/>
                    <a:pt x="1263" y="5032"/>
                  </a:cubicBezTo>
                  <a:cubicBezTo>
                    <a:pt x="1391" y="5046"/>
                    <a:pt x="1510" y="5068"/>
                    <a:pt x="1638" y="5096"/>
                  </a:cubicBezTo>
                  <a:cubicBezTo>
                    <a:pt x="1758" y="5131"/>
                    <a:pt x="1885" y="5152"/>
                    <a:pt x="2005" y="5152"/>
                  </a:cubicBezTo>
                  <a:cubicBezTo>
                    <a:pt x="2167" y="5152"/>
                    <a:pt x="2322" y="5110"/>
                    <a:pt x="2456" y="5025"/>
                  </a:cubicBezTo>
                  <a:cubicBezTo>
                    <a:pt x="2668" y="4877"/>
                    <a:pt x="2753" y="4630"/>
                    <a:pt x="2837" y="4397"/>
                  </a:cubicBezTo>
                  <a:cubicBezTo>
                    <a:pt x="2873" y="4277"/>
                    <a:pt x="2922" y="4164"/>
                    <a:pt x="2978" y="4051"/>
                  </a:cubicBezTo>
                  <a:cubicBezTo>
                    <a:pt x="3120" y="3797"/>
                    <a:pt x="3367" y="3614"/>
                    <a:pt x="3635" y="3437"/>
                  </a:cubicBezTo>
                  <a:lnTo>
                    <a:pt x="3663" y="3416"/>
                  </a:lnTo>
                  <a:cubicBezTo>
                    <a:pt x="3917" y="3240"/>
                    <a:pt x="4178" y="3063"/>
                    <a:pt x="4355" y="2802"/>
                  </a:cubicBezTo>
                  <a:cubicBezTo>
                    <a:pt x="4531" y="2534"/>
                    <a:pt x="4616" y="2125"/>
                    <a:pt x="4397" y="1828"/>
                  </a:cubicBezTo>
                  <a:cubicBezTo>
                    <a:pt x="4334" y="1750"/>
                    <a:pt x="4256" y="1687"/>
                    <a:pt x="4171" y="1638"/>
                  </a:cubicBezTo>
                  <a:cubicBezTo>
                    <a:pt x="4037" y="1567"/>
                    <a:pt x="3903" y="1518"/>
                    <a:pt x="3769" y="1475"/>
                  </a:cubicBezTo>
                  <a:cubicBezTo>
                    <a:pt x="3600" y="1433"/>
                    <a:pt x="3437" y="1362"/>
                    <a:pt x="3296" y="1271"/>
                  </a:cubicBezTo>
                  <a:cubicBezTo>
                    <a:pt x="3106" y="1122"/>
                    <a:pt x="3007" y="896"/>
                    <a:pt x="2901" y="664"/>
                  </a:cubicBezTo>
                  <a:cubicBezTo>
                    <a:pt x="2873" y="607"/>
                    <a:pt x="2851" y="544"/>
                    <a:pt x="2823" y="487"/>
                  </a:cubicBezTo>
                  <a:cubicBezTo>
                    <a:pt x="2746" y="325"/>
                    <a:pt x="2626" y="127"/>
                    <a:pt x="2421" y="43"/>
                  </a:cubicBezTo>
                  <a:cubicBezTo>
                    <a:pt x="2357" y="21"/>
                    <a:pt x="2294" y="7"/>
                    <a:pt x="2223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/>
            <p:cNvSpPr/>
            <p:nvPr/>
          </p:nvSpPr>
          <p:spPr>
            <a:xfrm>
              <a:off x="6197050" y="2936325"/>
              <a:ext cx="55075" cy="48025"/>
            </a:xfrm>
            <a:custGeom>
              <a:avLst/>
              <a:gdLst/>
              <a:ahLst/>
              <a:cxnLst/>
              <a:rect l="l" t="t" r="r" b="b"/>
              <a:pathLst>
                <a:path w="2203" h="1921" extrusionOk="0">
                  <a:moveTo>
                    <a:pt x="906" y="0"/>
                  </a:moveTo>
                  <a:cubicBezTo>
                    <a:pt x="893" y="0"/>
                    <a:pt x="881" y="1"/>
                    <a:pt x="869" y="1"/>
                  </a:cubicBezTo>
                  <a:cubicBezTo>
                    <a:pt x="805" y="1"/>
                    <a:pt x="735" y="8"/>
                    <a:pt x="671" y="15"/>
                  </a:cubicBezTo>
                  <a:cubicBezTo>
                    <a:pt x="488" y="37"/>
                    <a:pt x="319" y="107"/>
                    <a:pt x="177" y="227"/>
                  </a:cubicBezTo>
                  <a:cubicBezTo>
                    <a:pt x="50" y="347"/>
                    <a:pt x="1" y="531"/>
                    <a:pt x="57" y="700"/>
                  </a:cubicBezTo>
                  <a:cubicBezTo>
                    <a:pt x="64" y="742"/>
                    <a:pt x="79" y="785"/>
                    <a:pt x="93" y="827"/>
                  </a:cubicBezTo>
                  <a:cubicBezTo>
                    <a:pt x="121" y="905"/>
                    <a:pt x="135" y="989"/>
                    <a:pt x="135" y="1074"/>
                  </a:cubicBezTo>
                  <a:cubicBezTo>
                    <a:pt x="128" y="1138"/>
                    <a:pt x="114" y="1201"/>
                    <a:pt x="93" y="1265"/>
                  </a:cubicBezTo>
                  <a:cubicBezTo>
                    <a:pt x="50" y="1392"/>
                    <a:pt x="8" y="1533"/>
                    <a:pt x="79" y="1667"/>
                  </a:cubicBezTo>
                  <a:cubicBezTo>
                    <a:pt x="149" y="1801"/>
                    <a:pt x="347" y="1907"/>
                    <a:pt x="601" y="1921"/>
                  </a:cubicBezTo>
                  <a:lnTo>
                    <a:pt x="700" y="1921"/>
                  </a:lnTo>
                  <a:cubicBezTo>
                    <a:pt x="883" y="1914"/>
                    <a:pt x="1074" y="1893"/>
                    <a:pt x="1250" y="1850"/>
                  </a:cubicBezTo>
                  <a:cubicBezTo>
                    <a:pt x="1441" y="1815"/>
                    <a:pt x="1617" y="1744"/>
                    <a:pt x="1779" y="1639"/>
                  </a:cubicBezTo>
                  <a:cubicBezTo>
                    <a:pt x="1857" y="1575"/>
                    <a:pt x="1921" y="1497"/>
                    <a:pt x="1963" y="1406"/>
                  </a:cubicBezTo>
                  <a:cubicBezTo>
                    <a:pt x="2090" y="1152"/>
                    <a:pt x="2203" y="792"/>
                    <a:pt x="1998" y="488"/>
                  </a:cubicBezTo>
                  <a:cubicBezTo>
                    <a:pt x="1885" y="319"/>
                    <a:pt x="1681" y="241"/>
                    <a:pt x="1476" y="171"/>
                  </a:cubicBezTo>
                  <a:cubicBezTo>
                    <a:pt x="1391" y="142"/>
                    <a:pt x="1307" y="107"/>
                    <a:pt x="1222" y="72"/>
                  </a:cubicBezTo>
                  <a:cubicBezTo>
                    <a:pt x="1120" y="27"/>
                    <a:pt x="1013" y="0"/>
                    <a:pt x="906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6187175" y="2423225"/>
              <a:ext cx="54900" cy="48050"/>
            </a:xfrm>
            <a:custGeom>
              <a:avLst/>
              <a:gdLst/>
              <a:ahLst/>
              <a:cxnLst/>
              <a:rect l="l" t="t" r="r" b="b"/>
              <a:pathLst>
                <a:path w="2196" h="1922" extrusionOk="0">
                  <a:moveTo>
                    <a:pt x="906" y="1"/>
                  </a:moveTo>
                  <a:cubicBezTo>
                    <a:pt x="893" y="1"/>
                    <a:pt x="881" y="1"/>
                    <a:pt x="869" y="2"/>
                  </a:cubicBezTo>
                  <a:cubicBezTo>
                    <a:pt x="805" y="2"/>
                    <a:pt x="735" y="2"/>
                    <a:pt x="671" y="16"/>
                  </a:cubicBezTo>
                  <a:cubicBezTo>
                    <a:pt x="488" y="37"/>
                    <a:pt x="318" y="108"/>
                    <a:pt x="170" y="228"/>
                  </a:cubicBezTo>
                  <a:cubicBezTo>
                    <a:pt x="50" y="348"/>
                    <a:pt x="1" y="531"/>
                    <a:pt x="50" y="700"/>
                  </a:cubicBezTo>
                  <a:cubicBezTo>
                    <a:pt x="64" y="743"/>
                    <a:pt x="78" y="785"/>
                    <a:pt x="85" y="820"/>
                  </a:cubicBezTo>
                  <a:cubicBezTo>
                    <a:pt x="121" y="905"/>
                    <a:pt x="135" y="990"/>
                    <a:pt x="135" y="1075"/>
                  </a:cubicBezTo>
                  <a:cubicBezTo>
                    <a:pt x="128" y="1138"/>
                    <a:pt x="114" y="1202"/>
                    <a:pt x="92" y="1265"/>
                  </a:cubicBezTo>
                  <a:cubicBezTo>
                    <a:pt x="50" y="1392"/>
                    <a:pt x="1" y="1533"/>
                    <a:pt x="78" y="1667"/>
                  </a:cubicBezTo>
                  <a:cubicBezTo>
                    <a:pt x="149" y="1801"/>
                    <a:pt x="347" y="1907"/>
                    <a:pt x="601" y="1921"/>
                  </a:cubicBezTo>
                  <a:lnTo>
                    <a:pt x="699" y="1921"/>
                  </a:lnTo>
                  <a:cubicBezTo>
                    <a:pt x="883" y="1914"/>
                    <a:pt x="1066" y="1893"/>
                    <a:pt x="1250" y="1851"/>
                  </a:cubicBezTo>
                  <a:cubicBezTo>
                    <a:pt x="1440" y="1816"/>
                    <a:pt x="1617" y="1745"/>
                    <a:pt x="1779" y="1639"/>
                  </a:cubicBezTo>
                  <a:cubicBezTo>
                    <a:pt x="1850" y="1576"/>
                    <a:pt x="1913" y="1498"/>
                    <a:pt x="1956" y="1406"/>
                  </a:cubicBezTo>
                  <a:cubicBezTo>
                    <a:pt x="2083" y="1152"/>
                    <a:pt x="2196" y="792"/>
                    <a:pt x="1991" y="482"/>
                  </a:cubicBezTo>
                  <a:cubicBezTo>
                    <a:pt x="1885" y="319"/>
                    <a:pt x="1680" y="242"/>
                    <a:pt x="1476" y="171"/>
                  </a:cubicBezTo>
                  <a:cubicBezTo>
                    <a:pt x="1391" y="143"/>
                    <a:pt x="1306" y="108"/>
                    <a:pt x="1222" y="72"/>
                  </a:cubicBezTo>
                  <a:cubicBezTo>
                    <a:pt x="1120" y="28"/>
                    <a:pt x="1013" y="1"/>
                    <a:pt x="906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5853875" y="2980625"/>
              <a:ext cx="129000" cy="187100"/>
            </a:xfrm>
            <a:custGeom>
              <a:avLst/>
              <a:gdLst/>
              <a:ahLst/>
              <a:cxnLst/>
              <a:rect l="l" t="t" r="r" b="b"/>
              <a:pathLst>
                <a:path w="5160" h="7484" extrusionOk="0">
                  <a:moveTo>
                    <a:pt x="2647" y="1"/>
                  </a:moveTo>
                  <a:cubicBezTo>
                    <a:pt x="2584" y="1"/>
                    <a:pt x="2520" y="22"/>
                    <a:pt x="2471" y="57"/>
                  </a:cubicBezTo>
                  <a:cubicBezTo>
                    <a:pt x="2429" y="100"/>
                    <a:pt x="2393" y="142"/>
                    <a:pt x="2365" y="198"/>
                  </a:cubicBezTo>
                  <a:cubicBezTo>
                    <a:pt x="2351" y="227"/>
                    <a:pt x="2330" y="262"/>
                    <a:pt x="2309" y="290"/>
                  </a:cubicBezTo>
                  <a:cubicBezTo>
                    <a:pt x="2273" y="332"/>
                    <a:pt x="2224" y="361"/>
                    <a:pt x="2167" y="368"/>
                  </a:cubicBezTo>
                  <a:cubicBezTo>
                    <a:pt x="2083" y="368"/>
                    <a:pt x="1991" y="290"/>
                    <a:pt x="1906" y="212"/>
                  </a:cubicBezTo>
                  <a:cubicBezTo>
                    <a:pt x="1822" y="142"/>
                    <a:pt x="1709" y="50"/>
                    <a:pt x="1596" y="50"/>
                  </a:cubicBezTo>
                  <a:lnTo>
                    <a:pt x="1553" y="50"/>
                  </a:lnTo>
                  <a:cubicBezTo>
                    <a:pt x="1278" y="92"/>
                    <a:pt x="1123" y="297"/>
                    <a:pt x="982" y="495"/>
                  </a:cubicBezTo>
                  <a:cubicBezTo>
                    <a:pt x="947" y="537"/>
                    <a:pt x="918" y="579"/>
                    <a:pt x="883" y="629"/>
                  </a:cubicBezTo>
                  <a:cubicBezTo>
                    <a:pt x="784" y="735"/>
                    <a:pt x="671" y="826"/>
                    <a:pt x="551" y="897"/>
                  </a:cubicBezTo>
                  <a:cubicBezTo>
                    <a:pt x="311" y="1059"/>
                    <a:pt x="36" y="1243"/>
                    <a:pt x="22" y="1596"/>
                  </a:cubicBezTo>
                  <a:cubicBezTo>
                    <a:pt x="1" y="1998"/>
                    <a:pt x="248" y="2210"/>
                    <a:pt x="474" y="2407"/>
                  </a:cubicBezTo>
                  <a:cubicBezTo>
                    <a:pt x="643" y="2556"/>
                    <a:pt x="805" y="2697"/>
                    <a:pt x="834" y="2901"/>
                  </a:cubicBezTo>
                  <a:cubicBezTo>
                    <a:pt x="841" y="3043"/>
                    <a:pt x="827" y="3184"/>
                    <a:pt x="784" y="3318"/>
                  </a:cubicBezTo>
                  <a:cubicBezTo>
                    <a:pt x="742" y="3508"/>
                    <a:pt x="699" y="3706"/>
                    <a:pt x="770" y="3896"/>
                  </a:cubicBezTo>
                  <a:cubicBezTo>
                    <a:pt x="848" y="4073"/>
                    <a:pt x="961" y="4228"/>
                    <a:pt x="1102" y="4362"/>
                  </a:cubicBezTo>
                  <a:cubicBezTo>
                    <a:pt x="1250" y="4525"/>
                    <a:pt x="1391" y="4673"/>
                    <a:pt x="1441" y="4920"/>
                  </a:cubicBezTo>
                  <a:cubicBezTo>
                    <a:pt x="1469" y="5103"/>
                    <a:pt x="1483" y="5294"/>
                    <a:pt x="1483" y="5484"/>
                  </a:cubicBezTo>
                  <a:cubicBezTo>
                    <a:pt x="1483" y="5604"/>
                    <a:pt x="1490" y="5724"/>
                    <a:pt x="1504" y="5837"/>
                  </a:cubicBezTo>
                  <a:lnTo>
                    <a:pt x="1504" y="5873"/>
                  </a:lnTo>
                  <a:cubicBezTo>
                    <a:pt x="1518" y="5971"/>
                    <a:pt x="1511" y="6077"/>
                    <a:pt x="1476" y="6176"/>
                  </a:cubicBezTo>
                  <a:cubicBezTo>
                    <a:pt x="1441" y="6240"/>
                    <a:pt x="1391" y="6303"/>
                    <a:pt x="1335" y="6345"/>
                  </a:cubicBezTo>
                  <a:lnTo>
                    <a:pt x="1306" y="6374"/>
                  </a:lnTo>
                  <a:cubicBezTo>
                    <a:pt x="1144" y="6508"/>
                    <a:pt x="1031" y="6691"/>
                    <a:pt x="989" y="6896"/>
                  </a:cubicBezTo>
                  <a:cubicBezTo>
                    <a:pt x="954" y="7101"/>
                    <a:pt x="1038" y="7362"/>
                    <a:pt x="1257" y="7454"/>
                  </a:cubicBezTo>
                  <a:cubicBezTo>
                    <a:pt x="1304" y="7471"/>
                    <a:pt x="1345" y="7484"/>
                    <a:pt x="1390" y="7484"/>
                  </a:cubicBezTo>
                  <a:cubicBezTo>
                    <a:pt x="1400" y="7484"/>
                    <a:pt x="1409" y="7483"/>
                    <a:pt x="1419" y="7482"/>
                  </a:cubicBezTo>
                  <a:cubicBezTo>
                    <a:pt x="1589" y="7475"/>
                    <a:pt x="1751" y="7411"/>
                    <a:pt x="1878" y="7298"/>
                  </a:cubicBezTo>
                  <a:cubicBezTo>
                    <a:pt x="2295" y="6981"/>
                    <a:pt x="2563" y="6522"/>
                    <a:pt x="2838" y="6007"/>
                  </a:cubicBezTo>
                  <a:lnTo>
                    <a:pt x="2852" y="5986"/>
                  </a:lnTo>
                  <a:cubicBezTo>
                    <a:pt x="3021" y="5640"/>
                    <a:pt x="3219" y="5308"/>
                    <a:pt x="3452" y="4997"/>
                  </a:cubicBezTo>
                  <a:cubicBezTo>
                    <a:pt x="3572" y="4849"/>
                    <a:pt x="3706" y="4715"/>
                    <a:pt x="3854" y="4595"/>
                  </a:cubicBezTo>
                  <a:cubicBezTo>
                    <a:pt x="4821" y="3826"/>
                    <a:pt x="5160" y="2443"/>
                    <a:pt x="4645" y="1377"/>
                  </a:cubicBezTo>
                  <a:cubicBezTo>
                    <a:pt x="4412" y="890"/>
                    <a:pt x="4130" y="798"/>
                    <a:pt x="3826" y="706"/>
                  </a:cubicBezTo>
                  <a:cubicBezTo>
                    <a:pt x="3614" y="650"/>
                    <a:pt x="3417" y="551"/>
                    <a:pt x="3240" y="431"/>
                  </a:cubicBezTo>
                  <a:cubicBezTo>
                    <a:pt x="3184" y="382"/>
                    <a:pt x="3127" y="325"/>
                    <a:pt x="3085" y="269"/>
                  </a:cubicBezTo>
                  <a:cubicBezTo>
                    <a:pt x="3043" y="219"/>
                    <a:pt x="3000" y="170"/>
                    <a:pt x="2951" y="121"/>
                  </a:cubicBezTo>
                  <a:cubicBezTo>
                    <a:pt x="2866" y="50"/>
                    <a:pt x="2760" y="1"/>
                    <a:pt x="2647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5745375" y="3075900"/>
              <a:ext cx="139950" cy="98850"/>
            </a:xfrm>
            <a:custGeom>
              <a:avLst/>
              <a:gdLst/>
              <a:ahLst/>
              <a:cxnLst/>
              <a:rect l="l" t="t" r="r" b="b"/>
              <a:pathLst>
                <a:path w="5598" h="3954" extrusionOk="0">
                  <a:moveTo>
                    <a:pt x="4136" y="1"/>
                  </a:moveTo>
                  <a:cubicBezTo>
                    <a:pt x="3790" y="15"/>
                    <a:pt x="3444" y="78"/>
                    <a:pt x="3113" y="177"/>
                  </a:cubicBezTo>
                  <a:cubicBezTo>
                    <a:pt x="2972" y="220"/>
                    <a:pt x="2830" y="269"/>
                    <a:pt x="2689" y="325"/>
                  </a:cubicBezTo>
                  <a:cubicBezTo>
                    <a:pt x="2478" y="424"/>
                    <a:pt x="2259" y="488"/>
                    <a:pt x="2026" y="523"/>
                  </a:cubicBezTo>
                  <a:lnTo>
                    <a:pt x="1976" y="523"/>
                  </a:lnTo>
                  <a:cubicBezTo>
                    <a:pt x="1828" y="509"/>
                    <a:pt x="1680" y="488"/>
                    <a:pt x="1539" y="445"/>
                  </a:cubicBezTo>
                  <a:cubicBezTo>
                    <a:pt x="1384" y="403"/>
                    <a:pt x="1228" y="375"/>
                    <a:pt x="1066" y="368"/>
                  </a:cubicBezTo>
                  <a:cubicBezTo>
                    <a:pt x="981" y="368"/>
                    <a:pt x="904" y="382"/>
                    <a:pt x="819" y="417"/>
                  </a:cubicBezTo>
                  <a:cubicBezTo>
                    <a:pt x="0" y="756"/>
                    <a:pt x="212" y="2238"/>
                    <a:pt x="445" y="2803"/>
                  </a:cubicBezTo>
                  <a:cubicBezTo>
                    <a:pt x="697" y="3434"/>
                    <a:pt x="1444" y="3953"/>
                    <a:pt x="2104" y="3953"/>
                  </a:cubicBezTo>
                  <a:cubicBezTo>
                    <a:pt x="2109" y="3953"/>
                    <a:pt x="2113" y="3953"/>
                    <a:pt x="2118" y="3953"/>
                  </a:cubicBezTo>
                  <a:cubicBezTo>
                    <a:pt x="2343" y="3953"/>
                    <a:pt x="2562" y="3897"/>
                    <a:pt x="2746" y="3777"/>
                  </a:cubicBezTo>
                  <a:cubicBezTo>
                    <a:pt x="2823" y="3727"/>
                    <a:pt x="2901" y="3671"/>
                    <a:pt x="2972" y="3614"/>
                  </a:cubicBezTo>
                  <a:cubicBezTo>
                    <a:pt x="3056" y="3537"/>
                    <a:pt x="3155" y="3466"/>
                    <a:pt x="3261" y="3417"/>
                  </a:cubicBezTo>
                  <a:cubicBezTo>
                    <a:pt x="3324" y="3388"/>
                    <a:pt x="3388" y="3374"/>
                    <a:pt x="3459" y="3374"/>
                  </a:cubicBezTo>
                  <a:cubicBezTo>
                    <a:pt x="3607" y="3388"/>
                    <a:pt x="3755" y="3431"/>
                    <a:pt x="3889" y="3494"/>
                  </a:cubicBezTo>
                  <a:cubicBezTo>
                    <a:pt x="4030" y="3558"/>
                    <a:pt x="4178" y="3600"/>
                    <a:pt x="4327" y="3621"/>
                  </a:cubicBezTo>
                  <a:lnTo>
                    <a:pt x="4376" y="3621"/>
                  </a:lnTo>
                  <a:cubicBezTo>
                    <a:pt x="4503" y="3621"/>
                    <a:pt x="4637" y="3586"/>
                    <a:pt x="4750" y="3530"/>
                  </a:cubicBezTo>
                  <a:cubicBezTo>
                    <a:pt x="4927" y="3452"/>
                    <a:pt x="5054" y="3311"/>
                    <a:pt x="5124" y="3134"/>
                  </a:cubicBezTo>
                  <a:cubicBezTo>
                    <a:pt x="5159" y="3007"/>
                    <a:pt x="5145" y="2873"/>
                    <a:pt x="5075" y="2760"/>
                  </a:cubicBezTo>
                  <a:cubicBezTo>
                    <a:pt x="5054" y="2725"/>
                    <a:pt x="5032" y="2690"/>
                    <a:pt x="5004" y="2662"/>
                  </a:cubicBezTo>
                  <a:cubicBezTo>
                    <a:pt x="4976" y="2619"/>
                    <a:pt x="4948" y="2577"/>
                    <a:pt x="4934" y="2534"/>
                  </a:cubicBezTo>
                  <a:cubicBezTo>
                    <a:pt x="4905" y="2422"/>
                    <a:pt x="5011" y="2358"/>
                    <a:pt x="5188" y="2252"/>
                  </a:cubicBezTo>
                  <a:cubicBezTo>
                    <a:pt x="5336" y="2167"/>
                    <a:pt x="5505" y="2069"/>
                    <a:pt x="5548" y="1899"/>
                  </a:cubicBezTo>
                  <a:cubicBezTo>
                    <a:pt x="5597" y="1730"/>
                    <a:pt x="5498" y="1575"/>
                    <a:pt x="5414" y="1441"/>
                  </a:cubicBezTo>
                  <a:cubicBezTo>
                    <a:pt x="5399" y="1405"/>
                    <a:pt x="5378" y="1370"/>
                    <a:pt x="5357" y="1335"/>
                  </a:cubicBezTo>
                  <a:cubicBezTo>
                    <a:pt x="5287" y="1201"/>
                    <a:pt x="5244" y="1059"/>
                    <a:pt x="5216" y="911"/>
                  </a:cubicBezTo>
                  <a:cubicBezTo>
                    <a:pt x="5181" y="756"/>
                    <a:pt x="5131" y="608"/>
                    <a:pt x="5068" y="467"/>
                  </a:cubicBezTo>
                  <a:cubicBezTo>
                    <a:pt x="4898" y="156"/>
                    <a:pt x="4588" y="1"/>
                    <a:pt x="4136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5803075" y="2815825"/>
              <a:ext cx="143100" cy="173300"/>
            </a:xfrm>
            <a:custGeom>
              <a:avLst/>
              <a:gdLst/>
              <a:ahLst/>
              <a:cxnLst/>
              <a:rect l="l" t="t" r="r" b="b"/>
              <a:pathLst>
                <a:path w="5724" h="6932" extrusionOk="0">
                  <a:moveTo>
                    <a:pt x="2372" y="1"/>
                  </a:moveTo>
                  <a:cubicBezTo>
                    <a:pt x="2209" y="1"/>
                    <a:pt x="2040" y="36"/>
                    <a:pt x="1885" y="93"/>
                  </a:cubicBezTo>
                  <a:cubicBezTo>
                    <a:pt x="1433" y="255"/>
                    <a:pt x="748" y="820"/>
                    <a:pt x="706" y="1349"/>
                  </a:cubicBezTo>
                  <a:cubicBezTo>
                    <a:pt x="685" y="1617"/>
                    <a:pt x="769" y="1878"/>
                    <a:pt x="854" y="2139"/>
                  </a:cubicBezTo>
                  <a:cubicBezTo>
                    <a:pt x="967" y="2464"/>
                    <a:pt x="1073" y="2767"/>
                    <a:pt x="925" y="3043"/>
                  </a:cubicBezTo>
                  <a:cubicBezTo>
                    <a:pt x="847" y="3198"/>
                    <a:pt x="699" y="3304"/>
                    <a:pt x="544" y="3424"/>
                  </a:cubicBezTo>
                  <a:cubicBezTo>
                    <a:pt x="494" y="3452"/>
                    <a:pt x="445" y="3487"/>
                    <a:pt x="402" y="3523"/>
                  </a:cubicBezTo>
                  <a:cubicBezTo>
                    <a:pt x="127" y="3741"/>
                    <a:pt x="0" y="3996"/>
                    <a:pt x="50" y="4228"/>
                  </a:cubicBezTo>
                  <a:cubicBezTo>
                    <a:pt x="113" y="4518"/>
                    <a:pt x="388" y="4624"/>
                    <a:pt x="657" y="4729"/>
                  </a:cubicBezTo>
                  <a:cubicBezTo>
                    <a:pt x="854" y="4807"/>
                    <a:pt x="1059" y="4892"/>
                    <a:pt x="1172" y="5040"/>
                  </a:cubicBezTo>
                  <a:cubicBezTo>
                    <a:pt x="1299" y="5216"/>
                    <a:pt x="1285" y="5442"/>
                    <a:pt x="1271" y="5675"/>
                  </a:cubicBezTo>
                  <a:cubicBezTo>
                    <a:pt x="1256" y="5809"/>
                    <a:pt x="1256" y="5943"/>
                    <a:pt x="1271" y="6070"/>
                  </a:cubicBezTo>
                  <a:cubicBezTo>
                    <a:pt x="1327" y="6635"/>
                    <a:pt x="1645" y="6931"/>
                    <a:pt x="2181" y="6931"/>
                  </a:cubicBezTo>
                  <a:cubicBezTo>
                    <a:pt x="2661" y="6931"/>
                    <a:pt x="3240" y="6692"/>
                    <a:pt x="3635" y="6487"/>
                  </a:cubicBezTo>
                  <a:cubicBezTo>
                    <a:pt x="3938" y="6332"/>
                    <a:pt x="4270" y="6233"/>
                    <a:pt x="4609" y="6190"/>
                  </a:cubicBezTo>
                  <a:cubicBezTo>
                    <a:pt x="4658" y="6183"/>
                    <a:pt x="4715" y="6176"/>
                    <a:pt x="4778" y="6176"/>
                  </a:cubicBezTo>
                  <a:cubicBezTo>
                    <a:pt x="4835" y="6169"/>
                    <a:pt x="4898" y="6162"/>
                    <a:pt x="4962" y="6155"/>
                  </a:cubicBezTo>
                  <a:cubicBezTo>
                    <a:pt x="5145" y="6148"/>
                    <a:pt x="5322" y="6056"/>
                    <a:pt x="5428" y="5901"/>
                  </a:cubicBezTo>
                  <a:cubicBezTo>
                    <a:pt x="5562" y="5696"/>
                    <a:pt x="5484" y="5428"/>
                    <a:pt x="5350" y="5252"/>
                  </a:cubicBezTo>
                  <a:cubicBezTo>
                    <a:pt x="5251" y="5139"/>
                    <a:pt x="5138" y="5040"/>
                    <a:pt x="5018" y="4955"/>
                  </a:cubicBezTo>
                  <a:cubicBezTo>
                    <a:pt x="4969" y="4913"/>
                    <a:pt x="4919" y="4878"/>
                    <a:pt x="4877" y="4842"/>
                  </a:cubicBezTo>
                  <a:cubicBezTo>
                    <a:pt x="4461" y="4497"/>
                    <a:pt x="4242" y="3988"/>
                    <a:pt x="4319" y="3544"/>
                  </a:cubicBezTo>
                  <a:cubicBezTo>
                    <a:pt x="4404" y="3050"/>
                    <a:pt x="4750" y="2895"/>
                    <a:pt x="5188" y="2704"/>
                  </a:cubicBezTo>
                  <a:lnTo>
                    <a:pt x="5195" y="2704"/>
                  </a:lnTo>
                  <a:cubicBezTo>
                    <a:pt x="5519" y="2556"/>
                    <a:pt x="5703" y="2351"/>
                    <a:pt x="5717" y="2125"/>
                  </a:cubicBezTo>
                  <a:cubicBezTo>
                    <a:pt x="5724" y="1963"/>
                    <a:pt x="5660" y="1744"/>
                    <a:pt x="5315" y="1525"/>
                  </a:cubicBezTo>
                  <a:cubicBezTo>
                    <a:pt x="5173" y="1451"/>
                    <a:pt x="5020" y="1410"/>
                    <a:pt x="4867" y="1410"/>
                  </a:cubicBezTo>
                  <a:cubicBezTo>
                    <a:pt x="4844" y="1410"/>
                    <a:pt x="4822" y="1411"/>
                    <a:pt x="4799" y="1412"/>
                  </a:cubicBezTo>
                  <a:cubicBezTo>
                    <a:pt x="4701" y="1412"/>
                    <a:pt x="4602" y="1419"/>
                    <a:pt x="4503" y="1427"/>
                  </a:cubicBezTo>
                  <a:cubicBezTo>
                    <a:pt x="4411" y="1434"/>
                    <a:pt x="4319" y="1434"/>
                    <a:pt x="4228" y="1434"/>
                  </a:cubicBezTo>
                  <a:cubicBezTo>
                    <a:pt x="3960" y="1434"/>
                    <a:pt x="3797" y="1377"/>
                    <a:pt x="3684" y="1250"/>
                  </a:cubicBezTo>
                  <a:cubicBezTo>
                    <a:pt x="3600" y="1123"/>
                    <a:pt x="3536" y="982"/>
                    <a:pt x="3501" y="834"/>
                  </a:cubicBezTo>
                  <a:cubicBezTo>
                    <a:pt x="3437" y="601"/>
                    <a:pt x="3367" y="361"/>
                    <a:pt x="3049" y="177"/>
                  </a:cubicBezTo>
                  <a:cubicBezTo>
                    <a:pt x="2844" y="64"/>
                    <a:pt x="2612" y="1"/>
                    <a:pt x="2372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/>
            <p:cNvSpPr/>
            <p:nvPr/>
          </p:nvSpPr>
          <p:spPr>
            <a:xfrm>
              <a:off x="5833600" y="2881650"/>
              <a:ext cx="73425" cy="77650"/>
            </a:xfrm>
            <a:custGeom>
              <a:avLst/>
              <a:gdLst/>
              <a:ahLst/>
              <a:cxnLst/>
              <a:rect l="l" t="t" r="r" b="b"/>
              <a:pathLst>
                <a:path w="2937" h="3106" extrusionOk="0">
                  <a:moveTo>
                    <a:pt x="1313" y="0"/>
                  </a:moveTo>
                  <a:cubicBezTo>
                    <a:pt x="1263" y="0"/>
                    <a:pt x="1214" y="0"/>
                    <a:pt x="1172" y="7"/>
                  </a:cubicBezTo>
                  <a:cubicBezTo>
                    <a:pt x="769" y="50"/>
                    <a:pt x="410" y="262"/>
                    <a:pt x="184" y="593"/>
                  </a:cubicBezTo>
                  <a:cubicBezTo>
                    <a:pt x="78" y="727"/>
                    <a:pt x="21" y="890"/>
                    <a:pt x="7" y="1059"/>
                  </a:cubicBezTo>
                  <a:cubicBezTo>
                    <a:pt x="0" y="1292"/>
                    <a:pt x="71" y="1518"/>
                    <a:pt x="219" y="1701"/>
                  </a:cubicBezTo>
                  <a:cubicBezTo>
                    <a:pt x="395" y="1955"/>
                    <a:pt x="635" y="2160"/>
                    <a:pt x="911" y="2294"/>
                  </a:cubicBezTo>
                  <a:cubicBezTo>
                    <a:pt x="1009" y="2344"/>
                    <a:pt x="1108" y="2372"/>
                    <a:pt x="1214" y="2400"/>
                  </a:cubicBezTo>
                  <a:lnTo>
                    <a:pt x="1327" y="2421"/>
                  </a:lnTo>
                  <a:cubicBezTo>
                    <a:pt x="1525" y="2463"/>
                    <a:pt x="1708" y="2513"/>
                    <a:pt x="1849" y="2626"/>
                  </a:cubicBezTo>
                  <a:lnTo>
                    <a:pt x="1899" y="2668"/>
                  </a:lnTo>
                  <a:cubicBezTo>
                    <a:pt x="2054" y="2816"/>
                    <a:pt x="2386" y="3106"/>
                    <a:pt x="2626" y="3106"/>
                  </a:cubicBezTo>
                  <a:cubicBezTo>
                    <a:pt x="2717" y="3106"/>
                    <a:pt x="2859" y="3070"/>
                    <a:pt x="2901" y="2823"/>
                  </a:cubicBezTo>
                  <a:cubicBezTo>
                    <a:pt x="2936" y="2640"/>
                    <a:pt x="2802" y="2492"/>
                    <a:pt x="2682" y="2358"/>
                  </a:cubicBezTo>
                  <a:cubicBezTo>
                    <a:pt x="2597" y="2287"/>
                    <a:pt x="2534" y="2195"/>
                    <a:pt x="2499" y="2089"/>
                  </a:cubicBezTo>
                  <a:cubicBezTo>
                    <a:pt x="2470" y="1913"/>
                    <a:pt x="2477" y="1737"/>
                    <a:pt x="2506" y="1560"/>
                  </a:cubicBezTo>
                  <a:cubicBezTo>
                    <a:pt x="2541" y="1355"/>
                    <a:pt x="2548" y="1144"/>
                    <a:pt x="2520" y="939"/>
                  </a:cubicBezTo>
                  <a:cubicBezTo>
                    <a:pt x="2407" y="374"/>
                    <a:pt x="1920" y="0"/>
                    <a:pt x="1313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8"/>
            <p:cNvSpPr/>
            <p:nvPr/>
          </p:nvSpPr>
          <p:spPr>
            <a:xfrm>
              <a:off x="6189825" y="2295150"/>
              <a:ext cx="46425" cy="65975"/>
            </a:xfrm>
            <a:custGeom>
              <a:avLst/>
              <a:gdLst/>
              <a:ahLst/>
              <a:cxnLst/>
              <a:rect l="l" t="t" r="r" b="b"/>
              <a:pathLst>
                <a:path w="1857" h="2639" extrusionOk="0">
                  <a:moveTo>
                    <a:pt x="772" y="1"/>
                  </a:moveTo>
                  <a:cubicBezTo>
                    <a:pt x="715" y="1"/>
                    <a:pt x="658" y="5"/>
                    <a:pt x="600" y="15"/>
                  </a:cubicBezTo>
                  <a:cubicBezTo>
                    <a:pt x="473" y="36"/>
                    <a:pt x="360" y="86"/>
                    <a:pt x="269" y="163"/>
                  </a:cubicBezTo>
                  <a:cubicBezTo>
                    <a:pt x="142" y="283"/>
                    <a:pt x="64" y="439"/>
                    <a:pt x="43" y="608"/>
                  </a:cubicBezTo>
                  <a:cubicBezTo>
                    <a:pt x="1" y="834"/>
                    <a:pt x="22" y="1060"/>
                    <a:pt x="92" y="1278"/>
                  </a:cubicBezTo>
                  <a:cubicBezTo>
                    <a:pt x="121" y="1349"/>
                    <a:pt x="149" y="1420"/>
                    <a:pt x="191" y="1483"/>
                  </a:cubicBezTo>
                  <a:lnTo>
                    <a:pt x="241" y="1554"/>
                  </a:lnTo>
                  <a:cubicBezTo>
                    <a:pt x="325" y="1667"/>
                    <a:pt x="382" y="1794"/>
                    <a:pt x="403" y="1935"/>
                  </a:cubicBezTo>
                  <a:lnTo>
                    <a:pt x="403" y="1984"/>
                  </a:lnTo>
                  <a:cubicBezTo>
                    <a:pt x="410" y="2132"/>
                    <a:pt x="424" y="2457"/>
                    <a:pt x="551" y="2584"/>
                  </a:cubicBezTo>
                  <a:cubicBezTo>
                    <a:pt x="576" y="2609"/>
                    <a:pt x="621" y="2639"/>
                    <a:pt x="684" y="2639"/>
                  </a:cubicBezTo>
                  <a:cubicBezTo>
                    <a:pt x="727" y="2639"/>
                    <a:pt x="780" y="2625"/>
                    <a:pt x="840" y="2584"/>
                  </a:cubicBezTo>
                  <a:cubicBezTo>
                    <a:pt x="953" y="2506"/>
                    <a:pt x="960" y="2358"/>
                    <a:pt x="967" y="2231"/>
                  </a:cubicBezTo>
                  <a:cubicBezTo>
                    <a:pt x="960" y="2154"/>
                    <a:pt x="975" y="2076"/>
                    <a:pt x="1010" y="1998"/>
                  </a:cubicBezTo>
                  <a:cubicBezTo>
                    <a:pt x="1087" y="1892"/>
                    <a:pt x="1186" y="1808"/>
                    <a:pt x="1292" y="1730"/>
                  </a:cubicBezTo>
                  <a:cubicBezTo>
                    <a:pt x="1419" y="1645"/>
                    <a:pt x="1525" y="1540"/>
                    <a:pt x="1624" y="1412"/>
                  </a:cubicBezTo>
                  <a:cubicBezTo>
                    <a:pt x="1857" y="1060"/>
                    <a:pt x="1800" y="622"/>
                    <a:pt x="1483" y="304"/>
                  </a:cubicBezTo>
                  <a:cubicBezTo>
                    <a:pt x="1461" y="276"/>
                    <a:pt x="1440" y="248"/>
                    <a:pt x="1412" y="227"/>
                  </a:cubicBezTo>
                  <a:cubicBezTo>
                    <a:pt x="1231" y="80"/>
                    <a:pt x="1004" y="1"/>
                    <a:pt x="772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5766725" y="3087375"/>
              <a:ext cx="93700" cy="58775"/>
            </a:xfrm>
            <a:custGeom>
              <a:avLst/>
              <a:gdLst/>
              <a:ahLst/>
              <a:cxnLst/>
              <a:rect l="l" t="t" r="r" b="b"/>
              <a:pathLst>
                <a:path w="3748" h="2351" extrusionOk="0">
                  <a:moveTo>
                    <a:pt x="2901" y="1"/>
                  </a:moveTo>
                  <a:cubicBezTo>
                    <a:pt x="2485" y="1"/>
                    <a:pt x="2111" y="233"/>
                    <a:pt x="1751" y="452"/>
                  </a:cubicBezTo>
                  <a:cubicBezTo>
                    <a:pt x="1581" y="565"/>
                    <a:pt x="1412" y="664"/>
                    <a:pt x="1228" y="742"/>
                  </a:cubicBezTo>
                  <a:cubicBezTo>
                    <a:pt x="1179" y="770"/>
                    <a:pt x="1101" y="791"/>
                    <a:pt x="1017" y="826"/>
                  </a:cubicBezTo>
                  <a:cubicBezTo>
                    <a:pt x="607" y="960"/>
                    <a:pt x="0" y="1179"/>
                    <a:pt x="57" y="1581"/>
                  </a:cubicBezTo>
                  <a:cubicBezTo>
                    <a:pt x="99" y="1913"/>
                    <a:pt x="890" y="2047"/>
                    <a:pt x="897" y="2047"/>
                  </a:cubicBezTo>
                  <a:cubicBezTo>
                    <a:pt x="1108" y="2083"/>
                    <a:pt x="1320" y="2104"/>
                    <a:pt x="1525" y="2118"/>
                  </a:cubicBezTo>
                  <a:cubicBezTo>
                    <a:pt x="1892" y="2132"/>
                    <a:pt x="2252" y="2195"/>
                    <a:pt x="2605" y="2294"/>
                  </a:cubicBezTo>
                  <a:cubicBezTo>
                    <a:pt x="2696" y="2330"/>
                    <a:pt x="2802" y="2351"/>
                    <a:pt x="2901" y="2351"/>
                  </a:cubicBezTo>
                  <a:cubicBezTo>
                    <a:pt x="3275" y="2351"/>
                    <a:pt x="3423" y="2033"/>
                    <a:pt x="3508" y="1758"/>
                  </a:cubicBezTo>
                  <a:lnTo>
                    <a:pt x="3663" y="1243"/>
                  </a:lnTo>
                  <a:cubicBezTo>
                    <a:pt x="3713" y="1109"/>
                    <a:pt x="3741" y="974"/>
                    <a:pt x="3748" y="840"/>
                  </a:cubicBezTo>
                  <a:cubicBezTo>
                    <a:pt x="3748" y="424"/>
                    <a:pt x="3444" y="71"/>
                    <a:pt x="3028" y="8"/>
                  </a:cubicBezTo>
                  <a:cubicBezTo>
                    <a:pt x="2986" y="1"/>
                    <a:pt x="2943" y="1"/>
                    <a:pt x="2901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5884575" y="3012725"/>
              <a:ext cx="65850" cy="64975"/>
            </a:xfrm>
            <a:custGeom>
              <a:avLst/>
              <a:gdLst/>
              <a:ahLst/>
              <a:cxnLst/>
              <a:rect l="l" t="t" r="r" b="b"/>
              <a:pathLst>
                <a:path w="2634" h="2599" extrusionOk="0">
                  <a:moveTo>
                    <a:pt x="543" y="1"/>
                  </a:moveTo>
                  <a:cubicBezTo>
                    <a:pt x="418" y="1"/>
                    <a:pt x="307" y="56"/>
                    <a:pt x="227" y="149"/>
                  </a:cubicBezTo>
                  <a:cubicBezTo>
                    <a:pt x="1" y="425"/>
                    <a:pt x="128" y="1003"/>
                    <a:pt x="205" y="1349"/>
                  </a:cubicBezTo>
                  <a:cubicBezTo>
                    <a:pt x="220" y="1406"/>
                    <a:pt x="227" y="1448"/>
                    <a:pt x="234" y="1490"/>
                  </a:cubicBezTo>
                  <a:cubicBezTo>
                    <a:pt x="255" y="1646"/>
                    <a:pt x="297" y="1794"/>
                    <a:pt x="354" y="1942"/>
                  </a:cubicBezTo>
                  <a:cubicBezTo>
                    <a:pt x="410" y="2069"/>
                    <a:pt x="495" y="2189"/>
                    <a:pt x="594" y="2295"/>
                  </a:cubicBezTo>
                  <a:cubicBezTo>
                    <a:pt x="735" y="2457"/>
                    <a:pt x="932" y="2563"/>
                    <a:pt x="1151" y="2598"/>
                  </a:cubicBezTo>
                  <a:lnTo>
                    <a:pt x="1229" y="2598"/>
                  </a:lnTo>
                  <a:cubicBezTo>
                    <a:pt x="1546" y="2598"/>
                    <a:pt x="1815" y="2394"/>
                    <a:pt x="2062" y="2182"/>
                  </a:cubicBezTo>
                  <a:cubicBezTo>
                    <a:pt x="2309" y="1970"/>
                    <a:pt x="2549" y="1751"/>
                    <a:pt x="2598" y="1441"/>
                  </a:cubicBezTo>
                  <a:cubicBezTo>
                    <a:pt x="2633" y="1229"/>
                    <a:pt x="2577" y="1017"/>
                    <a:pt x="2499" y="806"/>
                  </a:cubicBezTo>
                  <a:cubicBezTo>
                    <a:pt x="2464" y="658"/>
                    <a:pt x="2393" y="523"/>
                    <a:pt x="2295" y="403"/>
                  </a:cubicBezTo>
                  <a:cubicBezTo>
                    <a:pt x="2146" y="255"/>
                    <a:pt x="1942" y="206"/>
                    <a:pt x="1744" y="164"/>
                  </a:cubicBezTo>
                  <a:cubicBezTo>
                    <a:pt x="1377" y="93"/>
                    <a:pt x="1003" y="36"/>
                    <a:pt x="636" y="1"/>
                  </a:cubicBezTo>
                  <a:lnTo>
                    <a:pt x="565" y="1"/>
                  </a:lnTo>
                  <a:cubicBezTo>
                    <a:pt x="558" y="1"/>
                    <a:pt x="550" y="1"/>
                    <a:pt x="543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5746600" y="3172600"/>
              <a:ext cx="140475" cy="68300"/>
            </a:xfrm>
            <a:custGeom>
              <a:avLst/>
              <a:gdLst/>
              <a:ahLst/>
              <a:cxnLst/>
              <a:rect l="l" t="t" r="r" b="b"/>
              <a:pathLst>
                <a:path w="5619" h="2732" extrusionOk="0">
                  <a:moveTo>
                    <a:pt x="3515" y="0"/>
                  </a:moveTo>
                  <a:cubicBezTo>
                    <a:pt x="3353" y="22"/>
                    <a:pt x="3191" y="71"/>
                    <a:pt x="3043" y="149"/>
                  </a:cubicBezTo>
                  <a:cubicBezTo>
                    <a:pt x="3007" y="163"/>
                    <a:pt x="2965" y="184"/>
                    <a:pt x="2930" y="198"/>
                  </a:cubicBezTo>
                  <a:cubicBezTo>
                    <a:pt x="2663" y="305"/>
                    <a:pt x="2378" y="361"/>
                    <a:pt x="2085" y="361"/>
                  </a:cubicBezTo>
                  <a:cubicBezTo>
                    <a:pt x="2068" y="361"/>
                    <a:pt x="2051" y="361"/>
                    <a:pt x="2033" y="360"/>
                  </a:cubicBezTo>
                  <a:cubicBezTo>
                    <a:pt x="1963" y="360"/>
                    <a:pt x="1892" y="360"/>
                    <a:pt x="1815" y="353"/>
                  </a:cubicBezTo>
                  <a:cubicBezTo>
                    <a:pt x="1716" y="346"/>
                    <a:pt x="1638" y="346"/>
                    <a:pt x="1553" y="346"/>
                  </a:cubicBezTo>
                  <a:cubicBezTo>
                    <a:pt x="1313" y="346"/>
                    <a:pt x="1038" y="381"/>
                    <a:pt x="805" y="657"/>
                  </a:cubicBezTo>
                  <a:cubicBezTo>
                    <a:pt x="671" y="819"/>
                    <a:pt x="565" y="995"/>
                    <a:pt x="467" y="1179"/>
                  </a:cubicBezTo>
                  <a:cubicBezTo>
                    <a:pt x="403" y="1299"/>
                    <a:pt x="347" y="1405"/>
                    <a:pt x="276" y="1511"/>
                  </a:cubicBezTo>
                  <a:cubicBezTo>
                    <a:pt x="255" y="1539"/>
                    <a:pt x="234" y="1574"/>
                    <a:pt x="212" y="1602"/>
                  </a:cubicBezTo>
                  <a:cubicBezTo>
                    <a:pt x="114" y="1737"/>
                    <a:pt x="1" y="1892"/>
                    <a:pt x="29" y="2061"/>
                  </a:cubicBezTo>
                  <a:cubicBezTo>
                    <a:pt x="50" y="2160"/>
                    <a:pt x="114" y="2252"/>
                    <a:pt x="205" y="2308"/>
                  </a:cubicBezTo>
                  <a:cubicBezTo>
                    <a:pt x="328" y="2392"/>
                    <a:pt x="475" y="2429"/>
                    <a:pt x="619" y="2429"/>
                  </a:cubicBezTo>
                  <a:cubicBezTo>
                    <a:pt x="632" y="2429"/>
                    <a:pt x="644" y="2429"/>
                    <a:pt x="657" y="2428"/>
                  </a:cubicBezTo>
                  <a:cubicBezTo>
                    <a:pt x="707" y="2428"/>
                    <a:pt x="763" y="2428"/>
                    <a:pt x="826" y="2421"/>
                  </a:cubicBezTo>
                  <a:cubicBezTo>
                    <a:pt x="1003" y="2407"/>
                    <a:pt x="1186" y="2386"/>
                    <a:pt x="1363" y="2365"/>
                  </a:cubicBezTo>
                  <a:cubicBezTo>
                    <a:pt x="1652" y="2322"/>
                    <a:pt x="1949" y="2301"/>
                    <a:pt x="2245" y="2294"/>
                  </a:cubicBezTo>
                  <a:cubicBezTo>
                    <a:pt x="2262" y="2294"/>
                    <a:pt x="2280" y="2293"/>
                    <a:pt x="2297" y="2293"/>
                  </a:cubicBezTo>
                  <a:cubicBezTo>
                    <a:pt x="2589" y="2293"/>
                    <a:pt x="2875" y="2350"/>
                    <a:pt x="3148" y="2463"/>
                  </a:cubicBezTo>
                  <a:cubicBezTo>
                    <a:pt x="3205" y="2485"/>
                    <a:pt x="3261" y="2513"/>
                    <a:pt x="3325" y="2548"/>
                  </a:cubicBezTo>
                  <a:cubicBezTo>
                    <a:pt x="3466" y="2633"/>
                    <a:pt x="3621" y="2689"/>
                    <a:pt x="3777" y="2725"/>
                  </a:cubicBezTo>
                  <a:cubicBezTo>
                    <a:pt x="3812" y="2732"/>
                    <a:pt x="3847" y="2732"/>
                    <a:pt x="3882" y="2732"/>
                  </a:cubicBezTo>
                  <a:cubicBezTo>
                    <a:pt x="4334" y="2732"/>
                    <a:pt x="5005" y="2336"/>
                    <a:pt x="5259" y="2012"/>
                  </a:cubicBezTo>
                  <a:cubicBezTo>
                    <a:pt x="5619" y="1546"/>
                    <a:pt x="5350" y="953"/>
                    <a:pt x="4969" y="558"/>
                  </a:cubicBezTo>
                  <a:cubicBezTo>
                    <a:pt x="4694" y="254"/>
                    <a:pt x="4475" y="198"/>
                    <a:pt x="4179" y="127"/>
                  </a:cubicBezTo>
                  <a:cubicBezTo>
                    <a:pt x="4108" y="113"/>
                    <a:pt x="4038" y="92"/>
                    <a:pt x="3967" y="71"/>
                  </a:cubicBezTo>
                  <a:cubicBezTo>
                    <a:pt x="3833" y="29"/>
                    <a:pt x="3699" y="7"/>
                    <a:pt x="3565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5860400" y="3140475"/>
              <a:ext cx="171175" cy="163425"/>
            </a:xfrm>
            <a:custGeom>
              <a:avLst/>
              <a:gdLst/>
              <a:ahLst/>
              <a:cxnLst/>
              <a:rect l="l" t="t" r="r" b="b"/>
              <a:pathLst>
                <a:path w="6847" h="6537" extrusionOk="0">
                  <a:moveTo>
                    <a:pt x="2803" y="1"/>
                  </a:moveTo>
                  <a:cubicBezTo>
                    <a:pt x="2591" y="1"/>
                    <a:pt x="2499" y="213"/>
                    <a:pt x="2429" y="375"/>
                  </a:cubicBezTo>
                  <a:cubicBezTo>
                    <a:pt x="2408" y="424"/>
                    <a:pt x="2386" y="467"/>
                    <a:pt x="2358" y="516"/>
                  </a:cubicBezTo>
                  <a:cubicBezTo>
                    <a:pt x="2217" y="742"/>
                    <a:pt x="2034" y="947"/>
                    <a:pt x="1829" y="1123"/>
                  </a:cubicBezTo>
                  <a:cubicBezTo>
                    <a:pt x="1765" y="1179"/>
                    <a:pt x="1695" y="1243"/>
                    <a:pt x="1631" y="1307"/>
                  </a:cubicBezTo>
                  <a:cubicBezTo>
                    <a:pt x="1285" y="1659"/>
                    <a:pt x="1116" y="1984"/>
                    <a:pt x="1123" y="2309"/>
                  </a:cubicBezTo>
                  <a:cubicBezTo>
                    <a:pt x="1130" y="2422"/>
                    <a:pt x="1144" y="2535"/>
                    <a:pt x="1172" y="2640"/>
                  </a:cubicBezTo>
                  <a:cubicBezTo>
                    <a:pt x="1194" y="2732"/>
                    <a:pt x="1208" y="2831"/>
                    <a:pt x="1215" y="2923"/>
                  </a:cubicBezTo>
                  <a:cubicBezTo>
                    <a:pt x="1222" y="3177"/>
                    <a:pt x="1116" y="3424"/>
                    <a:pt x="925" y="3593"/>
                  </a:cubicBezTo>
                  <a:cubicBezTo>
                    <a:pt x="855" y="3643"/>
                    <a:pt x="777" y="3685"/>
                    <a:pt x="707" y="3727"/>
                  </a:cubicBezTo>
                  <a:cubicBezTo>
                    <a:pt x="417" y="3875"/>
                    <a:pt x="29" y="4087"/>
                    <a:pt x="8" y="4362"/>
                  </a:cubicBezTo>
                  <a:cubicBezTo>
                    <a:pt x="1" y="4489"/>
                    <a:pt x="79" y="4617"/>
                    <a:pt x="227" y="4729"/>
                  </a:cubicBezTo>
                  <a:cubicBezTo>
                    <a:pt x="324" y="4794"/>
                    <a:pt x="433" y="4829"/>
                    <a:pt x="548" y="4829"/>
                  </a:cubicBezTo>
                  <a:cubicBezTo>
                    <a:pt x="558" y="4829"/>
                    <a:pt x="569" y="4829"/>
                    <a:pt x="580" y="4828"/>
                  </a:cubicBezTo>
                  <a:cubicBezTo>
                    <a:pt x="686" y="4828"/>
                    <a:pt x="784" y="4814"/>
                    <a:pt x="876" y="4786"/>
                  </a:cubicBezTo>
                  <a:cubicBezTo>
                    <a:pt x="940" y="4765"/>
                    <a:pt x="996" y="4744"/>
                    <a:pt x="1053" y="4729"/>
                  </a:cubicBezTo>
                  <a:cubicBezTo>
                    <a:pt x="1116" y="4708"/>
                    <a:pt x="1187" y="4680"/>
                    <a:pt x="1250" y="4666"/>
                  </a:cubicBezTo>
                  <a:cubicBezTo>
                    <a:pt x="1314" y="4645"/>
                    <a:pt x="1384" y="4638"/>
                    <a:pt x="1448" y="4631"/>
                  </a:cubicBezTo>
                  <a:lnTo>
                    <a:pt x="1483" y="4631"/>
                  </a:lnTo>
                  <a:cubicBezTo>
                    <a:pt x="1765" y="4645"/>
                    <a:pt x="2026" y="4779"/>
                    <a:pt x="2203" y="5005"/>
                  </a:cubicBezTo>
                  <a:cubicBezTo>
                    <a:pt x="2393" y="5231"/>
                    <a:pt x="2521" y="5513"/>
                    <a:pt x="2640" y="5781"/>
                  </a:cubicBezTo>
                  <a:lnTo>
                    <a:pt x="2640" y="5795"/>
                  </a:lnTo>
                  <a:cubicBezTo>
                    <a:pt x="2732" y="5993"/>
                    <a:pt x="2838" y="6247"/>
                    <a:pt x="3050" y="6409"/>
                  </a:cubicBezTo>
                  <a:cubicBezTo>
                    <a:pt x="3163" y="6494"/>
                    <a:pt x="3304" y="6536"/>
                    <a:pt x="3445" y="6536"/>
                  </a:cubicBezTo>
                  <a:cubicBezTo>
                    <a:pt x="3453" y="6537"/>
                    <a:pt x="3461" y="6537"/>
                    <a:pt x="3469" y="6537"/>
                  </a:cubicBezTo>
                  <a:cubicBezTo>
                    <a:pt x="3588" y="6537"/>
                    <a:pt x="3705" y="6488"/>
                    <a:pt x="3791" y="6395"/>
                  </a:cubicBezTo>
                  <a:cubicBezTo>
                    <a:pt x="3911" y="6261"/>
                    <a:pt x="3932" y="6085"/>
                    <a:pt x="3946" y="5894"/>
                  </a:cubicBezTo>
                  <a:cubicBezTo>
                    <a:pt x="3981" y="5322"/>
                    <a:pt x="4024" y="4729"/>
                    <a:pt x="4228" y="4193"/>
                  </a:cubicBezTo>
                  <a:cubicBezTo>
                    <a:pt x="4525" y="3438"/>
                    <a:pt x="5005" y="3071"/>
                    <a:pt x="5753" y="3036"/>
                  </a:cubicBezTo>
                  <a:cubicBezTo>
                    <a:pt x="5986" y="3022"/>
                    <a:pt x="6325" y="2979"/>
                    <a:pt x="6515" y="2732"/>
                  </a:cubicBezTo>
                  <a:cubicBezTo>
                    <a:pt x="6677" y="2520"/>
                    <a:pt x="6663" y="2259"/>
                    <a:pt x="6649" y="2005"/>
                  </a:cubicBezTo>
                  <a:cubicBezTo>
                    <a:pt x="6642" y="1892"/>
                    <a:pt x="6642" y="1786"/>
                    <a:pt x="6649" y="1681"/>
                  </a:cubicBezTo>
                  <a:cubicBezTo>
                    <a:pt x="6670" y="1539"/>
                    <a:pt x="6699" y="1398"/>
                    <a:pt x="6741" y="1271"/>
                  </a:cubicBezTo>
                  <a:cubicBezTo>
                    <a:pt x="6812" y="1060"/>
                    <a:pt x="6847" y="841"/>
                    <a:pt x="6826" y="622"/>
                  </a:cubicBezTo>
                  <a:cubicBezTo>
                    <a:pt x="6819" y="495"/>
                    <a:pt x="6762" y="382"/>
                    <a:pt x="6670" y="297"/>
                  </a:cubicBezTo>
                  <a:cubicBezTo>
                    <a:pt x="6600" y="241"/>
                    <a:pt x="6515" y="213"/>
                    <a:pt x="6423" y="213"/>
                  </a:cubicBezTo>
                  <a:cubicBezTo>
                    <a:pt x="6282" y="220"/>
                    <a:pt x="6148" y="269"/>
                    <a:pt x="6042" y="368"/>
                  </a:cubicBezTo>
                  <a:cubicBezTo>
                    <a:pt x="5951" y="445"/>
                    <a:pt x="5873" y="530"/>
                    <a:pt x="5809" y="629"/>
                  </a:cubicBezTo>
                  <a:cubicBezTo>
                    <a:pt x="5760" y="693"/>
                    <a:pt x="5703" y="756"/>
                    <a:pt x="5654" y="820"/>
                  </a:cubicBezTo>
                  <a:cubicBezTo>
                    <a:pt x="5534" y="947"/>
                    <a:pt x="5372" y="1024"/>
                    <a:pt x="5195" y="1038"/>
                  </a:cubicBezTo>
                  <a:lnTo>
                    <a:pt x="5139" y="1038"/>
                  </a:lnTo>
                  <a:cubicBezTo>
                    <a:pt x="4878" y="1003"/>
                    <a:pt x="4864" y="848"/>
                    <a:pt x="4842" y="643"/>
                  </a:cubicBezTo>
                  <a:cubicBezTo>
                    <a:pt x="4842" y="502"/>
                    <a:pt x="4807" y="368"/>
                    <a:pt x="4737" y="255"/>
                  </a:cubicBezTo>
                  <a:cubicBezTo>
                    <a:pt x="4677" y="176"/>
                    <a:pt x="4593" y="127"/>
                    <a:pt x="4495" y="127"/>
                  </a:cubicBezTo>
                  <a:cubicBezTo>
                    <a:pt x="4489" y="127"/>
                    <a:pt x="4482" y="127"/>
                    <a:pt x="4475" y="128"/>
                  </a:cubicBezTo>
                  <a:cubicBezTo>
                    <a:pt x="4334" y="135"/>
                    <a:pt x="4193" y="191"/>
                    <a:pt x="4087" y="283"/>
                  </a:cubicBezTo>
                  <a:lnTo>
                    <a:pt x="4024" y="340"/>
                  </a:lnTo>
                  <a:cubicBezTo>
                    <a:pt x="3869" y="474"/>
                    <a:pt x="3756" y="573"/>
                    <a:pt x="3650" y="573"/>
                  </a:cubicBezTo>
                  <a:cubicBezTo>
                    <a:pt x="3565" y="573"/>
                    <a:pt x="3473" y="516"/>
                    <a:pt x="3353" y="382"/>
                  </a:cubicBezTo>
                  <a:lnTo>
                    <a:pt x="3290" y="311"/>
                  </a:lnTo>
                  <a:cubicBezTo>
                    <a:pt x="3205" y="198"/>
                    <a:pt x="3099" y="114"/>
                    <a:pt x="2979" y="50"/>
                  </a:cubicBezTo>
                  <a:cubicBezTo>
                    <a:pt x="2923" y="22"/>
                    <a:pt x="2859" y="8"/>
                    <a:pt x="2803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5903825" y="3164650"/>
              <a:ext cx="55250" cy="72025"/>
            </a:xfrm>
            <a:custGeom>
              <a:avLst/>
              <a:gdLst/>
              <a:ahLst/>
              <a:cxnLst/>
              <a:rect l="l" t="t" r="r" b="b"/>
              <a:pathLst>
                <a:path w="2210" h="2881" extrusionOk="0">
                  <a:moveTo>
                    <a:pt x="1546" y="1"/>
                  </a:moveTo>
                  <a:cubicBezTo>
                    <a:pt x="960" y="1"/>
                    <a:pt x="445" y="657"/>
                    <a:pt x="247" y="939"/>
                  </a:cubicBezTo>
                  <a:cubicBezTo>
                    <a:pt x="78" y="1165"/>
                    <a:pt x="0" y="1441"/>
                    <a:pt x="35" y="1716"/>
                  </a:cubicBezTo>
                  <a:cubicBezTo>
                    <a:pt x="42" y="1772"/>
                    <a:pt x="57" y="1829"/>
                    <a:pt x="64" y="1878"/>
                  </a:cubicBezTo>
                  <a:cubicBezTo>
                    <a:pt x="92" y="1949"/>
                    <a:pt x="99" y="2026"/>
                    <a:pt x="106" y="2104"/>
                  </a:cubicBezTo>
                  <a:cubicBezTo>
                    <a:pt x="99" y="2153"/>
                    <a:pt x="92" y="2210"/>
                    <a:pt x="85" y="2259"/>
                  </a:cubicBezTo>
                  <a:cubicBezTo>
                    <a:pt x="64" y="2330"/>
                    <a:pt x="57" y="2407"/>
                    <a:pt x="57" y="2485"/>
                  </a:cubicBezTo>
                  <a:cubicBezTo>
                    <a:pt x="78" y="2732"/>
                    <a:pt x="346" y="2880"/>
                    <a:pt x="805" y="2880"/>
                  </a:cubicBezTo>
                  <a:cubicBezTo>
                    <a:pt x="1136" y="2880"/>
                    <a:pt x="1496" y="2803"/>
                    <a:pt x="1637" y="2697"/>
                  </a:cubicBezTo>
                  <a:cubicBezTo>
                    <a:pt x="1729" y="2633"/>
                    <a:pt x="1807" y="2556"/>
                    <a:pt x="1870" y="2464"/>
                  </a:cubicBezTo>
                  <a:cubicBezTo>
                    <a:pt x="2103" y="2132"/>
                    <a:pt x="1997" y="1758"/>
                    <a:pt x="1899" y="1384"/>
                  </a:cubicBezTo>
                  <a:cubicBezTo>
                    <a:pt x="1877" y="1321"/>
                    <a:pt x="1856" y="1257"/>
                    <a:pt x="1842" y="1186"/>
                  </a:cubicBezTo>
                  <a:cubicBezTo>
                    <a:pt x="1807" y="1095"/>
                    <a:pt x="1800" y="996"/>
                    <a:pt x="1828" y="904"/>
                  </a:cubicBezTo>
                  <a:cubicBezTo>
                    <a:pt x="1870" y="834"/>
                    <a:pt x="1920" y="777"/>
                    <a:pt x="1983" y="735"/>
                  </a:cubicBezTo>
                  <a:cubicBezTo>
                    <a:pt x="2089" y="643"/>
                    <a:pt x="2209" y="544"/>
                    <a:pt x="2181" y="389"/>
                  </a:cubicBezTo>
                  <a:cubicBezTo>
                    <a:pt x="2160" y="311"/>
                    <a:pt x="2117" y="241"/>
                    <a:pt x="2047" y="191"/>
                  </a:cubicBezTo>
                  <a:cubicBezTo>
                    <a:pt x="1906" y="71"/>
                    <a:pt x="1729" y="8"/>
                    <a:pt x="1546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5688375" y="3141375"/>
              <a:ext cx="69025" cy="81000"/>
            </a:xfrm>
            <a:custGeom>
              <a:avLst/>
              <a:gdLst/>
              <a:ahLst/>
              <a:cxnLst/>
              <a:rect l="l" t="t" r="r" b="b"/>
              <a:pathLst>
                <a:path w="2761" h="3240" extrusionOk="0">
                  <a:moveTo>
                    <a:pt x="1497" y="0"/>
                  </a:moveTo>
                  <a:cubicBezTo>
                    <a:pt x="1405" y="0"/>
                    <a:pt x="1313" y="7"/>
                    <a:pt x="1222" y="21"/>
                  </a:cubicBezTo>
                  <a:cubicBezTo>
                    <a:pt x="424" y="162"/>
                    <a:pt x="36" y="925"/>
                    <a:pt x="15" y="1616"/>
                  </a:cubicBezTo>
                  <a:cubicBezTo>
                    <a:pt x="1" y="1976"/>
                    <a:pt x="64" y="2675"/>
                    <a:pt x="403" y="3028"/>
                  </a:cubicBezTo>
                  <a:cubicBezTo>
                    <a:pt x="530" y="3162"/>
                    <a:pt x="714" y="3240"/>
                    <a:pt x="897" y="3240"/>
                  </a:cubicBezTo>
                  <a:lnTo>
                    <a:pt x="953" y="3240"/>
                  </a:lnTo>
                  <a:cubicBezTo>
                    <a:pt x="1123" y="3225"/>
                    <a:pt x="1278" y="3141"/>
                    <a:pt x="1377" y="3000"/>
                  </a:cubicBezTo>
                  <a:cubicBezTo>
                    <a:pt x="1433" y="2936"/>
                    <a:pt x="1504" y="2873"/>
                    <a:pt x="1575" y="2823"/>
                  </a:cubicBezTo>
                  <a:cubicBezTo>
                    <a:pt x="1695" y="2760"/>
                    <a:pt x="1829" y="2710"/>
                    <a:pt x="1970" y="2696"/>
                  </a:cubicBezTo>
                  <a:cubicBezTo>
                    <a:pt x="2146" y="2668"/>
                    <a:pt x="2323" y="2597"/>
                    <a:pt x="2471" y="2491"/>
                  </a:cubicBezTo>
                  <a:cubicBezTo>
                    <a:pt x="2760" y="2244"/>
                    <a:pt x="2760" y="1835"/>
                    <a:pt x="2711" y="1426"/>
                  </a:cubicBezTo>
                  <a:cubicBezTo>
                    <a:pt x="2697" y="1179"/>
                    <a:pt x="2647" y="932"/>
                    <a:pt x="2563" y="692"/>
                  </a:cubicBezTo>
                  <a:cubicBezTo>
                    <a:pt x="2386" y="254"/>
                    <a:pt x="1991" y="0"/>
                    <a:pt x="1497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5695625" y="3151225"/>
              <a:ext cx="52600" cy="48925"/>
            </a:xfrm>
            <a:custGeom>
              <a:avLst/>
              <a:gdLst/>
              <a:ahLst/>
              <a:cxnLst/>
              <a:rect l="l" t="t" r="r" b="b"/>
              <a:pathLst>
                <a:path w="2104" h="1957" extrusionOk="0">
                  <a:moveTo>
                    <a:pt x="845" y="1"/>
                  </a:moveTo>
                  <a:cubicBezTo>
                    <a:pt x="712" y="1"/>
                    <a:pt x="587" y="57"/>
                    <a:pt x="494" y="157"/>
                  </a:cubicBezTo>
                  <a:cubicBezTo>
                    <a:pt x="318" y="347"/>
                    <a:pt x="219" y="749"/>
                    <a:pt x="134" y="1067"/>
                  </a:cubicBezTo>
                  <a:cubicBezTo>
                    <a:pt x="106" y="1180"/>
                    <a:pt x="85" y="1286"/>
                    <a:pt x="57" y="1363"/>
                  </a:cubicBezTo>
                  <a:cubicBezTo>
                    <a:pt x="0" y="1554"/>
                    <a:pt x="7" y="1702"/>
                    <a:pt x="78" y="1808"/>
                  </a:cubicBezTo>
                  <a:cubicBezTo>
                    <a:pt x="155" y="1907"/>
                    <a:pt x="275" y="1956"/>
                    <a:pt x="402" y="1956"/>
                  </a:cubicBezTo>
                  <a:cubicBezTo>
                    <a:pt x="445" y="1956"/>
                    <a:pt x="487" y="1949"/>
                    <a:pt x="529" y="1935"/>
                  </a:cubicBezTo>
                  <a:cubicBezTo>
                    <a:pt x="621" y="1907"/>
                    <a:pt x="713" y="1872"/>
                    <a:pt x="798" y="1829"/>
                  </a:cubicBezTo>
                  <a:cubicBezTo>
                    <a:pt x="840" y="1808"/>
                    <a:pt x="875" y="1787"/>
                    <a:pt x="918" y="1766"/>
                  </a:cubicBezTo>
                  <a:cubicBezTo>
                    <a:pt x="1022" y="1735"/>
                    <a:pt x="1132" y="1715"/>
                    <a:pt x="1238" y="1715"/>
                  </a:cubicBezTo>
                  <a:cubicBezTo>
                    <a:pt x="1253" y="1715"/>
                    <a:pt x="1269" y="1715"/>
                    <a:pt x="1285" y="1716"/>
                  </a:cubicBezTo>
                  <a:cubicBezTo>
                    <a:pt x="1461" y="1716"/>
                    <a:pt x="1645" y="1716"/>
                    <a:pt x="1779" y="1611"/>
                  </a:cubicBezTo>
                  <a:cubicBezTo>
                    <a:pt x="2096" y="1356"/>
                    <a:pt x="2103" y="954"/>
                    <a:pt x="1800" y="545"/>
                  </a:cubicBezTo>
                  <a:cubicBezTo>
                    <a:pt x="1546" y="220"/>
                    <a:pt x="1172" y="1"/>
                    <a:pt x="868" y="1"/>
                  </a:cubicBezTo>
                  <a:cubicBezTo>
                    <a:pt x="860" y="1"/>
                    <a:pt x="852" y="1"/>
                    <a:pt x="845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5782075" y="2948700"/>
              <a:ext cx="68475" cy="126350"/>
            </a:xfrm>
            <a:custGeom>
              <a:avLst/>
              <a:gdLst/>
              <a:ahLst/>
              <a:cxnLst/>
              <a:rect l="l" t="t" r="r" b="b"/>
              <a:pathLst>
                <a:path w="2739" h="5054" extrusionOk="0">
                  <a:moveTo>
                    <a:pt x="1031" y="0"/>
                  </a:moveTo>
                  <a:cubicBezTo>
                    <a:pt x="918" y="0"/>
                    <a:pt x="650" y="64"/>
                    <a:pt x="523" y="635"/>
                  </a:cubicBezTo>
                  <a:cubicBezTo>
                    <a:pt x="473" y="904"/>
                    <a:pt x="466" y="1179"/>
                    <a:pt x="501" y="1454"/>
                  </a:cubicBezTo>
                  <a:cubicBezTo>
                    <a:pt x="508" y="1588"/>
                    <a:pt x="516" y="1729"/>
                    <a:pt x="516" y="1871"/>
                  </a:cubicBezTo>
                  <a:cubicBezTo>
                    <a:pt x="501" y="2153"/>
                    <a:pt x="459" y="2435"/>
                    <a:pt x="388" y="2710"/>
                  </a:cubicBezTo>
                  <a:cubicBezTo>
                    <a:pt x="367" y="2816"/>
                    <a:pt x="346" y="2922"/>
                    <a:pt x="325" y="3035"/>
                  </a:cubicBezTo>
                  <a:cubicBezTo>
                    <a:pt x="318" y="3070"/>
                    <a:pt x="311" y="3113"/>
                    <a:pt x="297" y="3162"/>
                  </a:cubicBezTo>
                  <a:cubicBezTo>
                    <a:pt x="198" y="3684"/>
                    <a:pt x="0" y="4658"/>
                    <a:pt x="544" y="4983"/>
                  </a:cubicBezTo>
                  <a:cubicBezTo>
                    <a:pt x="614" y="5018"/>
                    <a:pt x="692" y="5046"/>
                    <a:pt x="777" y="5054"/>
                  </a:cubicBezTo>
                  <a:lnTo>
                    <a:pt x="812" y="5054"/>
                  </a:lnTo>
                  <a:cubicBezTo>
                    <a:pt x="918" y="5046"/>
                    <a:pt x="1017" y="5011"/>
                    <a:pt x="1101" y="4948"/>
                  </a:cubicBezTo>
                  <a:cubicBezTo>
                    <a:pt x="1440" y="4729"/>
                    <a:pt x="1532" y="4468"/>
                    <a:pt x="1631" y="4192"/>
                  </a:cubicBezTo>
                  <a:cubicBezTo>
                    <a:pt x="1673" y="4065"/>
                    <a:pt x="1722" y="3945"/>
                    <a:pt x="1779" y="3825"/>
                  </a:cubicBezTo>
                  <a:cubicBezTo>
                    <a:pt x="1856" y="3677"/>
                    <a:pt x="1976" y="3621"/>
                    <a:pt x="2118" y="3557"/>
                  </a:cubicBezTo>
                  <a:cubicBezTo>
                    <a:pt x="2195" y="3522"/>
                    <a:pt x="2273" y="3487"/>
                    <a:pt x="2343" y="3444"/>
                  </a:cubicBezTo>
                  <a:cubicBezTo>
                    <a:pt x="2576" y="3289"/>
                    <a:pt x="2718" y="3091"/>
                    <a:pt x="2725" y="2880"/>
                  </a:cubicBezTo>
                  <a:cubicBezTo>
                    <a:pt x="2739" y="2597"/>
                    <a:pt x="2527" y="2372"/>
                    <a:pt x="2343" y="2238"/>
                  </a:cubicBezTo>
                  <a:cubicBezTo>
                    <a:pt x="2294" y="2195"/>
                    <a:pt x="2245" y="2160"/>
                    <a:pt x="2195" y="2125"/>
                  </a:cubicBezTo>
                  <a:cubicBezTo>
                    <a:pt x="2047" y="2040"/>
                    <a:pt x="1920" y="1927"/>
                    <a:pt x="1814" y="1793"/>
                  </a:cubicBezTo>
                  <a:cubicBezTo>
                    <a:pt x="1701" y="1616"/>
                    <a:pt x="1666" y="1334"/>
                    <a:pt x="1638" y="1052"/>
                  </a:cubicBezTo>
                  <a:cubicBezTo>
                    <a:pt x="1624" y="882"/>
                    <a:pt x="1595" y="713"/>
                    <a:pt x="1553" y="551"/>
                  </a:cubicBezTo>
                  <a:cubicBezTo>
                    <a:pt x="1447" y="212"/>
                    <a:pt x="1250" y="0"/>
                    <a:pt x="1031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5795650" y="3006900"/>
              <a:ext cx="43975" cy="44850"/>
            </a:xfrm>
            <a:custGeom>
              <a:avLst/>
              <a:gdLst/>
              <a:ahLst/>
              <a:cxnLst/>
              <a:rect l="l" t="t" r="r" b="b"/>
              <a:pathLst>
                <a:path w="1759" h="1794" extrusionOk="0">
                  <a:moveTo>
                    <a:pt x="722" y="1"/>
                  </a:moveTo>
                  <a:cubicBezTo>
                    <a:pt x="437" y="1"/>
                    <a:pt x="190" y="215"/>
                    <a:pt x="156" y="502"/>
                  </a:cubicBezTo>
                  <a:lnTo>
                    <a:pt x="93" y="876"/>
                  </a:lnTo>
                  <a:cubicBezTo>
                    <a:pt x="50" y="1088"/>
                    <a:pt x="1" y="1349"/>
                    <a:pt x="100" y="1582"/>
                  </a:cubicBezTo>
                  <a:cubicBezTo>
                    <a:pt x="135" y="1695"/>
                    <a:pt x="234" y="1780"/>
                    <a:pt x="354" y="1794"/>
                  </a:cubicBezTo>
                  <a:cubicBezTo>
                    <a:pt x="368" y="1794"/>
                    <a:pt x="382" y="1794"/>
                    <a:pt x="396" y="1787"/>
                  </a:cubicBezTo>
                  <a:cubicBezTo>
                    <a:pt x="445" y="1780"/>
                    <a:pt x="488" y="1752"/>
                    <a:pt x="523" y="1723"/>
                  </a:cubicBezTo>
                  <a:cubicBezTo>
                    <a:pt x="636" y="1625"/>
                    <a:pt x="742" y="1519"/>
                    <a:pt x="841" y="1399"/>
                  </a:cubicBezTo>
                  <a:cubicBezTo>
                    <a:pt x="1017" y="1201"/>
                    <a:pt x="1186" y="1018"/>
                    <a:pt x="1419" y="947"/>
                  </a:cubicBezTo>
                  <a:lnTo>
                    <a:pt x="1462" y="933"/>
                  </a:lnTo>
                  <a:cubicBezTo>
                    <a:pt x="1539" y="919"/>
                    <a:pt x="1610" y="876"/>
                    <a:pt x="1666" y="827"/>
                  </a:cubicBezTo>
                  <a:cubicBezTo>
                    <a:pt x="1758" y="714"/>
                    <a:pt x="1758" y="545"/>
                    <a:pt x="1666" y="432"/>
                  </a:cubicBezTo>
                  <a:cubicBezTo>
                    <a:pt x="1596" y="333"/>
                    <a:pt x="1497" y="255"/>
                    <a:pt x="1384" y="206"/>
                  </a:cubicBezTo>
                  <a:cubicBezTo>
                    <a:pt x="1236" y="121"/>
                    <a:pt x="1081" y="58"/>
                    <a:pt x="918" y="15"/>
                  </a:cubicBezTo>
                  <a:cubicBezTo>
                    <a:pt x="869" y="1"/>
                    <a:pt x="812" y="1"/>
                    <a:pt x="749" y="1"/>
                  </a:cubicBezTo>
                  <a:cubicBezTo>
                    <a:pt x="740" y="1"/>
                    <a:pt x="731" y="1"/>
                    <a:pt x="722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5772200" y="3190775"/>
              <a:ext cx="81350" cy="31775"/>
            </a:xfrm>
            <a:custGeom>
              <a:avLst/>
              <a:gdLst/>
              <a:ahLst/>
              <a:cxnLst/>
              <a:rect l="l" t="t" r="r" b="b"/>
              <a:pathLst>
                <a:path w="3254" h="1271" extrusionOk="0">
                  <a:moveTo>
                    <a:pt x="2350" y="0"/>
                  </a:moveTo>
                  <a:cubicBezTo>
                    <a:pt x="2117" y="7"/>
                    <a:pt x="1884" y="21"/>
                    <a:pt x="1659" y="50"/>
                  </a:cubicBezTo>
                  <a:cubicBezTo>
                    <a:pt x="1517" y="71"/>
                    <a:pt x="1390" y="85"/>
                    <a:pt x="1270" y="92"/>
                  </a:cubicBezTo>
                  <a:cubicBezTo>
                    <a:pt x="1214" y="92"/>
                    <a:pt x="1143" y="99"/>
                    <a:pt x="1066" y="99"/>
                  </a:cubicBezTo>
                  <a:cubicBezTo>
                    <a:pt x="798" y="106"/>
                    <a:pt x="473" y="120"/>
                    <a:pt x="297" y="198"/>
                  </a:cubicBezTo>
                  <a:cubicBezTo>
                    <a:pt x="99" y="276"/>
                    <a:pt x="0" y="494"/>
                    <a:pt x="64" y="692"/>
                  </a:cubicBezTo>
                  <a:cubicBezTo>
                    <a:pt x="99" y="791"/>
                    <a:pt x="169" y="868"/>
                    <a:pt x="254" y="925"/>
                  </a:cubicBezTo>
                  <a:cubicBezTo>
                    <a:pt x="402" y="1010"/>
                    <a:pt x="607" y="1038"/>
                    <a:pt x="812" y="1066"/>
                  </a:cubicBezTo>
                  <a:cubicBezTo>
                    <a:pt x="939" y="1073"/>
                    <a:pt x="1066" y="1094"/>
                    <a:pt x="1186" y="1129"/>
                  </a:cubicBezTo>
                  <a:lnTo>
                    <a:pt x="1292" y="1158"/>
                  </a:lnTo>
                  <a:cubicBezTo>
                    <a:pt x="1468" y="1221"/>
                    <a:pt x="1659" y="1257"/>
                    <a:pt x="1849" y="1271"/>
                  </a:cubicBezTo>
                  <a:cubicBezTo>
                    <a:pt x="2047" y="1264"/>
                    <a:pt x="2237" y="1200"/>
                    <a:pt x="2393" y="1087"/>
                  </a:cubicBezTo>
                  <a:cubicBezTo>
                    <a:pt x="2456" y="1045"/>
                    <a:pt x="2548" y="988"/>
                    <a:pt x="2647" y="939"/>
                  </a:cubicBezTo>
                  <a:cubicBezTo>
                    <a:pt x="2887" y="812"/>
                    <a:pt x="3141" y="678"/>
                    <a:pt x="3211" y="537"/>
                  </a:cubicBezTo>
                  <a:cubicBezTo>
                    <a:pt x="3247" y="473"/>
                    <a:pt x="3254" y="396"/>
                    <a:pt x="3218" y="332"/>
                  </a:cubicBezTo>
                  <a:cubicBezTo>
                    <a:pt x="3162" y="198"/>
                    <a:pt x="2985" y="85"/>
                    <a:pt x="2760" y="36"/>
                  </a:cubicBezTo>
                  <a:cubicBezTo>
                    <a:pt x="2626" y="7"/>
                    <a:pt x="2491" y="0"/>
                    <a:pt x="2350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5928525" y="2724250"/>
              <a:ext cx="143650" cy="136425"/>
            </a:xfrm>
            <a:custGeom>
              <a:avLst/>
              <a:gdLst/>
              <a:ahLst/>
              <a:cxnLst/>
              <a:rect l="l" t="t" r="r" b="b"/>
              <a:pathLst>
                <a:path w="5746" h="5457" extrusionOk="0">
                  <a:moveTo>
                    <a:pt x="3466" y="1"/>
                  </a:moveTo>
                  <a:cubicBezTo>
                    <a:pt x="3459" y="1"/>
                    <a:pt x="3452" y="1"/>
                    <a:pt x="3444" y="1"/>
                  </a:cubicBezTo>
                  <a:cubicBezTo>
                    <a:pt x="3240" y="8"/>
                    <a:pt x="3042" y="79"/>
                    <a:pt x="2880" y="213"/>
                  </a:cubicBezTo>
                  <a:cubicBezTo>
                    <a:pt x="2583" y="453"/>
                    <a:pt x="2393" y="806"/>
                    <a:pt x="2209" y="1151"/>
                  </a:cubicBezTo>
                  <a:cubicBezTo>
                    <a:pt x="2047" y="1476"/>
                    <a:pt x="1765" y="1780"/>
                    <a:pt x="1468" y="2097"/>
                  </a:cubicBezTo>
                  <a:cubicBezTo>
                    <a:pt x="784" y="2845"/>
                    <a:pt x="0" y="3685"/>
                    <a:pt x="833" y="4779"/>
                  </a:cubicBezTo>
                  <a:cubicBezTo>
                    <a:pt x="1066" y="5090"/>
                    <a:pt x="1405" y="5252"/>
                    <a:pt x="1835" y="5252"/>
                  </a:cubicBezTo>
                  <a:cubicBezTo>
                    <a:pt x="2040" y="5245"/>
                    <a:pt x="2252" y="5217"/>
                    <a:pt x="2449" y="5160"/>
                  </a:cubicBezTo>
                  <a:cubicBezTo>
                    <a:pt x="2576" y="5125"/>
                    <a:pt x="2689" y="5097"/>
                    <a:pt x="2788" y="5068"/>
                  </a:cubicBezTo>
                  <a:cubicBezTo>
                    <a:pt x="2986" y="4998"/>
                    <a:pt x="3190" y="4948"/>
                    <a:pt x="3395" y="4934"/>
                  </a:cubicBezTo>
                  <a:cubicBezTo>
                    <a:pt x="3628" y="4934"/>
                    <a:pt x="3840" y="5040"/>
                    <a:pt x="4228" y="5322"/>
                  </a:cubicBezTo>
                  <a:cubicBezTo>
                    <a:pt x="4341" y="5407"/>
                    <a:pt x="4482" y="5457"/>
                    <a:pt x="4630" y="5457"/>
                  </a:cubicBezTo>
                  <a:cubicBezTo>
                    <a:pt x="4948" y="5442"/>
                    <a:pt x="5237" y="5287"/>
                    <a:pt x="5413" y="5026"/>
                  </a:cubicBezTo>
                  <a:cubicBezTo>
                    <a:pt x="5682" y="4624"/>
                    <a:pt x="5745" y="4123"/>
                    <a:pt x="5576" y="3671"/>
                  </a:cubicBezTo>
                  <a:cubicBezTo>
                    <a:pt x="5569" y="3636"/>
                    <a:pt x="5562" y="3607"/>
                    <a:pt x="5555" y="3579"/>
                  </a:cubicBezTo>
                  <a:cubicBezTo>
                    <a:pt x="5491" y="3466"/>
                    <a:pt x="5470" y="3339"/>
                    <a:pt x="5477" y="3212"/>
                  </a:cubicBezTo>
                  <a:cubicBezTo>
                    <a:pt x="5491" y="3163"/>
                    <a:pt x="5505" y="3113"/>
                    <a:pt x="5526" y="3064"/>
                  </a:cubicBezTo>
                  <a:cubicBezTo>
                    <a:pt x="5547" y="3022"/>
                    <a:pt x="5562" y="2972"/>
                    <a:pt x="5576" y="2916"/>
                  </a:cubicBezTo>
                  <a:cubicBezTo>
                    <a:pt x="5667" y="2542"/>
                    <a:pt x="5343" y="2238"/>
                    <a:pt x="4990" y="2147"/>
                  </a:cubicBezTo>
                  <a:cubicBezTo>
                    <a:pt x="4933" y="2132"/>
                    <a:pt x="4870" y="2118"/>
                    <a:pt x="4806" y="2104"/>
                  </a:cubicBezTo>
                  <a:cubicBezTo>
                    <a:pt x="4566" y="2048"/>
                    <a:pt x="4334" y="1998"/>
                    <a:pt x="4207" y="1808"/>
                  </a:cubicBezTo>
                  <a:cubicBezTo>
                    <a:pt x="4072" y="1624"/>
                    <a:pt x="4072" y="1349"/>
                    <a:pt x="4079" y="1060"/>
                  </a:cubicBezTo>
                  <a:cubicBezTo>
                    <a:pt x="4079" y="749"/>
                    <a:pt x="4087" y="432"/>
                    <a:pt x="3903" y="206"/>
                  </a:cubicBezTo>
                  <a:cubicBezTo>
                    <a:pt x="3795" y="77"/>
                    <a:pt x="3635" y="1"/>
                    <a:pt x="3466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6027850" y="2796425"/>
              <a:ext cx="125300" cy="147175"/>
            </a:xfrm>
            <a:custGeom>
              <a:avLst/>
              <a:gdLst/>
              <a:ahLst/>
              <a:cxnLst/>
              <a:rect l="l" t="t" r="r" b="b"/>
              <a:pathLst>
                <a:path w="5012" h="5887" extrusionOk="0">
                  <a:moveTo>
                    <a:pt x="3332" y="1"/>
                  </a:moveTo>
                  <a:cubicBezTo>
                    <a:pt x="3162" y="8"/>
                    <a:pt x="3000" y="71"/>
                    <a:pt x="2873" y="177"/>
                  </a:cubicBezTo>
                  <a:cubicBezTo>
                    <a:pt x="2739" y="304"/>
                    <a:pt x="2640" y="452"/>
                    <a:pt x="2570" y="622"/>
                  </a:cubicBezTo>
                  <a:cubicBezTo>
                    <a:pt x="2513" y="749"/>
                    <a:pt x="2464" y="883"/>
                    <a:pt x="2407" y="1010"/>
                  </a:cubicBezTo>
                  <a:cubicBezTo>
                    <a:pt x="2210" y="1511"/>
                    <a:pt x="2005" y="2026"/>
                    <a:pt x="1574" y="2308"/>
                  </a:cubicBezTo>
                  <a:cubicBezTo>
                    <a:pt x="1462" y="2379"/>
                    <a:pt x="1342" y="2443"/>
                    <a:pt x="1215" y="2499"/>
                  </a:cubicBezTo>
                  <a:cubicBezTo>
                    <a:pt x="1095" y="2548"/>
                    <a:pt x="975" y="2605"/>
                    <a:pt x="862" y="2675"/>
                  </a:cubicBezTo>
                  <a:cubicBezTo>
                    <a:pt x="318" y="3014"/>
                    <a:pt x="1" y="3642"/>
                    <a:pt x="71" y="4242"/>
                  </a:cubicBezTo>
                  <a:cubicBezTo>
                    <a:pt x="121" y="4743"/>
                    <a:pt x="445" y="5139"/>
                    <a:pt x="960" y="5322"/>
                  </a:cubicBezTo>
                  <a:cubicBezTo>
                    <a:pt x="1052" y="5357"/>
                    <a:pt x="1151" y="5371"/>
                    <a:pt x="1257" y="5371"/>
                  </a:cubicBezTo>
                  <a:cubicBezTo>
                    <a:pt x="1426" y="5364"/>
                    <a:pt x="1603" y="5329"/>
                    <a:pt x="1758" y="5258"/>
                  </a:cubicBezTo>
                  <a:cubicBezTo>
                    <a:pt x="1899" y="5202"/>
                    <a:pt x="2047" y="5167"/>
                    <a:pt x="2203" y="5160"/>
                  </a:cubicBezTo>
                  <a:cubicBezTo>
                    <a:pt x="2273" y="5160"/>
                    <a:pt x="2344" y="5174"/>
                    <a:pt x="2414" y="5195"/>
                  </a:cubicBezTo>
                  <a:cubicBezTo>
                    <a:pt x="2591" y="5273"/>
                    <a:pt x="2746" y="5378"/>
                    <a:pt x="2880" y="5513"/>
                  </a:cubicBezTo>
                  <a:cubicBezTo>
                    <a:pt x="3092" y="5696"/>
                    <a:pt x="3304" y="5887"/>
                    <a:pt x="3614" y="5887"/>
                  </a:cubicBezTo>
                  <a:cubicBezTo>
                    <a:pt x="3649" y="5887"/>
                    <a:pt x="3685" y="5887"/>
                    <a:pt x="3720" y="5880"/>
                  </a:cubicBezTo>
                  <a:cubicBezTo>
                    <a:pt x="4143" y="5823"/>
                    <a:pt x="4532" y="5491"/>
                    <a:pt x="4708" y="5047"/>
                  </a:cubicBezTo>
                  <a:cubicBezTo>
                    <a:pt x="4772" y="4906"/>
                    <a:pt x="4800" y="4743"/>
                    <a:pt x="4786" y="4588"/>
                  </a:cubicBezTo>
                  <a:cubicBezTo>
                    <a:pt x="4743" y="4397"/>
                    <a:pt x="4666" y="4207"/>
                    <a:pt x="4560" y="4038"/>
                  </a:cubicBezTo>
                  <a:cubicBezTo>
                    <a:pt x="4405" y="3755"/>
                    <a:pt x="4263" y="3487"/>
                    <a:pt x="4419" y="3226"/>
                  </a:cubicBezTo>
                  <a:cubicBezTo>
                    <a:pt x="4489" y="3120"/>
                    <a:pt x="4574" y="3028"/>
                    <a:pt x="4666" y="2951"/>
                  </a:cubicBezTo>
                  <a:cubicBezTo>
                    <a:pt x="4835" y="2788"/>
                    <a:pt x="5012" y="2619"/>
                    <a:pt x="4990" y="2379"/>
                  </a:cubicBezTo>
                  <a:cubicBezTo>
                    <a:pt x="4976" y="2174"/>
                    <a:pt x="4842" y="2040"/>
                    <a:pt x="4708" y="1906"/>
                  </a:cubicBezTo>
                  <a:cubicBezTo>
                    <a:pt x="4616" y="1828"/>
                    <a:pt x="4539" y="1737"/>
                    <a:pt x="4482" y="1624"/>
                  </a:cubicBezTo>
                  <a:cubicBezTo>
                    <a:pt x="4461" y="1574"/>
                    <a:pt x="4447" y="1518"/>
                    <a:pt x="4440" y="1469"/>
                  </a:cubicBezTo>
                  <a:cubicBezTo>
                    <a:pt x="4390" y="946"/>
                    <a:pt x="3939" y="1"/>
                    <a:pt x="3332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5898525" y="2602000"/>
              <a:ext cx="191450" cy="147525"/>
            </a:xfrm>
            <a:custGeom>
              <a:avLst/>
              <a:gdLst/>
              <a:ahLst/>
              <a:cxnLst/>
              <a:rect l="l" t="t" r="r" b="b"/>
              <a:pathLst>
                <a:path w="7658" h="5901" extrusionOk="0">
                  <a:moveTo>
                    <a:pt x="4249" y="0"/>
                  </a:moveTo>
                  <a:cubicBezTo>
                    <a:pt x="3960" y="0"/>
                    <a:pt x="3741" y="212"/>
                    <a:pt x="3564" y="424"/>
                  </a:cubicBezTo>
                  <a:cubicBezTo>
                    <a:pt x="3310" y="727"/>
                    <a:pt x="3169" y="847"/>
                    <a:pt x="2816" y="847"/>
                  </a:cubicBezTo>
                  <a:cubicBezTo>
                    <a:pt x="2774" y="847"/>
                    <a:pt x="2725" y="847"/>
                    <a:pt x="2682" y="840"/>
                  </a:cubicBezTo>
                  <a:lnTo>
                    <a:pt x="2569" y="840"/>
                  </a:lnTo>
                  <a:cubicBezTo>
                    <a:pt x="1984" y="840"/>
                    <a:pt x="1532" y="1186"/>
                    <a:pt x="1355" y="1757"/>
                  </a:cubicBezTo>
                  <a:cubicBezTo>
                    <a:pt x="1257" y="2082"/>
                    <a:pt x="1320" y="2329"/>
                    <a:pt x="1384" y="2569"/>
                  </a:cubicBezTo>
                  <a:cubicBezTo>
                    <a:pt x="1426" y="2696"/>
                    <a:pt x="1447" y="2830"/>
                    <a:pt x="1461" y="2971"/>
                  </a:cubicBezTo>
                  <a:lnTo>
                    <a:pt x="1461" y="3000"/>
                  </a:lnTo>
                  <a:cubicBezTo>
                    <a:pt x="1468" y="3155"/>
                    <a:pt x="1327" y="3282"/>
                    <a:pt x="1179" y="3338"/>
                  </a:cubicBezTo>
                  <a:cubicBezTo>
                    <a:pt x="1094" y="3367"/>
                    <a:pt x="1003" y="3395"/>
                    <a:pt x="911" y="3409"/>
                  </a:cubicBezTo>
                  <a:cubicBezTo>
                    <a:pt x="819" y="3430"/>
                    <a:pt x="727" y="3451"/>
                    <a:pt x="636" y="3487"/>
                  </a:cubicBezTo>
                  <a:cubicBezTo>
                    <a:pt x="311" y="3614"/>
                    <a:pt x="78" y="3896"/>
                    <a:pt x="14" y="4235"/>
                  </a:cubicBezTo>
                  <a:cubicBezTo>
                    <a:pt x="0" y="4305"/>
                    <a:pt x="0" y="4376"/>
                    <a:pt x="14" y="4439"/>
                  </a:cubicBezTo>
                  <a:cubicBezTo>
                    <a:pt x="43" y="4552"/>
                    <a:pt x="120" y="4644"/>
                    <a:pt x="219" y="4708"/>
                  </a:cubicBezTo>
                  <a:cubicBezTo>
                    <a:pt x="363" y="4793"/>
                    <a:pt x="526" y="4835"/>
                    <a:pt x="690" y="4835"/>
                  </a:cubicBezTo>
                  <a:cubicBezTo>
                    <a:pt x="702" y="4835"/>
                    <a:pt x="715" y="4835"/>
                    <a:pt x="727" y="4835"/>
                  </a:cubicBezTo>
                  <a:cubicBezTo>
                    <a:pt x="861" y="4835"/>
                    <a:pt x="988" y="4820"/>
                    <a:pt x="1115" y="4806"/>
                  </a:cubicBezTo>
                  <a:cubicBezTo>
                    <a:pt x="1243" y="4785"/>
                    <a:pt x="1370" y="4778"/>
                    <a:pt x="1497" y="4778"/>
                  </a:cubicBezTo>
                  <a:cubicBezTo>
                    <a:pt x="1513" y="4777"/>
                    <a:pt x="1529" y="4776"/>
                    <a:pt x="1545" y="4776"/>
                  </a:cubicBezTo>
                  <a:cubicBezTo>
                    <a:pt x="1621" y="4776"/>
                    <a:pt x="1696" y="4789"/>
                    <a:pt x="1772" y="4806"/>
                  </a:cubicBezTo>
                  <a:cubicBezTo>
                    <a:pt x="2061" y="4884"/>
                    <a:pt x="2315" y="5138"/>
                    <a:pt x="2449" y="5477"/>
                  </a:cubicBezTo>
                  <a:lnTo>
                    <a:pt x="2471" y="5519"/>
                  </a:lnTo>
                  <a:cubicBezTo>
                    <a:pt x="2520" y="5646"/>
                    <a:pt x="2576" y="5794"/>
                    <a:pt x="2718" y="5865"/>
                  </a:cubicBezTo>
                  <a:cubicBezTo>
                    <a:pt x="2767" y="5886"/>
                    <a:pt x="2816" y="5900"/>
                    <a:pt x="2866" y="5900"/>
                  </a:cubicBezTo>
                  <a:cubicBezTo>
                    <a:pt x="3035" y="5886"/>
                    <a:pt x="3183" y="5794"/>
                    <a:pt x="3275" y="5646"/>
                  </a:cubicBezTo>
                  <a:cubicBezTo>
                    <a:pt x="3325" y="5554"/>
                    <a:pt x="3374" y="5449"/>
                    <a:pt x="3402" y="5343"/>
                  </a:cubicBezTo>
                  <a:cubicBezTo>
                    <a:pt x="3430" y="5272"/>
                    <a:pt x="3452" y="5202"/>
                    <a:pt x="3487" y="5131"/>
                  </a:cubicBezTo>
                  <a:cubicBezTo>
                    <a:pt x="3649" y="4806"/>
                    <a:pt x="4277" y="4341"/>
                    <a:pt x="4630" y="4291"/>
                  </a:cubicBezTo>
                  <a:cubicBezTo>
                    <a:pt x="4687" y="4277"/>
                    <a:pt x="4757" y="4270"/>
                    <a:pt x="4821" y="4270"/>
                  </a:cubicBezTo>
                  <a:cubicBezTo>
                    <a:pt x="4884" y="4270"/>
                    <a:pt x="4948" y="4284"/>
                    <a:pt x="5011" y="4298"/>
                  </a:cubicBezTo>
                  <a:cubicBezTo>
                    <a:pt x="5124" y="4333"/>
                    <a:pt x="5216" y="4418"/>
                    <a:pt x="5244" y="4531"/>
                  </a:cubicBezTo>
                  <a:cubicBezTo>
                    <a:pt x="5251" y="4559"/>
                    <a:pt x="5251" y="4580"/>
                    <a:pt x="5258" y="4602"/>
                  </a:cubicBezTo>
                  <a:cubicBezTo>
                    <a:pt x="5258" y="4644"/>
                    <a:pt x="5265" y="4693"/>
                    <a:pt x="5279" y="4736"/>
                  </a:cubicBezTo>
                  <a:cubicBezTo>
                    <a:pt x="5315" y="4849"/>
                    <a:pt x="5421" y="4919"/>
                    <a:pt x="5541" y="4926"/>
                  </a:cubicBezTo>
                  <a:cubicBezTo>
                    <a:pt x="5618" y="4926"/>
                    <a:pt x="5689" y="4891"/>
                    <a:pt x="5738" y="4842"/>
                  </a:cubicBezTo>
                  <a:cubicBezTo>
                    <a:pt x="5752" y="4820"/>
                    <a:pt x="5766" y="4806"/>
                    <a:pt x="5781" y="4785"/>
                  </a:cubicBezTo>
                  <a:cubicBezTo>
                    <a:pt x="5802" y="4757"/>
                    <a:pt x="5830" y="4729"/>
                    <a:pt x="5865" y="4708"/>
                  </a:cubicBezTo>
                  <a:cubicBezTo>
                    <a:pt x="5879" y="4700"/>
                    <a:pt x="5894" y="4700"/>
                    <a:pt x="5908" y="4700"/>
                  </a:cubicBezTo>
                  <a:cubicBezTo>
                    <a:pt x="5985" y="4708"/>
                    <a:pt x="6063" y="4736"/>
                    <a:pt x="6133" y="4771"/>
                  </a:cubicBezTo>
                  <a:cubicBezTo>
                    <a:pt x="6225" y="4813"/>
                    <a:pt x="6317" y="4842"/>
                    <a:pt x="6416" y="4849"/>
                  </a:cubicBezTo>
                  <a:cubicBezTo>
                    <a:pt x="6508" y="4849"/>
                    <a:pt x="6628" y="4806"/>
                    <a:pt x="6656" y="4573"/>
                  </a:cubicBezTo>
                  <a:cubicBezTo>
                    <a:pt x="6663" y="4489"/>
                    <a:pt x="6656" y="4404"/>
                    <a:pt x="6642" y="4326"/>
                  </a:cubicBezTo>
                  <a:cubicBezTo>
                    <a:pt x="6635" y="4291"/>
                    <a:pt x="6635" y="4263"/>
                    <a:pt x="6628" y="4235"/>
                  </a:cubicBezTo>
                  <a:cubicBezTo>
                    <a:pt x="6585" y="3818"/>
                    <a:pt x="6797" y="3635"/>
                    <a:pt x="7072" y="3395"/>
                  </a:cubicBezTo>
                  <a:cubicBezTo>
                    <a:pt x="7129" y="3345"/>
                    <a:pt x="7185" y="3296"/>
                    <a:pt x="7249" y="3240"/>
                  </a:cubicBezTo>
                  <a:cubicBezTo>
                    <a:pt x="7531" y="2964"/>
                    <a:pt x="7658" y="2562"/>
                    <a:pt x="7601" y="2174"/>
                  </a:cubicBezTo>
                  <a:cubicBezTo>
                    <a:pt x="7538" y="1786"/>
                    <a:pt x="7298" y="1447"/>
                    <a:pt x="6959" y="1249"/>
                  </a:cubicBezTo>
                  <a:cubicBezTo>
                    <a:pt x="6740" y="1136"/>
                    <a:pt x="6515" y="1059"/>
                    <a:pt x="6275" y="1009"/>
                  </a:cubicBezTo>
                  <a:cubicBezTo>
                    <a:pt x="6190" y="988"/>
                    <a:pt x="6105" y="967"/>
                    <a:pt x="6028" y="946"/>
                  </a:cubicBezTo>
                  <a:cubicBezTo>
                    <a:pt x="5661" y="840"/>
                    <a:pt x="5399" y="649"/>
                    <a:pt x="5117" y="445"/>
                  </a:cubicBezTo>
                  <a:cubicBezTo>
                    <a:pt x="4941" y="311"/>
                    <a:pt x="4757" y="191"/>
                    <a:pt x="4567" y="85"/>
                  </a:cubicBezTo>
                  <a:cubicBezTo>
                    <a:pt x="4468" y="28"/>
                    <a:pt x="4355" y="0"/>
                    <a:pt x="4249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6052725" y="2615750"/>
              <a:ext cx="150175" cy="176475"/>
            </a:xfrm>
            <a:custGeom>
              <a:avLst/>
              <a:gdLst/>
              <a:ahLst/>
              <a:cxnLst/>
              <a:rect l="l" t="t" r="r" b="b"/>
              <a:pathLst>
                <a:path w="6007" h="7059" extrusionOk="0">
                  <a:moveTo>
                    <a:pt x="3847" y="1"/>
                  </a:moveTo>
                  <a:cubicBezTo>
                    <a:pt x="3459" y="36"/>
                    <a:pt x="2810" y="382"/>
                    <a:pt x="2570" y="685"/>
                  </a:cubicBezTo>
                  <a:cubicBezTo>
                    <a:pt x="2294" y="1038"/>
                    <a:pt x="2203" y="1483"/>
                    <a:pt x="2153" y="1913"/>
                  </a:cubicBezTo>
                  <a:cubicBezTo>
                    <a:pt x="2139" y="1977"/>
                    <a:pt x="2132" y="2040"/>
                    <a:pt x="2125" y="2104"/>
                  </a:cubicBezTo>
                  <a:cubicBezTo>
                    <a:pt x="2083" y="2457"/>
                    <a:pt x="2040" y="2817"/>
                    <a:pt x="1899" y="3141"/>
                  </a:cubicBezTo>
                  <a:cubicBezTo>
                    <a:pt x="1744" y="3501"/>
                    <a:pt x="1462" y="3805"/>
                    <a:pt x="1109" y="3988"/>
                  </a:cubicBezTo>
                  <a:cubicBezTo>
                    <a:pt x="1017" y="4030"/>
                    <a:pt x="932" y="4073"/>
                    <a:pt x="841" y="4108"/>
                  </a:cubicBezTo>
                  <a:cubicBezTo>
                    <a:pt x="551" y="4235"/>
                    <a:pt x="255" y="4362"/>
                    <a:pt x="107" y="4652"/>
                  </a:cubicBezTo>
                  <a:cubicBezTo>
                    <a:pt x="1" y="4877"/>
                    <a:pt x="22" y="5139"/>
                    <a:pt x="163" y="5336"/>
                  </a:cubicBezTo>
                  <a:cubicBezTo>
                    <a:pt x="325" y="5611"/>
                    <a:pt x="622" y="5781"/>
                    <a:pt x="939" y="5788"/>
                  </a:cubicBezTo>
                  <a:cubicBezTo>
                    <a:pt x="1215" y="5788"/>
                    <a:pt x="1476" y="5668"/>
                    <a:pt x="1723" y="5555"/>
                  </a:cubicBezTo>
                  <a:cubicBezTo>
                    <a:pt x="1800" y="5527"/>
                    <a:pt x="1878" y="5491"/>
                    <a:pt x="1956" y="5456"/>
                  </a:cubicBezTo>
                  <a:cubicBezTo>
                    <a:pt x="2083" y="5400"/>
                    <a:pt x="2210" y="5371"/>
                    <a:pt x="2344" y="5364"/>
                  </a:cubicBezTo>
                  <a:cubicBezTo>
                    <a:pt x="2379" y="5364"/>
                    <a:pt x="2407" y="5371"/>
                    <a:pt x="2443" y="5378"/>
                  </a:cubicBezTo>
                  <a:cubicBezTo>
                    <a:pt x="2577" y="5400"/>
                    <a:pt x="2732" y="5506"/>
                    <a:pt x="2753" y="5654"/>
                  </a:cubicBezTo>
                  <a:cubicBezTo>
                    <a:pt x="2767" y="5823"/>
                    <a:pt x="2633" y="5957"/>
                    <a:pt x="2485" y="6105"/>
                  </a:cubicBezTo>
                  <a:cubicBezTo>
                    <a:pt x="2323" y="6268"/>
                    <a:pt x="2153" y="6437"/>
                    <a:pt x="2175" y="6677"/>
                  </a:cubicBezTo>
                  <a:cubicBezTo>
                    <a:pt x="2203" y="6924"/>
                    <a:pt x="2450" y="7058"/>
                    <a:pt x="2683" y="7058"/>
                  </a:cubicBezTo>
                  <a:cubicBezTo>
                    <a:pt x="2774" y="7058"/>
                    <a:pt x="2866" y="7037"/>
                    <a:pt x="2951" y="6988"/>
                  </a:cubicBezTo>
                  <a:cubicBezTo>
                    <a:pt x="3212" y="6846"/>
                    <a:pt x="3353" y="6550"/>
                    <a:pt x="3452" y="6275"/>
                  </a:cubicBezTo>
                  <a:cubicBezTo>
                    <a:pt x="3614" y="5816"/>
                    <a:pt x="3727" y="5350"/>
                    <a:pt x="3805" y="4870"/>
                  </a:cubicBezTo>
                  <a:cubicBezTo>
                    <a:pt x="3847" y="4595"/>
                    <a:pt x="3925" y="4263"/>
                    <a:pt x="4165" y="4214"/>
                  </a:cubicBezTo>
                  <a:cubicBezTo>
                    <a:pt x="4186" y="4207"/>
                    <a:pt x="4200" y="4207"/>
                    <a:pt x="4221" y="4207"/>
                  </a:cubicBezTo>
                  <a:cubicBezTo>
                    <a:pt x="4405" y="4207"/>
                    <a:pt x="4574" y="4390"/>
                    <a:pt x="4659" y="4574"/>
                  </a:cubicBezTo>
                  <a:cubicBezTo>
                    <a:pt x="4694" y="4637"/>
                    <a:pt x="4715" y="4701"/>
                    <a:pt x="4743" y="4772"/>
                  </a:cubicBezTo>
                  <a:cubicBezTo>
                    <a:pt x="4800" y="4948"/>
                    <a:pt x="4892" y="5117"/>
                    <a:pt x="5026" y="5259"/>
                  </a:cubicBezTo>
                  <a:cubicBezTo>
                    <a:pt x="5125" y="5350"/>
                    <a:pt x="5259" y="5400"/>
                    <a:pt x="5393" y="5400"/>
                  </a:cubicBezTo>
                  <a:cubicBezTo>
                    <a:pt x="5403" y="5401"/>
                    <a:pt x="5413" y="5401"/>
                    <a:pt x="5424" y="5401"/>
                  </a:cubicBezTo>
                  <a:cubicBezTo>
                    <a:pt x="5574" y="5401"/>
                    <a:pt x="5714" y="5305"/>
                    <a:pt x="5760" y="5160"/>
                  </a:cubicBezTo>
                  <a:cubicBezTo>
                    <a:pt x="5788" y="5054"/>
                    <a:pt x="5781" y="4948"/>
                    <a:pt x="5746" y="4849"/>
                  </a:cubicBezTo>
                  <a:cubicBezTo>
                    <a:pt x="5661" y="4525"/>
                    <a:pt x="5548" y="4207"/>
                    <a:pt x="5414" y="3903"/>
                  </a:cubicBezTo>
                  <a:lnTo>
                    <a:pt x="5379" y="3826"/>
                  </a:lnTo>
                  <a:cubicBezTo>
                    <a:pt x="5245" y="3529"/>
                    <a:pt x="5103" y="3219"/>
                    <a:pt x="5181" y="2922"/>
                  </a:cubicBezTo>
                  <a:cubicBezTo>
                    <a:pt x="5230" y="2725"/>
                    <a:pt x="5379" y="2555"/>
                    <a:pt x="5513" y="2393"/>
                  </a:cubicBezTo>
                  <a:lnTo>
                    <a:pt x="5548" y="2344"/>
                  </a:lnTo>
                  <a:cubicBezTo>
                    <a:pt x="5746" y="2118"/>
                    <a:pt x="5929" y="1857"/>
                    <a:pt x="5972" y="1546"/>
                  </a:cubicBezTo>
                  <a:cubicBezTo>
                    <a:pt x="6007" y="1243"/>
                    <a:pt x="5830" y="855"/>
                    <a:pt x="5492" y="791"/>
                  </a:cubicBezTo>
                  <a:cubicBezTo>
                    <a:pt x="5450" y="781"/>
                    <a:pt x="5405" y="774"/>
                    <a:pt x="5362" y="774"/>
                  </a:cubicBezTo>
                  <a:cubicBezTo>
                    <a:pt x="5346" y="774"/>
                    <a:pt x="5330" y="775"/>
                    <a:pt x="5315" y="777"/>
                  </a:cubicBezTo>
                  <a:lnTo>
                    <a:pt x="5273" y="777"/>
                  </a:lnTo>
                  <a:cubicBezTo>
                    <a:pt x="5223" y="777"/>
                    <a:pt x="5181" y="770"/>
                    <a:pt x="5139" y="770"/>
                  </a:cubicBezTo>
                  <a:cubicBezTo>
                    <a:pt x="4920" y="728"/>
                    <a:pt x="4772" y="572"/>
                    <a:pt x="4609" y="410"/>
                  </a:cubicBezTo>
                  <a:cubicBezTo>
                    <a:pt x="4419" y="212"/>
                    <a:pt x="4221" y="1"/>
                    <a:pt x="3897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6114650" y="2511125"/>
              <a:ext cx="150550" cy="116475"/>
            </a:xfrm>
            <a:custGeom>
              <a:avLst/>
              <a:gdLst/>
              <a:ahLst/>
              <a:cxnLst/>
              <a:rect l="l" t="t" r="r" b="b"/>
              <a:pathLst>
                <a:path w="6022" h="4659" extrusionOk="0">
                  <a:moveTo>
                    <a:pt x="912" y="0"/>
                  </a:moveTo>
                  <a:cubicBezTo>
                    <a:pt x="486" y="0"/>
                    <a:pt x="126" y="313"/>
                    <a:pt x="50" y="734"/>
                  </a:cubicBezTo>
                  <a:cubicBezTo>
                    <a:pt x="1" y="960"/>
                    <a:pt x="43" y="1193"/>
                    <a:pt x="170" y="1391"/>
                  </a:cubicBezTo>
                  <a:cubicBezTo>
                    <a:pt x="262" y="1511"/>
                    <a:pt x="368" y="1617"/>
                    <a:pt x="488" y="1701"/>
                  </a:cubicBezTo>
                  <a:cubicBezTo>
                    <a:pt x="693" y="1864"/>
                    <a:pt x="883" y="2019"/>
                    <a:pt x="869" y="2245"/>
                  </a:cubicBezTo>
                  <a:lnTo>
                    <a:pt x="869" y="2273"/>
                  </a:lnTo>
                  <a:cubicBezTo>
                    <a:pt x="862" y="2329"/>
                    <a:pt x="841" y="2386"/>
                    <a:pt x="820" y="2435"/>
                  </a:cubicBezTo>
                  <a:cubicBezTo>
                    <a:pt x="813" y="2457"/>
                    <a:pt x="806" y="2478"/>
                    <a:pt x="799" y="2499"/>
                  </a:cubicBezTo>
                  <a:cubicBezTo>
                    <a:pt x="693" y="2809"/>
                    <a:pt x="749" y="3212"/>
                    <a:pt x="1060" y="3367"/>
                  </a:cubicBezTo>
                  <a:cubicBezTo>
                    <a:pt x="1171" y="3410"/>
                    <a:pt x="1287" y="3432"/>
                    <a:pt x="1405" y="3432"/>
                  </a:cubicBezTo>
                  <a:cubicBezTo>
                    <a:pt x="1421" y="3432"/>
                    <a:pt x="1438" y="3431"/>
                    <a:pt x="1455" y="3430"/>
                  </a:cubicBezTo>
                  <a:lnTo>
                    <a:pt x="1476" y="3430"/>
                  </a:lnTo>
                  <a:cubicBezTo>
                    <a:pt x="1871" y="3430"/>
                    <a:pt x="2139" y="3536"/>
                    <a:pt x="2302" y="3755"/>
                  </a:cubicBezTo>
                  <a:cubicBezTo>
                    <a:pt x="2351" y="3840"/>
                    <a:pt x="2394" y="3932"/>
                    <a:pt x="2415" y="4030"/>
                  </a:cubicBezTo>
                  <a:cubicBezTo>
                    <a:pt x="2450" y="4186"/>
                    <a:pt x="2528" y="4327"/>
                    <a:pt x="2641" y="4440"/>
                  </a:cubicBezTo>
                  <a:cubicBezTo>
                    <a:pt x="2803" y="4582"/>
                    <a:pt x="3004" y="4659"/>
                    <a:pt x="3219" y="4659"/>
                  </a:cubicBezTo>
                  <a:cubicBezTo>
                    <a:pt x="3229" y="4659"/>
                    <a:pt x="3238" y="4659"/>
                    <a:pt x="3248" y="4658"/>
                  </a:cubicBezTo>
                  <a:cubicBezTo>
                    <a:pt x="3607" y="4658"/>
                    <a:pt x="3925" y="4468"/>
                    <a:pt x="4038" y="4193"/>
                  </a:cubicBezTo>
                  <a:cubicBezTo>
                    <a:pt x="4109" y="4030"/>
                    <a:pt x="4179" y="3889"/>
                    <a:pt x="4320" y="3889"/>
                  </a:cubicBezTo>
                  <a:lnTo>
                    <a:pt x="4348" y="3889"/>
                  </a:lnTo>
                  <a:cubicBezTo>
                    <a:pt x="4476" y="3903"/>
                    <a:pt x="4567" y="4016"/>
                    <a:pt x="4659" y="4129"/>
                  </a:cubicBezTo>
                  <a:cubicBezTo>
                    <a:pt x="4751" y="4249"/>
                    <a:pt x="4864" y="4397"/>
                    <a:pt x="5040" y="4433"/>
                  </a:cubicBezTo>
                  <a:cubicBezTo>
                    <a:pt x="5068" y="4440"/>
                    <a:pt x="5090" y="4440"/>
                    <a:pt x="5118" y="4440"/>
                  </a:cubicBezTo>
                  <a:cubicBezTo>
                    <a:pt x="5372" y="4440"/>
                    <a:pt x="5541" y="4186"/>
                    <a:pt x="5555" y="3946"/>
                  </a:cubicBezTo>
                  <a:cubicBezTo>
                    <a:pt x="5562" y="3628"/>
                    <a:pt x="5442" y="3325"/>
                    <a:pt x="5217" y="3099"/>
                  </a:cubicBezTo>
                  <a:lnTo>
                    <a:pt x="5210" y="3092"/>
                  </a:lnTo>
                  <a:cubicBezTo>
                    <a:pt x="5118" y="3007"/>
                    <a:pt x="4998" y="2873"/>
                    <a:pt x="5040" y="2802"/>
                  </a:cubicBezTo>
                  <a:cubicBezTo>
                    <a:pt x="5068" y="2767"/>
                    <a:pt x="5104" y="2746"/>
                    <a:pt x="5146" y="2746"/>
                  </a:cubicBezTo>
                  <a:cubicBezTo>
                    <a:pt x="5174" y="2739"/>
                    <a:pt x="5210" y="2739"/>
                    <a:pt x="5245" y="2739"/>
                  </a:cubicBezTo>
                  <a:cubicBezTo>
                    <a:pt x="5301" y="2739"/>
                    <a:pt x="5358" y="2739"/>
                    <a:pt x="5421" y="2753"/>
                  </a:cubicBezTo>
                  <a:cubicBezTo>
                    <a:pt x="5485" y="2760"/>
                    <a:pt x="5548" y="2760"/>
                    <a:pt x="5612" y="2767"/>
                  </a:cubicBezTo>
                  <a:lnTo>
                    <a:pt x="5661" y="2767"/>
                  </a:lnTo>
                  <a:cubicBezTo>
                    <a:pt x="5795" y="2753"/>
                    <a:pt x="5922" y="2682"/>
                    <a:pt x="5986" y="2562"/>
                  </a:cubicBezTo>
                  <a:cubicBezTo>
                    <a:pt x="6021" y="2492"/>
                    <a:pt x="6014" y="2407"/>
                    <a:pt x="5965" y="2344"/>
                  </a:cubicBezTo>
                  <a:cubicBezTo>
                    <a:pt x="5900" y="2267"/>
                    <a:pt x="5807" y="2225"/>
                    <a:pt x="5712" y="2225"/>
                  </a:cubicBezTo>
                  <a:cubicBezTo>
                    <a:pt x="5693" y="2225"/>
                    <a:pt x="5673" y="2227"/>
                    <a:pt x="5654" y="2231"/>
                  </a:cubicBezTo>
                  <a:lnTo>
                    <a:pt x="5393" y="2231"/>
                  </a:lnTo>
                  <a:cubicBezTo>
                    <a:pt x="5195" y="2195"/>
                    <a:pt x="5019" y="2075"/>
                    <a:pt x="4920" y="1906"/>
                  </a:cubicBezTo>
                  <a:cubicBezTo>
                    <a:pt x="4864" y="1814"/>
                    <a:pt x="4807" y="1723"/>
                    <a:pt x="4765" y="1631"/>
                  </a:cubicBezTo>
                  <a:cubicBezTo>
                    <a:pt x="4723" y="1532"/>
                    <a:pt x="4666" y="1440"/>
                    <a:pt x="4610" y="1356"/>
                  </a:cubicBezTo>
                  <a:cubicBezTo>
                    <a:pt x="4356" y="981"/>
                    <a:pt x="3967" y="734"/>
                    <a:pt x="3530" y="657"/>
                  </a:cubicBezTo>
                  <a:cubicBezTo>
                    <a:pt x="3417" y="636"/>
                    <a:pt x="3297" y="622"/>
                    <a:pt x="3184" y="622"/>
                  </a:cubicBezTo>
                  <a:cubicBezTo>
                    <a:pt x="2902" y="629"/>
                    <a:pt x="2619" y="706"/>
                    <a:pt x="2372" y="847"/>
                  </a:cubicBezTo>
                  <a:cubicBezTo>
                    <a:pt x="2344" y="869"/>
                    <a:pt x="2309" y="876"/>
                    <a:pt x="2274" y="876"/>
                  </a:cubicBezTo>
                  <a:cubicBezTo>
                    <a:pt x="2168" y="869"/>
                    <a:pt x="2076" y="819"/>
                    <a:pt x="2005" y="749"/>
                  </a:cubicBezTo>
                  <a:cubicBezTo>
                    <a:pt x="1942" y="678"/>
                    <a:pt x="1892" y="607"/>
                    <a:pt x="1843" y="530"/>
                  </a:cubicBezTo>
                  <a:cubicBezTo>
                    <a:pt x="1801" y="466"/>
                    <a:pt x="1758" y="403"/>
                    <a:pt x="1709" y="346"/>
                  </a:cubicBezTo>
                  <a:cubicBezTo>
                    <a:pt x="1523" y="126"/>
                    <a:pt x="1251" y="0"/>
                    <a:pt x="963" y="0"/>
                  </a:cubicBezTo>
                  <a:cubicBezTo>
                    <a:pt x="955" y="0"/>
                    <a:pt x="947" y="0"/>
                    <a:pt x="940" y="0"/>
                  </a:cubicBezTo>
                  <a:cubicBezTo>
                    <a:pt x="930" y="0"/>
                    <a:pt x="921" y="0"/>
                    <a:pt x="912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6188950" y="2626700"/>
              <a:ext cx="110825" cy="161350"/>
            </a:xfrm>
            <a:custGeom>
              <a:avLst/>
              <a:gdLst/>
              <a:ahLst/>
              <a:cxnLst/>
              <a:rect l="l" t="t" r="r" b="b"/>
              <a:pathLst>
                <a:path w="4433" h="6454" extrusionOk="0">
                  <a:moveTo>
                    <a:pt x="1384" y="0"/>
                  </a:moveTo>
                  <a:cubicBezTo>
                    <a:pt x="1299" y="21"/>
                    <a:pt x="1221" y="64"/>
                    <a:pt x="1158" y="127"/>
                  </a:cubicBezTo>
                  <a:cubicBezTo>
                    <a:pt x="826" y="431"/>
                    <a:pt x="819" y="889"/>
                    <a:pt x="819" y="1327"/>
                  </a:cubicBezTo>
                  <a:cubicBezTo>
                    <a:pt x="819" y="1652"/>
                    <a:pt x="812" y="1983"/>
                    <a:pt x="678" y="2252"/>
                  </a:cubicBezTo>
                  <a:cubicBezTo>
                    <a:pt x="607" y="2393"/>
                    <a:pt x="523" y="2520"/>
                    <a:pt x="431" y="2640"/>
                  </a:cubicBezTo>
                  <a:cubicBezTo>
                    <a:pt x="233" y="2908"/>
                    <a:pt x="28" y="3190"/>
                    <a:pt x="120" y="3522"/>
                  </a:cubicBezTo>
                  <a:cubicBezTo>
                    <a:pt x="170" y="3705"/>
                    <a:pt x="304" y="3840"/>
                    <a:pt x="438" y="3974"/>
                  </a:cubicBezTo>
                  <a:cubicBezTo>
                    <a:pt x="572" y="4101"/>
                    <a:pt x="685" y="4214"/>
                    <a:pt x="727" y="4369"/>
                  </a:cubicBezTo>
                  <a:cubicBezTo>
                    <a:pt x="791" y="4630"/>
                    <a:pt x="607" y="4870"/>
                    <a:pt x="410" y="5117"/>
                  </a:cubicBezTo>
                  <a:cubicBezTo>
                    <a:pt x="219" y="5371"/>
                    <a:pt x="0" y="5646"/>
                    <a:pt x="57" y="5964"/>
                  </a:cubicBezTo>
                  <a:cubicBezTo>
                    <a:pt x="99" y="6197"/>
                    <a:pt x="276" y="6380"/>
                    <a:pt x="501" y="6437"/>
                  </a:cubicBezTo>
                  <a:cubicBezTo>
                    <a:pt x="532" y="6447"/>
                    <a:pt x="563" y="6454"/>
                    <a:pt x="597" y="6454"/>
                  </a:cubicBezTo>
                  <a:cubicBezTo>
                    <a:pt x="609" y="6454"/>
                    <a:pt x="622" y="6453"/>
                    <a:pt x="635" y="6451"/>
                  </a:cubicBezTo>
                  <a:cubicBezTo>
                    <a:pt x="819" y="6451"/>
                    <a:pt x="995" y="6366"/>
                    <a:pt x="1108" y="6218"/>
                  </a:cubicBezTo>
                  <a:cubicBezTo>
                    <a:pt x="1179" y="6112"/>
                    <a:pt x="1235" y="5999"/>
                    <a:pt x="1271" y="5872"/>
                  </a:cubicBezTo>
                  <a:cubicBezTo>
                    <a:pt x="1299" y="5773"/>
                    <a:pt x="1341" y="5674"/>
                    <a:pt x="1398" y="5583"/>
                  </a:cubicBezTo>
                  <a:cubicBezTo>
                    <a:pt x="1447" y="5512"/>
                    <a:pt x="1511" y="5449"/>
                    <a:pt x="1567" y="5392"/>
                  </a:cubicBezTo>
                  <a:cubicBezTo>
                    <a:pt x="1659" y="5315"/>
                    <a:pt x="1743" y="5223"/>
                    <a:pt x="1807" y="5124"/>
                  </a:cubicBezTo>
                  <a:cubicBezTo>
                    <a:pt x="1878" y="4990"/>
                    <a:pt x="1941" y="4856"/>
                    <a:pt x="1991" y="4708"/>
                  </a:cubicBezTo>
                  <a:cubicBezTo>
                    <a:pt x="2096" y="4432"/>
                    <a:pt x="2202" y="4164"/>
                    <a:pt x="2449" y="4009"/>
                  </a:cubicBezTo>
                  <a:cubicBezTo>
                    <a:pt x="2590" y="3938"/>
                    <a:pt x="2739" y="3889"/>
                    <a:pt x="2894" y="3861"/>
                  </a:cubicBezTo>
                  <a:lnTo>
                    <a:pt x="2915" y="3861"/>
                  </a:lnTo>
                  <a:cubicBezTo>
                    <a:pt x="3303" y="3776"/>
                    <a:pt x="3748" y="3684"/>
                    <a:pt x="4065" y="3388"/>
                  </a:cubicBezTo>
                  <a:cubicBezTo>
                    <a:pt x="4256" y="3204"/>
                    <a:pt x="4355" y="2887"/>
                    <a:pt x="4185" y="2675"/>
                  </a:cubicBezTo>
                  <a:cubicBezTo>
                    <a:pt x="4122" y="2597"/>
                    <a:pt x="4044" y="2541"/>
                    <a:pt x="3953" y="2499"/>
                  </a:cubicBezTo>
                  <a:cubicBezTo>
                    <a:pt x="3903" y="2470"/>
                    <a:pt x="3854" y="2435"/>
                    <a:pt x="3804" y="2400"/>
                  </a:cubicBezTo>
                  <a:cubicBezTo>
                    <a:pt x="3670" y="2273"/>
                    <a:pt x="3635" y="2075"/>
                    <a:pt x="3713" y="1913"/>
                  </a:cubicBezTo>
                  <a:cubicBezTo>
                    <a:pt x="3797" y="1800"/>
                    <a:pt x="3896" y="1708"/>
                    <a:pt x="4016" y="1645"/>
                  </a:cubicBezTo>
                  <a:lnTo>
                    <a:pt x="4108" y="1588"/>
                  </a:lnTo>
                  <a:cubicBezTo>
                    <a:pt x="4327" y="1433"/>
                    <a:pt x="4432" y="1200"/>
                    <a:pt x="4369" y="1024"/>
                  </a:cubicBezTo>
                  <a:cubicBezTo>
                    <a:pt x="4323" y="892"/>
                    <a:pt x="4197" y="803"/>
                    <a:pt x="4060" y="803"/>
                  </a:cubicBezTo>
                  <a:cubicBezTo>
                    <a:pt x="4050" y="803"/>
                    <a:pt x="4040" y="804"/>
                    <a:pt x="4030" y="805"/>
                  </a:cubicBezTo>
                  <a:cubicBezTo>
                    <a:pt x="3988" y="805"/>
                    <a:pt x="3938" y="812"/>
                    <a:pt x="3896" y="826"/>
                  </a:cubicBezTo>
                  <a:cubicBezTo>
                    <a:pt x="3818" y="840"/>
                    <a:pt x="3741" y="854"/>
                    <a:pt x="3677" y="875"/>
                  </a:cubicBezTo>
                  <a:cubicBezTo>
                    <a:pt x="3536" y="911"/>
                    <a:pt x="3395" y="932"/>
                    <a:pt x="3247" y="939"/>
                  </a:cubicBezTo>
                  <a:cubicBezTo>
                    <a:pt x="3042" y="939"/>
                    <a:pt x="2844" y="861"/>
                    <a:pt x="2689" y="734"/>
                  </a:cubicBezTo>
                  <a:cubicBezTo>
                    <a:pt x="2583" y="664"/>
                    <a:pt x="2485" y="586"/>
                    <a:pt x="2386" y="508"/>
                  </a:cubicBezTo>
                  <a:cubicBezTo>
                    <a:pt x="2153" y="318"/>
                    <a:pt x="1906" y="120"/>
                    <a:pt x="1609" y="28"/>
                  </a:cubicBezTo>
                  <a:cubicBezTo>
                    <a:pt x="1553" y="14"/>
                    <a:pt x="1496" y="0"/>
                    <a:pt x="1447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6213825" y="2653125"/>
              <a:ext cx="55075" cy="64625"/>
            </a:xfrm>
            <a:custGeom>
              <a:avLst/>
              <a:gdLst/>
              <a:ahLst/>
              <a:cxnLst/>
              <a:rect l="l" t="t" r="r" b="b"/>
              <a:pathLst>
                <a:path w="2203" h="2585" extrusionOk="0">
                  <a:moveTo>
                    <a:pt x="1059" y="0"/>
                  </a:moveTo>
                  <a:cubicBezTo>
                    <a:pt x="981" y="0"/>
                    <a:pt x="907" y="20"/>
                    <a:pt x="833" y="51"/>
                  </a:cubicBezTo>
                  <a:cubicBezTo>
                    <a:pt x="353" y="256"/>
                    <a:pt x="0" y="969"/>
                    <a:pt x="22" y="1435"/>
                  </a:cubicBezTo>
                  <a:cubicBezTo>
                    <a:pt x="29" y="1611"/>
                    <a:pt x="78" y="1787"/>
                    <a:pt x="170" y="1943"/>
                  </a:cubicBezTo>
                  <a:cubicBezTo>
                    <a:pt x="325" y="2239"/>
                    <a:pt x="650" y="2585"/>
                    <a:pt x="1038" y="2585"/>
                  </a:cubicBezTo>
                  <a:lnTo>
                    <a:pt x="1080" y="2585"/>
                  </a:lnTo>
                  <a:cubicBezTo>
                    <a:pt x="1179" y="2585"/>
                    <a:pt x="1271" y="2550"/>
                    <a:pt x="1341" y="2486"/>
                  </a:cubicBezTo>
                  <a:cubicBezTo>
                    <a:pt x="1461" y="2380"/>
                    <a:pt x="1560" y="2183"/>
                    <a:pt x="1666" y="1992"/>
                  </a:cubicBezTo>
                  <a:cubicBezTo>
                    <a:pt x="1715" y="1893"/>
                    <a:pt x="1765" y="1794"/>
                    <a:pt x="1828" y="1703"/>
                  </a:cubicBezTo>
                  <a:cubicBezTo>
                    <a:pt x="2019" y="1427"/>
                    <a:pt x="2202" y="1096"/>
                    <a:pt x="2054" y="679"/>
                  </a:cubicBezTo>
                  <a:cubicBezTo>
                    <a:pt x="1913" y="305"/>
                    <a:pt x="1482" y="2"/>
                    <a:pt x="1094" y="2"/>
                  </a:cubicBezTo>
                  <a:cubicBezTo>
                    <a:pt x="1082" y="1"/>
                    <a:pt x="1071" y="0"/>
                    <a:pt x="1059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6161950" y="2543600"/>
              <a:ext cx="69550" cy="46775"/>
            </a:xfrm>
            <a:custGeom>
              <a:avLst/>
              <a:gdLst/>
              <a:ahLst/>
              <a:cxnLst/>
              <a:rect l="l" t="t" r="r" b="b"/>
              <a:pathLst>
                <a:path w="2782" h="1871" extrusionOk="0">
                  <a:moveTo>
                    <a:pt x="1638" y="0"/>
                  </a:moveTo>
                  <a:cubicBezTo>
                    <a:pt x="1327" y="0"/>
                    <a:pt x="1017" y="134"/>
                    <a:pt x="699" y="416"/>
                  </a:cubicBezTo>
                  <a:cubicBezTo>
                    <a:pt x="318" y="741"/>
                    <a:pt x="0" y="1228"/>
                    <a:pt x="247" y="1595"/>
                  </a:cubicBezTo>
                  <a:cubicBezTo>
                    <a:pt x="374" y="1764"/>
                    <a:pt x="579" y="1870"/>
                    <a:pt x="798" y="1870"/>
                  </a:cubicBezTo>
                  <a:lnTo>
                    <a:pt x="854" y="1870"/>
                  </a:lnTo>
                  <a:cubicBezTo>
                    <a:pt x="1003" y="1849"/>
                    <a:pt x="1151" y="1793"/>
                    <a:pt x="1278" y="1715"/>
                  </a:cubicBezTo>
                  <a:cubicBezTo>
                    <a:pt x="1398" y="1644"/>
                    <a:pt x="1525" y="1595"/>
                    <a:pt x="1666" y="1581"/>
                  </a:cubicBezTo>
                  <a:cubicBezTo>
                    <a:pt x="1694" y="1581"/>
                    <a:pt x="1723" y="1581"/>
                    <a:pt x="1758" y="1588"/>
                  </a:cubicBezTo>
                  <a:cubicBezTo>
                    <a:pt x="1793" y="1602"/>
                    <a:pt x="1835" y="1616"/>
                    <a:pt x="1878" y="1637"/>
                  </a:cubicBezTo>
                  <a:cubicBezTo>
                    <a:pt x="1948" y="1666"/>
                    <a:pt x="2026" y="1687"/>
                    <a:pt x="2111" y="1694"/>
                  </a:cubicBezTo>
                  <a:lnTo>
                    <a:pt x="2118" y="1694"/>
                  </a:lnTo>
                  <a:cubicBezTo>
                    <a:pt x="2202" y="1687"/>
                    <a:pt x="2287" y="1659"/>
                    <a:pt x="2358" y="1602"/>
                  </a:cubicBezTo>
                  <a:cubicBezTo>
                    <a:pt x="2675" y="1376"/>
                    <a:pt x="2781" y="960"/>
                    <a:pt x="2619" y="600"/>
                  </a:cubicBezTo>
                  <a:cubicBezTo>
                    <a:pt x="2428" y="233"/>
                    <a:pt x="2054" y="0"/>
                    <a:pt x="1638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5958325" y="2624575"/>
              <a:ext cx="113125" cy="69000"/>
            </a:xfrm>
            <a:custGeom>
              <a:avLst/>
              <a:gdLst/>
              <a:ahLst/>
              <a:cxnLst/>
              <a:rect l="l" t="t" r="r" b="b"/>
              <a:pathLst>
                <a:path w="4525" h="2760" extrusionOk="0">
                  <a:moveTo>
                    <a:pt x="1914" y="0"/>
                  </a:moveTo>
                  <a:cubicBezTo>
                    <a:pt x="1610" y="8"/>
                    <a:pt x="1307" y="85"/>
                    <a:pt x="1045" y="233"/>
                  </a:cubicBezTo>
                  <a:cubicBezTo>
                    <a:pt x="453" y="551"/>
                    <a:pt x="114" y="869"/>
                    <a:pt x="36" y="1193"/>
                  </a:cubicBezTo>
                  <a:cubicBezTo>
                    <a:pt x="1" y="1363"/>
                    <a:pt x="36" y="1546"/>
                    <a:pt x="149" y="1694"/>
                  </a:cubicBezTo>
                  <a:cubicBezTo>
                    <a:pt x="304" y="1920"/>
                    <a:pt x="544" y="1998"/>
                    <a:pt x="777" y="2068"/>
                  </a:cubicBezTo>
                  <a:cubicBezTo>
                    <a:pt x="876" y="2097"/>
                    <a:pt x="975" y="2139"/>
                    <a:pt x="1074" y="2181"/>
                  </a:cubicBezTo>
                  <a:cubicBezTo>
                    <a:pt x="1398" y="2344"/>
                    <a:pt x="1730" y="2485"/>
                    <a:pt x="2076" y="2605"/>
                  </a:cubicBezTo>
                  <a:cubicBezTo>
                    <a:pt x="2358" y="2704"/>
                    <a:pt x="2648" y="2753"/>
                    <a:pt x="2944" y="2760"/>
                  </a:cubicBezTo>
                  <a:cubicBezTo>
                    <a:pt x="3537" y="2760"/>
                    <a:pt x="3988" y="2471"/>
                    <a:pt x="4285" y="1899"/>
                  </a:cubicBezTo>
                  <a:cubicBezTo>
                    <a:pt x="4525" y="1440"/>
                    <a:pt x="4228" y="1193"/>
                    <a:pt x="3946" y="1038"/>
                  </a:cubicBezTo>
                  <a:cubicBezTo>
                    <a:pt x="3558" y="826"/>
                    <a:pt x="3184" y="579"/>
                    <a:pt x="2831" y="318"/>
                  </a:cubicBezTo>
                  <a:cubicBezTo>
                    <a:pt x="2570" y="106"/>
                    <a:pt x="2245" y="0"/>
                    <a:pt x="1914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5950750" y="2777325"/>
              <a:ext cx="58250" cy="63800"/>
            </a:xfrm>
            <a:custGeom>
              <a:avLst/>
              <a:gdLst/>
              <a:ahLst/>
              <a:cxnLst/>
              <a:rect l="l" t="t" r="r" b="b"/>
              <a:pathLst>
                <a:path w="2330" h="2552" extrusionOk="0">
                  <a:moveTo>
                    <a:pt x="1558" y="1"/>
                  </a:moveTo>
                  <a:cubicBezTo>
                    <a:pt x="1549" y="1"/>
                    <a:pt x="1540" y="1"/>
                    <a:pt x="1532" y="2"/>
                  </a:cubicBezTo>
                  <a:cubicBezTo>
                    <a:pt x="1412" y="2"/>
                    <a:pt x="1299" y="45"/>
                    <a:pt x="1200" y="108"/>
                  </a:cubicBezTo>
                  <a:cubicBezTo>
                    <a:pt x="325" y="616"/>
                    <a:pt x="0" y="1442"/>
                    <a:pt x="339" y="2268"/>
                  </a:cubicBezTo>
                  <a:cubicBezTo>
                    <a:pt x="367" y="2353"/>
                    <a:pt x="417" y="2430"/>
                    <a:pt x="487" y="2487"/>
                  </a:cubicBezTo>
                  <a:cubicBezTo>
                    <a:pt x="538" y="2525"/>
                    <a:pt x="606" y="2551"/>
                    <a:pt x="670" y="2551"/>
                  </a:cubicBezTo>
                  <a:cubicBezTo>
                    <a:pt x="677" y="2551"/>
                    <a:pt x="685" y="2551"/>
                    <a:pt x="692" y="2550"/>
                  </a:cubicBezTo>
                  <a:cubicBezTo>
                    <a:pt x="777" y="2550"/>
                    <a:pt x="861" y="2536"/>
                    <a:pt x="946" y="2508"/>
                  </a:cubicBezTo>
                  <a:lnTo>
                    <a:pt x="1708" y="2289"/>
                  </a:lnTo>
                  <a:cubicBezTo>
                    <a:pt x="1850" y="2247"/>
                    <a:pt x="2068" y="2183"/>
                    <a:pt x="2195" y="2000"/>
                  </a:cubicBezTo>
                  <a:cubicBezTo>
                    <a:pt x="2322" y="1816"/>
                    <a:pt x="2329" y="1548"/>
                    <a:pt x="2224" y="1280"/>
                  </a:cubicBezTo>
                  <a:cubicBezTo>
                    <a:pt x="2188" y="1209"/>
                    <a:pt x="2146" y="1132"/>
                    <a:pt x="2111" y="1061"/>
                  </a:cubicBezTo>
                  <a:cubicBezTo>
                    <a:pt x="2047" y="948"/>
                    <a:pt x="1991" y="828"/>
                    <a:pt x="1955" y="708"/>
                  </a:cubicBezTo>
                  <a:cubicBezTo>
                    <a:pt x="1941" y="652"/>
                    <a:pt x="1934" y="595"/>
                    <a:pt x="1927" y="532"/>
                  </a:cubicBezTo>
                  <a:cubicBezTo>
                    <a:pt x="1892" y="334"/>
                    <a:pt x="1857" y="129"/>
                    <a:pt x="1680" y="38"/>
                  </a:cubicBezTo>
                  <a:cubicBezTo>
                    <a:pt x="1645" y="14"/>
                    <a:pt x="1600" y="1"/>
                    <a:pt x="1558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6100900" y="2230400"/>
              <a:ext cx="58250" cy="63900"/>
            </a:xfrm>
            <a:custGeom>
              <a:avLst/>
              <a:gdLst/>
              <a:ahLst/>
              <a:cxnLst/>
              <a:rect l="l" t="t" r="r" b="b"/>
              <a:pathLst>
                <a:path w="2330" h="2556" extrusionOk="0">
                  <a:moveTo>
                    <a:pt x="1532" y="1"/>
                  </a:moveTo>
                  <a:cubicBezTo>
                    <a:pt x="1412" y="8"/>
                    <a:pt x="1299" y="50"/>
                    <a:pt x="1200" y="114"/>
                  </a:cubicBezTo>
                  <a:cubicBezTo>
                    <a:pt x="332" y="615"/>
                    <a:pt x="0" y="1448"/>
                    <a:pt x="339" y="2273"/>
                  </a:cubicBezTo>
                  <a:cubicBezTo>
                    <a:pt x="367" y="2358"/>
                    <a:pt x="417" y="2436"/>
                    <a:pt x="487" y="2492"/>
                  </a:cubicBezTo>
                  <a:cubicBezTo>
                    <a:pt x="551" y="2535"/>
                    <a:pt x="622" y="2556"/>
                    <a:pt x="699" y="2556"/>
                  </a:cubicBezTo>
                  <a:cubicBezTo>
                    <a:pt x="784" y="2556"/>
                    <a:pt x="862" y="2535"/>
                    <a:pt x="946" y="2513"/>
                  </a:cubicBezTo>
                  <a:lnTo>
                    <a:pt x="1708" y="2288"/>
                  </a:lnTo>
                  <a:cubicBezTo>
                    <a:pt x="1850" y="2245"/>
                    <a:pt x="2068" y="2182"/>
                    <a:pt x="2195" y="1998"/>
                  </a:cubicBezTo>
                  <a:cubicBezTo>
                    <a:pt x="2322" y="1815"/>
                    <a:pt x="2330" y="1546"/>
                    <a:pt x="2224" y="1285"/>
                  </a:cubicBezTo>
                  <a:cubicBezTo>
                    <a:pt x="2188" y="1208"/>
                    <a:pt x="2146" y="1137"/>
                    <a:pt x="2111" y="1059"/>
                  </a:cubicBezTo>
                  <a:cubicBezTo>
                    <a:pt x="2047" y="954"/>
                    <a:pt x="1998" y="834"/>
                    <a:pt x="1963" y="707"/>
                  </a:cubicBezTo>
                  <a:cubicBezTo>
                    <a:pt x="1948" y="657"/>
                    <a:pt x="1934" y="601"/>
                    <a:pt x="1927" y="530"/>
                  </a:cubicBezTo>
                  <a:cubicBezTo>
                    <a:pt x="1892" y="333"/>
                    <a:pt x="1857" y="128"/>
                    <a:pt x="1687" y="36"/>
                  </a:cubicBezTo>
                  <a:cubicBezTo>
                    <a:pt x="1638" y="15"/>
                    <a:pt x="1581" y="1"/>
                    <a:pt x="1532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6001200" y="2756200"/>
              <a:ext cx="54025" cy="85425"/>
            </a:xfrm>
            <a:custGeom>
              <a:avLst/>
              <a:gdLst/>
              <a:ahLst/>
              <a:cxnLst/>
              <a:rect l="l" t="t" r="r" b="b"/>
              <a:pathLst>
                <a:path w="2161" h="3417" extrusionOk="0">
                  <a:moveTo>
                    <a:pt x="361" y="0"/>
                  </a:moveTo>
                  <a:cubicBezTo>
                    <a:pt x="283" y="0"/>
                    <a:pt x="213" y="36"/>
                    <a:pt x="163" y="99"/>
                  </a:cubicBezTo>
                  <a:cubicBezTo>
                    <a:pt x="43" y="226"/>
                    <a:pt x="1" y="480"/>
                    <a:pt x="43" y="798"/>
                  </a:cubicBezTo>
                  <a:cubicBezTo>
                    <a:pt x="93" y="1101"/>
                    <a:pt x="177" y="1398"/>
                    <a:pt x="297" y="1680"/>
                  </a:cubicBezTo>
                  <a:lnTo>
                    <a:pt x="509" y="2224"/>
                  </a:lnTo>
                  <a:cubicBezTo>
                    <a:pt x="643" y="2584"/>
                    <a:pt x="820" y="3035"/>
                    <a:pt x="1158" y="3282"/>
                  </a:cubicBezTo>
                  <a:cubicBezTo>
                    <a:pt x="1257" y="3367"/>
                    <a:pt x="1384" y="3409"/>
                    <a:pt x="1511" y="3416"/>
                  </a:cubicBezTo>
                  <a:cubicBezTo>
                    <a:pt x="1589" y="3416"/>
                    <a:pt x="1659" y="3395"/>
                    <a:pt x="1716" y="3360"/>
                  </a:cubicBezTo>
                  <a:cubicBezTo>
                    <a:pt x="1850" y="3275"/>
                    <a:pt x="1942" y="3141"/>
                    <a:pt x="1984" y="2986"/>
                  </a:cubicBezTo>
                  <a:cubicBezTo>
                    <a:pt x="2161" y="2414"/>
                    <a:pt x="1822" y="1878"/>
                    <a:pt x="1603" y="1610"/>
                  </a:cubicBezTo>
                  <a:cubicBezTo>
                    <a:pt x="1539" y="1532"/>
                    <a:pt x="1462" y="1447"/>
                    <a:pt x="1398" y="1370"/>
                  </a:cubicBezTo>
                  <a:cubicBezTo>
                    <a:pt x="1165" y="1108"/>
                    <a:pt x="947" y="869"/>
                    <a:pt x="841" y="537"/>
                  </a:cubicBezTo>
                  <a:cubicBezTo>
                    <a:pt x="735" y="205"/>
                    <a:pt x="551" y="0"/>
                    <a:pt x="361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6408075" y="2110250"/>
              <a:ext cx="81200" cy="32875"/>
            </a:xfrm>
            <a:custGeom>
              <a:avLst/>
              <a:gdLst/>
              <a:ahLst/>
              <a:cxnLst/>
              <a:rect l="l" t="t" r="r" b="b"/>
              <a:pathLst>
                <a:path w="3248" h="1315" extrusionOk="0">
                  <a:moveTo>
                    <a:pt x="2178" y="1"/>
                  </a:moveTo>
                  <a:cubicBezTo>
                    <a:pt x="2088" y="1"/>
                    <a:pt x="2005" y="7"/>
                    <a:pt x="1935" y="15"/>
                  </a:cubicBezTo>
                  <a:cubicBezTo>
                    <a:pt x="1836" y="29"/>
                    <a:pt x="1737" y="43"/>
                    <a:pt x="1638" y="64"/>
                  </a:cubicBezTo>
                  <a:cubicBezTo>
                    <a:pt x="1445" y="94"/>
                    <a:pt x="1260" y="124"/>
                    <a:pt x="1079" y="124"/>
                  </a:cubicBezTo>
                  <a:cubicBezTo>
                    <a:pt x="961" y="124"/>
                    <a:pt x="844" y="112"/>
                    <a:pt x="728" y="78"/>
                  </a:cubicBezTo>
                  <a:cubicBezTo>
                    <a:pt x="627" y="49"/>
                    <a:pt x="531" y="35"/>
                    <a:pt x="444" y="35"/>
                  </a:cubicBezTo>
                  <a:cubicBezTo>
                    <a:pt x="275" y="35"/>
                    <a:pt x="139" y="89"/>
                    <a:pt x="64" y="191"/>
                  </a:cubicBezTo>
                  <a:cubicBezTo>
                    <a:pt x="22" y="255"/>
                    <a:pt x="1" y="332"/>
                    <a:pt x="15" y="403"/>
                  </a:cubicBezTo>
                  <a:cubicBezTo>
                    <a:pt x="43" y="572"/>
                    <a:pt x="191" y="728"/>
                    <a:pt x="438" y="862"/>
                  </a:cubicBezTo>
                  <a:cubicBezTo>
                    <a:pt x="678" y="975"/>
                    <a:pt x="940" y="1059"/>
                    <a:pt x="1208" y="1109"/>
                  </a:cubicBezTo>
                  <a:lnTo>
                    <a:pt x="1716" y="1215"/>
                  </a:lnTo>
                  <a:cubicBezTo>
                    <a:pt x="1919" y="1262"/>
                    <a:pt x="2153" y="1315"/>
                    <a:pt x="2390" y="1315"/>
                  </a:cubicBezTo>
                  <a:cubicBezTo>
                    <a:pt x="2541" y="1315"/>
                    <a:pt x="2693" y="1293"/>
                    <a:pt x="2838" y="1236"/>
                  </a:cubicBezTo>
                  <a:cubicBezTo>
                    <a:pt x="2958" y="1193"/>
                    <a:pt x="3064" y="1116"/>
                    <a:pt x="3142" y="1017"/>
                  </a:cubicBezTo>
                  <a:cubicBezTo>
                    <a:pt x="3184" y="960"/>
                    <a:pt x="3212" y="890"/>
                    <a:pt x="3226" y="826"/>
                  </a:cubicBezTo>
                  <a:cubicBezTo>
                    <a:pt x="3247" y="678"/>
                    <a:pt x="3205" y="530"/>
                    <a:pt x="3120" y="417"/>
                  </a:cubicBezTo>
                  <a:cubicBezTo>
                    <a:pt x="2895" y="76"/>
                    <a:pt x="2494" y="1"/>
                    <a:pt x="2178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6055375" y="2829950"/>
              <a:ext cx="73950" cy="94425"/>
            </a:xfrm>
            <a:custGeom>
              <a:avLst/>
              <a:gdLst/>
              <a:ahLst/>
              <a:cxnLst/>
              <a:rect l="l" t="t" r="r" b="b"/>
              <a:pathLst>
                <a:path w="2958" h="3777" extrusionOk="0">
                  <a:moveTo>
                    <a:pt x="2266" y="0"/>
                  </a:moveTo>
                  <a:cubicBezTo>
                    <a:pt x="2259" y="0"/>
                    <a:pt x="2252" y="0"/>
                    <a:pt x="2245" y="1"/>
                  </a:cubicBezTo>
                  <a:lnTo>
                    <a:pt x="2203" y="1"/>
                  </a:lnTo>
                  <a:cubicBezTo>
                    <a:pt x="1779" y="22"/>
                    <a:pt x="1539" y="487"/>
                    <a:pt x="1349" y="869"/>
                  </a:cubicBezTo>
                  <a:cubicBezTo>
                    <a:pt x="1299" y="967"/>
                    <a:pt x="1250" y="1059"/>
                    <a:pt x="1207" y="1137"/>
                  </a:cubicBezTo>
                  <a:cubicBezTo>
                    <a:pt x="1024" y="1405"/>
                    <a:pt x="777" y="1631"/>
                    <a:pt x="488" y="1793"/>
                  </a:cubicBezTo>
                  <a:cubicBezTo>
                    <a:pt x="170" y="1977"/>
                    <a:pt x="8" y="2174"/>
                    <a:pt x="1" y="2379"/>
                  </a:cubicBezTo>
                  <a:cubicBezTo>
                    <a:pt x="1" y="2569"/>
                    <a:pt x="128" y="2753"/>
                    <a:pt x="396" y="2929"/>
                  </a:cubicBezTo>
                  <a:cubicBezTo>
                    <a:pt x="586" y="3049"/>
                    <a:pt x="791" y="3141"/>
                    <a:pt x="1010" y="3212"/>
                  </a:cubicBezTo>
                  <a:lnTo>
                    <a:pt x="1144" y="3247"/>
                  </a:lnTo>
                  <a:cubicBezTo>
                    <a:pt x="1257" y="3275"/>
                    <a:pt x="1370" y="3318"/>
                    <a:pt x="1476" y="3367"/>
                  </a:cubicBezTo>
                  <a:cubicBezTo>
                    <a:pt x="1560" y="3416"/>
                    <a:pt x="1638" y="3466"/>
                    <a:pt x="1716" y="3522"/>
                  </a:cubicBezTo>
                  <a:cubicBezTo>
                    <a:pt x="1779" y="3572"/>
                    <a:pt x="1843" y="3621"/>
                    <a:pt x="1913" y="3663"/>
                  </a:cubicBezTo>
                  <a:cubicBezTo>
                    <a:pt x="2033" y="3734"/>
                    <a:pt x="2160" y="3776"/>
                    <a:pt x="2294" y="3776"/>
                  </a:cubicBezTo>
                  <a:cubicBezTo>
                    <a:pt x="2365" y="3776"/>
                    <a:pt x="2428" y="3762"/>
                    <a:pt x="2492" y="3734"/>
                  </a:cubicBezTo>
                  <a:cubicBezTo>
                    <a:pt x="2732" y="3628"/>
                    <a:pt x="2810" y="3332"/>
                    <a:pt x="2781" y="3085"/>
                  </a:cubicBezTo>
                  <a:cubicBezTo>
                    <a:pt x="2767" y="2972"/>
                    <a:pt x="2746" y="2859"/>
                    <a:pt x="2718" y="2753"/>
                  </a:cubicBezTo>
                  <a:cubicBezTo>
                    <a:pt x="2683" y="2647"/>
                    <a:pt x="2661" y="2534"/>
                    <a:pt x="2654" y="2421"/>
                  </a:cubicBezTo>
                  <a:cubicBezTo>
                    <a:pt x="2633" y="2174"/>
                    <a:pt x="2704" y="1934"/>
                    <a:pt x="2781" y="1680"/>
                  </a:cubicBezTo>
                  <a:cubicBezTo>
                    <a:pt x="2831" y="1532"/>
                    <a:pt x="2873" y="1391"/>
                    <a:pt x="2901" y="1243"/>
                  </a:cubicBezTo>
                  <a:cubicBezTo>
                    <a:pt x="2958" y="925"/>
                    <a:pt x="2901" y="466"/>
                    <a:pt x="2683" y="205"/>
                  </a:cubicBezTo>
                  <a:cubicBezTo>
                    <a:pt x="2581" y="77"/>
                    <a:pt x="2428" y="0"/>
                    <a:pt x="2266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5858650" y="3290525"/>
              <a:ext cx="66550" cy="76075"/>
            </a:xfrm>
            <a:custGeom>
              <a:avLst/>
              <a:gdLst/>
              <a:ahLst/>
              <a:cxnLst/>
              <a:rect l="l" t="t" r="r" b="b"/>
              <a:pathLst>
                <a:path w="2662" h="3043" extrusionOk="0">
                  <a:moveTo>
                    <a:pt x="1088" y="0"/>
                  </a:moveTo>
                  <a:cubicBezTo>
                    <a:pt x="1066" y="0"/>
                    <a:pt x="1044" y="2"/>
                    <a:pt x="1024" y="5"/>
                  </a:cubicBezTo>
                  <a:cubicBezTo>
                    <a:pt x="819" y="40"/>
                    <a:pt x="692" y="259"/>
                    <a:pt x="657" y="464"/>
                  </a:cubicBezTo>
                  <a:cubicBezTo>
                    <a:pt x="643" y="555"/>
                    <a:pt x="636" y="647"/>
                    <a:pt x="636" y="739"/>
                  </a:cubicBezTo>
                  <a:cubicBezTo>
                    <a:pt x="643" y="1042"/>
                    <a:pt x="544" y="1339"/>
                    <a:pt x="353" y="1579"/>
                  </a:cubicBezTo>
                  <a:cubicBezTo>
                    <a:pt x="283" y="1678"/>
                    <a:pt x="226" y="1790"/>
                    <a:pt x="170" y="1896"/>
                  </a:cubicBezTo>
                  <a:cubicBezTo>
                    <a:pt x="57" y="2136"/>
                    <a:pt x="0" y="2510"/>
                    <a:pt x="106" y="2764"/>
                  </a:cubicBezTo>
                  <a:cubicBezTo>
                    <a:pt x="156" y="2891"/>
                    <a:pt x="261" y="2990"/>
                    <a:pt x="396" y="3026"/>
                  </a:cubicBezTo>
                  <a:lnTo>
                    <a:pt x="424" y="3033"/>
                  </a:lnTo>
                  <a:cubicBezTo>
                    <a:pt x="455" y="3039"/>
                    <a:pt x="486" y="3042"/>
                    <a:pt x="516" y="3042"/>
                  </a:cubicBezTo>
                  <a:cubicBezTo>
                    <a:pt x="808" y="3042"/>
                    <a:pt x="1059" y="2754"/>
                    <a:pt x="1264" y="2517"/>
                  </a:cubicBezTo>
                  <a:cubicBezTo>
                    <a:pt x="1320" y="2454"/>
                    <a:pt x="1384" y="2383"/>
                    <a:pt x="1433" y="2334"/>
                  </a:cubicBezTo>
                  <a:cubicBezTo>
                    <a:pt x="1624" y="2157"/>
                    <a:pt x="1864" y="2030"/>
                    <a:pt x="2118" y="1967"/>
                  </a:cubicBezTo>
                  <a:cubicBezTo>
                    <a:pt x="2400" y="1882"/>
                    <a:pt x="2569" y="1762"/>
                    <a:pt x="2619" y="1600"/>
                  </a:cubicBezTo>
                  <a:cubicBezTo>
                    <a:pt x="2661" y="1438"/>
                    <a:pt x="2598" y="1275"/>
                    <a:pt x="2435" y="1085"/>
                  </a:cubicBezTo>
                  <a:cubicBezTo>
                    <a:pt x="2315" y="951"/>
                    <a:pt x="2181" y="831"/>
                    <a:pt x="2033" y="732"/>
                  </a:cubicBezTo>
                  <a:cubicBezTo>
                    <a:pt x="2005" y="718"/>
                    <a:pt x="1969" y="697"/>
                    <a:pt x="1941" y="675"/>
                  </a:cubicBezTo>
                  <a:cubicBezTo>
                    <a:pt x="1864" y="626"/>
                    <a:pt x="1786" y="577"/>
                    <a:pt x="1715" y="513"/>
                  </a:cubicBezTo>
                  <a:cubicBezTo>
                    <a:pt x="1659" y="457"/>
                    <a:pt x="1609" y="400"/>
                    <a:pt x="1567" y="337"/>
                  </a:cubicBezTo>
                  <a:cubicBezTo>
                    <a:pt x="1532" y="287"/>
                    <a:pt x="1490" y="231"/>
                    <a:pt x="1447" y="181"/>
                  </a:cubicBezTo>
                  <a:cubicBezTo>
                    <a:pt x="1377" y="104"/>
                    <a:pt x="1285" y="47"/>
                    <a:pt x="1179" y="12"/>
                  </a:cubicBezTo>
                  <a:cubicBezTo>
                    <a:pt x="1150" y="4"/>
                    <a:pt x="1119" y="0"/>
                    <a:pt x="1088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6112375" y="2649250"/>
              <a:ext cx="57550" cy="75225"/>
            </a:xfrm>
            <a:custGeom>
              <a:avLst/>
              <a:gdLst/>
              <a:ahLst/>
              <a:cxnLst/>
              <a:rect l="l" t="t" r="r" b="b"/>
              <a:pathLst>
                <a:path w="2302" h="3009" extrusionOk="0">
                  <a:moveTo>
                    <a:pt x="1520" y="0"/>
                  </a:moveTo>
                  <a:cubicBezTo>
                    <a:pt x="1508" y="0"/>
                    <a:pt x="1495" y="1"/>
                    <a:pt x="1482" y="2"/>
                  </a:cubicBezTo>
                  <a:cubicBezTo>
                    <a:pt x="1242" y="2"/>
                    <a:pt x="925" y="100"/>
                    <a:pt x="791" y="319"/>
                  </a:cubicBezTo>
                  <a:cubicBezTo>
                    <a:pt x="734" y="439"/>
                    <a:pt x="706" y="573"/>
                    <a:pt x="720" y="707"/>
                  </a:cubicBezTo>
                  <a:lnTo>
                    <a:pt x="720" y="827"/>
                  </a:lnTo>
                  <a:cubicBezTo>
                    <a:pt x="699" y="1095"/>
                    <a:pt x="565" y="1357"/>
                    <a:pt x="431" y="1604"/>
                  </a:cubicBezTo>
                  <a:cubicBezTo>
                    <a:pt x="395" y="1667"/>
                    <a:pt x="360" y="1731"/>
                    <a:pt x="332" y="1794"/>
                  </a:cubicBezTo>
                  <a:cubicBezTo>
                    <a:pt x="219" y="2027"/>
                    <a:pt x="127" y="2267"/>
                    <a:pt x="57" y="2514"/>
                  </a:cubicBezTo>
                  <a:cubicBezTo>
                    <a:pt x="21" y="2634"/>
                    <a:pt x="0" y="2775"/>
                    <a:pt x="78" y="2888"/>
                  </a:cubicBezTo>
                  <a:cubicBezTo>
                    <a:pt x="131" y="2961"/>
                    <a:pt x="221" y="3009"/>
                    <a:pt x="313" y="3009"/>
                  </a:cubicBezTo>
                  <a:cubicBezTo>
                    <a:pt x="319" y="3009"/>
                    <a:pt x="326" y="3009"/>
                    <a:pt x="332" y="3008"/>
                  </a:cubicBezTo>
                  <a:cubicBezTo>
                    <a:pt x="381" y="3008"/>
                    <a:pt x="438" y="3001"/>
                    <a:pt x="487" y="2973"/>
                  </a:cubicBezTo>
                  <a:cubicBezTo>
                    <a:pt x="600" y="2916"/>
                    <a:pt x="699" y="2825"/>
                    <a:pt x="777" y="2712"/>
                  </a:cubicBezTo>
                  <a:lnTo>
                    <a:pt x="819" y="2648"/>
                  </a:lnTo>
                  <a:cubicBezTo>
                    <a:pt x="939" y="2479"/>
                    <a:pt x="1066" y="2309"/>
                    <a:pt x="1235" y="2218"/>
                  </a:cubicBezTo>
                  <a:cubicBezTo>
                    <a:pt x="1341" y="2168"/>
                    <a:pt x="1454" y="2126"/>
                    <a:pt x="1574" y="2105"/>
                  </a:cubicBezTo>
                  <a:cubicBezTo>
                    <a:pt x="1765" y="2055"/>
                    <a:pt x="1962" y="2006"/>
                    <a:pt x="2103" y="1837"/>
                  </a:cubicBezTo>
                  <a:cubicBezTo>
                    <a:pt x="2202" y="1695"/>
                    <a:pt x="2259" y="1533"/>
                    <a:pt x="2266" y="1357"/>
                  </a:cubicBezTo>
                  <a:cubicBezTo>
                    <a:pt x="2301" y="905"/>
                    <a:pt x="2216" y="333"/>
                    <a:pt x="1842" y="86"/>
                  </a:cubicBezTo>
                  <a:cubicBezTo>
                    <a:pt x="1747" y="29"/>
                    <a:pt x="1635" y="0"/>
                    <a:pt x="1520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6325675" y="2327725"/>
              <a:ext cx="83500" cy="45475"/>
            </a:xfrm>
            <a:custGeom>
              <a:avLst/>
              <a:gdLst/>
              <a:ahLst/>
              <a:cxnLst/>
              <a:rect l="l" t="t" r="r" b="b"/>
              <a:pathLst>
                <a:path w="3340" h="1819" extrusionOk="0">
                  <a:moveTo>
                    <a:pt x="1342" y="1"/>
                  </a:moveTo>
                  <a:cubicBezTo>
                    <a:pt x="1237" y="1"/>
                    <a:pt x="1131" y="21"/>
                    <a:pt x="1031" y="60"/>
                  </a:cubicBezTo>
                  <a:cubicBezTo>
                    <a:pt x="601" y="194"/>
                    <a:pt x="107" y="498"/>
                    <a:pt x="22" y="935"/>
                  </a:cubicBezTo>
                  <a:cubicBezTo>
                    <a:pt x="1" y="1055"/>
                    <a:pt x="22" y="1189"/>
                    <a:pt x="79" y="1302"/>
                  </a:cubicBezTo>
                  <a:cubicBezTo>
                    <a:pt x="170" y="1521"/>
                    <a:pt x="382" y="1782"/>
                    <a:pt x="636" y="1817"/>
                  </a:cubicBezTo>
                  <a:cubicBezTo>
                    <a:pt x="650" y="1818"/>
                    <a:pt x="663" y="1818"/>
                    <a:pt x="677" y="1818"/>
                  </a:cubicBezTo>
                  <a:cubicBezTo>
                    <a:pt x="797" y="1818"/>
                    <a:pt x="916" y="1791"/>
                    <a:pt x="1024" y="1740"/>
                  </a:cubicBezTo>
                  <a:cubicBezTo>
                    <a:pt x="1060" y="1719"/>
                    <a:pt x="1095" y="1705"/>
                    <a:pt x="1130" y="1690"/>
                  </a:cubicBezTo>
                  <a:cubicBezTo>
                    <a:pt x="1261" y="1648"/>
                    <a:pt x="1398" y="1634"/>
                    <a:pt x="1539" y="1634"/>
                  </a:cubicBezTo>
                  <a:cubicBezTo>
                    <a:pt x="1679" y="1634"/>
                    <a:pt x="1822" y="1648"/>
                    <a:pt x="1963" y="1662"/>
                  </a:cubicBezTo>
                  <a:cubicBezTo>
                    <a:pt x="2034" y="1662"/>
                    <a:pt x="2104" y="1676"/>
                    <a:pt x="2182" y="1676"/>
                  </a:cubicBezTo>
                  <a:cubicBezTo>
                    <a:pt x="2282" y="1685"/>
                    <a:pt x="2382" y="1689"/>
                    <a:pt x="2482" y="1689"/>
                  </a:cubicBezTo>
                  <a:cubicBezTo>
                    <a:pt x="2636" y="1689"/>
                    <a:pt x="2790" y="1679"/>
                    <a:pt x="2944" y="1662"/>
                  </a:cubicBezTo>
                  <a:cubicBezTo>
                    <a:pt x="3071" y="1641"/>
                    <a:pt x="3205" y="1613"/>
                    <a:pt x="3283" y="1493"/>
                  </a:cubicBezTo>
                  <a:cubicBezTo>
                    <a:pt x="3332" y="1408"/>
                    <a:pt x="3339" y="1302"/>
                    <a:pt x="3297" y="1210"/>
                  </a:cubicBezTo>
                  <a:cubicBezTo>
                    <a:pt x="3276" y="1161"/>
                    <a:pt x="3240" y="1119"/>
                    <a:pt x="3205" y="1083"/>
                  </a:cubicBezTo>
                  <a:cubicBezTo>
                    <a:pt x="3099" y="999"/>
                    <a:pt x="2979" y="942"/>
                    <a:pt x="2852" y="914"/>
                  </a:cubicBezTo>
                  <a:lnTo>
                    <a:pt x="2775" y="900"/>
                  </a:lnTo>
                  <a:cubicBezTo>
                    <a:pt x="2577" y="851"/>
                    <a:pt x="2372" y="801"/>
                    <a:pt x="2217" y="681"/>
                  </a:cubicBezTo>
                  <a:cubicBezTo>
                    <a:pt x="2132" y="596"/>
                    <a:pt x="2048" y="512"/>
                    <a:pt x="1984" y="413"/>
                  </a:cubicBezTo>
                  <a:cubicBezTo>
                    <a:pt x="1864" y="251"/>
                    <a:pt x="1737" y="88"/>
                    <a:pt x="1540" y="25"/>
                  </a:cubicBezTo>
                  <a:cubicBezTo>
                    <a:pt x="1474" y="9"/>
                    <a:pt x="1408" y="1"/>
                    <a:pt x="1342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6254575" y="2570050"/>
              <a:ext cx="100425" cy="146650"/>
            </a:xfrm>
            <a:custGeom>
              <a:avLst/>
              <a:gdLst/>
              <a:ahLst/>
              <a:cxnLst/>
              <a:rect l="l" t="t" r="r" b="b"/>
              <a:pathLst>
                <a:path w="4017" h="5866" extrusionOk="0">
                  <a:moveTo>
                    <a:pt x="953" y="1"/>
                  </a:moveTo>
                  <a:cubicBezTo>
                    <a:pt x="763" y="15"/>
                    <a:pt x="586" y="107"/>
                    <a:pt x="467" y="255"/>
                  </a:cubicBezTo>
                  <a:cubicBezTo>
                    <a:pt x="431" y="290"/>
                    <a:pt x="403" y="339"/>
                    <a:pt x="382" y="389"/>
                  </a:cubicBezTo>
                  <a:cubicBezTo>
                    <a:pt x="283" y="636"/>
                    <a:pt x="488" y="911"/>
                    <a:pt x="579" y="1045"/>
                  </a:cubicBezTo>
                  <a:cubicBezTo>
                    <a:pt x="721" y="1236"/>
                    <a:pt x="862" y="1476"/>
                    <a:pt x="756" y="1638"/>
                  </a:cubicBezTo>
                  <a:cubicBezTo>
                    <a:pt x="699" y="1702"/>
                    <a:pt x="636" y="1751"/>
                    <a:pt x="565" y="1786"/>
                  </a:cubicBezTo>
                  <a:cubicBezTo>
                    <a:pt x="509" y="1814"/>
                    <a:pt x="459" y="1843"/>
                    <a:pt x="417" y="1878"/>
                  </a:cubicBezTo>
                  <a:cubicBezTo>
                    <a:pt x="1" y="2203"/>
                    <a:pt x="205" y="2866"/>
                    <a:pt x="728" y="2901"/>
                  </a:cubicBezTo>
                  <a:cubicBezTo>
                    <a:pt x="770" y="2901"/>
                    <a:pt x="819" y="2908"/>
                    <a:pt x="862" y="2908"/>
                  </a:cubicBezTo>
                  <a:cubicBezTo>
                    <a:pt x="925" y="2908"/>
                    <a:pt x="989" y="2908"/>
                    <a:pt x="1052" y="2901"/>
                  </a:cubicBezTo>
                  <a:cubicBezTo>
                    <a:pt x="1116" y="2894"/>
                    <a:pt x="1165" y="2894"/>
                    <a:pt x="1222" y="2894"/>
                  </a:cubicBezTo>
                  <a:cubicBezTo>
                    <a:pt x="1349" y="2894"/>
                    <a:pt x="1469" y="2915"/>
                    <a:pt x="1589" y="2958"/>
                  </a:cubicBezTo>
                  <a:cubicBezTo>
                    <a:pt x="1652" y="2979"/>
                    <a:pt x="1709" y="3007"/>
                    <a:pt x="1765" y="3050"/>
                  </a:cubicBezTo>
                  <a:cubicBezTo>
                    <a:pt x="1857" y="3148"/>
                    <a:pt x="1836" y="3325"/>
                    <a:pt x="1815" y="3417"/>
                  </a:cubicBezTo>
                  <a:cubicBezTo>
                    <a:pt x="1786" y="3551"/>
                    <a:pt x="1723" y="3664"/>
                    <a:pt x="1631" y="3762"/>
                  </a:cubicBezTo>
                  <a:cubicBezTo>
                    <a:pt x="1568" y="3833"/>
                    <a:pt x="1511" y="3911"/>
                    <a:pt x="1462" y="3988"/>
                  </a:cubicBezTo>
                  <a:cubicBezTo>
                    <a:pt x="1370" y="4136"/>
                    <a:pt x="1356" y="4320"/>
                    <a:pt x="1426" y="4482"/>
                  </a:cubicBezTo>
                  <a:cubicBezTo>
                    <a:pt x="1483" y="4574"/>
                    <a:pt x="1560" y="4652"/>
                    <a:pt x="1652" y="4708"/>
                  </a:cubicBezTo>
                  <a:cubicBezTo>
                    <a:pt x="1723" y="4750"/>
                    <a:pt x="1779" y="4814"/>
                    <a:pt x="1829" y="4885"/>
                  </a:cubicBezTo>
                  <a:cubicBezTo>
                    <a:pt x="1878" y="4997"/>
                    <a:pt x="1885" y="5125"/>
                    <a:pt x="1864" y="5252"/>
                  </a:cubicBezTo>
                  <a:cubicBezTo>
                    <a:pt x="1857" y="5428"/>
                    <a:pt x="1843" y="5611"/>
                    <a:pt x="1977" y="5753"/>
                  </a:cubicBezTo>
                  <a:cubicBezTo>
                    <a:pt x="2047" y="5823"/>
                    <a:pt x="2153" y="5866"/>
                    <a:pt x="2259" y="5866"/>
                  </a:cubicBezTo>
                  <a:cubicBezTo>
                    <a:pt x="2358" y="5866"/>
                    <a:pt x="2450" y="5837"/>
                    <a:pt x="2534" y="5788"/>
                  </a:cubicBezTo>
                  <a:cubicBezTo>
                    <a:pt x="2676" y="5682"/>
                    <a:pt x="2796" y="5541"/>
                    <a:pt x="2887" y="5386"/>
                  </a:cubicBezTo>
                  <a:cubicBezTo>
                    <a:pt x="2979" y="5181"/>
                    <a:pt x="3155" y="5019"/>
                    <a:pt x="3374" y="4955"/>
                  </a:cubicBezTo>
                  <a:cubicBezTo>
                    <a:pt x="3494" y="4920"/>
                    <a:pt x="3600" y="4863"/>
                    <a:pt x="3685" y="4779"/>
                  </a:cubicBezTo>
                  <a:cubicBezTo>
                    <a:pt x="3734" y="4715"/>
                    <a:pt x="3777" y="4645"/>
                    <a:pt x="3805" y="4567"/>
                  </a:cubicBezTo>
                  <a:cubicBezTo>
                    <a:pt x="4017" y="3974"/>
                    <a:pt x="3769" y="3508"/>
                    <a:pt x="3530" y="3071"/>
                  </a:cubicBezTo>
                  <a:cubicBezTo>
                    <a:pt x="3445" y="2915"/>
                    <a:pt x="3367" y="2753"/>
                    <a:pt x="3304" y="2591"/>
                  </a:cubicBezTo>
                  <a:cubicBezTo>
                    <a:pt x="3191" y="2330"/>
                    <a:pt x="2993" y="2153"/>
                    <a:pt x="2803" y="1984"/>
                  </a:cubicBezTo>
                  <a:cubicBezTo>
                    <a:pt x="2690" y="1892"/>
                    <a:pt x="2584" y="1786"/>
                    <a:pt x="2492" y="1673"/>
                  </a:cubicBezTo>
                  <a:cubicBezTo>
                    <a:pt x="2393" y="1546"/>
                    <a:pt x="2309" y="1412"/>
                    <a:pt x="2231" y="1271"/>
                  </a:cubicBezTo>
                  <a:cubicBezTo>
                    <a:pt x="1906" y="735"/>
                    <a:pt x="1469" y="1"/>
                    <a:pt x="953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6023625" y="2929650"/>
              <a:ext cx="165350" cy="110650"/>
            </a:xfrm>
            <a:custGeom>
              <a:avLst/>
              <a:gdLst/>
              <a:ahLst/>
              <a:cxnLst/>
              <a:rect l="l" t="t" r="r" b="b"/>
              <a:pathLst>
                <a:path w="6614" h="4426" extrusionOk="0">
                  <a:moveTo>
                    <a:pt x="600" y="0"/>
                  </a:moveTo>
                  <a:cubicBezTo>
                    <a:pt x="339" y="0"/>
                    <a:pt x="113" y="247"/>
                    <a:pt x="57" y="487"/>
                  </a:cubicBezTo>
                  <a:cubicBezTo>
                    <a:pt x="0" y="727"/>
                    <a:pt x="57" y="925"/>
                    <a:pt x="106" y="1122"/>
                  </a:cubicBezTo>
                  <a:cubicBezTo>
                    <a:pt x="148" y="1256"/>
                    <a:pt x="177" y="1397"/>
                    <a:pt x="177" y="1539"/>
                  </a:cubicBezTo>
                  <a:cubicBezTo>
                    <a:pt x="170" y="1630"/>
                    <a:pt x="148" y="1715"/>
                    <a:pt x="120" y="1800"/>
                  </a:cubicBezTo>
                  <a:cubicBezTo>
                    <a:pt x="78" y="1899"/>
                    <a:pt x="50" y="2004"/>
                    <a:pt x="50" y="2110"/>
                  </a:cubicBezTo>
                  <a:cubicBezTo>
                    <a:pt x="50" y="2647"/>
                    <a:pt x="438" y="2767"/>
                    <a:pt x="770" y="2865"/>
                  </a:cubicBezTo>
                  <a:cubicBezTo>
                    <a:pt x="904" y="2901"/>
                    <a:pt x="1024" y="2950"/>
                    <a:pt x="1151" y="3007"/>
                  </a:cubicBezTo>
                  <a:cubicBezTo>
                    <a:pt x="1440" y="3169"/>
                    <a:pt x="1694" y="3465"/>
                    <a:pt x="1920" y="3726"/>
                  </a:cubicBezTo>
                  <a:lnTo>
                    <a:pt x="1955" y="3776"/>
                  </a:lnTo>
                  <a:cubicBezTo>
                    <a:pt x="2181" y="4051"/>
                    <a:pt x="2520" y="4213"/>
                    <a:pt x="2880" y="4213"/>
                  </a:cubicBezTo>
                  <a:cubicBezTo>
                    <a:pt x="3035" y="4206"/>
                    <a:pt x="3183" y="4178"/>
                    <a:pt x="3331" y="4122"/>
                  </a:cubicBezTo>
                  <a:cubicBezTo>
                    <a:pt x="3473" y="4065"/>
                    <a:pt x="3607" y="3988"/>
                    <a:pt x="3727" y="3889"/>
                  </a:cubicBezTo>
                  <a:cubicBezTo>
                    <a:pt x="3861" y="3790"/>
                    <a:pt x="3981" y="3712"/>
                    <a:pt x="4129" y="3705"/>
                  </a:cubicBezTo>
                  <a:lnTo>
                    <a:pt x="4136" y="3705"/>
                  </a:lnTo>
                  <a:cubicBezTo>
                    <a:pt x="4270" y="3712"/>
                    <a:pt x="4404" y="3755"/>
                    <a:pt x="4517" y="3832"/>
                  </a:cubicBezTo>
                  <a:cubicBezTo>
                    <a:pt x="4595" y="3882"/>
                    <a:pt x="4672" y="3938"/>
                    <a:pt x="4743" y="4002"/>
                  </a:cubicBezTo>
                  <a:cubicBezTo>
                    <a:pt x="4785" y="4037"/>
                    <a:pt x="4828" y="4079"/>
                    <a:pt x="4884" y="4115"/>
                  </a:cubicBezTo>
                  <a:cubicBezTo>
                    <a:pt x="5039" y="4220"/>
                    <a:pt x="5209" y="4312"/>
                    <a:pt x="5385" y="4362"/>
                  </a:cubicBezTo>
                  <a:cubicBezTo>
                    <a:pt x="5512" y="4404"/>
                    <a:pt x="5639" y="4425"/>
                    <a:pt x="5766" y="4425"/>
                  </a:cubicBezTo>
                  <a:cubicBezTo>
                    <a:pt x="5778" y="4426"/>
                    <a:pt x="5789" y="4426"/>
                    <a:pt x="5800" y="4426"/>
                  </a:cubicBezTo>
                  <a:cubicBezTo>
                    <a:pt x="5944" y="4426"/>
                    <a:pt x="6087" y="4384"/>
                    <a:pt x="6211" y="4312"/>
                  </a:cubicBezTo>
                  <a:cubicBezTo>
                    <a:pt x="6451" y="4164"/>
                    <a:pt x="6613" y="3811"/>
                    <a:pt x="6451" y="3543"/>
                  </a:cubicBezTo>
                  <a:cubicBezTo>
                    <a:pt x="6324" y="3338"/>
                    <a:pt x="6084" y="3261"/>
                    <a:pt x="5865" y="3197"/>
                  </a:cubicBezTo>
                  <a:lnTo>
                    <a:pt x="5830" y="3183"/>
                  </a:lnTo>
                  <a:cubicBezTo>
                    <a:pt x="5555" y="3105"/>
                    <a:pt x="5399" y="2985"/>
                    <a:pt x="5371" y="2830"/>
                  </a:cubicBezTo>
                  <a:cubicBezTo>
                    <a:pt x="5343" y="2682"/>
                    <a:pt x="5449" y="2527"/>
                    <a:pt x="5555" y="2386"/>
                  </a:cubicBezTo>
                  <a:lnTo>
                    <a:pt x="5604" y="2322"/>
                  </a:lnTo>
                  <a:cubicBezTo>
                    <a:pt x="5696" y="2202"/>
                    <a:pt x="5802" y="2068"/>
                    <a:pt x="5780" y="1920"/>
                  </a:cubicBezTo>
                  <a:cubicBezTo>
                    <a:pt x="5759" y="1828"/>
                    <a:pt x="5696" y="1750"/>
                    <a:pt x="5618" y="1708"/>
                  </a:cubicBezTo>
                  <a:cubicBezTo>
                    <a:pt x="5562" y="1673"/>
                    <a:pt x="5498" y="1652"/>
                    <a:pt x="5435" y="1630"/>
                  </a:cubicBezTo>
                  <a:cubicBezTo>
                    <a:pt x="5322" y="1602"/>
                    <a:pt x="5272" y="1581"/>
                    <a:pt x="5265" y="1532"/>
                  </a:cubicBezTo>
                  <a:cubicBezTo>
                    <a:pt x="5258" y="1482"/>
                    <a:pt x="5301" y="1454"/>
                    <a:pt x="5371" y="1397"/>
                  </a:cubicBezTo>
                  <a:cubicBezTo>
                    <a:pt x="5421" y="1362"/>
                    <a:pt x="5463" y="1320"/>
                    <a:pt x="5498" y="1277"/>
                  </a:cubicBezTo>
                  <a:cubicBezTo>
                    <a:pt x="5562" y="1186"/>
                    <a:pt x="5569" y="1066"/>
                    <a:pt x="5526" y="967"/>
                  </a:cubicBezTo>
                  <a:cubicBezTo>
                    <a:pt x="5456" y="819"/>
                    <a:pt x="5329" y="720"/>
                    <a:pt x="5173" y="692"/>
                  </a:cubicBezTo>
                  <a:lnTo>
                    <a:pt x="5103" y="692"/>
                  </a:lnTo>
                  <a:cubicBezTo>
                    <a:pt x="4891" y="692"/>
                    <a:pt x="4694" y="805"/>
                    <a:pt x="4517" y="903"/>
                  </a:cubicBezTo>
                  <a:lnTo>
                    <a:pt x="4510" y="903"/>
                  </a:lnTo>
                  <a:cubicBezTo>
                    <a:pt x="4376" y="1002"/>
                    <a:pt x="4214" y="1059"/>
                    <a:pt x="4044" y="1073"/>
                  </a:cubicBezTo>
                  <a:cubicBezTo>
                    <a:pt x="4009" y="1073"/>
                    <a:pt x="3974" y="1066"/>
                    <a:pt x="3945" y="1059"/>
                  </a:cubicBezTo>
                  <a:cubicBezTo>
                    <a:pt x="3833" y="1023"/>
                    <a:pt x="3734" y="960"/>
                    <a:pt x="3649" y="882"/>
                  </a:cubicBezTo>
                  <a:cubicBezTo>
                    <a:pt x="3543" y="783"/>
                    <a:pt x="3416" y="706"/>
                    <a:pt x="3275" y="671"/>
                  </a:cubicBezTo>
                  <a:cubicBezTo>
                    <a:pt x="3247" y="663"/>
                    <a:pt x="3211" y="663"/>
                    <a:pt x="3183" y="663"/>
                  </a:cubicBezTo>
                  <a:cubicBezTo>
                    <a:pt x="3000" y="663"/>
                    <a:pt x="2837" y="755"/>
                    <a:pt x="2682" y="847"/>
                  </a:cubicBezTo>
                  <a:cubicBezTo>
                    <a:pt x="2612" y="889"/>
                    <a:pt x="2548" y="925"/>
                    <a:pt x="2477" y="960"/>
                  </a:cubicBezTo>
                  <a:cubicBezTo>
                    <a:pt x="2370" y="1011"/>
                    <a:pt x="2256" y="1039"/>
                    <a:pt x="2137" y="1039"/>
                  </a:cubicBezTo>
                  <a:cubicBezTo>
                    <a:pt x="2123" y="1039"/>
                    <a:pt x="2110" y="1038"/>
                    <a:pt x="2096" y="1038"/>
                  </a:cubicBezTo>
                  <a:cubicBezTo>
                    <a:pt x="2089" y="1038"/>
                    <a:pt x="2082" y="1038"/>
                    <a:pt x="2075" y="1038"/>
                  </a:cubicBezTo>
                  <a:cubicBezTo>
                    <a:pt x="1765" y="1038"/>
                    <a:pt x="1478" y="891"/>
                    <a:pt x="1292" y="649"/>
                  </a:cubicBezTo>
                  <a:cubicBezTo>
                    <a:pt x="1249" y="593"/>
                    <a:pt x="1214" y="529"/>
                    <a:pt x="1172" y="466"/>
                  </a:cubicBezTo>
                  <a:cubicBezTo>
                    <a:pt x="1052" y="261"/>
                    <a:pt x="925" y="57"/>
                    <a:pt x="692" y="7"/>
                  </a:cubicBezTo>
                  <a:cubicBezTo>
                    <a:pt x="664" y="7"/>
                    <a:pt x="635" y="0"/>
                    <a:pt x="600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6049200" y="2963100"/>
              <a:ext cx="89650" cy="46150"/>
            </a:xfrm>
            <a:custGeom>
              <a:avLst/>
              <a:gdLst/>
              <a:ahLst/>
              <a:cxnLst/>
              <a:rect l="l" t="t" r="r" b="b"/>
              <a:pathLst>
                <a:path w="3586" h="1846" extrusionOk="0">
                  <a:moveTo>
                    <a:pt x="696" y="1"/>
                  </a:moveTo>
                  <a:cubicBezTo>
                    <a:pt x="520" y="1"/>
                    <a:pt x="352" y="57"/>
                    <a:pt x="212" y="165"/>
                  </a:cubicBezTo>
                  <a:cubicBezTo>
                    <a:pt x="71" y="292"/>
                    <a:pt x="1" y="469"/>
                    <a:pt x="15" y="652"/>
                  </a:cubicBezTo>
                  <a:cubicBezTo>
                    <a:pt x="22" y="772"/>
                    <a:pt x="92" y="885"/>
                    <a:pt x="198" y="949"/>
                  </a:cubicBezTo>
                  <a:cubicBezTo>
                    <a:pt x="262" y="977"/>
                    <a:pt x="332" y="998"/>
                    <a:pt x="403" y="1005"/>
                  </a:cubicBezTo>
                  <a:cubicBezTo>
                    <a:pt x="424" y="1005"/>
                    <a:pt x="438" y="1005"/>
                    <a:pt x="459" y="1012"/>
                  </a:cubicBezTo>
                  <a:cubicBezTo>
                    <a:pt x="706" y="1055"/>
                    <a:pt x="946" y="1224"/>
                    <a:pt x="1207" y="1400"/>
                  </a:cubicBezTo>
                  <a:cubicBezTo>
                    <a:pt x="1518" y="1619"/>
                    <a:pt x="1843" y="1845"/>
                    <a:pt x="2196" y="1845"/>
                  </a:cubicBezTo>
                  <a:cubicBezTo>
                    <a:pt x="2400" y="1838"/>
                    <a:pt x="2591" y="1774"/>
                    <a:pt x="2746" y="1654"/>
                  </a:cubicBezTo>
                  <a:cubicBezTo>
                    <a:pt x="3064" y="1429"/>
                    <a:pt x="3586" y="899"/>
                    <a:pt x="3339" y="504"/>
                  </a:cubicBezTo>
                  <a:cubicBezTo>
                    <a:pt x="3234" y="360"/>
                    <a:pt x="3069" y="277"/>
                    <a:pt x="2893" y="277"/>
                  </a:cubicBezTo>
                  <a:cubicBezTo>
                    <a:pt x="2879" y="277"/>
                    <a:pt x="2866" y="277"/>
                    <a:pt x="2852" y="278"/>
                  </a:cubicBezTo>
                  <a:lnTo>
                    <a:pt x="2845" y="278"/>
                  </a:lnTo>
                  <a:cubicBezTo>
                    <a:pt x="2753" y="278"/>
                    <a:pt x="2661" y="285"/>
                    <a:pt x="2577" y="299"/>
                  </a:cubicBezTo>
                  <a:cubicBezTo>
                    <a:pt x="2506" y="314"/>
                    <a:pt x="2443" y="321"/>
                    <a:pt x="2372" y="321"/>
                  </a:cubicBezTo>
                  <a:lnTo>
                    <a:pt x="2323" y="321"/>
                  </a:lnTo>
                  <a:cubicBezTo>
                    <a:pt x="2068" y="306"/>
                    <a:pt x="1814" y="257"/>
                    <a:pt x="1582" y="165"/>
                  </a:cubicBezTo>
                  <a:cubicBezTo>
                    <a:pt x="1469" y="130"/>
                    <a:pt x="1363" y="95"/>
                    <a:pt x="1250" y="67"/>
                  </a:cubicBezTo>
                  <a:cubicBezTo>
                    <a:pt x="1087" y="24"/>
                    <a:pt x="925" y="3"/>
                    <a:pt x="756" y="3"/>
                  </a:cubicBezTo>
                  <a:cubicBezTo>
                    <a:pt x="736" y="2"/>
                    <a:pt x="716" y="1"/>
                    <a:pt x="696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6227750" y="2453425"/>
              <a:ext cx="168525" cy="188475"/>
            </a:xfrm>
            <a:custGeom>
              <a:avLst/>
              <a:gdLst/>
              <a:ahLst/>
              <a:cxnLst/>
              <a:rect l="l" t="t" r="r" b="b"/>
              <a:pathLst>
                <a:path w="6741" h="7539" extrusionOk="0">
                  <a:moveTo>
                    <a:pt x="1589" y="1"/>
                  </a:moveTo>
                  <a:cubicBezTo>
                    <a:pt x="1391" y="1"/>
                    <a:pt x="1201" y="71"/>
                    <a:pt x="1045" y="198"/>
                  </a:cubicBezTo>
                  <a:cubicBezTo>
                    <a:pt x="827" y="396"/>
                    <a:pt x="693" y="664"/>
                    <a:pt x="664" y="960"/>
                  </a:cubicBezTo>
                  <a:cubicBezTo>
                    <a:pt x="657" y="1066"/>
                    <a:pt x="650" y="1179"/>
                    <a:pt x="657" y="1292"/>
                  </a:cubicBezTo>
                  <a:cubicBezTo>
                    <a:pt x="657" y="1391"/>
                    <a:pt x="657" y="1497"/>
                    <a:pt x="650" y="1603"/>
                  </a:cubicBezTo>
                  <a:cubicBezTo>
                    <a:pt x="622" y="1821"/>
                    <a:pt x="488" y="1970"/>
                    <a:pt x="340" y="2132"/>
                  </a:cubicBezTo>
                  <a:cubicBezTo>
                    <a:pt x="191" y="2287"/>
                    <a:pt x="36" y="2457"/>
                    <a:pt x="15" y="2697"/>
                  </a:cubicBezTo>
                  <a:cubicBezTo>
                    <a:pt x="1" y="2824"/>
                    <a:pt x="22" y="2951"/>
                    <a:pt x="86" y="3057"/>
                  </a:cubicBezTo>
                  <a:cubicBezTo>
                    <a:pt x="170" y="3198"/>
                    <a:pt x="297" y="3304"/>
                    <a:pt x="453" y="3360"/>
                  </a:cubicBezTo>
                  <a:cubicBezTo>
                    <a:pt x="657" y="3438"/>
                    <a:pt x="820" y="3600"/>
                    <a:pt x="890" y="3798"/>
                  </a:cubicBezTo>
                  <a:cubicBezTo>
                    <a:pt x="940" y="3896"/>
                    <a:pt x="1003" y="3988"/>
                    <a:pt x="1067" y="4080"/>
                  </a:cubicBezTo>
                  <a:cubicBezTo>
                    <a:pt x="1250" y="4292"/>
                    <a:pt x="1532" y="4440"/>
                    <a:pt x="1928" y="4532"/>
                  </a:cubicBezTo>
                  <a:cubicBezTo>
                    <a:pt x="2041" y="4553"/>
                    <a:pt x="2161" y="4574"/>
                    <a:pt x="2274" y="4595"/>
                  </a:cubicBezTo>
                  <a:cubicBezTo>
                    <a:pt x="2464" y="4623"/>
                    <a:pt x="2655" y="4666"/>
                    <a:pt x="2838" y="4722"/>
                  </a:cubicBezTo>
                  <a:cubicBezTo>
                    <a:pt x="3297" y="4877"/>
                    <a:pt x="3678" y="5188"/>
                    <a:pt x="3925" y="5604"/>
                  </a:cubicBezTo>
                  <a:cubicBezTo>
                    <a:pt x="4193" y="6056"/>
                    <a:pt x="4412" y="6536"/>
                    <a:pt x="4574" y="7037"/>
                  </a:cubicBezTo>
                  <a:cubicBezTo>
                    <a:pt x="4652" y="7284"/>
                    <a:pt x="4871" y="7538"/>
                    <a:pt x="5125" y="7538"/>
                  </a:cubicBezTo>
                  <a:cubicBezTo>
                    <a:pt x="5167" y="7538"/>
                    <a:pt x="5202" y="7531"/>
                    <a:pt x="5238" y="7517"/>
                  </a:cubicBezTo>
                  <a:cubicBezTo>
                    <a:pt x="5351" y="7475"/>
                    <a:pt x="5457" y="7404"/>
                    <a:pt x="5534" y="7305"/>
                  </a:cubicBezTo>
                  <a:cubicBezTo>
                    <a:pt x="5548" y="7291"/>
                    <a:pt x="5569" y="7270"/>
                    <a:pt x="5584" y="7256"/>
                  </a:cubicBezTo>
                  <a:cubicBezTo>
                    <a:pt x="5640" y="7199"/>
                    <a:pt x="5704" y="7150"/>
                    <a:pt x="5774" y="7094"/>
                  </a:cubicBezTo>
                  <a:cubicBezTo>
                    <a:pt x="5943" y="6959"/>
                    <a:pt x="6134" y="6804"/>
                    <a:pt x="6226" y="6592"/>
                  </a:cubicBezTo>
                  <a:cubicBezTo>
                    <a:pt x="6296" y="6395"/>
                    <a:pt x="6325" y="6190"/>
                    <a:pt x="6310" y="5978"/>
                  </a:cubicBezTo>
                  <a:cubicBezTo>
                    <a:pt x="6303" y="5795"/>
                    <a:pt x="6325" y="5611"/>
                    <a:pt x="6381" y="5435"/>
                  </a:cubicBezTo>
                  <a:cubicBezTo>
                    <a:pt x="6409" y="5350"/>
                    <a:pt x="6452" y="5266"/>
                    <a:pt x="6487" y="5188"/>
                  </a:cubicBezTo>
                  <a:cubicBezTo>
                    <a:pt x="6550" y="5068"/>
                    <a:pt x="6600" y="4948"/>
                    <a:pt x="6635" y="4821"/>
                  </a:cubicBezTo>
                  <a:cubicBezTo>
                    <a:pt x="6741" y="4405"/>
                    <a:pt x="6579" y="3967"/>
                    <a:pt x="6226" y="3720"/>
                  </a:cubicBezTo>
                  <a:cubicBezTo>
                    <a:pt x="6141" y="3656"/>
                    <a:pt x="6056" y="3607"/>
                    <a:pt x="5965" y="3565"/>
                  </a:cubicBezTo>
                  <a:cubicBezTo>
                    <a:pt x="5845" y="3515"/>
                    <a:pt x="5732" y="3438"/>
                    <a:pt x="5633" y="3353"/>
                  </a:cubicBezTo>
                  <a:cubicBezTo>
                    <a:pt x="5421" y="3141"/>
                    <a:pt x="5386" y="2802"/>
                    <a:pt x="5351" y="2478"/>
                  </a:cubicBezTo>
                  <a:cubicBezTo>
                    <a:pt x="5315" y="2083"/>
                    <a:pt x="5273" y="1673"/>
                    <a:pt x="4927" y="1469"/>
                  </a:cubicBezTo>
                  <a:cubicBezTo>
                    <a:pt x="4793" y="1398"/>
                    <a:pt x="4638" y="1363"/>
                    <a:pt x="4483" y="1363"/>
                  </a:cubicBezTo>
                  <a:lnTo>
                    <a:pt x="4419" y="1363"/>
                  </a:lnTo>
                  <a:cubicBezTo>
                    <a:pt x="4257" y="1363"/>
                    <a:pt x="4094" y="1377"/>
                    <a:pt x="3932" y="1398"/>
                  </a:cubicBezTo>
                  <a:cubicBezTo>
                    <a:pt x="3756" y="1426"/>
                    <a:pt x="3579" y="1440"/>
                    <a:pt x="3403" y="1447"/>
                  </a:cubicBezTo>
                  <a:cubicBezTo>
                    <a:pt x="3099" y="1447"/>
                    <a:pt x="2888" y="1377"/>
                    <a:pt x="2739" y="1229"/>
                  </a:cubicBezTo>
                  <a:cubicBezTo>
                    <a:pt x="2612" y="1088"/>
                    <a:pt x="2513" y="925"/>
                    <a:pt x="2450" y="749"/>
                  </a:cubicBezTo>
                  <a:cubicBezTo>
                    <a:pt x="2323" y="473"/>
                    <a:pt x="2196" y="191"/>
                    <a:pt x="1878" y="57"/>
                  </a:cubicBezTo>
                  <a:cubicBezTo>
                    <a:pt x="1787" y="15"/>
                    <a:pt x="1688" y="1"/>
                    <a:pt x="1589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6034725" y="2562650"/>
              <a:ext cx="104475" cy="81350"/>
            </a:xfrm>
            <a:custGeom>
              <a:avLst/>
              <a:gdLst/>
              <a:ahLst/>
              <a:cxnLst/>
              <a:rect l="l" t="t" r="r" b="b"/>
              <a:pathLst>
                <a:path w="4179" h="3254" extrusionOk="0">
                  <a:moveTo>
                    <a:pt x="3219" y="0"/>
                  </a:moveTo>
                  <a:cubicBezTo>
                    <a:pt x="2979" y="0"/>
                    <a:pt x="2796" y="247"/>
                    <a:pt x="2626" y="459"/>
                  </a:cubicBezTo>
                  <a:cubicBezTo>
                    <a:pt x="2570" y="537"/>
                    <a:pt x="2499" y="614"/>
                    <a:pt x="2429" y="692"/>
                  </a:cubicBezTo>
                  <a:cubicBezTo>
                    <a:pt x="2316" y="784"/>
                    <a:pt x="1963" y="890"/>
                    <a:pt x="1589" y="995"/>
                  </a:cubicBezTo>
                  <a:cubicBezTo>
                    <a:pt x="1222" y="1094"/>
                    <a:pt x="855" y="1221"/>
                    <a:pt x="509" y="1377"/>
                  </a:cubicBezTo>
                  <a:cubicBezTo>
                    <a:pt x="234" y="1504"/>
                    <a:pt x="79" y="1638"/>
                    <a:pt x="29" y="1786"/>
                  </a:cubicBezTo>
                  <a:cubicBezTo>
                    <a:pt x="1" y="1871"/>
                    <a:pt x="8" y="1969"/>
                    <a:pt x="50" y="2047"/>
                  </a:cubicBezTo>
                  <a:cubicBezTo>
                    <a:pt x="156" y="2245"/>
                    <a:pt x="389" y="2301"/>
                    <a:pt x="601" y="2336"/>
                  </a:cubicBezTo>
                  <a:cubicBezTo>
                    <a:pt x="728" y="2358"/>
                    <a:pt x="841" y="2372"/>
                    <a:pt x="940" y="2386"/>
                  </a:cubicBezTo>
                  <a:cubicBezTo>
                    <a:pt x="1511" y="2456"/>
                    <a:pt x="1709" y="2477"/>
                    <a:pt x="2146" y="3077"/>
                  </a:cubicBezTo>
                  <a:cubicBezTo>
                    <a:pt x="2210" y="3183"/>
                    <a:pt x="2330" y="3254"/>
                    <a:pt x="2464" y="3254"/>
                  </a:cubicBezTo>
                  <a:cubicBezTo>
                    <a:pt x="2767" y="3254"/>
                    <a:pt x="3078" y="2859"/>
                    <a:pt x="3262" y="2626"/>
                  </a:cubicBezTo>
                  <a:cubicBezTo>
                    <a:pt x="3283" y="2605"/>
                    <a:pt x="3304" y="2576"/>
                    <a:pt x="3318" y="2562"/>
                  </a:cubicBezTo>
                  <a:cubicBezTo>
                    <a:pt x="3410" y="2456"/>
                    <a:pt x="3516" y="2365"/>
                    <a:pt x="3629" y="2287"/>
                  </a:cubicBezTo>
                  <a:cubicBezTo>
                    <a:pt x="3883" y="2082"/>
                    <a:pt x="4179" y="1842"/>
                    <a:pt x="4165" y="1595"/>
                  </a:cubicBezTo>
                  <a:cubicBezTo>
                    <a:pt x="4158" y="1412"/>
                    <a:pt x="4031" y="1278"/>
                    <a:pt x="3904" y="1151"/>
                  </a:cubicBezTo>
                  <a:cubicBezTo>
                    <a:pt x="3812" y="1073"/>
                    <a:pt x="3734" y="981"/>
                    <a:pt x="3685" y="868"/>
                  </a:cubicBezTo>
                  <a:cubicBezTo>
                    <a:pt x="3657" y="784"/>
                    <a:pt x="3643" y="692"/>
                    <a:pt x="3643" y="607"/>
                  </a:cubicBezTo>
                  <a:cubicBezTo>
                    <a:pt x="3621" y="360"/>
                    <a:pt x="3593" y="50"/>
                    <a:pt x="3269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6071425" y="2593325"/>
              <a:ext cx="46800" cy="29150"/>
            </a:xfrm>
            <a:custGeom>
              <a:avLst/>
              <a:gdLst/>
              <a:ahLst/>
              <a:cxnLst/>
              <a:rect l="l" t="t" r="r" b="b"/>
              <a:pathLst>
                <a:path w="1872" h="1166" extrusionOk="0">
                  <a:moveTo>
                    <a:pt x="937" y="1"/>
                  </a:moveTo>
                  <a:cubicBezTo>
                    <a:pt x="921" y="1"/>
                    <a:pt x="906" y="1"/>
                    <a:pt x="890" y="1"/>
                  </a:cubicBezTo>
                  <a:lnTo>
                    <a:pt x="763" y="1"/>
                  </a:lnTo>
                  <a:cubicBezTo>
                    <a:pt x="601" y="8"/>
                    <a:pt x="453" y="44"/>
                    <a:pt x="311" y="107"/>
                  </a:cubicBezTo>
                  <a:cubicBezTo>
                    <a:pt x="149" y="178"/>
                    <a:pt x="43" y="319"/>
                    <a:pt x="15" y="488"/>
                  </a:cubicBezTo>
                  <a:cubicBezTo>
                    <a:pt x="1" y="629"/>
                    <a:pt x="57" y="771"/>
                    <a:pt x="170" y="855"/>
                  </a:cubicBezTo>
                  <a:cubicBezTo>
                    <a:pt x="283" y="933"/>
                    <a:pt x="410" y="989"/>
                    <a:pt x="544" y="1011"/>
                  </a:cubicBezTo>
                  <a:lnTo>
                    <a:pt x="932" y="1116"/>
                  </a:lnTo>
                  <a:cubicBezTo>
                    <a:pt x="1038" y="1145"/>
                    <a:pt x="1144" y="1166"/>
                    <a:pt x="1250" y="1166"/>
                  </a:cubicBezTo>
                  <a:lnTo>
                    <a:pt x="1278" y="1166"/>
                  </a:lnTo>
                  <a:cubicBezTo>
                    <a:pt x="1539" y="1152"/>
                    <a:pt x="1765" y="975"/>
                    <a:pt x="1843" y="728"/>
                  </a:cubicBezTo>
                  <a:cubicBezTo>
                    <a:pt x="1864" y="658"/>
                    <a:pt x="1871" y="587"/>
                    <a:pt x="1864" y="517"/>
                  </a:cubicBezTo>
                  <a:cubicBezTo>
                    <a:pt x="1829" y="312"/>
                    <a:pt x="1645" y="192"/>
                    <a:pt x="1539" y="135"/>
                  </a:cubicBezTo>
                  <a:cubicBezTo>
                    <a:pt x="1349" y="44"/>
                    <a:pt x="1141" y="1"/>
                    <a:pt x="937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6242925" y="2346625"/>
              <a:ext cx="33725" cy="45250"/>
            </a:xfrm>
            <a:custGeom>
              <a:avLst/>
              <a:gdLst/>
              <a:ahLst/>
              <a:cxnLst/>
              <a:rect l="l" t="t" r="r" b="b"/>
              <a:pathLst>
                <a:path w="1349" h="1810" extrusionOk="0">
                  <a:moveTo>
                    <a:pt x="780" y="1"/>
                  </a:moveTo>
                  <a:cubicBezTo>
                    <a:pt x="594" y="1"/>
                    <a:pt x="447" y="136"/>
                    <a:pt x="368" y="222"/>
                  </a:cubicBezTo>
                  <a:cubicBezTo>
                    <a:pt x="227" y="391"/>
                    <a:pt x="121" y="596"/>
                    <a:pt x="71" y="814"/>
                  </a:cubicBezTo>
                  <a:cubicBezTo>
                    <a:pt x="64" y="857"/>
                    <a:pt x="57" y="899"/>
                    <a:pt x="43" y="941"/>
                  </a:cubicBezTo>
                  <a:cubicBezTo>
                    <a:pt x="8" y="1090"/>
                    <a:pt x="1" y="1245"/>
                    <a:pt x="29" y="1400"/>
                  </a:cubicBezTo>
                  <a:cubicBezTo>
                    <a:pt x="57" y="1570"/>
                    <a:pt x="170" y="1711"/>
                    <a:pt x="326" y="1788"/>
                  </a:cubicBezTo>
                  <a:cubicBezTo>
                    <a:pt x="370" y="1802"/>
                    <a:pt x="417" y="1810"/>
                    <a:pt x="462" y="1810"/>
                  </a:cubicBezTo>
                  <a:cubicBezTo>
                    <a:pt x="554" y="1810"/>
                    <a:pt x="643" y="1781"/>
                    <a:pt x="714" y="1725"/>
                  </a:cubicBezTo>
                  <a:cubicBezTo>
                    <a:pt x="820" y="1640"/>
                    <a:pt x="904" y="1527"/>
                    <a:pt x="961" y="1407"/>
                  </a:cubicBezTo>
                  <a:lnTo>
                    <a:pt x="1165" y="1054"/>
                  </a:lnTo>
                  <a:cubicBezTo>
                    <a:pt x="1222" y="963"/>
                    <a:pt x="1264" y="864"/>
                    <a:pt x="1292" y="765"/>
                  </a:cubicBezTo>
                  <a:cubicBezTo>
                    <a:pt x="1292" y="751"/>
                    <a:pt x="1300" y="744"/>
                    <a:pt x="1300" y="737"/>
                  </a:cubicBezTo>
                  <a:cubicBezTo>
                    <a:pt x="1349" y="476"/>
                    <a:pt x="1236" y="215"/>
                    <a:pt x="1017" y="73"/>
                  </a:cubicBezTo>
                  <a:cubicBezTo>
                    <a:pt x="961" y="38"/>
                    <a:pt x="890" y="10"/>
                    <a:pt x="820" y="3"/>
                  </a:cubicBezTo>
                  <a:cubicBezTo>
                    <a:pt x="806" y="1"/>
                    <a:pt x="793" y="1"/>
                    <a:pt x="780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6328150" y="2252850"/>
              <a:ext cx="45025" cy="33900"/>
            </a:xfrm>
            <a:custGeom>
              <a:avLst/>
              <a:gdLst/>
              <a:ahLst/>
              <a:cxnLst/>
              <a:rect l="l" t="t" r="r" b="b"/>
              <a:pathLst>
                <a:path w="1801" h="1356" extrusionOk="0">
                  <a:moveTo>
                    <a:pt x="1250" y="0"/>
                  </a:moveTo>
                  <a:cubicBezTo>
                    <a:pt x="1213" y="0"/>
                    <a:pt x="1179" y="3"/>
                    <a:pt x="1151" y="6"/>
                  </a:cubicBezTo>
                  <a:cubicBezTo>
                    <a:pt x="925" y="34"/>
                    <a:pt x="714" y="119"/>
                    <a:pt x="530" y="246"/>
                  </a:cubicBezTo>
                  <a:cubicBezTo>
                    <a:pt x="495" y="274"/>
                    <a:pt x="459" y="296"/>
                    <a:pt x="424" y="324"/>
                  </a:cubicBezTo>
                  <a:cubicBezTo>
                    <a:pt x="297" y="408"/>
                    <a:pt x="191" y="521"/>
                    <a:pt x="107" y="656"/>
                  </a:cubicBezTo>
                  <a:cubicBezTo>
                    <a:pt x="15" y="804"/>
                    <a:pt x="1" y="980"/>
                    <a:pt x="71" y="1142"/>
                  </a:cubicBezTo>
                  <a:cubicBezTo>
                    <a:pt x="142" y="1262"/>
                    <a:pt x="262" y="1347"/>
                    <a:pt x="403" y="1354"/>
                  </a:cubicBezTo>
                  <a:cubicBezTo>
                    <a:pt x="417" y="1355"/>
                    <a:pt x="430" y="1355"/>
                    <a:pt x="444" y="1355"/>
                  </a:cubicBezTo>
                  <a:cubicBezTo>
                    <a:pt x="566" y="1355"/>
                    <a:pt x="691" y="1328"/>
                    <a:pt x="798" y="1284"/>
                  </a:cubicBezTo>
                  <a:lnTo>
                    <a:pt x="1186" y="1150"/>
                  </a:lnTo>
                  <a:cubicBezTo>
                    <a:pt x="1285" y="1121"/>
                    <a:pt x="1384" y="1079"/>
                    <a:pt x="1476" y="1023"/>
                  </a:cubicBezTo>
                  <a:lnTo>
                    <a:pt x="1504" y="1008"/>
                  </a:lnTo>
                  <a:cubicBezTo>
                    <a:pt x="1709" y="846"/>
                    <a:pt x="1800" y="578"/>
                    <a:pt x="1730" y="324"/>
                  </a:cubicBezTo>
                  <a:cubicBezTo>
                    <a:pt x="1709" y="260"/>
                    <a:pt x="1673" y="197"/>
                    <a:pt x="1631" y="140"/>
                  </a:cubicBezTo>
                  <a:cubicBezTo>
                    <a:pt x="1523" y="27"/>
                    <a:pt x="1370" y="0"/>
                    <a:pt x="1250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6345450" y="2441275"/>
              <a:ext cx="44300" cy="35125"/>
            </a:xfrm>
            <a:custGeom>
              <a:avLst/>
              <a:gdLst/>
              <a:ahLst/>
              <a:cxnLst/>
              <a:rect l="l" t="t" r="r" b="b"/>
              <a:pathLst>
                <a:path w="1772" h="1405" extrusionOk="0">
                  <a:moveTo>
                    <a:pt x="1236" y="0"/>
                  </a:moveTo>
                  <a:cubicBezTo>
                    <a:pt x="1181" y="0"/>
                    <a:pt x="1132" y="7"/>
                    <a:pt x="1094" y="14"/>
                  </a:cubicBezTo>
                  <a:cubicBezTo>
                    <a:pt x="868" y="56"/>
                    <a:pt x="664" y="155"/>
                    <a:pt x="487" y="289"/>
                  </a:cubicBezTo>
                  <a:cubicBezTo>
                    <a:pt x="452" y="317"/>
                    <a:pt x="424" y="345"/>
                    <a:pt x="389" y="374"/>
                  </a:cubicBezTo>
                  <a:cubicBezTo>
                    <a:pt x="269" y="465"/>
                    <a:pt x="163" y="585"/>
                    <a:pt x="92" y="727"/>
                  </a:cubicBezTo>
                  <a:cubicBezTo>
                    <a:pt x="7" y="875"/>
                    <a:pt x="0" y="1058"/>
                    <a:pt x="85" y="1214"/>
                  </a:cubicBezTo>
                  <a:cubicBezTo>
                    <a:pt x="156" y="1334"/>
                    <a:pt x="283" y="1404"/>
                    <a:pt x="424" y="1404"/>
                  </a:cubicBezTo>
                  <a:cubicBezTo>
                    <a:pt x="565" y="1404"/>
                    <a:pt x="699" y="1369"/>
                    <a:pt x="819" y="1312"/>
                  </a:cubicBezTo>
                  <a:lnTo>
                    <a:pt x="1193" y="1157"/>
                  </a:lnTo>
                  <a:cubicBezTo>
                    <a:pt x="1292" y="1122"/>
                    <a:pt x="1391" y="1072"/>
                    <a:pt x="1475" y="1009"/>
                  </a:cubicBezTo>
                  <a:lnTo>
                    <a:pt x="1504" y="995"/>
                  </a:lnTo>
                  <a:cubicBezTo>
                    <a:pt x="1701" y="825"/>
                    <a:pt x="1772" y="550"/>
                    <a:pt x="1687" y="296"/>
                  </a:cubicBezTo>
                  <a:cubicBezTo>
                    <a:pt x="1666" y="233"/>
                    <a:pt x="1631" y="169"/>
                    <a:pt x="1581" y="120"/>
                  </a:cubicBezTo>
                  <a:cubicBezTo>
                    <a:pt x="1478" y="26"/>
                    <a:pt x="1346" y="0"/>
                    <a:pt x="1236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6474950" y="2290550"/>
              <a:ext cx="46775" cy="29150"/>
            </a:xfrm>
            <a:custGeom>
              <a:avLst/>
              <a:gdLst/>
              <a:ahLst/>
              <a:cxnLst/>
              <a:rect l="l" t="t" r="r" b="b"/>
              <a:pathLst>
                <a:path w="1871" h="1166" extrusionOk="0">
                  <a:moveTo>
                    <a:pt x="937" y="1"/>
                  </a:moveTo>
                  <a:cubicBezTo>
                    <a:pt x="921" y="1"/>
                    <a:pt x="906" y="1"/>
                    <a:pt x="890" y="1"/>
                  </a:cubicBezTo>
                  <a:lnTo>
                    <a:pt x="756" y="1"/>
                  </a:lnTo>
                  <a:cubicBezTo>
                    <a:pt x="601" y="1"/>
                    <a:pt x="452" y="37"/>
                    <a:pt x="311" y="100"/>
                  </a:cubicBezTo>
                  <a:cubicBezTo>
                    <a:pt x="149" y="171"/>
                    <a:pt x="43" y="319"/>
                    <a:pt x="15" y="488"/>
                  </a:cubicBezTo>
                  <a:cubicBezTo>
                    <a:pt x="1" y="630"/>
                    <a:pt x="57" y="764"/>
                    <a:pt x="170" y="848"/>
                  </a:cubicBezTo>
                  <a:cubicBezTo>
                    <a:pt x="283" y="926"/>
                    <a:pt x="410" y="982"/>
                    <a:pt x="544" y="1011"/>
                  </a:cubicBezTo>
                  <a:lnTo>
                    <a:pt x="932" y="1110"/>
                  </a:lnTo>
                  <a:cubicBezTo>
                    <a:pt x="1038" y="1138"/>
                    <a:pt x="1144" y="1159"/>
                    <a:pt x="1250" y="1166"/>
                  </a:cubicBezTo>
                  <a:lnTo>
                    <a:pt x="1278" y="1166"/>
                  </a:lnTo>
                  <a:cubicBezTo>
                    <a:pt x="1539" y="1145"/>
                    <a:pt x="1765" y="968"/>
                    <a:pt x="1843" y="721"/>
                  </a:cubicBezTo>
                  <a:cubicBezTo>
                    <a:pt x="1864" y="658"/>
                    <a:pt x="1871" y="587"/>
                    <a:pt x="1864" y="517"/>
                  </a:cubicBezTo>
                  <a:cubicBezTo>
                    <a:pt x="1829" y="312"/>
                    <a:pt x="1645" y="192"/>
                    <a:pt x="1539" y="136"/>
                  </a:cubicBezTo>
                  <a:cubicBezTo>
                    <a:pt x="1349" y="44"/>
                    <a:pt x="1141" y="1"/>
                    <a:pt x="937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6261650" y="2504600"/>
              <a:ext cx="66875" cy="43825"/>
            </a:xfrm>
            <a:custGeom>
              <a:avLst/>
              <a:gdLst/>
              <a:ahLst/>
              <a:cxnLst/>
              <a:rect l="l" t="t" r="r" b="b"/>
              <a:pathLst>
                <a:path w="2675" h="1753" extrusionOk="0">
                  <a:moveTo>
                    <a:pt x="918" y="0"/>
                  </a:moveTo>
                  <a:cubicBezTo>
                    <a:pt x="783" y="0"/>
                    <a:pt x="656" y="7"/>
                    <a:pt x="522" y="29"/>
                  </a:cubicBezTo>
                  <a:cubicBezTo>
                    <a:pt x="346" y="50"/>
                    <a:pt x="184" y="170"/>
                    <a:pt x="106" y="332"/>
                  </a:cubicBezTo>
                  <a:cubicBezTo>
                    <a:pt x="0" y="558"/>
                    <a:pt x="7" y="812"/>
                    <a:pt x="120" y="1031"/>
                  </a:cubicBezTo>
                  <a:cubicBezTo>
                    <a:pt x="240" y="1257"/>
                    <a:pt x="494" y="1377"/>
                    <a:pt x="727" y="1454"/>
                  </a:cubicBezTo>
                  <a:cubicBezTo>
                    <a:pt x="1115" y="1588"/>
                    <a:pt x="1517" y="1687"/>
                    <a:pt x="1920" y="1744"/>
                  </a:cubicBezTo>
                  <a:cubicBezTo>
                    <a:pt x="1976" y="1751"/>
                    <a:pt x="2033" y="1751"/>
                    <a:pt x="2082" y="1751"/>
                  </a:cubicBezTo>
                  <a:cubicBezTo>
                    <a:pt x="2094" y="1752"/>
                    <a:pt x="2106" y="1752"/>
                    <a:pt x="2118" y="1752"/>
                  </a:cubicBezTo>
                  <a:cubicBezTo>
                    <a:pt x="2177" y="1752"/>
                    <a:pt x="2234" y="1739"/>
                    <a:pt x="2287" y="1715"/>
                  </a:cubicBezTo>
                  <a:cubicBezTo>
                    <a:pt x="2428" y="1638"/>
                    <a:pt x="2534" y="1504"/>
                    <a:pt x="2569" y="1355"/>
                  </a:cubicBezTo>
                  <a:cubicBezTo>
                    <a:pt x="2675" y="1052"/>
                    <a:pt x="2661" y="763"/>
                    <a:pt x="2513" y="558"/>
                  </a:cubicBezTo>
                  <a:cubicBezTo>
                    <a:pt x="2393" y="403"/>
                    <a:pt x="2223" y="283"/>
                    <a:pt x="2033" y="219"/>
                  </a:cubicBezTo>
                  <a:cubicBezTo>
                    <a:pt x="1680" y="71"/>
                    <a:pt x="1299" y="0"/>
                    <a:pt x="918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6279800" y="2595650"/>
              <a:ext cx="52625" cy="61425"/>
            </a:xfrm>
            <a:custGeom>
              <a:avLst/>
              <a:gdLst/>
              <a:ahLst/>
              <a:cxnLst/>
              <a:rect l="l" t="t" r="r" b="b"/>
              <a:pathLst>
                <a:path w="2105" h="2457" extrusionOk="0">
                  <a:moveTo>
                    <a:pt x="495" y="0"/>
                  </a:moveTo>
                  <a:cubicBezTo>
                    <a:pt x="403" y="0"/>
                    <a:pt x="326" y="35"/>
                    <a:pt x="262" y="99"/>
                  </a:cubicBezTo>
                  <a:cubicBezTo>
                    <a:pt x="114" y="219"/>
                    <a:pt x="15" y="487"/>
                    <a:pt x="15" y="748"/>
                  </a:cubicBezTo>
                  <a:cubicBezTo>
                    <a:pt x="1" y="910"/>
                    <a:pt x="64" y="1073"/>
                    <a:pt x="184" y="1193"/>
                  </a:cubicBezTo>
                  <a:cubicBezTo>
                    <a:pt x="290" y="1277"/>
                    <a:pt x="417" y="1341"/>
                    <a:pt x="544" y="1376"/>
                  </a:cubicBezTo>
                  <a:lnTo>
                    <a:pt x="580" y="1390"/>
                  </a:lnTo>
                  <a:cubicBezTo>
                    <a:pt x="933" y="1517"/>
                    <a:pt x="1137" y="1673"/>
                    <a:pt x="1208" y="1877"/>
                  </a:cubicBezTo>
                  <a:cubicBezTo>
                    <a:pt x="1215" y="1913"/>
                    <a:pt x="1229" y="1955"/>
                    <a:pt x="1236" y="1997"/>
                  </a:cubicBezTo>
                  <a:cubicBezTo>
                    <a:pt x="1243" y="2047"/>
                    <a:pt x="1257" y="2096"/>
                    <a:pt x="1278" y="2153"/>
                  </a:cubicBezTo>
                  <a:cubicBezTo>
                    <a:pt x="1342" y="2329"/>
                    <a:pt x="1511" y="2449"/>
                    <a:pt x="1695" y="2456"/>
                  </a:cubicBezTo>
                  <a:cubicBezTo>
                    <a:pt x="1744" y="2456"/>
                    <a:pt x="1794" y="2449"/>
                    <a:pt x="1836" y="2428"/>
                  </a:cubicBezTo>
                  <a:cubicBezTo>
                    <a:pt x="2034" y="2343"/>
                    <a:pt x="2104" y="2103"/>
                    <a:pt x="2062" y="1913"/>
                  </a:cubicBezTo>
                  <a:cubicBezTo>
                    <a:pt x="2005" y="1736"/>
                    <a:pt x="1892" y="1581"/>
                    <a:pt x="1737" y="1475"/>
                  </a:cubicBezTo>
                  <a:cubicBezTo>
                    <a:pt x="1667" y="1433"/>
                    <a:pt x="1603" y="1390"/>
                    <a:pt x="1532" y="1341"/>
                  </a:cubicBezTo>
                  <a:cubicBezTo>
                    <a:pt x="1469" y="1299"/>
                    <a:pt x="1384" y="1249"/>
                    <a:pt x="1314" y="1193"/>
                  </a:cubicBezTo>
                  <a:cubicBezTo>
                    <a:pt x="1144" y="1059"/>
                    <a:pt x="1017" y="882"/>
                    <a:pt x="933" y="685"/>
                  </a:cubicBezTo>
                  <a:cubicBezTo>
                    <a:pt x="904" y="621"/>
                    <a:pt x="883" y="558"/>
                    <a:pt x="862" y="494"/>
                  </a:cubicBezTo>
                  <a:cubicBezTo>
                    <a:pt x="834" y="374"/>
                    <a:pt x="784" y="268"/>
                    <a:pt x="728" y="162"/>
                  </a:cubicBezTo>
                  <a:cubicBezTo>
                    <a:pt x="700" y="106"/>
                    <a:pt x="657" y="57"/>
                    <a:pt x="608" y="28"/>
                  </a:cubicBezTo>
                  <a:cubicBezTo>
                    <a:pt x="573" y="7"/>
                    <a:pt x="530" y="0"/>
                    <a:pt x="495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6141475" y="2757400"/>
              <a:ext cx="112775" cy="155525"/>
            </a:xfrm>
            <a:custGeom>
              <a:avLst/>
              <a:gdLst/>
              <a:ahLst/>
              <a:cxnLst/>
              <a:rect l="l" t="t" r="r" b="b"/>
              <a:pathLst>
                <a:path w="4511" h="6221" extrusionOk="0">
                  <a:moveTo>
                    <a:pt x="1134" y="1"/>
                  </a:moveTo>
                  <a:cubicBezTo>
                    <a:pt x="1126" y="1"/>
                    <a:pt x="1117" y="1"/>
                    <a:pt x="1109" y="2"/>
                  </a:cubicBezTo>
                  <a:cubicBezTo>
                    <a:pt x="968" y="2"/>
                    <a:pt x="826" y="58"/>
                    <a:pt x="714" y="150"/>
                  </a:cubicBezTo>
                  <a:cubicBezTo>
                    <a:pt x="537" y="305"/>
                    <a:pt x="445" y="524"/>
                    <a:pt x="361" y="715"/>
                  </a:cubicBezTo>
                  <a:cubicBezTo>
                    <a:pt x="198" y="1089"/>
                    <a:pt x="1" y="1562"/>
                    <a:pt x="71" y="2034"/>
                  </a:cubicBezTo>
                  <a:cubicBezTo>
                    <a:pt x="135" y="2387"/>
                    <a:pt x="340" y="2705"/>
                    <a:pt x="537" y="3008"/>
                  </a:cubicBezTo>
                  <a:cubicBezTo>
                    <a:pt x="770" y="3368"/>
                    <a:pt x="996" y="3714"/>
                    <a:pt x="968" y="4102"/>
                  </a:cubicBezTo>
                  <a:cubicBezTo>
                    <a:pt x="932" y="4328"/>
                    <a:pt x="862" y="4554"/>
                    <a:pt x="763" y="4759"/>
                  </a:cubicBezTo>
                  <a:cubicBezTo>
                    <a:pt x="615" y="5097"/>
                    <a:pt x="459" y="5443"/>
                    <a:pt x="615" y="5789"/>
                  </a:cubicBezTo>
                  <a:cubicBezTo>
                    <a:pt x="750" y="6054"/>
                    <a:pt x="1023" y="6220"/>
                    <a:pt x="1320" y="6220"/>
                  </a:cubicBezTo>
                  <a:cubicBezTo>
                    <a:pt x="1332" y="6220"/>
                    <a:pt x="1344" y="6220"/>
                    <a:pt x="1356" y="6220"/>
                  </a:cubicBezTo>
                  <a:cubicBezTo>
                    <a:pt x="1433" y="6220"/>
                    <a:pt x="1511" y="6213"/>
                    <a:pt x="1589" y="6191"/>
                  </a:cubicBezTo>
                  <a:cubicBezTo>
                    <a:pt x="1913" y="6100"/>
                    <a:pt x="2203" y="5838"/>
                    <a:pt x="2379" y="5464"/>
                  </a:cubicBezTo>
                  <a:cubicBezTo>
                    <a:pt x="2492" y="5210"/>
                    <a:pt x="2584" y="4949"/>
                    <a:pt x="2654" y="4681"/>
                  </a:cubicBezTo>
                  <a:cubicBezTo>
                    <a:pt x="2796" y="4201"/>
                    <a:pt x="2916" y="3785"/>
                    <a:pt x="3395" y="3397"/>
                  </a:cubicBezTo>
                  <a:cubicBezTo>
                    <a:pt x="3480" y="3319"/>
                    <a:pt x="3572" y="3248"/>
                    <a:pt x="3664" y="3185"/>
                  </a:cubicBezTo>
                  <a:cubicBezTo>
                    <a:pt x="3868" y="3037"/>
                    <a:pt x="4059" y="2867"/>
                    <a:pt x="4235" y="2691"/>
                  </a:cubicBezTo>
                  <a:cubicBezTo>
                    <a:pt x="4405" y="2500"/>
                    <a:pt x="4489" y="2331"/>
                    <a:pt x="4504" y="2154"/>
                  </a:cubicBezTo>
                  <a:cubicBezTo>
                    <a:pt x="4511" y="1950"/>
                    <a:pt x="4405" y="1766"/>
                    <a:pt x="4320" y="1618"/>
                  </a:cubicBezTo>
                  <a:cubicBezTo>
                    <a:pt x="4235" y="1449"/>
                    <a:pt x="4122" y="1293"/>
                    <a:pt x="3974" y="1173"/>
                  </a:cubicBezTo>
                  <a:cubicBezTo>
                    <a:pt x="3854" y="1082"/>
                    <a:pt x="3706" y="1039"/>
                    <a:pt x="3551" y="1039"/>
                  </a:cubicBezTo>
                  <a:cubicBezTo>
                    <a:pt x="3417" y="1039"/>
                    <a:pt x="3275" y="1075"/>
                    <a:pt x="3163" y="1152"/>
                  </a:cubicBezTo>
                  <a:cubicBezTo>
                    <a:pt x="3113" y="1188"/>
                    <a:pt x="3071" y="1223"/>
                    <a:pt x="3028" y="1258"/>
                  </a:cubicBezTo>
                  <a:cubicBezTo>
                    <a:pt x="3000" y="1286"/>
                    <a:pt x="2972" y="1315"/>
                    <a:pt x="2937" y="1336"/>
                  </a:cubicBezTo>
                  <a:cubicBezTo>
                    <a:pt x="2866" y="1392"/>
                    <a:pt x="2774" y="1435"/>
                    <a:pt x="2683" y="1456"/>
                  </a:cubicBezTo>
                  <a:cubicBezTo>
                    <a:pt x="2619" y="1470"/>
                    <a:pt x="2556" y="1477"/>
                    <a:pt x="2492" y="1477"/>
                  </a:cubicBezTo>
                  <a:cubicBezTo>
                    <a:pt x="2132" y="1477"/>
                    <a:pt x="1786" y="1258"/>
                    <a:pt x="1666" y="962"/>
                  </a:cubicBezTo>
                  <a:cubicBezTo>
                    <a:pt x="1631" y="856"/>
                    <a:pt x="1610" y="750"/>
                    <a:pt x="1603" y="637"/>
                  </a:cubicBezTo>
                  <a:cubicBezTo>
                    <a:pt x="1582" y="432"/>
                    <a:pt x="1553" y="221"/>
                    <a:pt x="1384" y="87"/>
                  </a:cubicBezTo>
                  <a:cubicBezTo>
                    <a:pt x="1313" y="35"/>
                    <a:pt x="1224" y="1"/>
                    <a:pt x="1134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6161250" y="2795350"/>
              <a:ext cx="42000" cy="71325"/>
            </a:xfrm>
            <a:custGeom>
              <a:avLst/>
              <a:gdLst/>
              <a:ahLst/>
              <a:cxnLst/>
              <a:rect l="l" t="t" r="r" b="b"/>
              <a:pathLst>
                <a:path w="1680" h="2853" extrusionOk="0">
                  <a:moveTo>
                    <a:pt x="373" y="0"/>
                  </a:moveTo>
                  <a:cubicBezTo>
                    <a:pt x="274" y="0"/>
                    <a:pt x="178" y="42"/>
                    <a:pt x="106" y="114"/>
                  </a:cubicBezTo>
                  <a:cubicBezTo>
                    <a:pt x="35" y="199"/>
                    <a:pt x="0" y="305"/>
                    <a:pt x="7" y="411"/>
                  </a:cubicBezTo>
                  <a:cubicBezTo>
                    <a:pt x="7" y="813"/>
                    <a:pt x="311" y="1152"/>
                    <a:pt x="537" y="1363"/>
                  </a:cubicBezTo>
                  <a:lnTo>
                    <a:pt x="551" y="1377"/>
                  </a:lnTo>
                  <a:cubicBezTo>
                    <a:pt x="741" y="1504"/>
                    <a:pt x="840" y="1723"/>
                    <a:pt x="805" y="1949"/>
                  </a:cubicBezTo>
                  <a:lnTo>
                    <a:pt x="791" y="2380"/>
                  </a:lnTo>
                  <a:cubicBezTo>
                    <a:pt x="784" y="2648"/>
                    <a:pt x="861" y="2810"/>
                    <a:pt x="1024" y="2845"/>
                  </a:cubicBezTo>
                  <a:cubicBezTo>
                    <a:pt x="1038" y="2845"/>
                    <a:pt x="1059" y="2852"/>
                    <a:pt x="1073" y="2852"/>
                  </a:cubicBezTo>
                  <a:cubicBezTo>
                    <a:pt x="1249" y="2852"/>
                    <a:pt x="1362" y="2669"/>
                    <a:pt x="1412" y="2556"/>
                  </a:cubicBezTo>
                  <a:cubicBezTo>
                    <a:pt x="1581" y="2217"/>
                    <a:pt x="1673" y="1843"/>
                    <a:pt x="1680" y="1462"/>
                  </a:cubicBezTo>
                  <a:cubicBezTo>
                    <a:pt x="1666" y="756"/>
                    <a:pt x="1271" y="220"/>
                    <a:pt x="628" y="37"/>
                  </a:cubicBezTo>
                  <a:cubicBezTo>
                    <a:pt x="551" y="15"/>
                    <a:pt x="473" y="1"/>
                    <a:pt x="395" y="1"/>
                  </a:cubicBezTo>
                  <a:cubicBezTo>
                    <a:pt x="388" y="1"/>
                    <a:pt x="380" y="0"/>
                    <a:pt x="373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5781725" y="2629350"/>
              <a:ext cx="181050" cy="214575"/>
            </a:xfrm>
            <a:custGeom>
              <a:avLst/>
              <a:gdLst/>
              <a:ahLst/>
              <a:cxnLst/>
              <a:rect l="l" t="t" r="r" b="b"/>
              <a:pathLst>
                <a:path w="7242" h="8583" extrusionOk="0">
                  <a:moveTo>
                    <a:pt x="4538" y="0"/>
                  </a:moveTo>
                  <a:cubicBezTo>
                    <a:pt x="4305" y="0"/>
                    <a:pt x="4080" y="64"/>
                    <a:pt x="3875" y="176"/>
                  </a:cubicBezTo>
                  <a:cubicBezTo>
                    <a:pt x="3755" y="247"/>
                    <a:pt x="3642" y="318"/>
                    <a:pt x="3536" y="395"/>
                  </a:cubicBezTo>
                  <a:cubicBezTo>
                    <a:pt x="3360" y="529"/>
                    <a:pt x="3162" y="635"/>
                    <a:pt x="2950" y="720"/>
                  </a:cubicBezTo>
                  <a:cubicBezTo>
                    <a:pt x="2823" y="762"/>
                    <a:pt x="2689" y="783"/>
                    <a:pt x="2555" y="783"/>
                  </a:cubicBezTo>
                  <a:cubicBezTo>
                    <a:pt x="2294" y="783"/>
                    <a:pt x="2033" y="699"/>
                    <a:pt x="1814" y="543"/>
                  </a:cubicBezTo>
                  <a:cubicBezTo>
                    <a:pt x="1758" y="501"/>
                    <a:pt x="1708" y="459"/>
                    <a:pt x="1652" y="416"/>
                  </a:cubicBezTo>
                  <a:cubicBezTo>
                    <a:pt x="1567" y="332"/>
                    <a:pt x="1475" y="261"/>
                    <a:pt x="1376" y="205"/>
                  </a:cubicBezTo>
                  <a:cubicBezTo>
                    <a:pt x="1249" y="134"/>
                    <a:pt x="1101" y="92"/>
                    <a:pt x="953" y="92"/>
                  </a:cubicBezTo>
                  <a:cubicBezTo>
                    <a:pt x="664" y="92"/>
                    <a:pt x="395" y="226"/>
                    <a:pt x="219" y="445"/>
                  </a:cubicBezTo>
                  <a:cubicBezTo>
                    <a:pt x="71" y="649"/>
                    <a:pt x="0" y="918"/>
                    <a:pt x="0" y="1270"/>
                  </a:cubicBezTo>
                  <a:cubicBezTo>
                    <a:pt x="0" y="1969"/>
                    <a:pt x="410" y="2386"/>
                    <a:pt x="812" y="2795"/>
                  </a:cubicBezTo>
                  <a:cubicBezTo>
                    <a:pt x="1024" y="2992"/>
                    <a:pt x="1214" y="3218"/>
                    <a:pt x="1384" y="3465"/>
                  </a:cubicBezTo>
                  <a:cubicBezTo>
                    <a:pt x="1503" y="3642"/>
                    <a:pt x="1588" y="3839"/>
                    <a:pt x="1631" y="4051"/>
                  </a:cubicBezTo>
                  <a:cubicBezTo>
                    <a:pt x="1638" y="4164"/>
                    <a:pt x="1638" y="4277"/>
                    <a:pt x="1631" y="4383"/>
                  </a:cubicBezTo>
                  <a:cubicBezTo>
                    <a:pt x="1623" y="4453"/>
                    <a:pt x="1616" y="4524"/>
                    <a:pt x="1616" y="4595"/>
                  </a:cubicBezTo>
                  <a:cubicBezTo>
                    <a:pt x="1616" y="5089"/>
                    <a:pt x="1856" y="5604"/>
                    <a:pt x="2273" y="6013"/>
                  </a:cubicBezTo>
                  <a:cubicBezTo>
                    <a:pt x="2661" y="6401"/>
                    <a:pt x="3155" y="6655"/>
                    <a:pt x="3585" y="6860"/>
                  </a:cubicBezTo>
                  <a:lnTo>
                    <a:pt x="3635" y="6881"/>
                  </a:lnTo>
                  <a:cubicBezTo>
                    <a:pt x="3931" y="7015"/>
                    <a:pt x="4235" y="7156"/>
                    <a:pt x="4418" y="7411"/>
                  </a:cubicBezTo>
                  <a:cubicBezTo>
                    <a:pt x="4503" y="7545"/>
                    <a:pt x="4567" y="7679"/>
                    <a:pt x="4616" y="7827"/>
                  </a:cubicBezTo>
                  <a:cubicBezTo>
                    <a:pt x="4644" y="7905"/>
                    <a:pt x="4672" y="7982"/>
                    <a:pt x="4708" y="8060"/>
                  </a:cubicBezTo>
                  <a:cubicBezTo>
                    <a:pt x="4785" y="8236"/>
                    <a:pt x="4969" y="8533"/>
                    <a:pt x="5279" y="8575"/>
                  </a:cubicBezTo>
                  <a:cubicBezTo>
                    <a:pt x="5301" y="8582"/>
                    <a:pt x="5329" y="8582"/>
                    <a:pt x="5357" y="8582"/>
                  </a:cubicBezTo>
                  <a:cubicBezTo>
                    <a:pt x="5724" y="8582"/>
                    <a:pt x="5999" y="8194"/>
                    <a:pt x="6070" y="7827"/>
                  </a:cubicBezTo>
                  <a:cubicBezTo>
                    <a:pt x="6091" y="7686"/>
                    <a:pt x="6112" y="7552"/>
                    <a:pt x="6119" y="7411"/>
                  </a:cubicBezTo>
                  <a:cubicBezTo>
                    <a:pt x="6119" y="7192"/>
                    <a:pt x="6162" y="6966"/>
                    <a:pt x="6239" y="6761"/>
                  </a:cubicBezTo>
                  <a:cubicBezTo>
                    <a:pt x="6331" y="6549"/>
                    <a:pt x="6507" y="6373"/>
                    <a:pt x="6677" y="6204"/>
                  </a:cubicBezTo>
                  <a:cubicBezTo>
                    <a:pt x="6917" y="5957"/>
                    <a:pt x="7164" y="5710"/>
                    <a:pt x="7199" y="5357"/>
                  </a:cubicBezTo>
                  <a:cubicBezTo>
                    <a:pt x="7241" y="4905"/>
                    <a:pt x="6881" y="4510"/>
                    <a:pt x="6500" y="4326"/>
                  </a:cubicBezTo>
                  <a:cubicBezTo>
                    <a:pt x="6232" y="4206"/>
                    <a:pt x="5950" y="4122"/>
                    <a:pt x="5653" y="4072"/>
                  </a:cubicBezTo>
                  <a:cubicBezTo>
                    <a:pt x="5533" y="4051"/>
                    <a:pt x="5413" y="4023"/>
                    <a:pt x="5293" y="3995"/>
                  </a:cubicBezTo>
                  <a:cubicBezTo>
                    <a:pt x="4806" y="3868"/>
                    <a:pt x="4482" y="3663"/>
                    <a:pt x="4319" y="3374"/>
                  </a:cubicBezTo>
                  <a:cubicBezTo>
                    <a:pt x="3981" y="2760"/>
                    <a:pt x="4390" y="2513"/>
                    <a:pt x="4905" y="2195"/>
                  </a:cubicBezTo>
                  <a:lnTo>
                    <a:pt x="4997" y="2138"/>
                  </a:lnTo>
                  <a:cubicBezTo>
                    <a:pt x="5470" y="1849"/>
                    <a:pt x="5886" y="1256"/>
                    <a:pt x="5682" y="656"/>
                  </a:cubicBezTo>
                  <a:cubicBezTo>
                    <a:pt x="5597" y="424"/>
                    <a:pt x="5413" y="233"/>
                    <a:pt x="5181" y="148"/>
                  </a:cubicBezTo>
                  <a:cubicBezTo>
                    <a:pt x="4983" y="57"/>
                    <a:pt x="4764" y="7"/>
                    <a:pt x="4538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5722775" y="2708550"/>
              <a:ext cx="113125" cy="223175"/>
            </a:xfrm>
            <a:custGeom>
              <a:avLst/>
              <a:gdLst/>
              <a:ahLst/>
              <a:cxnLst/>
              <a:rect l="l" t="t" r="r" b="b"/>
              <a:pathLst>
                <a:path w="4525" h="8927" extrusionOk="0">
                  <a:moveTo>
                    <a:pt x="2415" y="1"/>
                  </a:moveTo>
                  <a:cubicBezTo>
                    <a:pt x="2259" y="1"/>
                    <a:pt x="2111" y="43"/>
                    <a:pt x="1984" y="121"/>
                  </a:cubicBezTo>
                  <a:cubicBezTo>
                    <a:pt x="1885" y="191"/>
                    <a:pt x="1787" y="262"/>
                    <a:pt x="1702" y="340"/>
                  </a:cubicBezTo>
                  <a:cubicBezTo>
                    <a:pt x="1589" y="438"/>
                    <a:pt x="1462" y="523"/>
                    <a:pt x="1328" y="594"/>
                  </a:cubicBezTo>
                  <a:cubicBezTo>
                    <a:pt x="1300" y="608"/>
                    <a:pt x="1264" y="622"/>
                    <a:pt x="1236" y="636"/>
                  </a:cubicBezTo>
                  <a:cubicBezTo>
                    <a:pt x="1158" y="664"/>
                    <a:pt x="1088" y="707"/>
                    <a:pt x="1017" y="756"/>
                  </a:cubicBezTo>
                  <a:cubicBezTo>
                    <a:pt x="728" y="982"/>
                    <a:pt x="777" y="1398"/>
                    <a:pt x="813" y="1737"/>
                  </a:cubicBezTo>
                  <a:lnTo>
                    <a:pt x="820" y="1779"/>
                  </a:lnTo>
                  <a:cubicBezTo>
                    <a:pt x="869" y="2146"/>
                    <a:pt x="827" y="2520"/>
                    <a:pt x="700" y="2866"/>
                  </a:cubicBezTo>
                  <a:cubicBezTo>
                    <a:pt x="629" y="3022"/>
                    <a:pt x="559" y="3170"/>
                    <a:pt x="474" y="3318"/>
                  </a:cubicBezTo>
                  <a:cubicBezTo>
                    <a:pt x="241" y="3734"/>
                    <a:pt x="1" y="4165"/>
                    <a:pt x="276" y="4708"/>
                  </a:cubicBezTo>
                  <a:cubicBezTo>
                    <a:pt x="439" y="5019"/>
                    <a:pt x="678" y="5273"/>
                    <a:pt x="911" y="5527"/>
                  </a:cubicBezTo>
                  <a:cubicBezTo>
                    <a:pt x="1123" y="5732"/>
                    <a:pt x="1307" y="5958"/>
                    <a:pt x="1469" y="6197"/>
                  </a:cubicBezTo>
                  <a:cubicBezTo>
                    <a:pt x="1667" y="6536"/>
                    <a:pt x="1765" y="6939"/>
                    <a:pt x="1864" y="7327"/>
                  </a:cubicBezTo>
                  <a:cubicBezTo>
                    <a:pt x="2005" y="7877"/>
                    <a:pt x="2146" y="8456"/>
                    <a:pt x="2584" y="8837"/>
                  </a:cubicBezTo>
                  <a:cubicBezTo>
                    <a:pt x="2626" y="8879"/>
                    <a:pt x="2683" y="8908"/>
                    <a:pt x="2746" y="8922"/>
                  </a:cubicBezTo>
                  <a:cubicBezTo>
                    <a:pt x="2753" y="8925"/>
                    <a:pt x="2760" y="8927"/>
                    <a:pt x="2768" y="8927"/>
                  </a:cubicBezTo>
                  <a:cubicBezTo>
                    <a:pt x="2775" y="8927"/>
                    <a:pt x="2782" y="8925"/>
                    <a:pt x="2789" y="8922"/>
                  </a:cubicBezTo>
                  <a:cubicBezTo>
                    <a:pt x="2930" y="8908"/>
                    <a:pt x="3050" y="8802"/>
                    <a:pt x="3071" y="8661"/>
                  </a:cubicBezTo>
                  <a:cubicBezTo>
                    <a:pt x="3085" y="8576"/>
                    <a:pt x="3085" y="8484"/>
                    <a:pt x="3071" y="8399"/>
                  </a:cubicBezTo>
                  <a:cubicBezTo>
                    <a:pt x="3071" y="8364"/>
                    <a:pt x="3064" y="8329"/>
                    <a:pt x="3064" y="8287"/>
                  </a:cubicBezTo>
                  <a:cubicBezTo>
                    <a:pt x="3050" y="8018"/>
                    <a:pt x="3191" y="7771"/>
                    <a:pt x="3339" y="7517"/>
                  </a:cubicBezTo>
                  <a:cubicBezTo>
                    <a:pt x="3459" y="7320"/>
                    <a:pt x="3558" y="7108"/>
                    <a:pt x="3614" y="6889"/>
                  </a:cubicBezTo>
                  <a:cubicBezTo>
                    <a:pt x="3657" y="6663"/>
                    <a:pt x="3657" y="6430"/>
                    <a:pt x="3622" y="6205"/>
                  </a:cubicBezTo>
                  <a:cubicBezTo>
                    <a:pt x="3600" y="5958"/>
                    <a:pt x="3579" y="5725"/>
                    <a:pt x="3643" y="5506"/>
                  </a:cubicBezTo>
                  <a:cubicBezTo>
                    <a:pt x="3720" y="5294"/>
                    <a:pt x="3833" y="5104"/>
                    <a:pt x="3981" y="4934"/>
                  </a:cubicBezTo>
                  <a:cubicBezTo>
                    <a:pt x="4101" y="4786"/>
                    <a:pt x="4200" y="4631"/>
                    <a:pt x="4285" y="4461"/>
                  </a:cubicBezTo>
                  <a:cubicBezTo>
                    <a:pt x="4525" y="3946"/>
                    <a:pt x="4391" y="3339"/>
                    <a:pt x="4236" y="2930"/>
                  </a:cubicBezTo>
                  <a:cubicBezTo>
                    <a:pt x="4172" y="2767"/>
                    <a:pt x="4094" y="2591"/>
                    <a:pt x="4017" y="2429"/>
                  </a:cubicBezTo>
                  <a:cubicBezTo>
                    <a:pt x="3861" y="2104"/>
                    <a:pt x="3734" y="1758"/>
                    <a:pt x="3650" y="1405"/>
                  </a:cubicBezTo>
                  <a:cubicBezTo>
                    <a:pt x="3636" y="1342"/>
                    <a:pt x="3629" y="1278"/>
                    <a:pt x="3614" y="1208"/>
                  </a:cubicBezTo>
                  <a:cubicBezTo>
                    <a:pt x="3600" y="1024"/>
                    <a:pt x="3551" y="841"/>
                    <a:pt x="3473" y="678"/>
                  </a:cubicBezTo>
                  <a:cubicBezTo>
                    <a:pt x="3247" y="276"/>
                    <a:pt x="2810" y="1"/>
                    <a:pt x="2415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5922875" y="2859075"/>
              <a:ext cx="105350" cy="157400"/>
            </a:xfrm>
            <a:custGeom>
              <a:avLst/>
              <a:gdLst/>
              <a:ahLst/>
              <a:cxnLst/>
              <a:rect l="l" t="t" r="r" b="b"/>
              <a:pathLst>
                <a:path w="4214" h="6296" extrusionOk="0">
                  <a:moveTo>
                    <a:pt x="3247" y="0"/>
                  </a:moveTo>
                  <a:cubicBezTo>
                    <a:pt x="2675" y="0"/>
                    <a:pt x="1998" y="275"/>
                    <a:pt x="1595" y="445"/>
                  </a:cubicBezTo>
                  <a:lnTo>
                    <a:pt x="1553" y="459"/>
                  </a:lnTo>
                  <a:cubicBezTo>
                    <a:pt x="1179" y="607"/>
                    <a:pt x="755" y="769"/>
                    <a:pt x="459" y="1087"/>
                  </a:cubicBezTo>
                  <a:cubicBezTo>
                    <a:pt x="163" y="1404"/>
                    <a:pt x="0" y="1913"/>
                    <a:pt x="240" y="2308"/>
                  </a:cubicBezTo>
                  <a:cubicBezTo>
                    <a:pt x="360" y="2498"/>
                    <a:pt x="544" y="2625"/>
                    <a:pt x="727" y="2745"/>
                  </a:cubicBezTo>
                  <a:cubicBezTo>
                    <a:pt x="883" y="2837"/>
                    <a:pt x="1024" y="2950"/>
                    <a:pt x="1137" y="3098"/>
                  </a:cubicBezTo>
                  <a:cubicBezTo>
                    <a:pt x="1299" y="3317"/>
                    <a:pt x="1327" y="3656"/>
                    <a:pt x="1214" y="3973"/>
                  </a:cubicBezTo>
                  <a:cubicBezTo>
                    <a:pt x="1193" y="4030"/>
                    <a:pt x="1172" y="4086"/>
                    <a:pt x="1144" y="4150"/>
                  </a:cubicBezTo>
                  <a:cubicBezTo>
                    <a:pt x="1038" y="4404"/>
                    <a:pt x="918" y="4693"/>
                    <a:pt x="1073" y="4940"/>
                  </a:cubicBezTo>
                  <a:cubicBezTo>
                    <a:pt x="1179" y="5117"/>
                    <a:pt x="1377" y="5180"/>
                    <a:pt x="1560" y="5244"/>
                  </a:cubicBezTo>
                  <a:cubicBezTo>
                    <a:pt x="1694" y="5279"/>
                    <a:pt x="1814" y="5336"/>
                    <a:pt x="1920" y="5413"/>
                  </a:cubicBezTo>
                  <a:cubicBezTo>
                    <a:pt x="2026" y="5519"/>
                    <a:pt x="2104" y="5646"/>
                    <a:pt x="2160" y="5787"/>
                  </a:cubicBezTo>
                  <a:cubicBezTo>
                    <a:pt x="2259" y="5992"/>
                    <a:pt x="2358" y="6204"/>
                    <a:pt x="2583" y="6274"/>
                  </a:cubicBezTo>
                  <a:cubicBezTo>
                    <a:pt x="2626" y="6288"/>
                    <a:pt x="2668" y="6295"/>
                    <a:pt x="2710" y="6295"/>
                  </a:cubicBezTo>
                  <a:cubicBezTo>
                    <a:pt x="2936" y="6281"/>
                    <a:pt x="3134" y="6147"/>
                    <a:pt x="3233" y="5950"/>
                  </a:cubicBezTo>
                  <a:cubicBezTo>
                    <a:pt x="3339" y="5731"/>
                    <a:pt x="3346" y="5484"/>
                    <a:pt x="3339" y="5244"/>
                  </a:cubicBezTo>
                  <a:cubicBezTo>
                    <a:pt x="3339" y="5187"/>
                    <a:pt x="3332" y="5131"/>
                    <a:pt x="3332" y="5074"/>
                  </a:cubicBezTo>
                  <a:cubicBezTo>
                    <a:pt x="3303" y="4743"/>
                    <a:pt x="3317" y="4411"/>
                    <a:pt x="3374" y="4086"/>
                  </a:cubicBezTo>
                  <a:cubicBezTo>
                    <a:pt x="3416" y="3896"/>
                    <a:pt x="3480" y="3712"/>
                    <a:pt x="3550" y="3529"/>
                  </a:cubicBezTo>
                  <a:cubicBezTo>
                    <a:pt x="3600" y="3402"/>
                    <a:pt x="3649" y="3268"/>
                    <a:pt x="3691" y="3127"/>
                  </a:cubicBezTo>
                  <a:cubicBezTo>
                    <a:pt x="3748" y="2922"/>
                    <a:pt x="3776" y="2717"/>
                    <a:pt x="3776" y="2505"/>
                  </a:cubicBezTo>
                  <a:cubicBezTo>
                    <a:pt x="3783" y="2315"/>
                    <a:pt x="3804" y="2124"/>
                    <a:pt x="3854" y="1941"/>
                  </a:cubicBezTo>
                  <a:cubicBezTo>
                    <a:pt x="3889" y="1821"/>
                    <a:pt x="3931" y="1708"/>
                    <a:pt x="3981" y="1595"/>
                  </a:cubicBezTo>
                  <a:cubicBezTo>
                    <a:pt x="4066" y="1426"/>
                    <a:pt x="4122" y="1249"/>
                    <a:pt x="4157" y="1066"/>
                  </a:cubicBezTo>
                  <a:cubicBezTo>
                    <a:pt x="4214" y="713"/>
                    <a:pt x="4129" y="402"/>
                    <a:pt x="3931" y="219"/>
                  </a:cubicBezTo>
                  <a:cubicBezTo>
                    <a:pt x="3762" y="78"/>
                    <a:pt x="3536" y="0"/>
                    <a:pt x="3247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5943525" y="3012400"/>
              <a:ext cx="110650" cy="141700"/>
            </a:xfrm>
            <a:custGeom>
              <a:avLst/>
              <a:gdLst/>
              <a:ahLst/>
              <a:cxnLst/>
              <a:rect l="l" t="t" r="r" b="b"/>
              <a:pathLst>
                <a:path w="4426" h="5668" extrusionOk="0">
                  <a:moveTo>
                    <a:pt x="3585" y="0"/>
                  </a:moveTo>
                  <a:cubicBezTo>
                    <a:pt x="3134" y="0"/>
                    <a:pt x="2703" y="205"/>
                    <a:pt x="2421" y="558"/>
                  </a:cubicBezTo>
                  <a:cubicBezTo>
                    <a:pt x="2209" y="812"/>
                    <a:pt x="2096" y="1122"/>
                    <a:pt x="1990" y="1419"/>
                  </a:cubicBezTo>
                  <a:cubicBezTo>
                    <a:pt x="1927" y="1588"/>
                    <a:pt x="1863" y="1757"/>
                    <a:pt x="1786" y="1920"/>
                  </a:cubicBezTo>
                  <a:cubicBezTo>
                    <a:pt x="1560" y="2378"/>
                    <a:pt x="1186" y="2760"/>
                    <a:pt x="826" y="3127"/>
                  </a:cubicBezTo>
                  <a:cubicBezTo>
                    <a:pt x="706" y="3254"/>
                    <a:pt x="579" y="3381"/>
                    <a:pt x="459" y="3508"/>
                  </a:cubicBezTo>
                  <a:cubicBezTo>
                    <a:pt x="289" y="3691"/>
                    <a:pt x="127" y="3896"/>
                    <a:pt x="64" y="4136"/>
                  </a:cubicBezTo>
                  <a:cubicBezTo>
                    <a:pt x="0" y="4383"/>
                    <a:pt x="49" y="4700"/>
                    <a:pt x="304" y="4856"/>
                  </a:cubicBezTo>
                  <a:cubicBezTo>
                    <a:pt x="405" y="4913"/>
                    <a:pt x="524" y="4941"/>
                    <a:pt x="644" y="4941"/>
                  </a:cubicBezTo>
                  <a:cubicBezTo>
                    <a:pt x="658" y="4941"/>
                    <a:pt x="671" y="4941"/>
                    <a:pt x="685" y="4940"/>
                  </a:cubicBezTo>
                  <a:cubicBezTo>
                    <a:pt x="776" y="4940"/>
                    <a:pt x="861" y="4933"/>
                    <a:pt x="953" y="4926"/>
                  </a:cubicBezTo>
                  <a:cubicBezTo>
                    <a:pt x="1038" y="4919"/>
                    <a:pt x="1115" y="4905"/>
                    <a:pt x="1193" y="4905"/>
                  </a:cubicBezTo>
                  <a:cubicBezTo>
                    <a:pt x="1362" y="4905"/>
                    <a:pt x="1461" y="4947"/>
                    <a:pt x="1532" y="5032"/>
                  </a:cubicBezTo>
                  <a:cubicBezTo>
                    <a:pt x="1581" y="5110"/>
                    <a:pt x="1623" y="5194"/>
                    <a:pt x="1645" y="5279"/>
                  </a:cubicBezTo>
                  <a:cubicBezTo>
                    <a:pt x="1701" y="5434"/>
                    <a:pt x="1757" y="5611"/>
                    <a:pt x="1934" y="5653"/>
                  </a:cubicBezTo>
                  <a:cubicBezTo>
                    <a:pt x="1962" y="5660"/>
                    <a:pt x="1983" y="5667"/>
                    <a:pt x="2012" y="5667"/>
                  </a:cubicBezTo>
                  <a:cubicBezTo>
                    <a:pt x="2244" y="5667"/>
                    <a:pt x="2393" y="5392"/>
                    <a:pt x="2435" y="5124"/>
                  </a:cubicBezTo>
                  <a:cubicBezTo>
                    <a:pt x="2513" y="4651"/>
                    <a:pt x="2562" y="4178"/>
                    <a:pt x="2583" y="3698"/>
                  </a:cubicBezTo>
                  <a:lnTo>
                    <a:pt x="2583" y="3571"/>
                  </a:lnTo>
                  <a:cubicBezTo>
                    <a:pt x="2576" y="3275"/>
                    <a:pt x="2611" y="2985"/>
                    <a:pt x="2689" y="2703"/>
                  </a:cubicBezTo>
                  <a:cubicBezTo>
                    <a:pt x="2795" y="2357"/>
                    <a:pt x="3063" y="1750"/>
                    <a:pt x="3303" y="1482"/>
                  </a:cubicBezTo>
                  <a:cubicBezTo>
                    <a:pt x="3423" y="1369"/>
                    <a:pt x="3571" y="1292"/>
                    <a:pt x="3727" y="1249"/>
                  </a:cubicBezTo>
                  <a:cubicBezTo>
                    <a:pt x="3896" y="1200"/>
                    <a:pt x="4051" y="1115"/>
                    <a:pt x="4185" y="995"/>
                  </a:cubicBezTo>
                  <a:cubicBezTo>
                    <a:pt x="4425" y="755"/>
                    <a:pt x="4418" y="558"/>
                    <a:pt x="4362" y="416"/>
                  </a:cubicBezTo>
                  <a:cubicBezTo>
                    <a:pt x="4270" y="162"/>
                    <a:pt x="3924" y="7"/>
                    <a:pt x="3642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5744850" y="2779500"/>
              <a:ext cx="68825" cy="71125"/>
            </a:xfrm>
            <a:custGeom>
              <a:avLst/>
              <a:gdLst/>
              <a:ahLst/>
              <a:cxnLst/>
              <a:rect l="l" t="t" r="r" b="b"/>
              <a:pathLst>
                <a:path w="2753" h="2845" extrusionOk="0">
                  <a:moveTo>
                    <a:pt x="1391" y="0"/>
                  </a:moveTo>
                  <a:cubicBezTo>
                    <a:pt x="1263" y="0"/>
                    <a:pt x="1144" y="7"/>
                    <a:pt x="1016" y="28"/>
                  </a:cubicBezTo>
                  <a:cubicBezTo>
                    <a:pt x="699" y="78"/>
                    <a:pt x="402" y="247"/>
                    <a:pt x="212" y="508"/>
                  </a:cubicBezTo>
                  <a:cubicBezTo>
                    <a:pt x="7" y="791"/>
                    <a:pt x="0" y="1186"/>
                    <a:pt x="184" y="1440"/>
                  </a:cubicBezTo>
                  <a:cubicBezTo>
                    <a:pt x="275" y="1553"/>
                    <a:pt x="388" y="1652"/>
                    <a:pt x="515" y="1729"/>
                  </a:cubicBezTo>
                  <a:cubicBezTo>
                    <a:pt x="812" y="1934"/>
                    <a:pt x="1066" y="2131"/>
                    <a:pt x="1144" y="2421"/>
                  </a:cubicBezTo>
                  <a:cubicBezTo>
                    <a:pt x="1151" y="2442"/>
                    <a:pt x="1158" y="2463"/>
                    <a:pt x="1165" y="2491"/>
                  </a:cubicBezTo>
                  <a:cubicBezTo>
                    <a:pt x="1179" y="2576"/>
                    <a:pt x="1214" y="2661"/>
                    <a:pt x="1263" y="2731"/>
                  </a:cubicBezTo>
                  <a:cubicBezTo>
                    <a:pt x="1327" y="2809"/>
                    <a:pt x="1426" y="2844"/>
                    <a:pt x="1525" y="2844"/>
                  </a:cubicBezTo>
                  <a:cubicBezTo>
                    <a:pt x="1602" y="2844"/>
                    <a:pt x="1680" y="2823"/>
                    <a:pt x="1750" y="2774"/>
                  </a:cubicBezTo>
                  <a:cubicBezTo>
                    <a:pt x="1877" y="2682"/>
                    <a:pt x="1969" y="2555"/>
                    <a:pt x="2019" y="2400"/>
                  </a:cubicBezTo>
                  <a:cubicBezTo>
                    <a:pt x="2075" y="2244"/>
                    <a:pt x="2125" y="2075"/>
                    <a:pt x="2153" y="1913"/>
                  </a:cubicBezTo>
                  <a:cubicBezTo>
                    <a:pt x="2188" y="1750"/>
                    <a:pt x="2237" y="1588"/>
                    <a:pt x="2294" y="1426"/>
                  </a:cubicBezTo>
                  <a:cubicBezTo>
                    <a:pt x="2329" y="1348"/>
                    <a:pt x="2372" y="1263"/>
                    <a:pt x="2414" y="1186"/>
                  </a:cubicBezTo>
                  <a:cubicBezTo>
                    <a:pt x="2562" y="918"/>
                    <a:pt x="2753" y="579"/>
                    <a:pt x="2661" y="353"/>
                  </a:cubicBezTo>
                  <a:cubicBezTo>
                    <a:pt x="2562" y="99"/>
                    <a:pt x="2287" y="71"/>
                    <a:pt x="2068" y="57"/>
                  </a:cubicBezTo>
                  <a:cubicBezTo>
                    <a:pt x="2026" y="57"/>
                    <a:pt x="1983" y="49"/>
                    <a:pt x="1948" y="42"/>
                  </a:cubicBezTo>
                  <a:cubicBezTo>
                    <a:pt x="1765" y="14"/>
                    <a:pt x="1574" y="0"/>
                    <a:pt x="1391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6059625" y="2323550"/>
              <a:ext cx="67425" cy="69225"/>
            </a:xfrm>
            <a:custGeom>
              <a:avLst/>
              <a:gdLst/>
              <a:ahLst/>
              <a:cxnLst/>
              <a:rect l="l" t="t" r="r" b="b"/>
              <a:pathLst>
                <a:path w="2697" h="2769" extrusionOk="0">
                  <a:moveTo>
                    <a:pt x="903" y="1"/>
                  </a:moveTo>
                  <a:cubicBezTo>
                    <a:pt x="804" y="1"/>
                    <a:pt x="705" y="13"/>
                    <a:pt x="607" y="37"/>
                  </a:cubicBezTo>
                  <a:cubicBezTo>
                    <a:pt x="268" y="135"/>
                    <a:pt x="14" y="432"/>
                    <a:pt x="0" y="749"/>
                  </a:cubicBezTo>
                  <a:cubicBezTo>
                    <a:pt x="0" y="898"/>
                    <a:pt x="28" y="1039"/>
                    <a:pt x="78" y="1180"/>
                  </a:cubicBezTo>
                  <a:cubicBezTo>
                    <a:pt x="184" y="1533"/>
                    <a:pt x="261" y="1836"/>
                    <a:pt x="141" y="2111"/>
                  </a:cubicBezTo>
                  <a:cubicBezTo>
                    <a:pt x="134" y="2133"/>
                    <a:pt x="120" y="2154"/>
                    <a:pt x="113" y="2182"/>
                  </a:cubicBezTo>
                  <a:cubicBezTo>
                    <a:pt x="64" y="2253"/>
                    <a:pt x="35" y="2344"/>
                    <a:pt x="35" y="2436"/>
                  </a:cubicBezTo>
                  <a:cubicBezTo>
                    <a:pt x="42" y="2528"/>
                    <a:pt x="85" y="2620"/>
                    <a:pt x="162" y="2676"/>
                  </a:cubicBezTo>
                  <a:cubicBezTo>
                    <a:pt x="226" y="2725"/>
                    <a:pt x="303" y="2761"/>
                    <a:pt x="381" y="2768"/>
                  </a:cubicBezTo>
                  <a:cubicBezTo>
                    <a:pt x="393" y="2768"/>
                    <a:pt x="404" y="2769"/>
                    <a:pt x="416" y="2769"/>
                  </a:cubicBezTo>
                  <a:cubicBezTo>
                    <a:pt x="566" y="2769"/>
                    <a:pt x="708" y="2726"/>
                    <a:pt x="833" y="2641"/>
                  </a:cubicBezTo>
                  <a:cubicBezTo>
                    <a:pt x="974" y="2556"/>
                    <a:pt x="1115" y="2457"/>
                    <a:pt x="1242" y="2344"/>
                  </a:cubicBezTo>
                  <a:cubicBezTo>
                    <a:pt x="1376" y="2239"/>
                    <a:pt x="1510" y="2147"/>
                    <a:pt x="1651" y="2055"/>
                  </a:cubicBezTo>
                  <a:cubicBezTo>
                    <a:pt x="1736" y="2013"/>
                    <a:pt x="1814" y="1977"/>
                    <a:pt x="1906" y="1942"/>
                  </a:cubicBezTo>
                  <a:cubicBezTo>
                    <a:pt x="2188" y="1829"/>
                    <a:pt x="2541" y="1681"/>
                    <a:pt x="2618" y="1448"/>
                  </a:cubicBezTo>
                  <a:cubicBezTo>
                    <a:pt x="2696" y="1194"/>
                    <a:pt x="2498" y="1010"/>
                    <a:pt x="2343" y="855"/>
                  </a:cubicBezTo>
                  <a:cubicBezTo>
                    <a:pt x="2315" y="820"/>
                    <a:pt x="2280" y="792"/>
                    <a:pt x="2251" y="763"/>
                  </a:cubicBezTo>
                  <a:cubicBezTo>
                    <a:pt x="2124" y="629"/>
                    <a:pt x="1990" y="502"/>
                    <a:pt x="1849" y="382"/>
                  </a:cubicBezTo>
                  <a:cubicBezTo>
                    <a:pt x="1750" y="305"/>
                    <a:pt x="1651" y="234"/>
                    <a:pt x="1539" y="178"/>
                  </a:cubicBezTo>
                  <a:cubicBezTo>
                    <a:pt x="1343" y="61"/>
                    <a:pt x="1124" y="1"/>
                    <a:pt x="903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5832000" y="2697950"/>
              <a:ext cx="89825" cy="105025"/>
            </a:xfrm>
            <a:custGeom>
              <a:avLst/>
              <a:gdLst/>
              <a:ahLst/>
              <a:cxnLst/>
              <a:rect l="l" t="t" r="r" b="b"/>
              <a:pathLst>
                <a:path w="3593" h="4201" extrusionOk="0">
                  <a:moveTo>
                    <a:pt x="1259" y="1"/>
                  </a:moveTo>
                  <a:cubicBezTo>
                    <a:pt x="1252" y="1"/>
                    <a:pt x="1244" y="1"/>
                    <a:pt x="1236" y="1"/>
                  </a:cubicBezTo>
                  <a:cubicBezTo>
                    <a:pt x="1066" y="1"/>
                    <a:pt x="904" y="58"/>
                    <a:pt x="770" y="164"/>
                  </a:cubicBezTo>
                  <a:cubicBezTo>
                    <a:pt x="537" y="354"/>
                    <a:pt x="417" y="637"/>
                    <a:pt x="318" y="877"/>
                  </a:cubicBezTo>
                  <a:cubicBezTo>
                    <a:pt x="198" y="1131"/>
                    <a:pt x="107" y="1399"/>
                    <a:pt x="50" y="1681"/>
                  </a:cubicBezTo>
                  <a:cubicBezTo>
                    <a:pt x="1" y="1971"/>
                    <a:pt x="50" y="2267"/>
                    <a:pt x="205" y="2521"/>
                  </a:cubicBezTo>
                  <a:cubicBezTo>
                    <a:pt x="530" y="3001"/>
                    <a:pt x="1130" y="3107"/>
                    <a:pt x="1659" y="3199"/>
                  </a:cubicBezTo>
                  <a:cubicBezTo>
                    <a:pt x="1730" y="3213"/>
                    <a:pt x="1800" y="3227"/>
                    <a:pt x="1864" y="3241"/>
                  </a:cubicBezTo>
                  <a:cubicBezTo>
                    <a:pt x="2139" y="3290"/>
                    <a:pt x="2231" y="3495"/>
                    <a:pt x="2330" y="3714"/>
                  </a:cubicBezTo>
                  <a:cubicBezTo>
                    <a:pt x="2428" y="3925"/>
                    <a:pt x="2520" y="4137"/>
                    <a:pt x="2788" y="4187"/>
                  </a:cubicBezTo>
                  <a:cubicBezTo>
                    <a:pt x="2810" y="4194"/>
                    <a:pt x="2838" y="4201"/>
                    <a:pt x="2859" y="4201"/>
                  </a:cubicBezTo>
                  <a:cubicBezTo>
                    <a:pt x="3113" y="4201"/>
                    <a:pt x="3290" y="3940"/>
                    <a:pt x="3367" y="3721"/>
                  </a:cubicBezTo>
                  <a:cubicBezTo>
                    <a:pt x="3593" y="3086"/>
                    <a:pt x="3508" y="2387"/>
                    <a:pt x="3148" y="1942"/>
                  </a:cubicBezTo>
                  <a:cubicBezTo>
                    <a:pt x="2986" y="1752"/>
                    <a:pt x="2781" y="1589"/>
                    <a:pt x="2563" y="1462"/>
                  </a:cubicBezTo>
                  <a:lnTo>
                    <a:pt x="2457" y="1399"/>
                  </a:lnTo>
                  <a:cubicBezTo>
                    <a:pt x="2203" y="1237"/>
                    <a:pt x="1970" y="1060"/>
                    <a:pt x="1850" y="686"/>
                  </a:cubicBezTo>
                  <a:cubicBezTo>
                    <a:pt x="1836" y="651"/>
                    <a:pt x="1829" y="608"/>
                    <a:pt x="1814" y="573"/>
                  </a:cubicBezTo>
                  <a:cubicBezTo>
                    <a:pt x="1786" y="411"/>
                    <a:pt x="1716" y="270"/>
                    <a:pt x="1617" y="143"/>
                  </a:cubicBezTo>
                  <a:cubicBezTo>
                    <a:pt x="1517" y="56"/>
                    <a:pt x="1392" y="1"/>
                    <a:pt x="1259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5955700" y="2884825"/>
              <a:ext cx="49425" cy="51900"/>
            </a:xfrm>
            <a:custGeom>
              <a:avLst/>
              <a:gdLst/>
              <a:ahLst/>
              <a:cxnLst/>
              <a:rect l="l" t="t" r="r" b="b"/>
              <a:pathLst>
                <a:path w="1977" h="2076" extrusionOk="0">
                  <a:moveTo>
                    <a:pt x="1341" y="0"/>
                  </a:moveTo>
                  <a:cubicBezTo>
                    <a:pt x="1094" y="15"/>
                    <a:pt x="854" y="50"/>
                    <a:pt x="628" y="120"/>
                  </a:cubicBezTo>
                  <a:cubicBezTo>
                    <a:pt x="459" y="163"/>
                    <a:pt x="304" y="255"/>
                    <a:pt x="184" y="374"/>
                  </a:cubicBezTo>
                  <a:cubicBezTo>
                    <a:pt x="57" y="509"/>
                    <a:pt x="0" y="699"/>
                    <a:pt x="42" y="883"/>
                  </a:cubicBezTo>
                  <a:cubicBezTo>
                    <a:pt x="92" y="1066"/>
                    <a:pt x="240" y="1179"/>
                    <a:pt x="381" y="1292"/>
                  </a:cubicBezTo>
                  <a:cubicBezTo>
                    <a:pt x="494" y="1363"/>
                    <a:pt x="586" y="1461"/>
                    <a:pt x="656" y="1574"/>
                  </a:cubicBezTo>
                  <a:cubicBezTo>
                    <a:pt x="678" y="1610"/>
                    <a:pt x="692" y="1652"/>
                    <a:pt x="706" y="1701"/>
                  </a:cubicBezTo>
                  <a:cubicBezTo>
                    <a:pt x="720" y="1772"/>
                    <a:pt x="748" y="1835"/>
                    <a:pt x="791" y="1899"/>
                  </a:cubicBezTo>
                  <a:cubicBezTo>
                    <a:pt x="871" y="2013"/>
                    <a:pt x="996" y="2076"/>
                    <a:pt x="1129" y="2076"/>
                  </a:cubicBezTo>
                  <a:cubicBezTo>
                    <a:pt x="1136" y="2076"/>
                    <a:pt x="1143" y="2076"/>
                    <a:pt x="1150" y="2075"/>
                  </a:cubicBezTo>
                  <a:cubicBezTo>
                    <a:pt x="1320" y="2075"/>
                    <a:pt x="1475" y="2005"/>
                    <a:pt x="1588" y="1885"/>
                  </a:cubicBezTo>
                  <a:cubicBezTo>
                    <a:pt x="1793" y="1666"/>
                    <a:pt x="1835" y="1341"/>
                    <a:pt x="1870" y="1108"/>
                  </a:cubicBezTo>
                  <a:lnTo>
                    <a:pt x="1870" y="1073"/>
                  </a:lnTo>
                  <a:cubicBezTo>
                    <a:pt x="1913" y="798"/>
                    <a:pt x="1976" y="332"/>
                    <a:pt x="1743" y="120"/>
                  </a:cubicBezTo>
                  <a:cubicBezTo>
                    <a:pt x="1666" y="43"/>
                    <a:pt x="1525" y="0"/>
                    <a:pt x="1341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5654150" y="2836525"/>
              <a:ext cx="53300" cy="46900"/>
            </a:xfrm>
            <a:custGeom>
              <a:avLst/>
              <a:gdLst/>
              <a:ahLst/>
              <a:cxnLst/>
              <a:rect l="l" t="t" r="r" b="b"/>
              <a:pathLst>
                <a:path w="2132" h="1876" extrusionOk="0">
                  <a:moveTo>
                    <a:pt x="1255" y="1"/>
                  </a:moveTo>
                  <a:cubicBezTo>
                    <a:pt x="1192" y="1"/>
                    <a:pt x="1128" y="12"/>
                    <a:pt x="1066" y="34"/>
                  </a:cubicBezTo>
                  <a:cubicBezTo>
                    <a:pt x="890" y="112"/>
                    <a:pt x="798" y="267"/>
                    <a:pt x="706" y="422"/>
                  </a:cubicBezTo>
                  <a:cubicBezTo>
                    <a:pt x="650" y="542"/>
                    <a:pt x="565" y="648"/>
                    <a:pt x="459" y="726"/>
                  </a:cubicBezTo>
                  <a:cubicBezTo>
                    <a:pt x="424" y="754"/>
                    <a:pt x="382" y="775"/>
                    <a:pt x="339" y="789"/>
                  </a:cubicBezTo>
                  <a:cubicBezTo>
                    <a:pt x="276" y="817"/>
                    <a:pt x="212" y="860"/>
                    <a:pt x="156" y="902"/>
                  </a:cubicBezTo>
                  <a:cubicBezTo>
                    <a:pt x="50" y="1001"/>
                    <a:pt x="1" y="1142"/>
                    <a:pt x="29" y="1283"/>
                  </a:cubicBezTo>
                  <a:cubicBezTo>
                    <a:pt x="50" y="1453"/>
                    <a:pt x="142" y="1601"/>
                    <a:pt x="276" y="1700"/>
                  </a:cubicBezTo>
                  <a:cubicBezTo>
                    <a:pt x="523" y="1869"/>
                    <a:pt x="847" y="1876"/>
                    <a:pt x="1080" y="1876"/>
                  </a:cubicBezTo>
                  <a:lnTo>
                    <a:pt x="1116" y="1876"/>
                  </a:lnTo>
                  <a:cubicBezTo>
                    <a:pt x="1130" y="1876"/>
                    <a:pt x="1146" y="1876"/>
                    <a:pt x="1162" y="1876"/>
                  </a:cubicBezTo>
                  <a:cubicBezTo>
                    <a:pt x="1446" y="1876"/>
                    <a:pt x="1873" y="1870"/>
                    <a:pt x="2047" y="1629"/>
                  </a:cubicBezTo>
                  <a:cubicBezTo>
                    <a:pt x="2111" y="1537"/>
                    <a:pt x="2132" y="1396"/>
                    <a:pt x="2104" y="1205"/>
                  </a:cubicBezTo>
                  <a:cubicBezTo>
                    <a:pt x="2068" y="966"/>
                    <a:pt x="1998" y="733"/>
                    <a:pt x="1899" y="514"/>
                  </a:cubicBezTo>
                  <a:cubicBezTo>
                    <a:pt x="1836" y="352"/>
                    <a:pt x="1723" y="210"/>
                    <a:pt x="1589" y="112"/>
                  </a:cubicBezTo>
                  <a:cubicBezTo>
                    <a:pt x="1488" y="38"/>
                    <a:pt x="1372" y="1"/>
                    <a:pt x="1255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6199700" y="3041500"/>
              <a:ext cx="49425" cy="51900"/>
            </a:xfrm>
            <a:custGeom>
              <a:avLst/>
              <a:gdLst/>
              <a:ahLst/>
              <a:cxnLst/>
              <a:rect l="l" t="t" r="r" b="b"/>
              <a:pathLst>
                <a:path w="1977" h="2076" extrusionOk="0">
                  <a:moveTo>
                    <a:pt x="1342" y="1"/>
                  </a:moveTo>
                  <a:cubicBezTo>
                    <a:pt x="1095" y="8"/>
                    <a:pt x="855" y="50"/>
                    <a:pt x="629" y="121"/>
                  </a:cubicBezTo>
                  <a:cubicBezTo>
                    <a:pt x="460" y="163"/>
                    <a:pt x="304" y="248"/>
                    <a:pt x="184" y="375"/>
                  </a:cubicBezTo>
                  <a:cubicBezTo>
                    <a:pt x="57" y="509"/>
                    <a:pt x="1" y="699"/>
                    <a:pt x="43" y="883"/>
                  </a:cubicBezTo>
                  <a:cubicBezTo>
                    <a:pt x="93" y="1066"/>
                    <a:pt x="241" y="1179"/>
                    <a:pt x="382" y="1285"/>
                  </a:cubicBezTo>
                  <a:cubicBezTo>
                    <a:pt x="495" y="1363"/>
                    <a:pt x="587" y="1454"/>
                    <a:pt x="657" y="1567"/>
                  </a:cubicBezTo>
                  <a:cubicBezTo>
                    <a:pt x="678" y="1610"/>
                    <a:pt x="692" y="1652"/>
                    <a:pt x="707" y="1694"/>
                  </a:cubicBezTo>
                  <a:cubicBezTo>
                    <a:pt x="721" y="1765"/>
                    <a:pt x="749" y="1836"/>
                    <a:pt x="791" y="1899"/>
                  </a:cubicBezTo>
                  <a:cubicBezTo>
                    <a:pt x="872" y="2007"/>
                    <a:pt x="998" y="2076"/>
                    <a:pt x="1132" y="2076"/>
                  </a:cubicBezTo>
                  <a:cubicBezTo>
                    <a:pt x="1138" y="2076"/>
                    <a:pt x="1145" y="2076"/>
                    <a:pt x="1151" y="2075"/>
                  </a:cubicBezTo>
                  <a:cubicBezTo>
                    <a:pt x="1321" y="2068"/>
                    <a:pt x="1476" y="2005"/>
                    <a:pt x="1589" y="1878"/>
                  </a:cubicBezTo>
                  <a:cubicBezTo>
                    <a:pt x="1793" y="1659"/>
                    <a:pt x="1836" y="1342"/>
                    <a:pt x="1871" y="1102"/>
                  </a:cubicBezTo>
                  <a:lnTo>
                    <a:pt x="1871" y="1066"/>
                  </a:lnTo>
                  <a:cubicBezTo>
                    <a:pt x="1913" y="791"/>
                    <a:pt x="1977" y="325"/>
                    <a:pt x="1744" y="113"/>
                  </a:cubicBezTo>
                  <a:cubicBezTo>
                    <a:pt x="1666" y="36"/>
                    <a:pt x="1525" y="1"/>
                    <a:pt x="1342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5956575" y="3080850"/>
              <a:ext cx="49075" cy="44650"/>
            </a:xfrm>
            <a:custGeom>
              <a:avLst/>
              <a:gdLst/>
              <a:ahLst/>
              <a:cxnLst/>
              <a:rect l="l" t="t" r="r" b="b"/>
              <a:pathLst>
                <a:path w="1963" h="1786" extrusionOk="0">
                  <a:moveTo>
                    <a:pt x="1504" y="0"/>
                  </a:moveTo>
                  <a:cubicBezTo>
                    <a:pt x="1235" y="0"/>
                    <a:pt x="812" y="396"/>
                    <a:pt x="431" y="763"/>
                  </a:cubicBezTo>
                  <a:cubicBezTo>
                    <a:pt x="381" y="812"/>
                    <a:pt x="346" y="847"/>
                    <a:pt x="311" y="876"/>
                  </a:cubicBezTo>
                  <a:cubicBezTo>
                    <a:pt x="106" y="1059"/>
                    <a:pt x="7" y="1193"/>
                    <a:pt x="7" y="1306"/>
                  </a:cubicBezTo>
                  <a:cubicBezTo>
                    <a:pt x="0" y="1363"/>
                    <a:pt x="22" y="1412"/>
                    <a:pt x="57" y="1447"/>
                  </a:cubicBezTo>
                  <a:cubicBezTo>
                    <a:pt x="141" y="1539"/>
                    <a:pt x="318" y="1581"/>
                    <a:pt x="572" y="1617"/>
                  </a:cubicBezTo>
                  <a:cubicBezTo>
                    <a:pt x="643" y="1631"/>
                    <a:pt x="713" y="1652"/>
                    <a:pt x="770" y="1694"/>
                  </a:cubicBezTo>
                  <a:cubicBezTo>
                    <a:pt x="847" y="1737"/>
                    <a:pt x="925" y="1765"/>
                    <a:pt x="1010" y="1779"/>
                  </a:cubicBezTo>
                  <a:cubicBezTo>
                    <a:pt x="1031" y="1786"/>
                    <a:pt x="1052" y="1786"/>
                    <a:pt x="1073" y="1786"/>
                  </a:cubicBezTo>
                  <a:cubicBezTo>
                    <a:pt x="1271" y="1772"/>
                    <a:pt x="1447" y="1659"/>
                    <a:pt x="1539" y="1483"/>
                  </a:cubicBezTo>
                  <a:cubicBezTo>
                    <a:pt x="1666" y="1264"/>
                    <a:pt x="1962" y="262"/>
                    <a:pt x="1624" y="36"/>
                  </a:cubicBezTo>
                  <a:cubicBezTo>
                    <a:pt x="1588" y="15"/>
                    <a:pt x="1546" y="0"/>
                    <a:pt x="1504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5688550" y="2958750"/>
              <a:ext cx="101850" cy="179125"/>
            </a:xfrm>
            <a:custGeom>
              <a:avLst/>
              <a:gdLst/>
              <a:ahLst/>
              <a:cxnLst/>
              <a:rect l="l" t="t" r="r" b="b"/>
              <a:pathLst>
                <a:path w="4074" h="7165" extrusionOk="0">
                  <a:moveTo>
                    <a:pt x="3791" y="1"/>
                  </a:moveTo>
                  <a:cubicBezTo>
                    <a:pt x="3678" y="8"/>
                    <a:pt x="3579" y="71"/>
                    <a:pt x="3515" y="156"/>
                  </a:cubicBezTo>
                  <a:cubicBezTo>
                    <a:pt x="3396" y="325"/>
                    <a:pt x="3304" y="516"/>
                    <a:pt x="3247" y="720"/>
                  </a:cubicBezTo>
                  <a:cubicBezTo>
                    <a:pt x="3163" y="975"/>
                    <a:pt x="3078" y="1214"/>
                    <a:pt x="2873" y="1334"/>
                  </a:cubicBezTo>
                  <a:cubicBezTo>
                    <a:pt x="2753" y="1398"/>
                    <a:pt x="2626" y="1440"/>
                    <a:pt x="2492" y="1454"/>
                  </a:cubicBezTo>
                  <a:cubicBezTo>
                    <a:pt x="2316" y="1469"/>
                    <a:pt x="2146" y="1532"/>
                    <a:pt x="1998" y="1631"/>
                  </a:cubicBezTo>
                  <a:cubicBezTo>
                    <a:pt x="1695" y="1871"/>
                    <a:pt x="1737" y="2294"/>
                    <a:pt x="1779" y="2668"/>
                  </a:cubicBezTo>
                  <a:cubicBezTo>
                    <a:pt x="1786" y="2760"/>
                    <a:pt x="1793" y="2852"/>
                    <a:pt x="1800" y="2937"/>
                  </a:cubicBezTo>
                  <a:cubicBezTo>
                    <a:pt x="1808" y="3402"/>
                    <a:pt x="1631" y="3847"/>
                    <a:pt x="1313" y="4179"/>
                  </a:cubicBezTo>
                  <a:cubicBezTo>
                    <a:pt x="1194" y="4306"/>
                    <a:pt x="968" y="4397"/>
                    <a:pt x="756" y="4482"/>
                  </a:cubicBezTo>
                  <a:cubicBezTo>
                    <a:pt x="460" y="4602"/>
                    <a:pt x="177" y="4722"/>
                    <a:pt x="78" y="4934"/>
                  </a:cubicBezTo>
                  <a:cubicBezTo>
                    <a:pt x="1" y="5117"/>
                    <a:pt x="29" y="5329"/>
                    <a:pt x="57" y="5491"/>
                  </a:cubicBezTo>
                  <a:lnTo>
                    <a:pt x="234" y="6684"/>
                  </a:lnTo>
                  <a:cubicBezTo>
                    <a:pt x="241" y="6776"/>
                    <a:pt x="262" y="6861"/>
                    <a:pt x="304" y="6945"/>
                  </a:cubicBezTo>
                  <a:cubicBezTo>
                    <a:pt x="396" y="7093"/>
                    <a:pt x="558" y="7164"/>
                    <a:pt x="784" y="7164"/>
                  </a:cubicBezTo>
                  <a:cubicBezTo>
                    <a:pt x="897" y="7164"/>
                    <a:pt x="1010" y="7150"/>
                    <a:pt x="1116" y="7129"/>
                  </a:cubicBezTo>
                  <a:cubicBezTo>
                    <a:pt x="1553" y="7037"/>
                    <a:pt x="1977" y="6896"/>
                    <a:pt x="2153" y="6529"/>
                  </a:cubicBezTo>
                  <a:cubicBezTo>
                    <a:pt x="2210" y="6367"/>
                    <a:pt x="2245" y="6197"/>
                    <a:pt x="2245" y="6028"/>
                  </a:cubicBezTo>
                  <a:cubicBezTo>
                    <a:pt x="2245" y="5880"/>
                    <a:pt x="2266" y="5731"/>
                    <a:pt x="2316" y="5590"/>
                  </a:cubicBezTo>
                  <a:cubicBezTo>
                    <a:pt x="2400" y="5407"/>
                    <a:pt x="2563" y="5280"/>
                    <a:pt x="2739" y="5146"/>
                  </a:cubicBezTo>
                  <a:cubicBezTo>
                    <a:pt x="2894" y="5040"/>
                    <a:pt x="3029" y="4913"/>
                    <a:pt x="3141" y="4764"/>
                  </a:cubicBezTo>
                  <a:cubicBezTo>
                    <a:pt x="3367" y="4433"/>
                    <a:pt x="3339" y="4030"/>
                    <a:pt x="3311" y="3635"/>
                  </a:cubicBezTo>
                  <a:cubicBezTo>
                    <a:pt x="3297" y="3494"/>
                    <a:pt x="3290" y="3339"/>
                    <a:pt x="3290" y="3198"/>
                  </a:cubicBezTo>
                  <a:cubicBezTo>
                    <a:pt x="3297" y="2704"/>
                    <a:pt x="3487" y="2224"/>
                    <a:pt x="3671" y="1765"/>
                  </a:cubicBezTo>
                  <a:cubicBezTo>
                    <a:pt x="3840" y="1334"/>
                    <a:pt x="4017" y="890"/>
                    <a:pt x="4052" y="424"/>
                  </a:cubicBezTo>
                  <a:cubicBezTo>
                    <a:pt x="4073" y="212"/>
                    <a:pt x="4002" y="57"/>
                    <a:pt x="3861" y="8"/>
                  </a:cubicBezTo>
                  <a:cubicBezTo>
                    <a:pt x="3840" y="1"/>
                    <a:pt x="3812" y="1"/>
                    <a:pt x="3791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5700200" y="3078200"/>
              <a:ext cx="29325" cy="39375"/>
            </a:xfrm>
            <a:custGeom>
              <a:avLst/>
              <a:gdLst/>
              <a:ahLst/>
              <a:cxnLst/>
              <a:rect l="l" t="t" r="r" b="b"/>
              <a:pathLst>
                <a:path w="1173" h="1575" extrusionOk="0">
                  <a:moveTo>
                    <a:pt x="720" y="1"/>
                  </a:moveTo>
                  <a:cubicBezTo>
                    <a:pt x="480" y="1"/>
                    <a:pt x="233" y="205"/>
                    <a:pt x="142" y="396"/>
                  </a:cubicBezTo>
                  <a:cubicBezTo>
                    <a:pt x="43" y="586"/>
                    <a:pt x="1" y="805"/>
                    <a:pt x="29" y="1024"/>
                  </a:cubicBezTo>
                  <a:cubicBezTo>
                    <a:pt x="57" y="1250"/>
                    <a:pt x="205" y="1447"/>
                    <a:pt x="410" y="1539"/>
                  </a:cubicBezTo>
                  <a:cubicBezTo>
                    <a:pt x="473" y="1567"/>
                    <a:pt x="537" y="1574"/>
                    <a:pt x="600" y="1574"/>
                  </a:cubicBezTo>
                  <a:cubicBezTo>
                    <a:pt x="607" y="1575"/>
                    <a:pt x="613" y="1575"/>
                    <a:pt x="619" y="1575"/>
                  </a:cubicBezTo>
                  <a:cubicBezTo>
                    <a:pt x="781" y="1575"/>
                    <a:pt x="935" y="1484"/>
                    <a:pt x="1024" y="1341"/>
                  </a:cubicBezTo>
                  <a:cubicBezTo>
                    <a:pt x="1073" y="1222"/>
                    <a:pt x="1095" y="1094"/>
                    <a:pt x="1087" y="967"/>
                  </a:cubicBezTo>
                  <a:lnTo>
                    <a:pt x="1087" y="826"/>
                  </a:lnTo>
                  <a:cubicBezTo>
                    <a:pt x="1087" y="777"/>
                    <a:pt x="1095" y="735"/>
                    <a:pt x="1102" y="685"/>
                  </a:cubicBezTo>
                  <a:cubicBezTo>
                    <a:pt x="1130" y="466"/>
                    <a:pt x="1172" y="184"/>
                    <a:pt x="932" y="57"/>
                  </a:cubicBezTo>
                  <a:cubicBezTo>
                    <a:pt x="890" y="36"/>
                    <a:pt x="855" y="22"/>
                    <a:pt x="812" y="8"/>
                  </a:cubicBezTo>
                  <a:cubicBezTo>
                    <a:pt x="784" y="1"/>
                    <a:pt x="749" y="1"/>
                    <a:pt x="720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6262525" y="2199875"/>
              <a:ext cx="17300" cy="23350"/>
            </a:xfrm>
            <a:custGeom>
              <a:avLst/>
              <a:gdLst/>
              <a:ahLst/>
              <a:cxnLst/>
              <a:rect l="l" t="t" r="r" b="b"/>
              <a:pathLst>
                <a:path w="692" h="934" extrusionOk="0">
                  <a:moveTo>
                    <a:pt x="424" y="1"/>
                  </a:moveTo>
                  <a:cubicBezTo>
                    <a:pt x="276" y="15"/>
                    <a:pt x="149" y="107"/>
                    <a:pt x="85" y="241"/>
                  </a:cubicBezTo>
                  <a:cubicBezTo>
                    <a:pt x="21" y="354"/>
                    <a:pt x="0" y="481"/>
                    <a:pt x="14" y="608"/>
                  </a:cubicBezTo>
                  <a:cubicBezTo>
                    <a:pt x="29" y="742"/>
                    <a:pt x="113" y="855"/>
                    <a:pt x="240" y="911"/>
                  </a:cubicBezTo>
                  <a:cubicBezTo>
                    <a:pt x="276" y="925"/>
                    <a:pt x="311" y="932"/>
                    <a:pt x="353" y="932"/>
                  </a:cubicBezTo>
                  <a:cubicBezTo>
                    <a:pt x="359" y="933"/>
                    <a:pt x="364" y="933"/>
                    <a:pt x="370" y="933"/>
                  </a:cubicBezTo>
                  <a:cubicBezTo>
                    <a:pt x="463" y="933"/>
                    <a:pt x="554" y="878"/>
                    <a:pt x="600" y="798"/>
                  </a:cubicBezTo>
                  <a:cubicBezTo>
                    <a:pt x="635" y="728"/>
                    <a:pt x="643" y="650"/>
                    <a:pt x="643" y="573"/>
                  </a:cubicBezTo>
                  <a:lnTo>
                    <a:pt x="643" y="488"/>
                  </a:lnTo>
                  <a:cubicBezTo>
                    <a:pt x="643" y="467"/>
                    <a:pt x="643" y="438"/>
                    <a:pt x="650" y="410"/>
                  </a:cubicBezTo>
                  <a:cubicBezTo>
                    <a:pt x="671" y="276"/>
                    <a:pt x="692" y="114"/>
                    <a:pt x="551" y="36"/>
                  </a:cubicBezTo>
                  <a:cubicBezTo>
                    <a:pt x="530" y="22"/>
                    <a:pt x="501" y="15"/>
                    <a:pt x="480" y="8"/>
                  </a:cubicBezTo>
                  <a:cubicBezTo>
                    <a:pt x="459" y="8"/>
                    <a:pt x="445" y="1"/>
                    <a:pt x="424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5739025" y="3014500"/>
              <a:ext cx="24550" cy="59325"/>
            </a:xfrm>
            <a:custGeom>
              <a:avLst/>
              <a:gdLst/>
              <a:ahLst/>
              <a:cxnLst/>
              <a:rect l="l" t="t" r="r" b="b"/>
              <a:pathLst>
                <a:path w="982" h="2373" extrusionOk="0">
                  <a:moveTo>
                    <a:pt x="558" y="1"/>
                  </a:moveTo>
                  <a:cubicBezTo>
                    <a:pt x="410" y="1"/>
                    <a:pt x="226" y="107"/>
                    <a:pt x="205" y="629"/>
                  </a:cubicBezTo>
                  <a:cubicBezTo>
                    <a:pt x="191" y="841"/>
                    <a:pt x="170" y="1052"/>
                    <a:pt x="127" y="1257"/>
                  </a:cubicBezTo>
                  <a:lnTo>
                    <a:pt x="14" y="1935"/>
                  </a:lnTo>
                  <a:cubicBezTo>
                    <a:pt x="0" y="1991"/>
                    <a:pt x="0" y="2055"/>
                    <a:pt x="7" y="2118"/>
                  </a:cubicBezTo>
                  <a:cubicBezTo>
                    <a:pt x="50" y="2266"/>
                    <a:pt x="191" y="2372"/>
                    <a:pt x="346" y="2372"/>
                  </a:cubicBezTo>
                  <a:lnTo>
                    <a:pt x="395" y="2372"/>
                  </a:lnTo>
                  <a:cubicBezTo>
                    <a:pt x="551" y="2337"/>
                    <a:pt x="678" y="2238"/>
                    <a:pt x="748" y="2097"/>
                  </a:cubicBezTo>
                  <a:cubicBezTo>
                    <a:pt x="882" y="1850"/>
                    <a:pt x="854" y="1575"/>
                    <a:pt x="826" y="1313"/>
                  </a:cubicBezTo>
                  <a:cubicBezTo>
                    <a:pt x="805" y="1165"/>
                    <a:pt x="805" y="1010"/>
                    <a:pt x="812" y="862"/>
                  </a:cubicBezTo>
                  <a:cubicBezTo>
                    <a:pt x="819" y="805"/>
                    <a:pt x="833" y="749"/>
                    <a:pt x="847" y="692"/>
                  </a:cubicBezTo>
                  <a:cubicBezTo>
                    <a:pt x="904" y="474"/>
                    <a:pt x="981" y="142"/>
                    <a:pt x="699" y="29"/>
                  </a:cubicBezTo>
                  <a:cubicBezTo>
                    <a:pt x="657" y="8"/>
                    <a:pt x="607" y="1"/>
                    <a:pt x="558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5891300" y="2513700"/>
              <a:ext cx="115750" cy="116725"/>
            </a:xfrm>
            <a:custGeom>
              <a:avLst/>
              <a:gdLst/>
              <a:ahLst/>
              <a:cxnLst/>
              <a:rect l="l" t="t" r="r" b="b"/>
              <a:pathLst>
                <a:path w="4630" h="4669" extrusionOk="0">
                  <a:moveTo>
                    <a:pt x="2498" y="0"/>
                  </a:moveTo>
                  <a:cubicBezTo>
                    <a:pt x="2110" y="0"/>
                    <a:pt x="1695" y="281"/>
                    <a:pt x="1362" y="448"/>
                  </a:cubicBezTo>
                  <a:cubicBezTo>
                    <a:pt x="840" y="709"/>
                    <a:pt x="988" y="1224"/>
                    <a:pt x="932" y="1775"/>
                  </a:cubicBezTo>
                  <a:cubicBezTo>
                    <a:pt x="854" y="2593"/>
                    <a:pt x="0" y="3610"/>
                    <a:pt x="663" y="4421"/>
                  </a:cubicBezTo>
                  <a:cubicBezTo>
                    <a:pt x="798" y="4577"/>
                    <a:pt x="995" y="4668"/>
                    <a:pt x="1207" y="4668"/>
                  </a:cubicBezTo>
                  <a:cubicBezTo>
                    <a:pt x="1383" y="4668"/>
                    <a:pt x="1553" y="4605"/>
                    <a:pt x="1687" y="4492"/>
                  </a:cubicBezTo>
                  <a:cubicBezTo>
                    <a:pt x="1722" y="4450"/>
                    <a:pt x="1757" y="4414"/>
                    <a:pt x="1793" y="4372"/>
                  </a:cubicBezTo>
                  <a:cubicBezTo>
                    <a:pt x="1828" y="4330"/>
                    <a:pt x="1863" y="4287"/>
                    <a:pt x="1906" y="4245"/>
                  </a:cubicBezTo>
                  <a:cubicBezTo>
                    <a:pt x="2075" y="4104"/>
                    <a:pt x="2308" y="4097"/>
                    <a:pt x="2562" y="4090"/>
                  </a:cubicBezTo>
                  <a:cubicBezTo>
                    <a:pt x="2654" y="4090"/>
                    <a:pt x="2752" y="4090"/>
                    <a:pt x="2851" y="4083"/>
                  </a:cubicBezTo>
                  <a:cubicBezTo>
                    <a:pt x="3190" y="4040"/>
                    <a:pt x="3515" y="3885"/>
                    <a:pt x="3755" y="3638"/>
                  </a:cubicBezTo>
                  <a:lnTo>
                    <a:pt x="3797" y="3589"/>
                  </a:lnTo>
                  <a:cubicBezTo>
                    <a:pt x="3853" y="3518"/>
                    <a:pt x="3924" y="3462"/>
                    <a:pt x="4002" y="3426"/>
                  </a:cubicBezTo>
                  <a:cubicBezTo>
                    <a:pt x="4044" y="3412"/>
                    <a:pt x="4086" y="3398"/>
                    <a:pt x="4129" y="3398"/>
                  </a:cubicBezTo>
                  <a:cubicBezTo>
                    <a:pt x="4185" y="3391"/>
                    <a:pt x="4242" y="3377"/>
                    <a:pt x="4291" y="3356"/>
                  </a:cubicBezTo>
                  <a:cubicBezTo>
                    <a:pt x="4630" y="3222"/>
                    <a:pt x="4453" y="2791"/>
                    <a:pt x="4333" y="2544"/>
                  </a:cubicBezTo>
                  <a:cubicBezTo>
                    <a:pt x="4228" y="2255"/>
                    <a:pt x="4129" y="2106"/>
                    <a:pt x="4115" y="1796"/>
                  </a:cubicBezTo>
                  <a:cubicBezTo>
                    <a:pt x="4101" y="1521"/>
                    <a:pt x="4164" y="1253"/>
                    <a:pt x="4150" y="977"/>
                  </a:cubicBezTo>
                  <a:cubicBezTo>
                    <a:pt x="4129" y="582"/>
                    <a:pt x="3966" y="511"/>
                    <a:pt x="3614" y="448"/>
                  </a:cubicBezTo>
                  <a:cubicBezTo>
                    <a:pt x="3261" y="384"/>
                    <a:pt x="3148" y="272"/>
                    <a:pt x="2851" y="95"/>
                  </a:cubicBezTo>
                  <a:cubicBezTo>
                    <a:pt x="2739" y="28"/>
                    <a:pt x="2620" y="0"/>
                    <a:pt x="2498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5926050" y="2550475"/>
              <a:ext cx="59125" cy="37425"/>
            </a:xfrm>
            <a:custGeom>
              <a:avLst/>
              <a:gdLst/>
              <a:ahLst/>
              <a:cxnLst/>
              <a:rect l="l" t="t" r="r" b="b"/>
              <a:pathLst>
                <a:path w="2365" h="1497" extrusionOk="0">
                  <a:moveTo>
                    <a:pt x="1744" y="0"/>
                  </a:moveTo>
                  <a:cubicBezTo>
                    <a:pt x="1370" y="0"/>
                    <a:pt x="939" y="261"/>
                    <a:pt x="628" y="445"/>
                  </a:cubicBezTo>
                  <a:lnTo>
                    <a:pt x="509" y="516"/>
                  </a:lnTo>
                  <a:cubicBezTo>
                    <a:pt x="353" y="593"/>
                    <a:pt x="212" y="713"/>
                    <a:pt x="106" y="854"/>
                  </a:cubicBezTo>
                  <a:cubicBezTo>
                    <a:pt x="7" y="1024"/>
                    <a:pt x="0" y="1278"/>
                    <a:pt x="170" y="1405"/>
                  </a:cubicBezTo>
                  <a:cubicBezTo>
                    <a:pt x="254" y="1468"/>
                    <a:pt x="360" y="1497"/>
                    <a:pt x="466" y="1497"/>
                  </a:cubicBezTo>
                  <a:lnTo>
                    <a:pt x="530" y="1497"/>
                  </a:lnTo>
                  <a:cubicBezTo>
                    <a:pt x="861" y="1497"/>
                    <a:pt x="1179" y="1398"/>
                    <a:pt x="1482" y="1313"/>
                  </a:cubicBezTo>
                  <a:cubicBezTo>
                    <a:pt x="1715" y="1242"/>
                    <a:pt x="2012" y="1158"/>
                    <a:pt x="2188" y="932"/>
                  </a:cubicBezTo>
                  <a:cubicBezTo>
                    <a:pt x="2322" y="777"/>
                    <a:pt x="2365" y="565"/>
                    <a:pt x="2301" y="374"/>
                  </a:cubicBezTo>
                  <a:cubicBezTo>
                    <a:pt x="2238" y="191"/>
                    <a:pt x="2082" y="57"/>
                    <a:pt x="1892" y="14"/>
                  </a:cubicBezTo>
                  <a:cubicBezTo>
                    <a:pt x="1842" y="0"/>
                    <a:pt x="1793" y="0"/>
                    <a:pt x="1744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6233750" y="2242575"/>
              <a:ext cx="54025" cy="45600"/>
            </a:xfrm>
            <a:custGeom>
              <a:avLst/>
              <a:gdLst/>
              <a:ahLst/>
              <a:cxnLst/>
              <a:rect l="l" t="t" r="r" b="b"/>
              <a:pathLst>
                <a:path w="2161" h="1824" extrusionOk="0">
                  <a:moveTo>
                    <a:pt x="446" y="1"/>
                  </a:moveTo>
                  <a:cubicBezTo>
                    <a:pt x="248" y="1"/>
                    <a:pt x="29" y="128"/>
                    <a:pt x="8" y="340"/>
                  </a:cubicBezTo>
                  <a:cubicBezTo>
                    <a:pt x="1" y="445"/>
                    <a:pt x="29" y="551"/>
                    <a:pt x="86" y="636"/>
                  </a:cubicBezTo>
                  <a:lnTo>
                    <a:pt x="121" y="692"/>
                  </a:lnTo>
                  <a:cubicBezTo>
                    <a:pt x="297" y="975"/>
                    <a:pt x="537" y="1194"/>
                    <a:pt x="777" y="1405"/>
                  </a:cubicBezTo>
                  <a:cubicBezTo>
                    <a:pt x="954" y="1575"/>
                    <a:pt x="1180" y="1772"/>
                    <a:pt x="1469" y="1815"/>
                  </a:cubicBezTo>
                  <a:cubicBezTo>
                    <a:pt x="1501" y="1820"/>
                    <a:pt x="1532" y="1823"/>
                    <a:pt x="1564" y="1823"/>
                  </a:cubicBezTo>
                  <a:cubicBezTo>
                    <a:pt x="1730" y="1823"/>
                    <a:pt x="1893" y="1747"/>
                    <a:pt x="2005" y="1617"/>
                  </a:cubicBezTo>
                  <a:cubicBezTo>
                    <a:pt x="2125" y="1469"/>
                    <a:pt x="2161" y="1264"/>
                    <a:pt x="2090" y="1081"/>
                  </a:cubicBezTo>
                  <a:cubicBezTo>
                    <a:pt x="2076" y="1031"/>
                    <a:pt x="2055" y="989"/>
                    <a:pt x="2034" y="947"/>
                  </a:cubicBezTo>
                  <a:cubicBezTo>
                    <a:pt x="1836" y="629"/>
                    <a:pt x="1391" y="396"/>
                    <a:pt x="1060" y="227"/>
                  </a:cubicBezTo>
                  <a:lnTo>
                    <a:pt x="947" y="163"/>
                  </a:lnTo>
                  <a:cubicBezTo>
                    <a:pt x="791" y="71"/>
                    <a:pt x="622" y="15"/>
                    <a:pt x="446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6178525" y="3019925"/>
              <a:ext cx="111725" cy="98675"/>
            </a:xfrm>
            <a:custGeom>
              <a:avLst/>
              <a:gdLst/>
              <a:ahLst/>
              <a:cxnLst/>
              <a:rect l="l" t="t" r="r" b="b"/>
              <a:pathLst>
                <a:path w="4469" h="3947" extrusionOk="0">
                  <a:moveTo>
                    <a:pt x="2612" y="0"/>
                  </a:moveTo>
                  <a:cubicBezTo>
                    <a:pt x="2508" y="0"/>
                    <a:pt x="2412" y="47"/>
                    <a:pt x="2309" y="101"/>
                  </a:cubicBezTo>
                  <a:cubicBezTo>
                    <a:pt x="2147" y="188"/>
                    <a:pt x="1978" y="211"/>
                    <a:pt x="1806" y="211"/>
                  </a:cubicBezTo>
                  <a:cubicBezTo>
                    <a:pt x="1626" y="211"/>
                    <a:pt x="1444" y="186"/>
                    <a:pt x="1266" y="186"/>
                  </a:cubicBezTo>
                  <a:cubicBezTo>
                    <a:pt x="1130" y="186"/>
                    <a:pt x="997" y="200"/>
                    <a:pt x="869" y="250"/>
                  </a:cubicBezTo>
                  <a:cubicBezTo>
                    <a:pt x="714" y="306"/>
                    <a:pt x="573" y="391"/>
                    <a:pt x="445" y="490"/>
                  </a:cubicBezTo>
                  <a:cubicBezTo>
                    <a:pt x="220" y="666"/>
                    <a:pt x="15" y="906"/>
                    <a:pt x="8" y="1132"/>
                  </a:cubicBezTo>
                  <a:cubicBezTo>
                    <a:pt x="1" y="1449"/>
                    <a:pt x="403" y="1605"/>
                    <a:pt x="502" y="1887"/>
                  </a:cubicBezTo>
                  <a:cubicBezTo>
                    <a:pt x="629" y="2282"/>
                    <a:pt x="410" y="2727"/>
                    <a:pt x="410" y="3122"/>
                  </a:cubicBezTo>
                  <a:cubicBezTo>
                    <a:pt x="416" y="3600"/>
                    <a:pt x="601" y="3947"/>
                    <a:pt x="967" y="3947"/>
                  </a:cubicBezTo>
                  <a:cubicBezTo>
                    <a:pt x="1087" y="3947"/>
                    <a:pt x="1226" y="3910"/>
                    <a:pt x="1384" y="3828"/>
                  </a:cubicBezTo>
                  <a:cubicBezTo>
                    <a:pt x="1645" y="3694"/>
                    <a:pt x="1857" y="3411"/>
                    <a:pt x="2168" y="3327"/>
                  </a:cubicBezTo>
                  <a:cubicBezTo>
                    <a:pt x="2257" y="3302"/>
                    <a:pt x="2350" y="3294"/>
                    <a:pt x="2445" y="3294"/>
                  </a:cubicBezTo>
                  <a:cubicBezTo>
                    <a:pt x="2600" y="3294"/>
                    <a:pt x="2758" y="3315"/>
                    <a:pt x="2912" y="3315"/>
                  </a:cubicBezTo>
                  <a:cubicBezTo>
                    <a:pt x="3064" y="3315"/>
                    <a:pt x="3212" y="3294"/>
                    <a:pt x="3346" y="3214"/>
                  </a:cubicBezTo>
                  <a:cubicBezTo>
                    <a:pt x="3643" y="3044"/>
                    <a:pt x="3685" y="2691"/>
                    <a:pt x="3777" y="2416"/>
                  </a:cubicBezTo>
                  <a:cubicBezTo>
                    <a:pt x="3981" y="1838"/>
                    <a:pt x="4468" y="1259"/>
                    <a:pt x="3664" y="984"/>
                  </a:cubicBezTo>
                  <a:cubicBezTo>
                    <a:pt x="3381" y="885"/>
                    <a:pt x="3240" y="941"/>
                    <a:pt x="3078" y="645"/>
                  </a:cubicBezTo>
                  <a:cubicBezTo>
                    <a:pt x="2958" y="440"/>
                    <a:pt x="3022" y="137"/>
                    <a:pt x="2753" y="31"/>
                  </a:cubicBezTo>
                  <a:cubicBezTo>
                    <a:pt x="2704" y="9"/>
                    <a:pt x="2657" y="0"/>
                    <a:pt x="2612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5805350" y="3268875"/>
              <a:ext cx="132200" cy="149900"/>
            </a:xfrm>
            <a:custGeom>
              <a:avLst/>
              <a:gdLst/>
              <a:ahLst/>
              <a:cxnLst/>
              <a:rect l="l" t="t" r="r" b="b"/>
              <a:pathLst>
                <a:path w="5288" h="5996" extrusionOk="0">
                  <a:moveTo>
                    <a:pt x="3514" y="1"/>
                  </a:moveTo>
                  <a:cubicBezTo>
                    <a:pt x="3303" y="1"/>
                    <a:pt x="3075" y="38"/>
                    <a:pt x="2831" y="52"/>
                  </a:cubicBezTo>
                  <a:cubicBezTo>
                    <a:pt x="2175" y="87"/>
                    <a:pt x="2309" y="673"/>
                    <a:pt x="2146" y="1203"/>
                  </a:cubicBezTo>
                  <a:cubicBezTo>
                    <a:pt x="1942" y="1866"/>
                    <a:pt x="1808" y="2141"/>
                    <a:pt x="1116" y="2339"/>
                  </a:cubicBezTo>
                  <a:cubicBezTo>
                    <a:pt x="608" y="2480"/>
                    <a:pt x="1" y="2621"/>
                    <a:pt x="234" y="3306"/>
                  </a:cubicBezTo>
                  <a:cubicBezTo>
                    <a:pt x="502" y="4096"/>
                    <a:pt x="1568" y="3645"/>
                    <a:pt x="1836" y="4379"/>
                  </a:cubicBezTo>
                  <a:cubicBezTo>
                    <a:pt x="1942" y="4668"/>
                    <a:pt x="1822" y="5014"/>
                    <a:pt x="2125" y="5190"/>
                  </a:cubicBezTo>
                  <a:cubicBezTo>
                    <a:pt x="2206" y="5239"/>
                    <a:pt x="2271" y="5259"/>
                    <a:pt x="2324" y="5259"/>
                  </a:cubicBezTo>
                  <a:cubicBezTo>
                    <a:pt x="2542" y="5259"/>
                    <a:pt x="2565" y="4912"/>
                    <a:pt x="2662" y="4696"/>
                  </a:cubicBezTo>
                  <a:cubicBezTo>
                    <a:pt x="2768" y="4454"/>
                    <a:pt x="2860" y="4361"/>
                    <a:pt x="2941" y="4361"/>
                  </a:cubicBezTo>
                  <a:cubicBezTo>
                    <a:pt x="3133" y="4361"/>
                    <a:pt x="3262" y="4884"/>
                    <a:pt x="3382" y="5162"/>
                  </a:cubicBezTo>
                  <a:cubicBezTo>
                    <a:pt x="3558" y="5585"/>
                    <a:pt x="3974" y="5966"/>
                    <a:pt x="4447" y="5995"/>
                  </a:cubicBezTo>
                  <a:cubicBezTo>
                    <a:pt x="4459" y="5995"/>
                    <a:pt x="4470" y="5995"/>
                    <a:pt x="4480" y="5995"/>
                  </a:cubicBezTo>
                  <a:cubicBezTo>
                    <a:pt x="5054" y="5995"/>
                    <a:pt x="5054" y="5274"/>
                    <a:pt x="5026" y="4851"/>
                  </a:cubicBezTo>
                  <a:cubicBezTo>
                    <a:pt x="4984" y="4174"/>
                    <a:pt x="4772" y="3560"/>
                    <a:pt x="4871" y="2868"/>
                  </a:cubicBezTo>
                  <a:cubicBezTo>
                    <a:pt x="4913" y="2544"/>
                    <a:pt x="5287" y="2177"/>
                    <a:pt x="5195" y="1866"/>
                  </a:cubicBezTo>
                  <a:cubicBezTo>
                    <a:pt x="5132" y="1654"/>
                    <a:pt x="4871" y="1428"/>
                    <a:pt x="4751" y="1231"/>
                  </a:cubicBezTo>
                  <a:cubicBezTo>
                    <a:pt x="4603" y="963"/>
                    <a:pt x="4483" y="659"/>
                    <a:pt x="4306" y="405"/>
                  </a:cubicBezTo>
                  <a:cubicBezTo>
                    <a:pt x="4082" y="77"/>
                    <a:pt x="3816" y="1"/>
                    <a:pt x="3514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5596625" y="2739725"/>
              <a:ext cx="165000" cy="176650"/>
            </a:xfrm>
            <a:custGeom>
              <a:avLst/>
              <a:gdLst/>
              <a:ahLst/>
              <a:cxnLst/>
              <a:rect l="l" t="t" r="r" b="b"/>
              <a:pathLst>
                <a:path w="6600" h="7066" extrusionOk="0">
                  <a:moveTo>
                    <a:pt x="1451" y="1"/>
                  </a:moveTo>
                  <a:cubicBezTo>
                    <a:pt x="1441" y="1"/>
                    <a:pt x="1430" y="2"/>
                    <a:pt x="1419" y="3"/>
                  </a:cubicBezTo>
                  <a:cubicBezTo>
                    <a:pt x="989" y="60"/>
                    <a:pt x="1208" y="1337"/>
                    <a:pt x="1186" y="1605"/>
                  </a:cubicBezTo>
                  <a:cubicBezTo>
                    <a:pt x="1151" y="1979"/>
                    <a:pt x="1137" y="2064"/>
                    <a:pt x="841" y="2332"/>
                  </a:cubicBezTo>
                  <a:cubicBezTo>
                    <a:pt x="1" y="3073"/>
                    <a:pt x="1617" y="3610"/>
                    <a:pt x="1857" y="4216"/>
                  </a:cubicBezTo>
                  <a:cubicBezTo>
                    <a:pt x="1984" y="4520"/>
                    <a:pt x="2033" y="4781"/>
                    <a:pt x="1977" y="5106"/>
                  </a:cubicBezTo>
                  <a:cubicBezTo>
                    <a:pt x="1927" y="5346"/>
                    <a:pt x="1758" y="5586"/>
                    <a:pt x="1758" y="5826"/>
                  </a:cubicBezTo>
                  <a:cubicBezTo>
                    <a:pt x="1765" y="6602"/>
                    <a:pt x="2619" y="6242"/>
                    <a:pt x="3014" y="6454"/>
                  </a:cubicBezTo>
                  <a:cubicBezTo>
                    <a:pt x="3240" y="6581"/>
                    <a:pt x="3290" y="6962"/>
                    <a:pt x="3515" y="7047"/>
                  </a:cubicBezTo>
                  <a:cubicBezTo>
                    <a:pt x="3550" y="7060"/>
                    <a:pt x="3584" y="7066"/>
                    <a:pt x="3616" y="7066"/>
                  </a:cubicBezTo>
                  <a:cubicBezTo>
                    <a:pt x="3844" y="7066"/>
                    <a:pt x="4004" y="6768"/>
                    <a:pt x="4115" y="6595"/>
                  </a:cubicBezTo>
                  <a:cubicBezTo>
                    <a:pt x="4433" y="6115"/>
                    <a:pt x="4772" y="5840"/>
                    <a:pt x="5379" y="5790"/>
                  </a:cubicBezTo>
                  <a:cubicBezTo>
                    <a:pt x="6600" y="5706"/>
                    <a:pt x="5576" y="4435"/>
                    <a:pt x="5308" y="3927"/>
                  </a:cubicBezTo>
                  <a:cubicBezTo>
                    <a:pt x="5033" y="3405"/>
                    <a:pt x="4623" y="3511"/>
                    <a:pt x="4129" y="3398"/>
                  </a:cubicBezTo>
                  <a:cubicBezTo>
                    <a:pt x="3614" y="3278"/>
                    <a:pt x="2993" y="3130"/>
                    <a:pt x="2570" y="2791"/>
                  </a:cubicBezTo>
                  <a:cubicBezTo>
                    <a:pt x="2132" y="2459"/>
                    <a:pt x="1857" y="1965"/>
                    <a:pt x="1793" y="1415"/>
                  </a:cubicBezTo>
                  <a:cubicBezTo>
                    <a:pt x="1773" y="1194"/>
                    <a:pt x="1859" y="1"/>
                    <a:pt x="1451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6125075" y="2445550"/>
              <a:ext cx="104825" cy="74475"/>
            </a:xfrm>
            <a:custGeom>
              <a:avLst/>
              <a:gdLst/>
              <a:ahLst/>
              <a:cxnLst/>
              <a:rect l="l" t="t" r="r" b="b"/>
              <a:pathLst>
                <a:path w="4193" h="2979" extrusionOk="0">
                  <a:moveTo>
                    <a:pt x="794" y="1"/>
                  </a:moveTo>
                  <a:cubicBezTo>
                    <a:pt x="430" y="1"/>
                    <a:pt x="519" y="481"/>
                    <a:pt x="551" y="767"/>
                  </a:cubicBezTo>
                  <a:cubicBezTo>
                    <a:pt x="593" y="1014"/>
                    <a:pt x="551" y="1261"/>
                    <a:pt x="431" y="1480"/>
                  </a:cubicBezTo>
                  <a:cubicBezTo>
                    <a:pt x="311" y="1685"/>
                    <a:pt x="0" y="1939"/>
                    <a:pt x="177" y="2200"/>
                  </a:cubicBezTo>
                  <a:cubicBezTo>
                    <a:pt x="339" y="2447"/>
                    <a:pt x="833" y="2278"/>
                    <a:pt x="1080" y="2454"/>
                  </a:cubicBezTo>
                  <a:cubicBezTo>
                    <a:pt x="1434" y="2704"/>
                    <a:pt x="1501" y="2925"/>
                    <a:pt x="1718" y="2925"/>
                  </a:cubicBezTo>
                  <a:cubicBezTo>
                    <a:pt x="1827" y="2925"/>
                    <a:pt x="1972" y="2870"/>
                    <a:pt x="2209" y="2736"/>
                  </a:cubicBezTo>
                  <a:cubicBezTo>
                    <a:pt x="2333" y="2666"/>
                    <a:pt x="2425" y="2637"/>
                    <a:pt x="2512" y="2637"/>
                  </a:cubicBezTo>
                  <a:cubicBezTo>
                    <a:pt x="2643" y="2637"/>
                    <a:pt x="2762" y="2704"/>
                    <a:pt x="2958" y="2793"/>
                  </a:cubicBezTo>
                  <a:cubicBezTo>
                    <a:pt x="3107" y="2860"/>
                    <a:pt x="3270" y="2979"/>
                    <a:pt x="3428" y="2979"/>
                  </a:cubicBezTo>
                  <a:cubicBezTo>
                    <a:pt x="3486" y="2979"/>
                    <a:pt x="3544" y="2962"/>
                    <a:pt x="3600" y="2920"/>
                  </a:cubicBezTo>
                  <a:cubicBezTo>
                    <a:pt x="4193" y="2482"/>
                    <a:pt x="3021" y="1847"/>
                    <a:pt x="2732" y="1706"/>
                  </a:cubicBezTo>
                  <a:cubicBezTo>
                    <a:pt x="2365" y="1530"/>
                    <a:pt x="1948" y="1431"/>
                    <a:pt x="1659" y="1127"/>
                  </a:cubicBezTo>
                  <a:cubicBezTo>
                    <a:pt x="1384" y="838"/>
                    <a:pt x="1391" y="196"/>
                    <a:pt x="1003" y="40"/>
                  </a:cubicBezTo>
                  <a:cubicBezTo>
                    <a:pt x="981" y="33"/>
                    <a:pt x="953" y="26"/>
                    <a:pt x="932" y="19"/>
                  </a:cubicBezTo>
                  <a:cubicBezTo>
                    <a:pt x="880" y="7"/>
                    <a:pt x="834" y="1"/>
                    <a:pt x="794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6136725" y="2368900"/>
              <a:ext cx="129700" cy="134125"/>
            </a:xfrm>
            <a:custGeom>
              <a:avLst/>
              <a:gdLst/>
              <a:ahLst/>
              <a:cxnLst/>
              <a:rect l="l" t="t" r="r" b="b"/>
              <a:pathLst>
                <a:path w="5188" h="5365" extrusionOk="0">
                  <a:moveTo>
                    <a:pt x="2282" y="1"/>
                  </a:moveTo>
                  <a:cubicBezTo>
                    <a:pt x="2115" y="1"/>
                    <a:pt x="1956" y="64"/>
                    <a:pt x="1842" y="185"/>
                  </a:cubicBezTo>
                  <a:cubicBezTo>
                    <a:pt x="1609" y="453"/>
                    <a:pt x="1673" y="940"/>
                    <a:pt x="1729" y="1335"/>
                  </a:cubicBezTo>
                  <a:cubicBezTo>
                    <a:pt x="1743" y="1455"/>
                    <a:pt x="1758" y="1568"/>
                    <a:pt x="1765" y="1653"/>
                  </a:cubicBezTo>
                  <a:cubicBezTo>
                    <a:pt x="1772" y="1850"/>
                    <a:pt x="1729" y="1998"/>
                    <a:pt x="1652" y="2076"/>
                  </a:cubicBezTo>
                  <a:cubicBezTo>
                    <a:pt x="1572" y="2144"/>
                    <a:pt x="1476" y="2185"/>
                    <a:pt x="1373" y="2185"/>
                  </a:cubicBezTo>
                  <a:cubicBezTo>
                    <a:pt x="1358" y="2185"/>
                    <a:pt x="1342" y="2184"/>
                    <a:pt x="1327" y="2182"/>
                  </a:cubicBezTo>
                  <a:cubicBezTo>
                    <a:pt x="1186" y="2175"/>
                    <a:pt x="1052" y="2161"/>
                    <a:pt x="911" y="2132"/>
                  </a:cubicBezTo>
                  <a:cubicBezTo>
                    <a:pt x="833" y="2118"/>
                    <a:pt x="748" y="2111"/>
                    <a:pt x="671" y="2097"/>
                  </a:cubicBezTo>
                  <a:cubicBezTo>
                    <a:pt x="614" y="2090"/>
                    <a:pt x="558" y="2090"/>
                    <a:pt x="501" y="2090"/>
                  </a:cubicBezTo>
                  <a:cubicBezTo>
                    <a:pt x="318" y="2090"/>
                    <a:pt x="177" y="2132"/>
                    <a:pt x="99" y="2217"/>
                  </a:cubicBezTo>
                  <a:cubicBezTo>
                    <a:pt x="28" y="2288"/>
                    <a:pt x="0" y="2387"/>
                    <a:pt x="7" y="2478"/>
                  </a:cubicBezTo>
                  <a:cubicBezTo>
                    <a:pt x="21" y="2711"/>
                    <a:pt x="283" y="2831"/>
                    <a:pt x="487" y="2937"/>
                  </a:cubicBezTo>
                  <a:cubicBezTo>
                    <a:pt x="537" y="2958"/>
                    <a:pt x="579" y="2979"/>
                    <a:pt x="614" y="3001"/>
                  </a:cubicBezTo>
                  <a:cubicBezTo>
                    <a:pt x="918" y="3170"/>
                    <a:pt x="1038" y="3389"/>
                    <a:pt x="1179" y="3636"/>
                  </a:cubicBezTo>
                  <a:cubicBezTo>
                    <a:pt x="1264" y="3805"/>
                    <a:pt x="1376" y="3967"/>
                    <a:pt x="1503" y="4123"/>
                  </a:cubicBezTo>
                  <a:cubicBezTo>
                    <a:pt x="1736" y="4391"/>
                    <a:pt x="1998" y="4476"/>
                    <a:pt x="2280" y="4560"/>
                  </a:cubicBezTo>
                  <a:cubicBezTo>
                    <a:pt x="2414" y="4603"/>
                    <a:pt x="2548" y="4652"/>
                    <a:pt x="2682" y="4708"/>
                  </a:cubicBezTo>
                  <a:cubicBezTo>
                    <a:pt x="2802" y="4786"/>
                    <a:pt x="2908" y="4885"/>
                    <a:pt x="2993" y="4998"/>
                  </a:cubicBezTo>
                  <a:cubicBezTo>
                    <a:pt x="3141" y="5174"/>
                    <a:pt x="3296" y="5365"/>
                    <a:pt x="3536" y="5365"/>
                  </a:cubicBezTo>
                  <a:cubicBezTo>
                    <a:pt x="3557" y="5365"/>
                    <a:pt x="3585" y="5365"/>
                    <a:pt x="3614" y="5358"/>
                  </a:cubicBezTo>
                  <a:cubicBezTo>
                    <a:pt x="4009" y="5294"/>
                    <a:pt x="4030" y="4878"/>
                    <a:pt x="4051" y="4518"/>
                  </a:cubicBezTo>
                  <a:cubicBezTo>
                    <a:pt x="4065" y="4292"/>
                    <a:pt x="4080" y="4066"/>
                    <a:pt x="4171" y="3939"/>
                  </a:cubicBezTo>
                  <a:cubicBezTo>
                    <a:pt x="4284" y="3791"/>
                    <a:pt x="4411" y="3657"/>
                    <a:pt x="4559" y="3544"/>
                  </a:cubicBezTo>
                  <a:cubicBezTo>
                    <a:pt x="4870" y="3276"/>
                    <a:pt x="5188" y="2993"/>
                    <a:pt x="5152" y="2499"/>
                  </a:cubicBezTo>
                  <a:cubicBezTo>
                    <a:pt x="5124" y="2020"/>
                    <a:pt x="4602" y="1843"/>
                    <a:pt x="4136" y="1681"/>
                  </a:cubicBezTo>
                  <a:cubicBezTo>
                    <a:pt x="3967" y="1631"/>
                    <a:pt x="3811" y="1568"/>
                    <a:pt x="3656" y="1490"/>
                  </a:cubicBezTo>
                  <a:cubicBezTo>
                    <a:pt x="3430" y="1363"/>
                    <a:pt x="3303" y="1081"/>
                    <a:pt x="3183" y="806"/>
                  </a:cubicBezTo>
                  <a:cubicBezTo>
                    <a:pt x="3007" y="425"/>
                    <a:pt x="2830" y="29"/>
                    <a:pt x="2372" y="1"/>
                  </a:cubicBezTo>
                  <a:lnTo>
                    <a:pt x="2308" y="1"/>
                  </a:lnTo>
                  <a:cubicBezTo>
                    <a:pt x="2299" y="1"/>
                    <a:pt x="2290" y="1"/>
                    <a:pt x="2282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6282275" y="2395125"/>
              <a:ext cx="163425" cy="145400"/>
            </a:xfrm>
            <a:custGeom>
              <a:avLst/>
              <a:gdLst/>
              <a:ahLst/>
              <a:cxnLst/>
              <a:rect l="l" t="t" r="r" b="b"/>
              <a:pathLst>
                <a:path w="6537" h="5816" extrusionOk="0">
                  <a:moveTo>
                    <a:pt x="5015" y="0"/>
                  </a:moveTo>
                  <a:cubicBezTo>
                    <a:pt x="4388" y="0"/>
                    <a:pt x="3956" y="583"/>
                    <a:pt x="3628" y="1055"/>
                  </a:cubicBezTo>
                  <a:cubicBezTo>
                    <a:pt x="3247" y="1606"/>
                    <a:pt x="3007" y="1959"/>
                    <a:pt x="2316" y="2086"/>
                  </a:cubicBezTo>
                  <a:cubicBezTo>
                    <a:pt x="2204" y="2110"/>
                    <a:pt x="2089" y="2122"/>
                    <a:pt x="1975" y="2122"/>
                  </a:cubicBezTo>
                  <a:cubicBezTo>
                    <a:pt x="1795" y="2122"/>
                    <a:pt x="1616" y="2092"/>
                    <a:pt x="1448" y="2036"/>
                  </a:cubicBezTo>
                  <a:cubicBezTo>
                    <a:pt x="1273" y="1983"/>
                    <a:pt x="1073" y="1909"/>
                    <a:pt x="882" y="1909"/>
                  </a:cubicBezTo>
                  <a:cubicBezTo>
                    <a:pt x="771" y="1909"/>
                    <a:pt x="664" y="1934"/>
                    <a:pt x="565" y="2001"/>
                  </a:cubicBezTo>
                  <a:cubicBezTo>
                    <a:pt x="1" y="2375"/>
                    <a:pt x="643" y="3024"/>
                    <a:pt x="1095" y="3137"/>
                  </a:cubicBezTo>
                  <a:cubicBezTo>
                    <a:pt x="1638" y="3271"/>
                    <a:pt x="2153" y="3172"/>
                    <a:pt x="2661" y="3462"/>
                  </a:cubicBezTo>
                  <a:cubicBezTo>
                    <a:pt x="3240" y="3794"/>
                    <a:pt x="3572" y="4259"/>
                    <a:pt x="3642" y="4909"/>
                  </a:cubicBezTo>
                  <a:cubicBezTo>
                    <a:pt x="3657" y="5078"/>
                    <a:pt x="3699" y="5240"/>
                    <a:pt x="3770" y="5389"/>
                  </a:cubicBezTo>
                  <a:cubicBezTo>
                    <a:pt x="3904" y="5664"/>
                    <a:pt x="4101" y="5777"/>
                    <a:pt x="4398" y="5812"/>
                  </a:cubicBezTo>
                  <a:cubicBezTo>
                    <a:pt x="4421" y="5815"/>
                    <a:pt x="4443" y="5816"/>
                    <a:pt x="4465" y="5816"/>
                  </a:cubicBezTo>
                  <a:cubicBezTo>
                    <a:pt x="4739" y="5816"/>
                    <a:pt x="4937" y="5634"/>
                    <a:pt x="5204" y="5634"/>
                  </a:cubicBezTo>
                  <a:cubicBezTo>
                    <a:pt x="5218" y="5634"/>
                    <a:pt x="5231" y="5635"/>
                    <a:pt x="5245" y="5636"/>
                  </a:cubicBezTo>
                  <a:cubicBezTo>
                    <a:pt x="5362" y="5639"/>
                    <a:pt x="5525" y="5710"/>
                    <a:pt x="5647" y="5710"/>
                  </a:cubicBezTo>
                  <a:cubicBezTo>
                    <a:pt x="5754" y="5710"/>
                    <a:pt x="5829" y="5656"/>
                    <a:pt x="5816" y="5459"/>
                  </a:cubicBezTo>
                  <a:cubicBezTo>
                    <a:pt x="5788" y="5071"/>
                    <a:pt x="4892" y="4831"/>
                    <a:pt x="4659" y="4499"/>
                  </a:cubicBezTo>
                  <a:cubicBezTo>
                    <a:pt x="4348" y="4041"/>
                    <a:pt x="4299" y="3349"/>
                    <a:pt x="4369" y="2841"/>
                  </a:cubicBezTo>
                  <a:cubicBezTo>
                    <a:pt x="4461" y="2170"/>
                    <a:pt x="6536" y="208"/>
                    <a:pt x="5160" y="11"/>
                  </a:cubicBezTo>
                  <a:cubicBezTo>
                    <a:pt x="5110" y="4"/>
                    <a:pt x="5062" y="0"/>
                    <a:pt x="5015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6223525" y="2318800"/>
              <a:ext cx="135525" cy="127950"/>
            </a:xfrm>
            <a:custGeom>
              <a:avLst/>
              <a:gdLst/>
              <a:ahLst/>
              <a:cxnLst/>
              <a:rect l="l" t="t" r="r" b="b"/>
              <a:pathLst>
                <a:path w="5421" h="5118" extrusionOk="0">
                  <a:moveTo>
                    <a:pt x="1915" y="1"/>
                  </a:moveTo>
                  <a:cubicBezTo>
                    <a:pt x="1501" y="1"/>
                    <a:pt x="1409" y="224"/>
                    <a:pt x="1207" y="495"/>
                  </a:cubicBezTo>
                  <a:cubicBezTo>
                    <a:pt x="967" y="805"/>
                    <a:pt x="643" y="1024"/>
                    <a:pt x="523" y="1426"/>
                  </a:cubicBezTo>
                  <a:cubicBezTo>
                    <a:pt x="417" y="1800"/>
                    <a:pt x="622" y="2019"/>
                    <a:pt x="283" y="2280"/>
                  </a:cubicBezTo>
                  <a:cubicBezTo>
                    <a:pt x="142" y="2386"/>
                    <a:pt x="1" y="2598"/>
                    <a:pt x="142" y="2972"/>
                  </a:cubicBezTo>
                  <a:cubicBezTo>
                    <a:pt x="297" y="3367"/>
                    <a:pt x="713" y="3508"/>
                    <a:pt x="1080" y="3628"/>
                  </a:cubicBezTo>
                  <a:cubicBezTo>
                    <a:pt x="1454" y="3755"/>
                    <a:pt x="1772" y="3861"/>
                    <a:pt x="1828" y="4165"/>
                  </a:cubicBezTo>
                  <a:cubicBezTo>
                    <a:pt x="1843" y="4263"/>
                    <a:pt x="1836" y="4362"/>
                    <a:pt x="1800" y="4461"/>
                  </a:cubicBezTo>
                  <a:cubicBezTo>
                    <a:pt x="1758" y="4630"/>
                    <a:pt x="1716" y="4821"/>
                    <a:pt x="1920" y="4997"/>
                  </a:cubicBezTo>
                  <a:cubicBezTo>
                    <a:pt x="1998" y="5075"/>
                    <a:pt x="2104" y="5117"/>
                    <a:pt x="2210" y="5117"/>
                  </a:cubicBezTo>
                  <a:cubicBezTo>
                    <a:pt x="2351" y="5103"/>
                    <a:pt x="2485" y="5061"/>
                    <a:pt x="2612" y="4983"/>
                  </a:cubicBezTo>
                  <a:cubicBezTo>
                    <a:pt x="2654" y="4962"/>
                    <a:pt x="2697" y="4941"/>
                    <a:pt x="2746" y="4920"/>
                  </a:cubicBezTo>
                  <a:cubicBezTo>
                    <a:pt x="2852" y="4877"/>
                    <a:pt x="3148" y="4870"/>
                    <a:pt x="3459" y="4863"/>
                  </a:cubicBezTo>
                  <a:cubicBezTo>
                    <a:pt x="4150" y="4856"/>
                    <a:pt x="5004" y="4842"/>
                    <a:pt x="5294" y="4426"/>
                  </a:cubicBezTo>
                  <a:cubicBezTo>
                    <a:pt x="5407" y="4263"/>
                    <a:pt x="5421" y="4052"/>
                    <a:pt x="5329" y="3798"/>
                  </a:cubicBezTo>
                  <a:cubicBezTo>
                    <a:pt x="5167" y="3353"/>
                    <a:pt x="4680" y="3353"/>
                    <a:pt x="4517" y="3353"/>
                  </a:cubicBezTo>
                  <a:cubicBezTo>
                    <a:pt x="3600" y="3353"/>
                    <a:pt x="2894" y="3021"/>
                    <a:pt x="2647" y="2040"/>
                  </a:cubicBezTo>
                  <a:cubicBezTo>
                    <a:pt x="2534" y="1589"/>
                    <a:pt x="2626" y="22"/>
                    <a:pt x="1934" y="1"/>
                  </a:cubicBezTo>
                  <a:cubicBezTo>
                    <a:pt x="1928" y="1"/>
                    <a:pt x="1921" y="1"/>
                    <a:pt x="1915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6285450" y="2305225"/>
              <a:ext cx="142950" cy="102525"/>
            </a:xfrm>
            <a:custGeom>
              <a:avLst/>
              <a:gdLst/>
              <a:ahLst/>
              <a:cxnLst/>
              <a:rect l="l" t="t" r="r" b="b"/>
              <a:pathLst>
                <a:path w="5718" h="4101" extrusionOk="0">
                  <a:moveTo>
                    <a:pt x="3113" y="0"/>
                  </a:moveTo>
                  <a:cubicBezTo>
                    <a:pt x="3085" y="0"/>
                    <a:pt x="3057" y="0"/>
                    <a:pt x="3021" y="7"/>
                  </a:cubicBezTo>
                  <a:cubicBezTo>
                    <a:pt x="2704" y="36"/>
                    <a:pt x="2605" y="205"/>
                    <a:pt x="2513" y="360"/>
                  </a:cubicBezTo>
                  <a:cubicBezTo>
                    <a:pt x="2464" y="459"/>
                    <a:pt x="2393" y="551"/>
                    <a:pt x="2302" y="614"/>
                  </a:cubicBezTo>
                  <a:cubicBezTo>
                    <a:pt x="2184" y="694"/>
                    <a:pt x="2046" y="737"/>
                    <a:pt x="1909" y="737"/>
                  </a:cubicBezTo>
                  <a:cubicBezTo>
                    <a:pt x="1889" y="737"/>
                    <a:pt x="1869" y="736"/>
                    <a:pt x="1850" y="734"/>
                  </a:cubicBezTo>
                  <a:cubicBezTo>
                    <a:pt x="1744" y="734"/>
                    <a:pt x="1631" y="727"/>
                    <a:pt x="1525" y="713"/>
                  </a:cubicBezTo>
                  <a:cubicBezTo>
                    <a:pt x="1419" y="706"/>
                    <a:pt x="1299" y="692"/>
                    <a:pt x="1194" y="692"/>
                  </a:cubicBezTo>
                  <a:cubicBezTo>
                    <a:pt x="1178" y="691"/>
                    <a:pt x="1162" y="691"/>
                    <a:pt x="1146" y="691"/>
                  </a:cubicBezTo>
                  <a:cubicBezTo>
                    <a:pt x="896" y="691"/>
                    <a:pt x="661" y="796"/>
                    <a:pt x="502" y="995"/>
                  </a:cubicBezTo>
                  <a:cubicBezTo>
                    <a:pt x="1" y="1616"/>
                    <a:pt x="445" y="2188"/>
                    <a:pt x="798" y="2647"/>
                  </a:cubicBezTo>
                  <a:cubicBezTo>
                    <a:pt x="876" y="2753"/>
                    <a:pt x="954" y="2852"/>
                    <a:pt x="1017" y="2950"/>
                  </a:cubicBezTo>
                  <a:cubicBezTo>
                    <a:pt x="1052" y="3000"/>
                    <a:pt x="1081" y="3049"/>
                    <a:pt x="1116" y="3106"/>
                  </a:cubicBezTo>
                  <a:cubicBezTo>
                    <a:pt x="1208" y="3268"/>
                    <a:pt x="1328" y="3423"/>
                    <a:pt x="1469" y="3557"/>
                  </a:cubicBezTo>
                  <a:cubicBezTo>
                    <a:pt x="1582" y="3656"/>
                    <a:pt x="1730" y="3713"/>
                    <a:pt x="1878" y="3734"/>
                  </a:cubicBezTo>
                  <a:lnTo>
                    <a:pt x="1949" y="3734"/>
                  </a:lnTo>
                  <a:cubicBezTo>
                    <a:pt x="2111" y="3720"/>
                    <a:pt x="2266" y="3684"/>
                    <a:pt x="2415" y="3628"/>
                  </a:cubicBezTo>
                  <a:cubicBezTo>
                    <a:pt x="2556" y="3571"/>
                    <a:pt x="2704" y="3543"/>
                    <a:pt x="2852" y="3529"/>
                  </a:cubicBezTo>
                  <a:cubicBezTo>
                    <a:pt x="2958" y="3529"/>
                    <a:pt x="3057" y="3564"/>
                    <a:pt x="3134" y="3635"/>
                  </a:cubicBezTo>
                  <a:cubicBezTo>
                    <a:pt x="3177" y="3684"/>
                    <a:pt x="3212" y="3748"/>
                    <a:pt x="3233" y="3811"/>
                  </a:cubicBezTo>
                  <a:cubicBezTo>
                    <a:pt x="3283" y="3924"/>
                    <a:pt x="3339" y="4058"/>
                    <a:pt x="3494" y="4094"/>
                  </a:cubicBezTo>
                  <a:cubicBezTo>
                    <a:pt x="3515" y="4094"/>
                    <a:pt x="3544" y="4094"/>
                    <a:pt x="3565" y="4101"/>
                  </a:cubicBezTo>
                  <a:cubicBezTo>
                    <a:pt x="3812" y="4101"/>
                    <a:pt x="3953" y="3818"/>
                    <a:pt x="4066" y="3600"/>
                  </a:cubicBezTo>
                  <a:cubicBezTo>
                    <a:pt x="4101" y="3522"/>
                    <a:pt x="4144" y="3444"/>
                    <a:pt x="4200" y="3367"/>
                  </a:cubicBezTo>
                  <a:cubicBezTo>
                    <a:pt x="4362" y="3183"/>
                    <a:pt x="4581" y="3127"/>
                    <a:pt x="4807" y="3063"/>
                  </a:cubicBezTo>
                  <a:cubicBezTo>
                    <a:pt x="5118" y="2972"/>
                    <a:pt x="5442" y="2887"/>
                    <a:pt x="5612" y="2456"/>
                  </a:cubicBezTo>
                  <a:cubicBezTo>
                    <a:pt x="5717" y="2223"/>
                    <a:pt x="5717" y="1955"/>
                    <a:pt x="5612" y="1722"/>
                  </a:cubicBezTo>
                  <a:cubicBezTo>
                    <a:pt x="5428" y="1362"/>
                    <a:pt x="5012" y="1158"/>
                    <a:pt x="4694" y="1052"/>
                  </a:cubicBezTo>
                  <a:cubicBezTo>
                    <a:pt x="4384" y="967"/>
                    <a:pt x="4108" y="784"/>
                    <a:pt x="3897" y="544"/>
                  </a:cubicBezTo>
                  <a:lnTo>
                    <a:pt x="3819" y="445"/>
                  </a:lnTo>
                  <a:cubicBezTo>
                    <a:pt x="3635" y="219"/>
                    <a:pt x="3466" y="0"/>
                    <a:pt x="3113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6075150" y="2180825"/>
              <a:ext cx="120000" cy="133775"/>
            </a:xfrm>
            <a:custGeom>
              <a:avLst/>
              <a:gdLst/>
              <a:ahLst/>
              <a:cxnLst/>
              <a:rect l="l" t="t" r="r" b="b"/>
              <a:pathLst>
                <a:path w="4800" h="5351" extrusionOk="0">
                  <a:moveTo>
                    <a:pt x="2124" y="1"/>
                  </a:moveTo>
                  <a:cubicBezTo>
                    <a:pt x="2068" y="1"/>
                    <a:pt x="2012" y="15"/>
                    <a:pt x="1962" y="36"/>
                  </a:cubicBezTo>
                  <a:cubicBezTo>
                    <a:pt x="1616" y="212"/>
                    <a:pt x="1786" y="593"/>
                    <a:pt x="1913" y="897"/>
                  </a:cubicBezTo>
                  <a:cubicBezTo>
                    <a:pt x="1990" y="1073"/>
                    <a:pt x="2075" y="1257"/>
                    <a:pt x="2040" y="1363"/>
                  </a:cubicBezTo>
                  <a:cubicBezTo>
                    <a:pt x="1983" y="1539"/>
                    <a:pt x="1899" y="1560"/>
                    <a:pt x="1821" y="1560"/>
                  </a:cubicBezTo>
                  <a:cubicBezTo>
                    <a:pt x="1687" y="1560"/>
                    <a:pt x="1496" y="1469"/>
                    <a:pt x="1292" y="1370"/>
                  </a:cubicBezTo>
                  <a:cubicBezTo>
                    <a:pt x="1052" y="1250"/>
                    <a:pt x="798" y="1130"/>
                    <a:pt x="565" y="1130"/>
                  </a:cubicBezTo>
                  <a:cubicBezTo>
                    <a:pt x="557" y="1130"/>
                    <a:pt x="550" y="1129"/>
                    <a:pt x="542" y="1129"/>
                  </a:cubicBezTo>
                  <a:cubicBezTo>
                    <a:pt x="402" y="1129"/>
                    <a:pt x="270" y="1192"/>
                    <a:pt x="169" y="1292"/>
                  </a:cubicBezTo>
                  <a:cubicBezTo>
                    <a:pt x="57" y="1391"/>
                    <a:pt x="0" y="1539"/>
                    <a:pt x="0" y="1687"/>
                  </a:cubicBezTo>
                  <a:cubicBezTo>
                    <a:pt x="14" y="1934"/>
                    <a:pt x="240" y="2139"/>
                    <a:pt x="459" y="2308"/>
                  </a:cubicBezTo>
                  <a:cubicBezTo>
                    <a:pt x="508" y="2344"/>
                    <a:pt x="558" y="2386"/>
                    <a:pt x="607" y="2414"/>
                  </a:cubicBezTo>
                  <a:cubicBezTo>
                    <a:pt x="840" y="2584"/>
                    <a:pt x="896" y="2626"/>
                    <a:pt x="819" y="2901"/>
                  </a:cubicBezTo>
                  <a:cubicBezTo>
                    <a:pt x="783" y="3014"/>
                    <a:pt x="678" y="3134"/>
                    <a:pt x="558" y="3268"/>
                  </a:cubicBezTo>
                  <a:cubicBezTo>
                    <a:pt x="381" y="3466"/>
                    <a:pt x="134" y="3734"/>
                    <a:pt x="226" y="4023"/>
                  </a:cubicBezTo>
                  <a:cubicBezTo>
                    <a:pt x="325" y="4341"/>
                    <a:pt x="508" y="4158"/>
                    <a:pt x="692" y="4327"/>
                  </a:cubicBezTo>
                  <a:cubicBezTo>
                    <a:pt x="932" y="4546"/>
                    <a:pt x="819" y="5004"/>
                    <a:pt x="1278" y="5004"/>
                  </a:cubicBezTo>
                  <a:cubicBezTo>
                    <a:pt x="1320" y="4997"/>
                    <a:pt x="1362" y="4997"/>
                    <a:pt x="1405" y="4983"/>
                  </a:cubicBezTo>
                  <a:cubicBezTo>
                    <a:pt x="1454" y="4976"/>
                    <a:pt x="1496" y="4969"/>
                    <a:pt x="1546" y="4969"/>
                  </a:cubicBezTo>
                  <a:lnTo>
                    <a:pt x="1602" y="4969"/>
                  </a:lnTo>
                  <a:cubicBezTo>
                    <a:pt x="1800" y="5004"/>
                    <a:pt x="1983" y="5068"/>
                    <a:pt x="2153" y="5153"/>
                  </a:cubicBezTo>
                  <a:cubicBezTo>
                    <a:pt x="2379" y="5252"/>
                    <a:pt x="2611" y="5350"/>
                    <a:pt x="2865" y="5350"/>
                  </a:cubicBezTo>
                  <a:cubicBezTo>
                    <a:pt x="2943" y="5350"/>
                    <a:pt x="3021" y="5343"/>
                    <a:pt x="3091" y="5322"/>
                  </a:cubicBezTo>
                  <a:cubicBezTo>
                    <a:pt x="3571" y="5209"/>
                    <a:pt x="3741" y="4948"/>
                    <a:pt x="3924" y="4666"/>
                  </a:cubicBezTo>
                  <a:cubicBezTo>
                    <a:pt x="4009" y="4525"/>
                    <a:pt x="4108" y="4390"/>
                    <a:pt x="4228" y="4271"/>
                  </a:cubicBezTo>
                  <a:cubicBezTo>
                    <a:pt x="4291" y="4207"/>
                    <a:pt x="4369" y="4158"/>
                    <a:pt x="4453" y="4115"/>
                  </a:cubicBezTo>
                  <a:cubicBezTo>
                    <a:pt x="4602" y="4045"/>
                    <a:pt x="4708" y="3974"/>
                    <a:pt x="4743" y="3685"/>
                  </a:cubicBezTo>
                  <a:cubicBezTo>
                    <a:pt x="4799" y="3212"/>
                    <a:pt x="4432" y="2944"/>
                    <a:pt x="4157" y="2781"/>
                  </a:cubicBezTo>
                  <a:cubicBezTo>
                    <a:pt x="3494" y="2386"/>
                    <a:pt x="3338" y="1934"/>
                    <a:pt x="3141" y="1370"/>
                  </a:cubicBezTo>
                  <a:cubicBezTo>
                    <a:pt x="3049" y="1080"/>
                    <a:pt x="2936" y="798"/>
                    <a:pt x="2809" y="530"/>
                  </a:cubicBezTo>
                  <a:cubicBezTo>
                    <a:pt x="2717" y="354"/>
                    <a:pt x="2414" y="1"/>
                    <a:pt x="2124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5986575" y="2293600"/>
              <a:ext cx="185975" cy="126500"/>
            </a:xfrm>
            <a:custGeom>
              <a:avLst/>
              <a:gdLst/>
              <a:ahLst/>
              <a:cxnLst/>
              <a:rect l="l" t="t" r="r" b="b"/>
              <a:pathLst>
                <a:path w="7439" h="5060" extrusionOk="0">
                  <a:moveTo>
                    <a:pt x="3101" y="0"/>
                  </a:moveTo>
                  <a:cubicBezTo>
                    <a:pt x="3035" y="0"/>
                    <a:pt x="2968" y="6"/>
                    <a:pt x="2901" y="21"/>
                  </a:cubicBezTo>
                  <a:cubicBezTo>
                    <a:pt x="2640" y="77"/>
                    <a:pt x="2386" y="232"/>
                    <a:pt x="2117" y="310"/>
                  </a:cubicBezTo>
                  <a:cubicBezTo>
                    <a:pt x="1630" y="437"/>
                    <a:pt x="741" y="296"/>
                    <a:pt x="445" y="811"/>
                  </a:cubicBezTo>
                  <a:cubicBezTo>
                    <a:pt x="0" y="1580"/>
                    <a:pt x="1052" y="1863"/>
                    <a:pt x="1546" y="1983"/>
                  </a:cubicBezTo>
                  <a:cubicBezTo>
                    <a:pt x="2167" y="2131"/>
                    <a:pt x="2534" y="2477"/>
                    <a:pt x="2407" y="3168"/>
                  </a:cubicBezTo>
                  <a:cubicBezTo>
                    <a:pt x="2329" y="3549"/>
                    <a:pt x="1595" y="4700"/>
                    <a:pt x="2033" y="5003"/>
                  </a:cubicBezTo>
                  <a:cubicBezTo>
                    <a:pt x="2090" y="5043"/>
                    <a:pt x="2158" y="5059"/>
                    <a:pt x="2232" y="5059"/>
                  </a:cubicBezTo>
                  <a:cubicBezTo>
                    <a:pt x="2623" y="5059"/>
                    <a:pt x="3205" y="4601"/>
                    <a:pt x="3543" y="4601"/>
                  </a:cubicBezTo>
                  <a:cubicBezTo>
                    <a:pt x="4108" y="4608"/>
                    <a:pt x="4672" y="4693"/>
                    <a:pt x="5216" y="4855"/>
                  </a:cubicBezTo>
                  <a:cubicBezTo>
                    <a:pt x="5349" y="4900"/>
                    <a:pt x="5485" y="4927"/>
                    <a:pt x="5621" y="4927"/>
                  </a:cubicBezTo>
                  <a:cubicBezTo>
                    <a:pt x="5767" y="4927"/>
                    <a:pt x="5914" y="4896"/>
                    <a:pt x="6063" y="4820"/>
                  </a:cubicBezTo>
                  <a:cubicBezTo>
                    <a:pt x="6162" y="4767"/>
                    <a:pt x="6252" y="4748"/>
                    <a:pt x="6337" y="4748"/>
                  </a:cubicBezTo>
                  <a:cubicBezTo>
                    <a:pt x="6534" y="4748"/>
                    <a:pt x="6705" y="4849"/>
                    <a:pt x="6908" y="4849"/>
                  </a:cubicBezTo>
                  <a:cubicBezTo>
                    <a:pt x="6977" y="4849"/>
                    <a:pt x="7050" y="4837"/>
                    <a:pt x="7128" y="4806"/>
                  </a:cubicBezTo>
                  <a:cubicBezTo>
                    <a:pt x="7439" y="4686"/>
                    <a:pt x="7340" y="4488"/>
                    <a:pt x="7340" y="4234"/>
                  </a:cubicBezTo>
                  <a:cubicBezTo>
                    <a:pt x="7340" y="4008"/>
                    <a:pt x="7425" y="3733"/>
                    <a:pt x="7368" y="3486"/>
                  </a:cubicBezTo>
                  <a:cubicBezTo>
                    <a:pt x="7277" y="3098"/>
                    <a:pt x="6881" y="2921"/>
                    <a:pt x="6627" y="2660"/>
                  </a:cubicBezTo>
                  <a:cubicBezTo>
                    <a:pt x="6380" y="2413"/>
                    <a:pt x="6239" y="2081"/>
                    <a:pt x="6225" y="1736"/>
                  </a:cubicBezTo>
                  <a:cubicBezTo>
                    <a:pt x="6161" y="564"/>
                    <a:pt x="5519" y="1037"/>
                    <a:pt x="4686" y="804"/>
                  </a:cubicBezTo>
                  <a:cubicBezTo>
                    <a:pt x="4432" y="733"/>
                    <a:pt x="4235" y="465"/>
                    <a:pt x="4016" y="331"/>
                  </a:cubicBezTo>
                  <a:cubicBezTo>
                    <a:pt x="3740" y="161"/>
                    <a:pt x="3429" y="0"/>
                    <a:pt x="3101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6450250" y="2262125"/>
              <a:ext cx="89300" cy="89525"/>
            </a:xfrm>
            <a:custGeom>
              <a:avLst/>
              <a:gdLst/>
              <a:ahLst/>
              <a:cxnLst/>
              <a:rect l="l" t="t" r="r" b="b"/>
              <a:pathLst>
                <a:path w="3572" h="3581" extrusionOk="0">
                  <a:moveTo>
                    <a:pt x="2100" y="1"/>
                  </a:moveTo>
                  <a:cubicBezTo>
                    <a:pt x="2036" y="1"/>
                    <a:pt x="1963" y="16"/>
                    <a:pt x="1878" y="52"/>
                  </a:cubicBezTo>
                  <a:cubicBezTo>
                    <a:pt x="1751" y="108"/>
                    <a:pt x="1730" y="285"/>
                    <a:pt x="1589" y="341"/>
                  </a:cubicBezTo>
                  <a:cubicBezTo>
                    <a:pt x="1530" y="361"/>
                    <a:pt x="1482" y="367"/>
                    <a:pt x="1439" y="367"/>
                  </a:cubicBezTo>
                  <a:cubicBezTo>
                    <a:pt x="1380" y="367"/>
                    <a:pt x="1329" y="356"/>
                    <a:pt x="1272" y="356"/>
                  </a:cubicBezTo>
                  <a:cubicBezTo>
                    <a:pt x="1242" y="356"/>
                    <a:pt x="1209" y="359"/>
                    <a:pt x="1172" y="369"/>
                  </a:cubicBezTo>
                  <a:cubicBezTo>
                    <a:pt x="791" y="468"/>
                    <a:pt x="911" y="609"/>
                    <a:pt x="784" y="870"/>
                  </a:cubicBezTo>
                  <a:cubicBezTo>
                    <a:pt x="664" y="1110"/>
                    <a:pt x="502" y="1273"/>
                    <a:pt x="368" y="1505"/>
                  </a:cubicBezTo>
                  <a:cubicBezTo>
                    <a:pt x="1" y="2134"/>
                    <a:pt x="438" y="2324"/>
                    <a:pt x="812" y="2712"/>
                  </a:cubicBezTo>
                  <a:cubicBezTo>
                    <a:pt x="989" y="2896"/>
                    <a:pt x="968" y="3100"/>
                    <a:pt x="1102" y="3263"/>
                  </a:cubicBezTo>
                  <a:cubicBezTo>
                    <a:pt x="1274" y="3482"/>
                    <a:pt x="1602" y="3580"/>
                    <a:pt x="1955" y="3580"/>
                  </a:cubicBezTo>
                  <a:cubicBezTo>
                    <a:pt x="2511" y="3580"/>
                    <a:pt x="3132" y="3338"/>
                    <a:pt x="3318" y="2945"/>
                  </a:cubicBezTo>
                  <a:cubicBezTo>
                    <a:pt x="3431" y="2719"/>
                    <a:pt x="3572" y="1851"/>
                    <a:pt x="3515" y="1633"/>
                  </a:cubicBezTo>
                  <a:cubicBezTo>
                    <a:pt x="3438" y="1350"/>
                    <a:pt x="3042" y="1089"/>
                    <a:pt x="2803" y="828"/>
                  </a:cubicBezTo>
                  <a:cubicBezTo>
                    <a:pt x="2753" y="779"/>
                    <a:pt x="2718" y="722"/>
                    <a:pt x="2683" y="666"/>
                  </a:cubicBezTo>
                  <a:cubicBezTo>
                    <a:pt x="2512" y="389"/>
                    <a:pt x="2420" y="1"/>
                    <a:pt x="2100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6301525" y="2220350"/>
              <a:ext cx="116650" cy="97425"/>
            </a:xfrm>
            <a:custGeom>
              <a:avLst/>
              <a:gdLst/>
              <a:ahLst/>
              <a:cxnLst/>
              <a:rect l="l" t="t" r="r" b="b"/>
              <a:pathLst>
                <a:path w="4666" h="3897" extrusionOk="0">
                  <a:moveTo>
                    <a:pt x="572" y="1"/>
                  </a:moveTo>
                  <a:cubicBezTo>
                    <a:pt x="452" y="1"/>
                    <a:pt x="339" y="57"/>
                    <a:pt x="275" y="149"/>
                  </a:cubicBezTo>
                  <a:cubicBezTo>
                    <a:pt x="162" y="297"/>
                    <a:pt x="127" y="516"/>
                    <a:pt x="162" y="770"/>
                  </a:cubicBezTo>
                  <a:cubicBezTo>
                    <a:pt x="212" y="982"/>
                    <a:pt x="311" y="1179"/>
                    <a:pt x="452" y="1342"/>
                  </a:cubicBezTo>
                  <a:cubicBezTo>
                    <a:pt x="558" y="1469"/>
                    <a:pt x="642" y="1610"/>
                    <a:pt x="692" y="1765"/>
                  </a:cubicBezTo>
                  <a:cubicBezTo>
                    <a:pt x="741" y="1956"/>
                    <a:pt x="565" y="2217"/>
                    <a:pt x="395" y="2464"/>
                  </a:cubicBezTo>
                  <a:cubicBezTo>
                    <a:pt x="198" y="2746"/>
                    <a:pt x="0" y="3035"/>
                    <a:pt x="49" y="3332"/>
                  </a:cubicBezTo>
                  <a:cubicBezTo>
                    <a:pt x="92" y="3515"/>
                    <a:pt x="205" y="3671"/>
                    <a:pt x="374" y="3755"/>
                  </a:cubicBezTo>
                  <a:cubicBezTo>
                    <a:pt x="494" y="3847"/>
                    <a:pt x="649" y="3896"/>
                    <a:pt x="798" y="3896"/>
                  </a:cubicBezTo>
                  <a:cubicBezTo>
                    <a:pt x="1129" y="3896"/>
                    <a:pt x="1412" y="3663"/>
                    <a:pt x="1694" y="3409"/>
                  </a:cubicBezTo>
                  <a:cubicBezTo>
                    <a:pt x="2068" y="3078"/>
                    <a:pt x="2357" y="2929"/>
                    <a:pt x="2640" y="2929"/>
                  </a:cubicBezTo>
                  <a:cubicBezTo>
                    <a:pt x="2872" y="2937"/>
                    <a:pt x="3091" y="3028"/>
                    <a:pt x="3268" y="3184"/>
                  </a:cubicBezTo>
                  <a:cubicBezTo>
                    <a:pt x="3324" y="3233"/>
                    <a:pt x="3388" y="3289"/>
                    <a:pt x="3451" y="3360"/>
                  </a:cubicBezTo>
                  <a:cubicBezTo>
                    <a:pt x="3642" y="3536"/>
                    <a:pt x="3846" y="3741"/>
                    <a:pt x="4072" y="3741"/>
                  </a:cubicBezTo>
                  <a:cubicBezTo>
                    <a:pt x="4228" y="3741"/>
                    <a:pt x="4362" y="3649"/>
                    <a:pt x="4482" y="3473"/>
                  </a:cubicBezTo>
                  <a:cubicBezTo>
                    <a:pt x="4616" y="3254"/>
                    <a:pt x="4665" y="3071"/>
                    <a:pt x="4623" y="2894"/>
                  </a:cubicBezTo>
                  <a:cubicBezTo>
                    <a:pt x="4552" y="2591"/>
                    <a:pt x="4235" y="2428"/>
                    <a:pt x="3931" y="2266"/>
                  </a:cubicBezTo>
                  <a:cubicBezTo>
                    <a:pt x="3705" y="2153"/>
                    <a:pt x="3479" y="2033"/>
                    <a:pt x="3402" y="1885"/>
                  </a:cubicBezTo>
                  <a:cubicBezTo>
                    <a:pt x="3345" y="1765"/>
                    <a:pt x="3310" y="1645"/>
                    <a:pt x="3296" y="1518"/>
                  </a:cubicBezTo>
                  <a:cubicBezTo>
                    <a:pt x="3268" y="1313"/>
                    <a:pt x="3232" y="1102"/>
                    <a:pt x="2957" y="925"/>
                  </a:cubicBezTo>
                  <a:cubicBezTo>
                    <a:pt x="2858" y="847"/>
                    <a:pt x="2738" y="812"/>
                    <a:pt x="2611" y="812"/>
                  </a:cubicBezTo>
                  <a:cubicBezTo>
                    <a:pt x="2498" y="819"/>
                    <a:pt x="2386" y="840"/>
                    <a:pt x="2273" y="883"/>
                  </a:cubicBezTo>
                  <a:cubicBezTo>
                    <a:pt x="2188" y="918"/>
                    <a:pt x="2096" y="939"/>
                    <a:pt x="1997" y="953"/>
                  </a:cubicBezTo>
                  <a:lnTo>
                    <a:pt x="1906" y="953"/>
                  </a:lnTo>
                  <a:cubicBezTo>
                    <a:pt x="1560" y="953"/>
                    <a:pt x="1440" y="770"/>
                    <a:pt x="1285" y="537"/>
                  </a:cubicBezTo>
                  <a:cubicBezTo>
                    <a:pt x="1165" y="360"/>
                    <a:pt x="1030" y="163"/>
                    <a:pt x="790" y="57"/>
                  </a:cubicBezTo>
                  <a:cubicBezTo>
                    <a:pt x="720" y="22"/>
                    <a:pt x="642" y="1"/>
                    <a:pt x="572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6148550" y="2264100"/>
              <a:ext cx="101475" cy="110825"/>
            </a:xfrm>
            <a:custGeom>
              <a:avLst/>
              <a:gdLst/>
              <a:ahLst/>
              <a:cxnLst/>
              <a:rect l="l" t="t" r="r" b="b"/>
              <a:pathLst>
                <a:path w="4059" h="4433" extrusionOk="0">
                  <a:moveTo>
                    <a:pt x="2336" y="1"/>
                  </a:moveTo>
                  <a:cubicBezTo>
                    <a:pt x="2061" y="1"/>
                    <a:pt x="2019" y="311"/>
                    <a:pt x="1983" y="544"/>
                  </a:cubicBezTo>
                  <a:cubicBezTo>
                    <a:pt x="1976" y="594"/>
                    <a:pt x="1969" y="636"/>
                    <a:pt x="1962" y="678"/>
                  </a:cubicBezTo>
                  <a:cubicBezTo>
                    <a:pt x="1884" y="1067"/>
                    <a:pt x="1821" y="1137"/>
                    <a:pt x="1560" y="1342"/>
                  </a:cubicBezTo>
                  <a:cubicBezTo>
                    <a:pt x="1334" y="1504"/>
                    <a:pt x="1165" y="1730"/>
                    <a:pt x="1073" y="1991"/>
                  </a:cubicBezTo>
                  <a:cubicBezTo>
                    <a:pt x="953" y="2302"/>
                    <a:pt x="925" y="2351"/>
                    <a:pt x="607" y="2520"/>
                  </a:cubicBezTo>
                  <a:cubicBezTo>
                    <a:pt x="367" y="2654"/>
                    <a:pt x="64" y="2866"/>
                    <a:pt x="21" y="3149"/>
                  </a:cubicBezTo>
                  <a:cubicBezTo>
                    <a:pt x="0" y="3311"/>
                    <a:pt x="57" y="3473"/>
                    <a:pt x="176" y="3593"/>
                  </a:cubicBezTo>
                  <a:cubicBezTo>
                    <a:pt x="320" y="3736"/>
                    <a:pt x="511" y="3814"/>
                    <a:pt x="712" y="3814"/>
                  </a:cubicBezTo>
                  <a:cubicBezTo>
                    <a:pt x="728" y="3814"/>
                    <a:pt x="745" y="3813"/>
                    <a:pt x="762" y="3812"/>
                  </a:cubicBezTo>
                  <a:cubicBezTo>
                    <a:pt x="868" y="3812"/>
                    <a:pt x="967" y="3805"/>
                    <a:pt x="1073" y="3791"/>
                  </a:cubicBezTo>
                  <a:cubicBezTo>
                    <a:pt x="1172" y="3784"/>
                    <a:pt x="1277" y="3777"/>
                    <a:pt x="1376" y="3770"/>
                  </a:cubicBezTo>
                  <a:cubicBezTo>
                    <a:pt x="1461" y="3770"/>
                    <a:pt x="1546" y="3777"/>
                    <a:pt x="1623" y="3805"/>
                  </a:cubicBezTo>
                  <a:cubicBezTo>
                    <a:pt x="1764" y="3861"/>
                    <a:pt x="1899" y="3946"/>
                    <a:pt x="2011" y="4045"/>
                  </a:cubicBezTo>
                  <a:cubicBezTo>
                    <a:pt x="2266" y="4228"/>
                    <a:pt x="2541" y="4433"/>
                    <a:pt x="2788" y="4433"/>
                  </a:cubicBezTo>
                  <a:cubicBezTo>
                    <a:pt x="2922" y="4433"/>
                    <a:pt x="3042" y="4362"/>
                    <a:pt x="3112" y="4242"/>
                  </a:cubicBezTo>
                  <a:cubicBezTo>
                    <a:pt x="3190" y="4115"/>
                    <a:pt x="3176" y="3932"/>
                    <a:pt x="3169" y="3763"/>
                  </a:cubicBezTo>
                  <a:cubicBezTo>
                    <a:pt x="3155" y="3664"/>
                    <a:pt x="3155" y="3558"/>
                    <a:pt x="3169" y="3459"/>
                  </a:cubicBezTo>
                  <a:cubicBezTo>
                    <a:pt x="3232" y="3276"/>
                    <a:pt x="3331" y="3113"/>
                    <a:pt x="3465" y="2979"/>
                  </a:cubicBezTo>
                  <a:cubicBezTo>
                    <a:pt x="3543" y="2894"/>
                    <a:pt x="3614" y="2803"/>
                    <a:pt x="3677" y="2704"/>
                  </a:cubicBezTo>
                  <a:cubicBezTo>
                    <a:pt x="3861" y="2422"/>
                    <a:pt x="4058" y="2019"/>
                    <a:pt x="3945" y="1681"/>
                  </a:cubicBezTo>
                  <a:cubicBezTo>
                    <a:pt x="3882" y="1483"/>
                    <a:pt x="3712" y="1328"/>
                    <a:pt x="3458" y="1236"/>
                  </a:cubicBezTo>
                  <a:cubicBezTo>
                    <a:pt x="3402" y="1215"/>
                    <a:pt x="3352" y="1194"/>
                    <a:pt x="3303" y="1179"/>
                  </a:cubicBezTo>
                  <a:cubicBezTo>
                    <a:pt x="3056" y="1095"/>
                    <a:pt x="2964" y="1067"/>
                    <a:pt x="2844" y="742"/>
                  </a:cubicBezTo>
                  <a:cubicBezTo>
                    <a:pt x="2823" y="685"/>
                    <a:pt x="2809" y="636"/>
                    <a:pt x="2795" y="580"/>
                  </a:cubicBezTo>
                  <a:cubicBezTo>
                    <a:pt x="2745" y="361"/>
                    <a:pt x="2668" y="50"/>
                    <a:pt x="2407" y="8"/>
                  </a:cubicBezTo>
                  <a:cubicBezTo>
                    <a:pt x="2386" y="1"/>
                    <a:pt x="2357" y="1"/>
                    <a:pt x="2336" y="1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6216825" y="2227950"/>
              <a:ext cx="89475" cy="85225"/>
            </a:xfrm>
            <a:custGeom>
              <a:avLst/>
              <a:gdLst/>
              <a:ahLst/>
              <a:cxnLst/>
              <a:rect l="l" t="t" r="r" b="b"/>
              <a:pathLst>
                <a:path w="3579" h="3409" extrusionOk="0">
                  <a:moveTo>
                    <a:pt x="530" y="0"/>
                  </a:moveTo>
                  <a:cubicBezTo>
                    <a:pt x="290" y="0"/>
                    <a:pt x="142" y="176"/>
                    <a:pt x="85" y="551"/>
                  </a:cubicBezTo>
                  <a:cubicBezTo>
                    <a:pt x="0" y="1073"/>
                    <a:pt x="205" y="1687"/>
                    <a:pt x="572" y="2026"/>
                  </a:cubicBezTo>
                  <a:cubicBezTo>
                    <a:pt x="671" y="2103"/>
                    <a:pt x="770" y="2181"/>
                    <a:pt x="876" y="2251"/>
                  </a:cubicBezTo>
                  <a:cubicBezTo>
                    <a:pt x="1059" y="2378"/>
                    <a:pt x="1221" y="2484"/>
                    <a:pt x="1320" y="2703"/>
                  </a:cubicBezTo>
                  <a:cubicBezTo>
                    <a:pt x="1525" y="3176"/>
                    <a:pt x="1581" y="3204"/>
                    <a:pt x="2019" y="3254"/>
                  </a:cubicBezTo>
                  <a:lnTo>
                    <a:pt x="2195" y="3282"/>
                  </a:lnTo>
                  <a:cubicBezTo>
                    <a:pt x="2287" y="3296"/>
                    <a:pt x="2379" y="3317"/>
                    <a:pt x="2471" y="3345"/>
                  </a:cubicBezTo>
                  <a:cubicBezTo>
                    <a:pt x="2583" y="3381"/>
                    <a:pt x="2703" y="3409"/>
                    <a:pt x="2823" y="3409"/>
                  </a:cubicBezTo>
                  <a:cubicBezTo>
                    <a:pt x="3035" y="3409"/>
                    <a:pt x="3162" y="3282"/>
                    <a:pt x="3205" y="3007"/>
                  </a:cubicBezTo>
                  <a:cubicBezTo>
                    <a:pt x="3240" y="2844"/>
                    <a:pt x="3282" y="2689"/>
                    <a:pt x="3339" y="2541"/>
                  </a:cubicBezTo>
                  <a:cubicBezTo>
                    <a:pt x="3459" y="2216"/>
                    <a:pt x="3579" y="1877"/>
                    <a:pt x="3452" y="1560"/>
                  </a:cubicBezTo>
                  <a:cubicBezTo>
                    <a:pt x="3409" y="1447"/>
                    <a:pt x="3381" y="1334"/>
                    <a:pt x="3353" y="1221"/>
                  </a:cubicBezTo>
                  <a:cubicBezTo>
                    <a:pt x="3289" y="910"/>
                    <a:pt x="3212" y="565"/>
                    <a:pt x="3014" y="438"/>
                  </a:cubicBezTo>
                  <a:cubicBezTo>
                    <a:pt x="2908" y="385"/>
                    <a:pt x="2793" y="356"/>
                    <a:pt x="2676" y="356"/>
                  </a:cubicBezTo>
                  <a:cubicBezTo>
                    <a:pt x="2652" y="356"/>
                    <a:pt x="2628" y="358"/>
                    <a:pt x="2605" y="360"/>
                  </a:cubicBezTo>
                  <a:cubicBezTo>
                    <a:pt x="2492" y="360"/>
                    <a:pt x="2379" y="367"/>
                    <a:pt x="2273" y="374"/>
                  </a:cubicBezTo>
                  <a:cubicBezTo>
                    <a:pt x="2202" y="381"/>
                    <a:pt x="2139" y="388"/>
                    <a:pt x="2089" y="388"/>
                  </a:cubicBezTo>
                  <a:lnTo>
                    <a:pt x="2075" y="388"/>
                  </a:lnTo>
                  <a:cubicBezTo>
                    <a:pt x="2058" y="389"/>
                    <a:pt x="2041" y="389"/>
                    <a:pt x="2025" y="389"/>
                  </a:cubicBezTo>
                  <a:cubicBezTo>
                    <a:pt x="1738" y="389"/>
                    <a:pt x="1453" y="333"/>
                    <a:pt x="1193" y="226"/>
                  </a:cubicBezTo>
                  <a:lnTo>
                    <a:pt x="1073" y="169"/>
                  </a:lnTo>
                  <a:cubicBezTo>
                    <a:pt x="883" y="85"/>
                    <a:pt x="692" y="0"/>
                    <a:pt x="530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6239850" y="2184800"/>
              <a:ext cx="64875" cy="48250"/>
            </a:xfrm>
            <a:custGeom>
              <a:avLst/>
              <a:gdLst/>
              <a:ahLst/>
              <a:cxnLst/>
              <a:rect l="l" t="t" r="r" b="b"/>
              <a:pathLst>
                <a:path w="2595" h="1930" extrusionOk="0">
                  <a:moveTo>
                    <a:pt x="803" y="0"/>
                  </a:moveTo>
                  <a:cubicBezTo>
                    <a:pt x="739" y="0"/>
                    <a:pt x="679" y="29"/>
                    <a:pt x="625" y="103"/>
                  </a:cubicBezTo>
                  <a:cubicBezTo>
                    <a:pt x="519" y="244"/>
                    <a:pt x="653" y="512"/>
                    <a:pt x="611" y="674"/>
                  </a:cubicBezTo>
                  <a:cubicBezTo>
                    <a:pt x="554" y="865"/>
                    <a:pt x="364" y="1006"/>
                    <a:pt x="265" y="1176"/>
                  </a:cubicBezTo>
                  <a:cubicBezTo>
                    <a:pt x="1" y="1586"/>
                    <a:pt x="73" y="1831"/>
                    <a:pt x="410" y="1831"/>
                  </a:cubicBezTo>
                  <a:cubicBezTo>
                    <a:pt x="495" y="1831"/>
                    <a:pt x="598" y="1815"/>
                    <a:pt x="717" y="1782"/>
                  </a:cubicBezTo>
                  <a:cubicBezTo>
                    <a:pt x="865" y="1733"/>
                    <a:pt x="1027" y="1712"/>
                    <a:pt x="1183" y="1705"/>
                  </a:cubicBezTo>
                  <a:cubicBezTo>
                    <a:pt x="1338" y="1705"/>
                    <a:pt x="1493" y="1733"/>
                    <a:pt x="1641" y="1782"/>
                  </a:cubicBezTo>
                  <a:cubicBezTo>
                    <a:pt x="1794" y="1829"/>
                    <a:pt x="1999" y="1930"/>
                    <a:pt x="2168" y="1930"/>
                  </a:cubicBezTo>
                  <a:cubicBezTo>
                    <a:pt x="2279" y="1930"/>
                    <a:pt x="2376" y="1886"/>
                    <a:pt x="2432" y="1754"/>
                  </a:cubicBezTo>
                  <a:cubicBezTo>
                    <a:pt x="2523" y="1543"/>
                    <a:pt x="2312" y="1126"/>
                    <a:pt x="2361" y="872"/>
                  </a:cubicBezTo>
                  <a:cubicBezTo>
                    <a:pt x="2404" y="646"/>
                    <a:pt x="2594" y="562"/>
                    <a:pt x="2333" y="427"/>
                  </a:cubicBezTo>
                  <a:cubicBezTo>
                    <a:pt x="2307" y="415"/>
                    <a:pt x="2276" y="411"/>
                    <a:pt x="2240" y="411"/>
                  </a:cubicBezTo>
                  <a:cubicBezTo>
                    <a:pt x="2120" y="411"/>
                    <a:pt x="1959" y="464"/>
                    <a:pt x="1852" y="464"/>
                  </a:cubicBezTo>
                  <a:cubicBezTo>
                    <a:pt x="1842" y="464"/>
                    <a:pt x="1833" y="464"/>
                    <a:pt x="1825" y="463"/>
                  </a:cubicBezTo>
                  <a:cubicBezTo>
                    <a:pt x="1627" y="434"/>
                    <a:pt x="1437" y="364"/>
                    <a:pt x="1267" y="258"/>
                  </a:cubicBezTo>
                  <a:cubicBezTo>
                    <a:pt x="1132" y="168"/>
                    <a:pt x="958" y="0"/>
                    <a:pt x="803" y="0"/>
                  </a:cubicBezTo>
                  <a:close/>
                </a:path>
              </a:pathLst>
            </a:custGeom>
            <a:solidFill>
              <a:srgbClr val="852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38"/>
          <p:cNvSpPr txBox="1"/>
          <p:nvPr/>
        </p:nvSpPr>
        <p:spPr>
          <a:xfrm>
            <a:off x="5073675" y="1680095"/>
            <a:ext cx="2675425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852528"/>
                </a:solidFill>
                <a:latin typeface="Cambria"/>
                <a:ea typeface="Cambria"/>
                <a:cs typeface="Cambria"/>
                <a:sym typeface="Cambria"/>
              </a:rPr>
              <a:t>Cancer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can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invade 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surrounding tissue, causing damage.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Cancer cells can also break through tissues and travel around the bloodstream.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This can cause the cancer to spread. At this point the cancer is referred to as </a:t>
            </a:r>
            <a:r>
              <a:rPr lang="en" sz="1300" b="1" dirty="0">
                <a:latin typeface="Cambria"/>
                <a:ea typeface="Cambria"/>
                <a:cs typeface="Cambria"/>
                <a:sym typeface="Cambria"/>
              </a:rPr>
              <a:t>metastatic</a:t>
            </a:r>
            <a:r>
              <a:rPr lang="en" sz="1300" dirty="0">
                <a:latin typeface="Cambria"/>
                <a:ea typeface="Cambria"/>
                <a:cs typeface="Cambria"/>
                <a:sym typeface="Cambria"/>
              </a:rPr>
              <a:t>.  </a:t>
            </a:r>
            <a:endParaRPr sz="13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 Treatments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3" name="Google Shape;145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Some cancer treatments work by </a:t>
            </a:r>
            <a:r>
              <a:rPr lang="en" b="1">
                <a:solidFill>
                  <a:srgbClr val="CCCCCC"/>
                </a:solidFill>
              </a:rPr>
              <a:t>disrupting </a:t>
            </a:r>
            <a:r>
              <a:rPr lang="en">
                <a:solidFill>
                  <a:srgbClr val="CCCCCC"/>
                </a:solidFill>
              </a:rPr>
              <a:t>the cell cycle.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will kill the tumour cells by </a:t>
            </a:r>
            <a:r>
              <a:rPr lang="en" b="1">
                <a:solidFill>
                  <a:srgbClr val="CCCCCC"/>
                </a:solidFill>
              </a:rPr>
              <a:t>limiting </a:t>
            </a:r>
            <a:r>
              <a:rPr lang="en">
                <a:solidFill>
                  <a:srgbClr val="CCCCCC"/>
                </a:solidFill>
              </a:rPr>
              <a:t>their rate of division.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Traditional cancer therapy also impacts </a:t>
            </a:r>
            <a:r>
              <a:rPr lang="en" b="1">
                <a:solidFill>
                  <a:srgbClr val="CCCCCC"/>
                </a:solidFill>
              </a:rPr>
              <a:t>healthy </a:t>
            </a:r>
            <a:r>
              <a:rPr lang="en">
                <a:solidFill>
                  <a:srgbClr val="CCCCCC"/>
                </a:solidFill>
              </a:rPr>
              <a:t>cells.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treatments will kill normal body cells that are undergoing cell division.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They will however kill tumour cells </a:t>
            </a:r>
            <a:r>
              <a:rPr lang="en" b="1">
                <a:solidFill>
                  <a:srgbClr val="CCCCCC"/>
                </a:solidFill>
              </a:rPr>
              <a:t>more frequently </a:t>
            </a:r>
            <a:r>
              <a:rPr lang="en">
                <a:solidFill>
                  <a:srgbClr val="CCCCCC"/>
                </a:solidFill>
              </a:rPr>
              <a:t>as these cells are dividing </a:t>
            </a:r>
            <a:r>
              <a:rPr lang="en" b="1">
                <a:solidFill>
                  <a:srgbClr val="CCCCCC"/>
                </a:solidFill>
              </a:rPr>
              <a:t>continuously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Chemotherapy </a:t>
            </a:r>
            <a:r>
              <a:rPr lang="en">
                <a:solidFill>
                  <a:srgbClr val="CCCCCC"/>
                </a:solidFill>
              </a:rPr>
              <a:t>disrupts cell growth and protein production.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Chemical drugs can stop the production of </a:t>
            </a:r>
            <a:r>
              <a:rPr lang="en" b="1">
                <a:solidFill>
                  <a:srgbClr val="CCCCCC"/>
                </a:solidFill>
              </a:rPr>
              <a:t>enzymes </a:t>
            </a:r>
            <a:r>
              <a:rPr lang="en">
                <a:solidFill>
                  <a:srgbClr val="CCCCCC"/>
                </a:solidFill>
              </a:rPr>
              <a:t>that are required for cell division.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cell is </a:t>
            </a:r>
            <a:r>
              <a:rPr lang="en" b="1">
                <a:solidFill>
                  <a:srgbClr val="CCCCCC"/>
                </a:solidFill>
              </a:rPr>
              <a:t>unable </a:t>
            </a:r>
            <a:r>
              <a:rPr lang="en">
                <a:solidFill>
                  <a:srgbClr val="CCCCCC"/>
                </a:solidFill>
              </a:rPr>
              <a:t>to enter the </a:t>
            </a:r>
            <a:r>
              <a:rPr lang="en" b="1">
                <a:solidFill>
                  <a:srgbClr val="CCCCCC"/>
                </a:solidFill>
              </a:rPr>
              <a:t>S phase</a:t>
            </a:r>
            <a:r>
              <a:rPr lang="en">
                <a:solidFill>
                  <a:srgbClr val="CCCCCC"/>
                </a:solidFill>
              </a:rPr>
              <a:t> and is forced to kill itself.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Radiotherapy </a:t>
            </a:r>
            <a:r>
              <a:rPr lang="en">
                <a:solidFill>
                  <a:srgbClr val="CCCCCC"/>
                </a:solidFill>
              </a:rPr>
              <a:t>inhibits DNA replication.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Radiation can damage DNA.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At several points during the cell cycle, the DNA is </a:t>
            </a:r>
            <a:r>
              <a:rPr lang="en" b="1">
                <a:solidFill>
                  <a:srgbClr val="CCCCCC"/>
                </a:solidFill>
              </a:rPr>
              <a:t>checked </a:t>
            </a:r>
            <a:r>
              <a:rPr lang="en">
                <a:solidFill>
                  <a:srgbClr val="CCCCCC"/>
                </a:solidFill>
              </a:rPr>
              <a:t>for damage.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If damage is detected, the cell is forced to kill itself.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1454" name="Google Shape;145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460" name="Google Shape;1460;p40"/>
          <p:cNvSpPr/>
          <p:nvPr/>
        </p:nvSpPr>
        <p:spPr>
          <a:xfrm>
            <a:off x="884852" y="0"/>
            <a:ext cx="1663121" cy="408886"/>
          </a:xfrm>
          <a:custGeom>
            <a:avLst/>
            <a:gdLst/>
            <a:ahLst/>
            <a:cxnLst/>
            <a:rect l="l" t="t" r="r" b="b"/>
            <a:pathLst>
              <a:path w="24024" h="5498" extrusionOk="0">
                <a:moveTo>
                  <a:pt x="6391" y="0"/>
                </a:moveTo>
                <a:lnTo>
                  <a:pt x="6391" y="1351"/>
                </a:lnTo>
                <a:lnTo>
                  <a:pt x="7628" y="1370"/>
                </a:lnTo>
                <a:cubicBezTo>
                  <a:pt x="7818" y="1370"/>
                  <a:pt x="8008" y="1484"/>
                  <a:pt x="8103" y="1655"/>
                </a:cubicBezTo>
                <a:lnTo>
                  <a:pt x="8236" y="1940"/>
                </a:lnTo>
                <a:cubicBezTo>
                  <a:pt x="8579" y="1959"/>
                  <a:pt x="8883" y="2130"/>
                  <a:pt x="9054" y="2416"/>
                </a:cubicBezTo>
                <a:lnTo>
                  <a:pt x="9454" y="2986"/>
                </a:lnTo>
                <a:cubicBezTo>
                  <a:pt x="9606" y="3215"/>
                  <a:pt x="9435" y="3519"/>
                  <a:pt x="9168" y="3519"/>
                </a:cubicBezTo>
                <a:lnTo>
                  <a:pt x="8408" y="3519"/>
                </a:lnTo>
                <a:lnTo>
                  <a:pt x="8408" y="3614"/>
                </a:lnTo>
                <a:cubicBezTo>
                  <a:pt x="8408" y="3804"/>
                  <a:pt x="8255" y="3976"/>
                  <a:pt x="8046" y="3976"/>
                </a:cubicBezTo>
                <a:lnTo>
                  <a:pt x="0" y="3976"/>
                </a:lnTo>
                <a:lnTo>
                  <a:pt x="0" y="5497"/>
                </a:lnTo>
                <a:lnTo>
                  <a:pt x="24024" y="5497"/>
                </a:lnTo>
                <a:lnTo>
                  <a:pt x="24024" y="3956"/>
                </a:lnTo>
                <a:lnTo>
                  <a:pt x="16568" y="3956"/>
                </a:lnTo>
                <a:cubicBezTo>
                  <a:pt x="16358" y="3956"/>
                  <a:pt x="16206" y="3804"/>
                  <a:pt x="16206" y="3614"/>
                </a:cubicBezTo>
                <a:lnTo>
                  <a:pt x="16206" y="3481"/>
                </a:lnTo>
                <a:lnTo>
                  <a:pt x="15388" y="3481"/>
                </a:lnTo>
                <a:cubicBezTo>
                  <a:pt x="15103" y="3481"/>
                  <a:pt x="14932" y="3158"/>
                  <a:pt x="15084" y="2929"/>
                </a:cubicBezTo>
                <a:lnTo>
                  <a:pt x="15578" y="2169"/>
                </a:lnTo>
                <a:cubicBezTo>
                  <a:pt x="15731" y="1902"/>
                  <a:pt x="16035" y="1731"/>
                  <a:pt x="16358" y="1731"/>
                </a:cubicBezTo>
                <a:lnTo>
                  <a:pt x="16472" y="1731"/>
                </a:lnTo>
                <a:lnTo>
                  <a:pt x="16568" y="1503"/>
                </a:lnTo>
                <a:cubicBezTo>
                  <a:pt x="16625" y="1332"/>
                  <a:pt x="16796" y="1198"/>
                  <a:pt x="16986" y="1198"/>
                </a:cubicBezTo>
                <a:cubicBezTo>
                  <a:pt x="17195" y="1198"/>
                  <a:pt x="17538" y="1179"/>
                  <a:pt x="17975" y="1160"/>
                </a:cubicBezTo>
                <a:lnTo>
                  <a:pt x="17975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40"/>
          <p:cNvSpPr/>
          <p:nvPr/>
        </p:nvSpPr>
        <p:spPr>
          <a:xfrm>
            <a:off x="4289962" y="0"/>
            <a:ext cx="301624" cy="408886"/>
          </a:xfrm>
          <a:custGeom>
            <a:avLst/>
            <a:gdLst/>
            <a:ahLst/>
            <a:cxnLst/>
            <a:rect l="l" t="t" r="r" b="b"/>
            <a:pathLst>
              <a:path w="4357" h="5498" extrusionOk="0">
                <a:moveTo>
                  <a:pt x="0" y="0"/>
                </a:moveTo>
                <a:lnTo>
                  <a:pt x="0" y="5497"/>
                </a:lnTo>
                <a:lnTo>
                  <a:pt x="3101" y="5497"/>
                </a:lnTo>
                <a:lnTo>
                  <a:pt x="4109" y="3976"/>
                </a:lnTo>
                <a:lnTo>
                  <a:pt x="2948" y="3976"/>
                </a:lnTo>
                <a:cubicBezTo>
                  <a:pt x="2758" y="3956"/>
                  <a:pt x="2606" y="3804"/>
                  <a:pt x="2606" y="3614"/>
                </a:cubicBezTo>
                <a:lnTo>
                  <a:pt x="2606" y="3481"/>
                </a:lnTo>
                <a:lnTo>
                  <a:pt x="1788" y="3481"/>
                </a:lnTo>
                <a:cubicBezTo>
                  <a:pt x="1503" y="3481"/>
                  <a:pt x="1332" y="3158"/>
                  <a:pt x="1484" y="2929"/>
                </a:cubicBezTo>
                <a:lnTo>
                  <a:pt x="1959" y="2169"/>
                </a:lnTo>
                <a:cubicBezTo>
                  <a:pt x="2131" y="1902"/>
                  <a:pt x="2416" y="1731"/>
                  <a:pt x="2739" y="1731"/>
                </a:cubicBezTo>
                <a:lnTo>
                  <a:pt x="2853" y="1731"/>
                </a:lnTo>
                <a:lnTo>
                  <a:pt x="2948" y="1503"/>
                </a:lnTo>
                <a:cubicBezTo>
                  <a:pt x="3025" y="1332"/>
                  <a:pt x="3177" y="1198"/>
                  <a:pt x="3367" y="1198"/>
                </a:cubicBezTo>
                <a:cubicBezTo>
                  <a:pt x="3595" y="1198"/>
                  <a:pt x="3938" y="1179"/>
                  <a:pt x="4356" y="1179"/>
                </a:cubicBezTo>
                <a:lnTo>
                  <a:pt x="4356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40"/>
          <p:cNvSpPr/>
          <p:nvPr/>
        </p:nvSpPr>
        <p:spPr>
          <a:xfrm>
            <a:off x="562257" y="967567"/>
            <a:ext cx="17168" cy="42465"/>
          </a:xfrm>
          <a:custGeom>
            <a:avLst/>
            <a:gdLst/>
            <a:ahLst/>
            <a:cxnLst/>
            <a:rect l="l" t="t" r="r" b="b"/>
            <a:pathLst>
              <a:path w="248" h="571" extrusionOk="0">
                <a:moveTo>
                  <a:pt x="190" y="0"/>
                </a:moveTo>
                <a:lnTo>
                  <a:pt x="95" y="19"/>
                </a:lnTo>
                <a:lnTo>
                  <a:pt x="95" y="76"/>
                </a:lnTo>
                <a:cubicBezTo>
                  <a:pt x="95" y="248"/>
                  <a:pt x="57" y="419"/>
                  <a:pt x="0" y="571"/>
                </a:cubicBezTo>
                <a:cubicBezTo>
                  <a:pt x="133" y="514"/>
                  <a:pt x="248" y="362"/>
                  <a:pt x="248" y="191"/>
                </a:cubicBezTo>
                <a:cubicBezTo>
                  <a:pt x="248" y="134"/>
                  <a:pt x="229" y="57"/>
                  <a:pt x="190" y="0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40"/>
          <p:cNvSpPr/>
          <p:nvPr/>
        </p:nvSpPr>
        <p:spPr>
          <a:xfrm>
            <a:off x="2587407" y="0"/>
            <a:ext cx="1168006" cy="99061"/>
          </a:xfrm>
          <a:custGeom>
            <a:avLst/>
            <a:gdLst/>
            <a:ahLst/>
            <a:cxnLst/>
            <a:rect l="l" t="t" r="r" b="b"/>
            <a:pathLst>
              <a:path w="16872" h="1332" extrusionOk="0">
                <a:moveTo>
                  <a:pt x="0" y="0"/>
                </a:moveTo>
                <a:lnTo>
                  <a:pt x="0" y="1160"/>
                </a:lnTo>
                <a:cubicBezTo>
                  <a:pt x="5821" y="1198"/>
                  <a:pt x="13296" y="1294"/>
                  <a:pt x="16872" y="1332"/>
                </a:cubicBezTo>
                <a:lnTo>
                  <a:pt x="16872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40"/>
          <p:cNvSpPr/>
          <p:nvPr/>
        </p:nvSpPr>
        <p:spPr>
          <a:xfrm>
            <a:off x="2587407" y="452622"/>
            <a:ext cx="7961" cy="775307"/>
          </a:xfrm>
          <a:custGeom>
            <a:avLst/>
            <a:gdLst/>
            <a:ahLst/>
            <a:cxnLst/>
            <a:rect l="l" t="t" r="r" b="b"/>
            <a:pathLst>
              <a:path w="115" h="10425" extrusionOk="0">
                <a:moveTo>
                  <a:pt x="0" y="1"/>
                </a:moveTo>
                <a:lnTo>
                  <a:pt x="0" y="10424"/>
                </a:lnTo>
                <a:lnTo>
                  <a:pt x="114" y="1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40"/>
          <p:cNvSpPr/>
          <p:nvPr/>
        </p:nvSpPr>
        <p:spPr>
          <a:xfrm>
            <a:off x="4204329" y="2266159"/>
            <a:ext cx="44859" cy="72213"/>
          </a:xfrm>
          <a:custGeom>
            <a:avLst/>
            <a:gdLst/>
            <a:ahLst/>
            <a:cxnLst/>
            <a:rect l="l" t="t" r="r" b="b"/>
            <a:pathLst>
              <a:path w="648" h="971" extrusionOk="0">
                <a:moveTo>
                  <a:pt x="648" y="0"/>
                </a:moveTo>
                <a:lnTo>
                  <a:pt x="1" y="971"/>
                </a:lnTo>
                <a:lnTo>
                  <a:pt x="1" y="971"/>
                </a:lnTo>
                <a:lnTo>
                  <a:pt x="648" y="913"/>
                </a:lnTo>
                <a:lnTo>
                  <a:pt x="648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40"/>
          <p:cNvSpPr/>
          <p:nvPr/>
        </p:nvSpPr>
        <p:spPr>
          <a:xfrm>
            <a:off x="2164711" y="0"/>
            <a:ext cx="381928" cy="86344"/>
          </a:xfrm>
          <a:custGeom>
            <a:avLst/>
            <a:gdLst/>
            <a:ahLst/>
            <a:cxnLst/>
            <a:rect l="l" t="t" r="r" b="b"/>
            <a:pathLst>
              <a:path w="5517" h="1161" extrusionOk="0">
                <a:moveTo>
                  <a:pt x="1" y="0"/>
                </a:moveTo>
                <a:lnTo>
                  <a:pt x="1" y="1160"/>
                </a:lnTo>
                <a:cubicBezTo>
                  <a:pt x="666" y="1151"/>
                  <a:pt x="1484" y="1146"/>
                  <a:pt x="2416" y="1146"/>
                </a:cubicBezTo>
                <a:cubicBezTo>
                  <a:pt x="3348" y="1146"/>
                  <a:pt x="4394" y="1151"/>
                  <a:pt x="5517" y="1160"/>
                </a:cubicBezTo>
                <a:lnTo>
                  <a:pt x="5517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40"/>
          <p:cNvSpPr/>
          <p:nvPr/>
        </p:nvSpPr>
        <p:spPr>
          <a:xfrm>
            <a:off x="2588722" y="0"/>
            <a:ext cx="1663121" cy="408886"/>
          </a:xfrm>
          <a:custGeom>
            <a:avLst/>
            <a:gdLst/>
            <a:ahLst/>
            <a:cxnLst/>
            <a:rect l="l" t="t" r="r" b="b"/>
            <a:pathLst>
              <a:path w="24024" h="5498" extrusionOk="0">
                <a:moveTo>
                  <a:pt x="17366" y="0"/>
                </a:moveTo>
                <a:lnTo>
                  <a:pt x="17366" y="1351"/>
                </a:lnTo>
                <a:lnTo>
                  <a:pt x="18603" y="1370"/>
                </a:lnTo>
                <a:cubicBezTo>
                  <a:pt x="18812" y="1370"/>
                  <a:pt x="18983" y="1484"/>
                  <a:pt x="19078" y="1655"/>
                </a:cubicBezTo>
                <a:lnTo>
                  <a:pt x="19230" y="1940"/>
                </a:lnTo>
                <a:cubicBezTo>
                  <a:pt x="19554" y="1959"/>
                  <a:pt x="19858" y="2130"/>
                  <a:pt x="20029" y="2416"/>
                </a:cubicBezTo>
                <a:lnTo>
                  <a:pt x="20429" y="2986"/>
                </a:lnTo>
                <a:cubicBezTo>
                  <a:pt x="20581" y="3215"/>
                  <a:pt x="20410" y="3519"/>
                  <a:pt x="20143" y="3519"/>
                </a:cubicBezTo>
                <a:lnTo>
                  <a:pt x="19383" y="3519"/>
                </a:lnTo>
                <a:lnTo>
                  <a:pt x="19383" y="3614"/>
                </a:lnTo>
                <a:cubicBezTo>
                  <a:pt x="19383" y="3804"/>
                  <a:pt x="19230" y="3976"/>
                  <a:pt x="19021" y="3976"/>
                </a:cubicBezTo>
                <a:lnTo>
                  <a:pt x="0" y="3976"/>
                </a:lnTo>
                <a:lnTo>
                  <a:pt x="0" y="5497"/>
                </a:lnTo>
                <a:lnTo>
                  <a:pt x="24024" y="5497"/>
                </a:lnTo>
                <a:lnTo>
                  <a:pt x="24024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40"/>
          <p:cNvSpPr/>
          <p:nvPr/>
        </p:nvSpPr>
        <p:spPr>
          <a:xfrm>
            <a:off x="393691" y="1717301"/>
            <a:ext cx="73797" cy="994476"/>
          </a:xfrm>
          <a:custGeom>
            <a:avLst/>
            <a:gdLst/>
            <a:ahLst/>
            <a:cxnLst/>
            <a:rect l="l" t="t" r="r" b="b"/>
            <a:pathLst>
              <a:path w="1066" h="13372" extrusionOk="0">
                <a:moveTo>
                  <a:pt x="1" y="0"/>
                </a:moveTo>
                <a:lnTo>
                  <a:pt x="1" y="13296"/>
                </a:lnTo>
                <a:lnTo>
                  <a:pt x="704" y="13296"/>
                </a:lnTo>
                <a:cubicBezTo>
                  <a:pt x="728" y="13293"/>
                  <a:pt x="751" y="13291"/>
                  <a:pt x="773" y="13291"/>
                </a:cubicBezTo>
                <a:cubicBezTo>
                  <a:pt x="878" y="13291"/>
                  <a:pt x="972" y="13325"/>
                  <a:pt x="1066" y="13372"/>
                </a:cubicBezTo>
                <a:lnTo>
                  <a:pt x="1066" y="11337"/>
                </a:lnTo>
                <a:cubicBezTo>
                  <a:pt x="704" y="10100"/>
                  <a:pt x="533" y="8826"/>
                  <a:pt x="590" y="7552"/>
                </a:cubicBezTo>
                <a:cubicBezTo>
                  <a:pt x="628" y="6620"/>
                  <a:pt x="799" y="5707"/>
                  <a:pt x="1066" y="4813"/>
                </a:cubicBezTo>
                <a:lnTo>
                  <a:pt x="1066" y="362"/>
                </a:lnTo>
                <a:cubicBezTo>
                  <a:pt x="971" y="305"/>
                  <a:pt x="895" y="210"/>
                  <a:pt x="895" y="76"/>
                </a:cubicBezTo>
                <a:lnTo>
                  <a:pt x="895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40"/>
          <p:cNvSpPr/>
          <p:nvPr/>
        </p:nvSpPr>
        <p:spPr>
          <a:xfrm>
            <a:off x="1315" y="1169856"/>
            <a:ext cx="166008" cy="229208"/>
          </a:xfrm>
          <a:custGeom>
            <a:avLst/>
            <a:gdLst/>
            <a:ahLst/>
            <a:cxnLst/>
            <a:rect l="l" t="t" r="r" b="b"/>
            <a:pathLst>
              <a:path w="2398" h="3082" extrusionOk="0">
                <a:moveTo>
                  <a:pt x="0" y="0"/>
                </a:moveTo>
                <a:lnTo>
                  <a:pt x="0" y="3082"/>
                </a:lnTo>
                <a:lnTo>
                  <a:pt x="2397" y="3082"/>
                </a:lnTo>
                <a:lnTo>
                  <a:pt x="2397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40"/>
          <p:cNvSpPr/>
          <p:nvPr/>
        </p:nvSpPr>
        <p:spPr>
          <a:xfrm>
            <a:off x="883537" y="452622"/>
            <a:ext cx="1663121" cy="1947973"/>
          </a:xfrm>
          <a:custGeom>
            <a:avLst/>
            <a:gdLst/>
            <a:ahLst/>
            <a:cxnLst/>
            <a:rect l="l" t="t" r="r" b="b"/>
            <a:pathLst>
              <a:path w="24024" h="26193" extrusionOk="0">
                <a:moveTo>
                  <a:pt x="0" y="1"/>
                </a:moveTo>
                <a:lnTo>
                  <a:pt x="0" y="8979"/>
                </a:lnTo>
                <a:lnTo>
                  <a:pt x="13277" y="8979"/>
                </a:lnTo>
                <a:cubicBezTo>
                  <a:pt x="13288" y="8978"/>
                  <a:pt x="13300" y="8978"/>
                  <a:pt x="13311" y="8978"/>
                </a:cubicBezTo>
                <a:cubicBezTo>
                  <a:pt x="14741" y="8978"/>
                  <a:pt x="15883" y="10150"/>
                  <a:pt x="15902" y="11584"/>
                </a:cubicBezTo>
                <a:lnTo>
                  <a:pt x="15902" y="12612"/>
                </a:lnTo>
                <a:cubicBezTo>
                  <a:pt x="16187" y="12707"/>
                  <a:pt x="16396" y="12973"/>
                  <a:pt x="16396" y="13296"/>
                </a:cubicBezTo>
                <a:lnTo>
                  <a:pt x="16396" y="25222"/>
                </a:lnTo>
                <a:cubicBezTo>
                  <a:pt x="16606" y="25260"/>
                  <a:pt x="16815" y="25298"/>
                  <a:pt x="17024" y="25298"/>
                </a:cubicBezTo>
                <a:cubicBezTo>
                  <a:pt x="17557" y="25356"/>
                  <a:pt x="18032" y="25698"/>
                  <a:pt x="18279" y="26192"/>
                </a:cubicBezTo>
                <a:cubicBezTo>
                  <a:pt x="18812" y="26002"/>
                  <a:pt x="19345" y="25831"/>
                  <a:pt x="19839" y="25679"/>
                </a:cubicBezTo>
                <a:cubicBezTo>
                  <a:pt x="20200" y="25565"/>
                  <a:pt x="20562" y="25470"/>
                  <a:pt x="20923" y="25375"/>
                </a:cubicBezTo>
                <a:lnTo>
                  <a:pt x="20904" y="25127"/>
                </a:lnTo>
                <a:cubicBezTo>
                  <a:pt x="20867" y="24530"/>
                  <a:pt x="21325" y="24024"/>
                  <a:pt x="21918" y="24024"/>
                </a:cubicBezTo>
                <a:cubicBezTo>
                  <a:pt x="21929" y="24024"/>
                  <a:pt x="21939" y="24024"/>
                  <a:pt x="21950" y="24024"/>
                </a:cubicBezTo>
                <a:lnTo>
                  <a:pt x="23548" y="24062"/>
                </a:lnTo>
                <a:lnTo>
                  <a:pt x="23548" y="24081"/>
                </a:lnTo>
                <a:lnTo>
                  <a:pt x="24024" y="24081"/>
                </a:lnTo>
                <a:lnTo>
                  <a:pt x="24024" y="1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40"/>
          <p:cNvSpPr/>
          <p:nvPr/>
        </p:nvSpPr>
        <p:spPr>
          <a:xfrm>
            <a:off x="884852" y="1169856"/>
            <a:ext cx="1053504" cy="229208"/>
          </a:xfrm>
          <a:custGeom>
            <a:avLst/>
            <a:gdLst/>
            <a:ahLst/>
            <a:cxnLst/>
            <a:rect l="l" t="t" r="r" b="b"/>
            <a:pathLst>
              <a:path w="15218" h="3082" extrusionOk="0">
                <a:moveTo>
                  <a:pt x="0" y="0"/>
                </a:moveTo>
                <a:lnTo>
                  <a:pt x="0" y="3082"/>
                </a:lnTo>
                <a:lnTo>
                  <a:pt x="15217" y="3082"/>
                </a:lnTo>
                <a:lnTo>
                  <a:pt x="15217" y="1940"/>
                </a:lnTo>
                <a:cubicBezTo>
                  <a:pt x="15217" y="875"/>
                  <a:pt x="14342" y="0"/>
                  <a:pt x="13277" y="0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40"/>
          <p:cNvSpPr/>
          <p:nvPr/>
        </p:nvSpPr>
        <p:spPr>
          <a:xfrm>
            <a:off x="1315" y="294212"/>
            <a:ext cx="842776" cy="114679"/>
          </a:xfrm>
          <a:custGeom>
            <a:avLst/>
            <a:gdLst/>
            <a:ahLst/>
            <a:cxnLst/>
            <a:rect l="l" t="t" r="r" b="b"/>
            <a:pathLst>
              <a:path w="12174" h="1542" extrusionOk="0">
                <a:moveTo>
                  <a:pt x="0" y="0"/>
                </a:moveTo>
                <a:lnTo>
                  <a:pt x="0" y="1541"/>
                </a:lnTo>
                <a:lnTo>
                  <a:pt x="12174" y="1541"/>
                </a:lnTo>
                <a:lnTo>
                  <a:pt x="12174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40"/>
          <p:cNvSpPr/>
          <p:nvPr/>
        </p:nvSpPr>
        <p:spPr>
          <a:xfrm>
            <a:off x="209341" y="1174095"/>
            <a:ext cx="102803" cy="224969"/>
          </a:xfrm>
          <a:custGeom>
            <a:avLst/>
            <a:gdLst/>
            <a:ahLst/>
            <a:cxnLst/>
            <a:rect l="l" t="t" r="r" b="b"/>
            <a:pathLst>
              <a:path w="1485" h="3025" extrusionOk="0">
                <a:moveTo>
                  <a:pt x="1" y="0"/>
                </a:moveTo>
                <a:lnTo>
                  <a:pt x="1" y="3025"/>
                </a:lnTo>
                <a:lnTo>
                  <a:pt x="1484" y="3025"/>
                </a:lnTo>
                <a:lnTo>
                  <a:pt x="1484" y="1883"/>
                </a:lnTo>
                <a:cubicBezTo>
                  <a:pt x="1484" y="989"/>
                  <a:pt x="876" y="210"/>
                  <a:pt x="1" y="0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40"/>
          <p:cNvSpPr/>
          <p:nvPr/>
        </p:nvSpPr>
        <p:spPr>
          <a:xfrm>
            <a:off x="393691" y="3277605"/>
            <a:ext cx="75112" cy="196709"/>
          </a:xfrm>
          <a:custGeom>
            <a:avLst/>
            <a:gdLst/>
            <a:ahLst/>
            <a:cxnLst/>
            <a:rect l="l" t="t" r="r" b="b"/>
            <a:pathLst>
              <a:path w="1085" h="2645" extrusionOk="0">
                <a:moveTo>
                  <a:pt x="1085" y="0"/>
                </a:moveTo>
                <a:cubicBezTo>
                  <a:pt x="723" y="76"/>
                  <a:pt x="362" y="133"/>
                  <a:pt x="1" y="171"/>
                </a:cubicBezTo>
                <a:lnTo>
                  <a:pt x="1" y="2644"/>
                </a:lnTo>
                <a:lnTo>
                  <a:pt x="1085" y="2644"/>
                </a:lnTo>
                <a:lnTo>
                  <a:pt x="1085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40"/>
          <p:cNvSpPr/>
          <p:nvPr/>
        </p:nvSpPr>
        <p:spPr>
          <a:xfrm>
            <a:off x="3697384" y="546032"/>
            <a:ext cx="551812" cy="797841"/>
          </a:xfrm>
          <a:custGeom>
            <a:avLst/>
            <a:gdLst/>
            <a:ahLst/>
            <a:cxnLst/>
            <a:rect l="l" t="t" r="r" b="b"/>
            <a:pathLst>
              <a:path w="7971" h="10728" extrusionOk="0">
                <a:moveTo>
                  <a:pt x="4398" y="0"/>
                </a:moveTo>
                <a:cubicBezTo>
                  <a:pt x="2981" y="0"/>
                  <a:pt x="1565" y="115"/>
                  <a:pt x="172" y="343"/>
                </a:cubicBezTo>
                <a:cubicBezTo>
                  <a:pt x="933" y="457"/>
                  <a:pt x="1313" y="1332"/>
                  <a:pt x="876" y="1978"/>
                </a:cubicBezTo>
                <a:cubicBezTo>
                  <a:pt x="1427" y="2378"/>
                  <a:pt x="1180" y="3234"/>
                  <a:pt x="514" y="3291"/>
                </a:cubicBezTo>
                <a:cubicBezTo>
                  <a:pt x="514" y="3804"/>
                  <a:pt x="476" y="4318"/>
                  <a:pt x="381" y="4831"/>
                </a:cubicBezTo>
                <a:cubicBezTo>
                  <a:pt x="410" y="4822"/>
                  <a:pt x="443" y="4817"/>
                  <a:pt x="476" y="4817"/>
                </a:cubicBezTo>
                <a:cubicBezTo>
                  <a:pt x="510" y="4817"/>
                  <a:pt x="543" y="4822"/>
                  <a:pt x="571" y="4831"/>
                </a:cubicBezTo>
                <a:cubicBezTo>
                  <a:pt x="1047" y="4946"/>
                  <a:pt x="610" y="6163"/>
                  <a:pt x="1" y="6734"/>
                </a:cubicBezTo>
                <a:cubicBezTo>
                  <a:pt x="20" y="7437"/>
                  <a:pt x="96" y="8674"/>
                  <a:pt x="343" y="9511"/>
                </a:cubicBezTo>
                <a:lnTo>
                  <a:pt x="610" y="9149"/>
                </a:lnTo>
                <a:lnTo>
                  <a:pt x="1732" y="10500"/>
                </a:lnTo>
                <a:lnTo>
                  <a:pt x="1713" y="10576"/>
                </a:lnTo>
                <a:lnTo>
                  <a:pt x="2340" y="10728"/>
                </a:lnTo>
                <a:cubicBezTo>
                  <a:pt x="2378" y="10633"/>
                  <a:pt x="2397" y="10538"/>
                  <a:pt x="2436" y="10462"/>
                </a:cubicBezTo>
                <a:lnTo>
                  <a:pt x="3425" y="10709"/>
                </a:lnTo>
                <a:lnTo>
                  <a:pt x="7971" y="3766"/>
                </a:lnTo>
                <a:lnTo>
                  <a:pt x="7971" y="247"/>
                </a:lnTo>
                <a:cubicBezTo>
                  <a:pt x="6787" y="82"/>
                  <a:pt x="5592" y="0"/>
                  <a:pt x="4398" y="0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40"/>
          <p:cNvSpPr/>
          <p:nvPr/>
        </p:nvSpPr>
        <p:spPr>
          <a:xfrm>
            <a:off x="2288487" y="2397722"/>
            <a:ext cx="50121" cy="48192"/>
          </a:xfrm>
          <a:custGeom>
            <a:avLst/>
            <a:gdLst/>
            <a:ahLst/>
            <a:cxnLst/>
            <a:rect l="l" t="t" r="r" b="b"/>
            <a:pathLst>
              <a:path w="724" h="648" extrusionOk="0">
                <a:moveTo>
                  <a:pt x="1" y="0"/>
                </a:moveTo>
                <a:cubicBezTo>
                  <a:pt x="229" y="248"/>
                  <a:pt x="476" y="457"/>
                  <a:pt x="723" y="647"/>
                </a:cubicBezTo>
                <a:cubicBezTo>
                  <a:pt x="476" y="457"/>
                  <a:pt x="229" y="229"/>
                  <a:pt x="1" y="0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0"/>
          <p:cNvSpPr/>
          <p:nvPr/>
        </p:nvSpPr>
        <p:spPr>
          <a:xfrm>
            <a:off x="1315" y="1076446"/>
            <a:ext cx="166008" cy="43953"/>
          </a:xfrm>
          <a:custGeom>
            <a:avLst/>
            <a:gdLst/>
            <a:ahLst/>
            <a:cxnLst/>
            <a:rect l="l" t="t" r="r" b="b"/>
            <a:pathLst>
              <a:path w="2398" h="591" extrusionOk="0">
                <a:moveTo>
                  <a:pt x="0" y="1"/>
                </a:moveTo>
                <a:lnTo>
                  <a:pt x="0" y="591"/>
                </a:lnTo>
                <a:lnTo>
                  <a:pt x="2397" y="591"/>
                </a:lnTo>
                <a:lnTo>
                  <a:pt x="2397" y="1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0"/>
          <p:cNvSpPr/>
          <p:nvPr/>
        </p:nvSpPr>
        <p:spPr>
          <a:xfrm>
            <a:off x="4289962" y="452622"/>
            <a:ext cx="188368" cy="307074"/>
          </a:xfrm>
          <a:custGeom>
            <a:avLst/>
            <a:gdLst/>
            <a:ahLst/>
            <a:cxnLst/>
            <a:rect l="l" t="t" r="r" b="b"/>
            <a:pathLst>
              <a:path w="2721" h="4129" extrusionOk="0">
                <a:moveTo>
                  <a:pt x="0" y="1"/>
                </a:moveTo>
                <a:lnTo>
                  <a:pt x="0" y="4128"/>
                </a:lnTo>
                <a:lnTo>
                  <a:pt x="2720" y="1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40"/>
          <p:cNvSpPr/>
          <p:nvPr/>
        </p:nvSpPr>
        <p:spPr>
          <a:xfrm>
            <a:off x="4401901" y="1227866"/>
            <a:ext cx="326615" cy="557403"/>
          </a:xfrm>
          <a:custGeom>
            <a:avLst/>
            <a:gdLst/>
            <a:ahLst/>
            <a:cxnLst/>
            <a:rect l="l" t="t" r="r" b="b"/>
            <a:pathLst>
              <a:path w="4718" h="7495" extrusionOk="0">
                <a:moveTo>
                  <a:pt x="3994" y="0"/>
                </a:moveTo>
                <a:lnTo>
                  <a:pt x="0" y="6030"/>
                </a:lnTo>
                <a:cubicBezTo>
                  <a:pt x="361" y="6543"/>
                  <a:pt x="704" y="7057"/>
                  <a:pt x="970" y="7494"/>
                </a:cubicBezTo>
                <a:lnTo>
                  <a:pt x="4717" y="1902"/>
                </a:lnTo>
                <a:lnTo>
                  <a:pt x="4546" y="1902"/>
                </a:lnTo>
                <a:cubicBezTo>
                  <a:pt x="4242" y="1902"/>
                  <a:pt x="3994" y="1655"/>
                  <a:pt x="3994" y="1370"/>
                </a:cubicBezTo>
                <a:lnTo>
                  <a:pt x="3994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40"/>
          <p:cNvSpPr/>
          <p:nvPr/>
        </p:nvSpPr>
        <p:spPr>
          <a:xfrm>
            <a:off x="884852" y="0"/>
            <a:ext cx="406919" cy="99061"/>
          </a:xfrm>
          <a:custGeom>
            <a:avLst/>
            <a:gdLst/>
            <a:ahLst/>
            <a:cxnLst/>
            <a:rect l="l" t="t" r="r" b="b"/>
            <a:pathLst>
              <a:path w="5878" h="1332" extrusionOk="0">
                <a:moveTo>
                  <a:pt x="0" y="0"/>
                </a:moveTo>
                <a:lnTo>
                  <a:pt x="0" y="1275"/>
                </a:lnTo>
                <a:cubicBezTo>
                  <a:pt x="2359" y="1294"/>
                  <a:pt x="4432" y="1313"/>
                  <a:pt x="5878" y="1332"/>
                </a:cubicBezTo>
                <a:lnTo>
                  <a:pt x="5878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40"/>
          <p:cNvSpPr/>
          <p:nvPr/>
        </p:nvSpPr>
        <p:spPr>
          <a:xfrm>
            <a:off x="2631" y="575780"/>
            <a:ext cx="841460" cy="544612"/>
          </a:xfrm>
          <a:custGeom>
            <a:avLst/>
            <a:gdLst/>
            <a:ahLst/>
            <a:cxnLst/>
            <a:rect l="l" t="t" r="r" b="b"/>
            <a:pathLst>
              <a:path w="12155" h="7323" extrusionOk="0">
                <a:moveTo>
                  <a:pt x="8559" y="1"/>
                </a:moveTo>
                <a:cubicBezTo>
                  <a:pt x="6232" y="1"/>
                  <a:pt x="3072" y="288"/>
                  <a:pt x="0" y="1483"/>
                </a:cubicBezTo>
                <a:lnTo>
                  <a:pt x="0" y="6238"/>
                </a:lnTo>
                <a:lnTo>
                  <a:pt x="2378" y="6238"/>
                </a:lnTo>
                <a:lnTo>
                  <a:pt x="2378" y="3423"/>
                </a:lnTo>
                <a:cubicBezTo>
                  <a:pt x="2359" y="3404"/>
                  <a:pt x="2359" y="3366"/>
                  <a:pt x="2359" y="3347"/>
                </a:cubicBezTo>
                <a:lnTo>
                  <a:pt x="2359" y="2187"/>
                </a:lnTo>
                <a:cubicBezTo>
                  <a:pt x="2359" y="2102"/>
                  <a:pt x="2420" y="2032"/>
                  <a:pt x="2487" y="2032"/>
                </a:cubicBezTo>
                <a:cubicBezTo>
                  <a:pt x="2495" y="2032"/>
                  <a:pt x="2503" y="2033"/>
                  <a:pt x="2511" y="2035"/>
                </a:cubicBezTo>
                <a:lnTo>
                  <a:pt x="2873" y="2035"/>
                </a:lnTo>
                <a:cubicBezTo>
                  <a:pt x="2880" y="2033"/>
                  <a:pt x="2888" y="2032"/>
                  <a:pt x="2896" y="2032"/>
                </a:cubicBezTo>
                <a:cubicBezTo>
                  <a:pt x="2964" y="2032"/>
                  <a:pt x="3025" y="2102"/>
                  <a:pt x="3025" y="2187"/>
                </a:cubicBezTo>
                <a:lnTo>
                  <a:pt x="3025" y="3347"/>
                </a:lnTo>
                <a:cubicBezTo>
                  <a:pt x="3025" y="3385"/>
                  <a:pt x="3006" y="3423"/>
                  <a:pt x="2987" y="3442"/>
                </a:cubicBezTo>
                <a:lnTo>
                  <a:pt x="2987" y="6219"/>
                </a:lnTo>
                <a:lnTo>
                  <a:pt x="4737" y="6219"/>
                </a:lnTo>
                <a:lnTo>
                  <a:pt x="4737" y="5516"/>
                </a:lnTo>
                <a:cubicBezTo>
                  <a:pt x="4737" y="5078"/>
                  <a:pt x="5079" y="4736"/>
                  <a:pt x="5497" y="4736"/>
                </a:cubicBezTo>
                <a:lnTo>
                  <a:pt x="6905" y="4736"/>
                </a:lnTo>
                <a:cubicBezTo>
                  <a:pt x="6791" y="4565"/>
                  <a:pt x="6734" y="4355"/>
                  <a:pt x="6734" y="4165"/>
                </a:cubicBezTo>
                <a:lnTo>
                  <a:pt x="6734" y="3480"/>
                </a:lnTo>
                <a:cubicBezTo>
                  <a:pt x="6677" y="3442"/>
                  <a:pt x="6658" y="3385"/>
                  <a:pt x="6658" y="3328"/>
                </a:cubicBezTo>
                <a:lnTo>
                  <a:pt x="6658" y="2187"/>
                </a:lnTo>
                <a:cubicBezTo>
                  <a:pt x="6658" y="2092"/>
                  <a:pt x="6715" y="2035"/>
                  <a:pt x="6810" y="2035"/>
                </a:cubicBezTo>
                <a:lnTo>
                  <a:pt x="7152" y="2035"/>
                </a:lnTo>
                <a:cubicBezTo>
                  <a:pt x="7162" y="2033"/>
                  <a:pt x="7172" y="2032"/>
                  <a:pt x="7181" y="2032"/>
                </a:cubicBezTo>
                <a:cubicBezTo>
                  <a:pt x="7262" y="2032"/>
                  <a:pt x="7323" y="2102"/>
                  <a:pt x="7323" y="2187"/>
                </a:cubicBezTo>
                <a:lnTo>
                  <a:pt x="7323" y="3347"/>
                </a:lnTo>
                <a:cubicBezTo>
                  <a:pt x="7323" y="3385"/>
                  <a:pt x="7304" y="3442"/>
                  <a:pt x="7247" y="3480"/>
                </a:cubicBezTo>
                <a:lnTo>
                  <a:pt x="7247" y="4165"/>
                </a:lnTo>
                <a:cubicBezTo>
                  <a:pt x="7247" y="4412"/>
                  <a:pt x="7400" y="4641"/>
                  <a:pt x="7628" y="4755"/>
                </a:cubicBezTo>
                <a:lnTo>
                  <a:pt x="8160" y="4755"/>
                </a:lnTo>
                <a:cubicBezTo>
                  <a:pt x="8389" y="4641"/>
                  <a:pt x="8522" y="4412"/>
                  <a:pt x="8522" y="4165"/>
                </a:cubicBezTo>
                <a:lnTo>
                  <a:pt x="8522" y="3499"/>
                </a:lnTo>
                <a:cubicBezTo>
                  <a:pt x="8465" y="3461"/>
                  <a:pt x="8427" y="3404"/>
                  <a:pt x="8427" y="3347"/>
                </a:cubicBezTo>
                <a:lnTo>
                  <a:pt x="8427" y="2187"/>
                </a:lnTo>
                <a:cubicBezTo>
                  <a:pt x="8427" y="2092"/>
                  <a:pt x="8503" y="2035"/>
                  <a:pt x="8579" y="2035"/>
                </a:cubicBezTo>
                <a:lnTo>
                  <a:pt x="8921" y="2035"/>
                </a:lnTo>
                <a:cubicBezTo>
                  <a:pt x="8931" y="2033"/>
                  <a:pt x="8941" y="2032"/>
                  <a:pt x="8950" y="2032"/>
                </a:cubicBezTo>
                <a:cubicBezTo>
                  <a:pt x="9031" y="2032"/>
                  <a:pt x="9092" y="2102"/>
                  <a:pt x="9092" y="2187"/>
                </a:cubicBezTo>
                <a:lnTo>
                  <a:pt x="9092" y="3347"/>
                </a:lnTo>
                <a:cubicBezTo>
                  <a:pt x="9092" y="3385"/>
                  <a:pt x="9073" y="3423"/>
                  <a:pt x="9035" y="3461"/>
                </a:cubicBezTo>
                <a:lnTo>
                  <a:pt x="9035" y="4165"/>
                </a:lnTo>
                <a:cubicBezTo>
                  <a:pt x="9035" y="4374"/>
                  <a:pt x="8997" y="4584"/>
                  <a:pt x="8883" y="4755"/>
                </a:cubicBezTo>
                <a:lnTo>
                  <a:pt x="10310" y="4755"/>
                </a:lnTo>
                <a:cubicBezTo>
                  <a:pt x="10747" y="4755"/>
                  <a:pt x="11090" y="5097"/>
                  <a:pt x="11090" y="5516"/>
                </a:cubicBezTo>
                <a:lnTo>
                  <a:pt x="11090" y="7323"/>
                </a:lnTo>
                <a:lnTo>
                  <a:pt x="12155" y="7323"/>
                </a:lnTo>
                <a:lnTo>
                  <a:pt x="12155" y="247"/>
                </a:lnTo>
                <a:cubicBezTo>
                  <a:pt x="12155" y="247"/>
                  <a:pt x="10713" y="1"/>
                  <a:pt x="8559" y="1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40"/>
          <p:cNvSpPr/>
          <p:nvPr/>
        </p:nvSpPr>
        <p:spPr>
          <a:xfrm>
            <a:off x="209341" y="1076446"/>
            <a:ext cx="121217" cy="133048"/>
          </a:xfrm>
          <a:custGeom>
            <a:avLst/>
            <a:gdLst/>
            <a:ahLst/>
            <a:cxnLst/>
            <a:rect l="l" t="t" r="r" b="b"/>
            <a:pathLst>
              <a:path w="1751" h="1789" extrusionOk="0">
                <a:moveTo>
                  <a:pt x="1" y="1"/>
                </a:moveTo>
                <a:lnTo>
                  <a:pt x="1" y="629"/>
                </a:lnTo>
                <a:cubicBezTo>
                  <a:pt x="723" y="743"/>
                  <a:pt x="1351" y="1161"/>
                  <a:pt x="1751" y="1789"/>
                </a:cubicBezTo>
                <a:lnTo>
                  <a:pt x="1751" y="1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40"/>
          <p:cNvSpPr/>
          <p:nvPr/>
        </p:nvSpPr>
        <p:spPr>
          <a:xfrm>
            <a:off x="770283" y="1169856"/>
            <a:ext cx="73797" cy="229208"/>
          </a:xfrm>
          <a:custGeom>
            <a:avLst/>
            <a:gdLst/>
            <a:ahLst/>
            <a:cxnLst/>
            <a:rect l="l" t="t" r="r" b="b"/>
            <a:pathLst>
              <a:path w="1066" h="3082" extrusionOk="0">
                <a:moveTo>
                  <a:pt x="1" y="0"/>
                </a:moveTo>
                <a:lnTo>
                  <a:pt x="1" y="1826"/>
                </a:lnTo>
                <a:lnTo>
                  <a:pt x="1" y="3082"/>
                </a:lnTo>
                <a:lnTo>
                  <a:pt x="1066" y="3082"/>
                </a:lnTo>
                <a:lnTo>
                  <a:pt x="1066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40"/>
          <p:cNvSpPr/>
          <p:nvPr/>
        </p:nvSpPr>
        <p:spPr>
          <a:xfrm>
            <a:off x="1315" y="0"/>
            <a:ext cx="842776" cy="93409"/>
          </a:xfrm>
          <a:custGeom>
            <a:avLst/>
            <a:gdLst/>
            <a:ahLst/>
            <a:cxnLst/>
            <a:rect l="l" t="t" r="r" b="b"/>
            <a:pathLst>
              <a:path w="12174" h="1256" extrusionOk="0">
                <a:moveTo>
                  <a:pt x="0" y="0"/>
                </a:moveTo>
                <a:lnTo>
                  <a:pt x="0" y="1160"/>
                </a:lnTo>
                <a:cubicBezTo>
                  <a:pt x="3614" y="1160"/>
                  <a:pt x="8217" y="1217"/>
                  <a:pt x="12174" y="1256"/>
                </a:cubicBezTo>
                <a:lnTo>
                  <a:pt x="12174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40"/>
          <p:cNvSpPr/>
          <p:nvPr/>
        </p:nvSpPr>
        <p:spPr>
          <a:xfrm>
            <a:off x="4694175" y="2155793"/>
            <a:ext cx="94911" cy="236348"/>
          </a:xfrm>
          <a:custGeom>
            <a:avLst/>
            <a:gdLst/>
            <a:ahLst/>
            <a:cxnLst/>
            <a:rect l="l" t="t" r="r" b="b"/>
            <a:pathLst>
              <a:path w="1371" h="3178" extrusionOk="0">
                <a:moveTo>
                  <a:pt x="1370" y="1"/>
                </a:moveTo>
                <a:lnTo>
                  <a:pt x="1" y="2169"/>
                </a:lnTo>
                <a:lnTo>
                  <a:pt x="514" y="3120"/>
                </a:lnTo>
                <a:cubicBezTo>
                  <a:pt x="514" y="3120"/>
                  <a:pt x="533" y="3139"/>
                  <a:pt x="552" y="3177"/>
                </a:cubicBezTo>
                <a:cubicBezTo>
                  <a:pt x="533" y="2645"/>
                  <a:pt x="571" y="2112"/>
                  <a:pt x="704" y="1599"/>
                </a:cubicBezTo>
                <a:cubicBezTo>
                  <a:pt x="857" y="1047"/>
                  <a:pt x="1066" y="533"/>
                  <a:pt x="1370" y="58"/>
                </a:cubicBezTo>
                <a:lnTo>
                  <a:pt x="1370" y="1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40"/>
          <p:cNvSpPr/>
          <p:nvPr/>
        </p:nvSpPr>
        <p:spPr>
          <a:xfrm>
            <a:off x="729439" y="1329680"/>
            <a:ext cx="19868" cy="19857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286" y="1"/>
                </a:moveTo>
                <a:cubicBezTo>
                  <a:pt x="191" y="96"/>
                  <a:pt x="96" y="191"/>
                  <a:pt x="1" y="267"/>
                </a:cubicBezTo>
                <a:lnTo>
                  <a:pt x="1" y="267"/>
                </a:lnTo>
                <a:cubicBezTo>
                  <a:pt x="96" y="191"/>
                  <a:pt x="191" y="96"/>
                  <a:pt x="286" y="1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40"/>
          <p:cNvSpPr/>
          <p:nvPr/>
        </p:nvSpPr>
        <p:spPr>
          <a:xfrm>
            <a:off x="3989727" y="2526458"/>
            <a:ext cx="222636" cy="301347"/>
          </a:xfrm>
          <a:custGeom>
            <a:avLst/>
            <a:gdLst/>
            <a:ahLst/>
            <a:cxnLst/>
            <a:rect l="l" t="t" r="r" b="b"/>
            <a:pathLst>
              <a:path w="3216" h="4052" extrusionOk="0">
                <a:moveTo>
                  <a:pt x="1351" y="0"/>
                </a:moveTo>
                <a:lnTo>
                  <a:pt x="305" y="1560"/>
                </a:lnTo>
                <a:lnTo>
                  <a:pt x="267" y="2150"/>
                </a:lnTo>
                <a:cubicBezTo>
                  <a:pt x="267" y="2150"/>
                  <a:pt x="172" y="2169"/>
                  <a:pt x="0" y="2188"/>
                </a:cubicBezTo>
                <a:cubicBezTo>
                  <a:pt x="58" y="2872"/>
                  <a:pt x="96" y="3519"/>
                  <a:pt x="134" y="4052"/>
                </a:cubicBezTo>
                <a:cubicBezTo>
                  <a:pt x="400" y="3938"/>
                  <a:pt x="685" y="3842"/>
                  <a:pt x="952" y="3747"/>
                </a:cubicBezTo>
                <a:lnTo>
                  <a:pt x="3215" y="305"/>
                </a:lnTo>
                <a:lnTo>
                  <a:pt x="1351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40"/>
          <p:cNvSpPr/>
          <p:nvPr/>
        </p:nvSpPr>
        <p:spPr>
          <a:xfrm>
            <a:off x="3078569" y="2085066"/>
            <a:ext cx="17168" cy="66561"/>
          </a:xfrm>
          <a:custGeom>
            <a:avLst/>
            <a:gdLst/>
            <a:ahLst/>
            <a:cxnLst/>
            <a:rect l="l" t="t" r="r" b="b"/>
            <a:pathLst>
              <a:path w="248" h="895" extrusionOk="0">
                <a:moveTo>
                  <a:pt x="247" y="1"/>
                </a:moveTo>
                <a:cubicBezTo>
                  <a:pt x="171" y="191"/>
                  <a:pt x="76" y="381"/>
                  <a:pt x="0" y="590"/>
                </a:cubicBezTo>
                <a:cubicBezTo>
                  <a:pt x="76" y="686"/>
                  <a:pt x="152" y="800"/>
                  <a:pt x="209" y="895"/>
                </a:cubicBezTo>
                <a:cubicBezTo>
                  <a:pt x="209" y="571"/>
                  <a:pt x="228" y="267"/>
                  <a:pt x="247" y="1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40"/>
          <p:cNvSpPr/>
          <p:nvPr/>
        </p:nvSpPr>
        <p:spPr>
          <a:xfrm>
            <a:off x="4432153" y="2510915"/>
            <a:ext cx="355622" cy="449864"/>
          </a:xfrm>
          <a:custGeom>
            <a:avLst/>
            <a:gdLst/>
            <a:ahLst/>
            <a:cxnLst/>
            <a:rect l="l" t="t" r="r" b="b"/>
            <a:pathLst>
              <a:path w="5137" h="6049" extrusionOk="0">
                <a:moveTo>
                  <a:pt x="4680" y="0"/>
                </a:moveTo>
                <a:cubicBezTo>
                  <a:pt x="4604" y="438"/>
                  <a:pt x="4337" y="799"/>
                  <a:pt x="3957" y="1008"/>
                </a:cubicBezTo>
                <a:cubicBezTo>
                  <a:pt x="3591" y="1241"/>
                  <a:pt x="3152" y="1358"/>
                  <a:pt x="2716" y="1358"/>
                </a:cubicBezTo>
                <a:cubicBezTo>
                  <a:pt x="2654" y="1358"/>
                  <a:pt x="2592" y="1355"/>
                  <a:pt x="2530" y="1351"/>
                </a:cubicBezTo>
                <a:cubicBezTo>
                  <a:pt x="2226" y="1312"/>
                  <a:pt x="1826" y="1255"/>
                  <a:pt x="1389" y="1198"/>
                </a:cubicBezTo>
                <a:lnTo>
                  <a:pt x="0" y="3405"/>
                </a:lnTo>
                <a:cubicBezTo>
                  <a:pt x="1408" y="3880"/>
                  <a:pt x="3196" y="4869"/>
                  <a:pt x="5136" y="6049"/>
                </a:cubicBezTo>
                <a:lnTo>
                  <a:pt x="5136" y="1008"/>
                </a:lnTo>
                <a:cubicBezTo>
                  <a:pt x="5060" y="875"/>
                  <a:pt x="4984" y="723"/>
                  <a:pt x="4908" y="590"/>
                </a:cubicBezTo>
                <a:cubicBezTo>
                  <a:pt x="4832" y="399"/>
                  <a:pt x="4737" y="209"/>
                  <a:pt x="4680" y="0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40"/>
          <p:cNvSpPr/>
          <p:nvPr/>
        </p:nvSpPr>
        <p:spPr>
          <a:xfrm>
            <a:off x="4628341" y="0"/>
            <a:ext cx="125163" cy="86344"/>
          </a:xfrm>
          <a:custGeom>
            <a:avLst/>
            <a:gdLst/>
            <a:ahLst/>
            <a:cxnLst/>
            <a:rect l="l" t="t" r="r" b="b"/>
            <a:pathLst>
              <a:path w="1808" h="1161" extrusionOk="0">
                <a:moveTo>
                  <a:pt x="1" y="0"/>
                </a:moveTo>
                <a:lnTo>
                  <a:pt x="1" y="1160"/>
                </a:lnTo>
                <a:lnTo>
                  <a:pt x="1066" y="1141"/>
                </a:lnTo>
                <a:lnTo>
                  <a:pt x="1808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40"/>
          <p:cNvSpPr/>
          <p:nvPr/>
        </p:nvSpPr>
        <p:spPr>
          <a:xfrm>
            <a:off x="2019889" y="2546241"/>
            <a:ext cx="326615" cy="157069"/>
          </a:xfrm>
          <a:custGeom>
            <a:avLst/>
            <a:gdLst/>
            <a:ahLst/>
            <a:cxnLst/>
            <a:rect l="l" t="t" r="r" b="b"/>
            <a:pathLst>
              <a:path w="4718" h="2112" extrusionOk="0">
                <a:moveTo>
                  <a:pt x="1998" y="1"/>
                </a:moveTo>
                <a:cubicBezTo>
                  <a:pt x="1674" y="210"/>
                  <a:pt x="1332" y="362"/>
                  <a:pt x="989" y="495"/>
                </a:cubicBezTo>
                <a:cubicBezTo>
                  <a:pt x="685" y="609"/>
                  <a:pt x="400" y="704"/>
                  <a:pt x="95" y="780"/>
                </a:cubicBezTo>
                <a:lnTo>
                  <a:pt x="0" y="876"/>
                </a:lnTo>
                <a:lnTo>
                  <a:pt x="0" y="1998"/>
                </a:lnTo>
                <a:cubicBezTo>
                  <a:pt x="114" y="2055"/>
                  <a:pt x="248" y="2093"/>
                  <a:pt x="381" y="2112"/>
                </a:cubicBezTo>
                <a:lnTo>
                  <a:pt x="400" y="2112"/>
                </a:lnTo>
                <a:cubicBezTo>
                  <a:pt x="514" y="2036"/>
                  <a:pt x="609" y="1979"/>
                  <a:pt x="704" y="1922"/>
                </a:cubicBezTo>
                <a:lnTo>
                  <a:pt x="590" y="1903"/>
                </a:lnTo>
                <a:lnTo>
                  <a:pt x="1674" y="933"/>
                </a:lnTo>
                <a:cubicBezTo>
                  <a:pt x="1703" y="923"/>
                  <a:pt x="1736" y="918"/>
                  <a:pt x="1769" y="918"/>
                </a:cubicBezTo>
                <a:cubicBezTo>
                  <a:pt x="1803" y="918"/>
                  <a:pt x="1836" y="923"/>
                  <a:pt x="1864" y="933"/>
                </a:cubicBezTo>
                <a:cubicBezTo>
                  <a:pt x="2586" y="516"/>
                  <a:pt x="3416" y="302"/>
                  <a:pt x="4251" y="302"/>
                </a:cubicBezTo>
                <a:cubicBezTo>
                  <a:pt x="4406" y="302"/>
                  <a:pt x="4562" y="309"/>
                  <a:pt x="4717" y="324"/>
                </a:cubicBezTo>
                <a:lnTo>
                  <a:pt x="4717" y="248"/>
                </a:lnTo>
                <a:cubicBezTo>
                  <a:pt x="3158" y="153"/>
                  <a:pt x="1998" y="1"/>
                  <a:pt x="1998" y="1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40"/>
          <p:cNvSpPr/>
          <p:nvPr/>
        </p:nvSpPr>
        <p:spPr>
          <a:xfrm>
            <a:off x="3037725" y="2165684"/>
            <a:ext cx="55382" cy="79353"/>
          </a:xfrm>
          <a:custGeom>
            <a:avLst/>
            <a:gdLst/>
            <a:ahLst/>
            <a:cxnLst/>
            <a:rect l="l" t="t" r="r" b="b"/>
            <a:pathLst>
              <a:path w="800" h="1067" extrusionOk="0">
                <a:moveTo>
                  <a:pt x="799" y="1"/>
                </a:moveTo>
                <a:cubicBezTo>
                  <a:pt x="571" y="286"/>
                  <a:pt x="305" y="534"/>
                  <a:pt x="19" y="762"/>
                </a:cubicBezTo>
                <a:cubicBezTo>
                  <a:pt x="19" y="781"/>
                  <a:pt x="0" y="800"/>
                  <a:pt x="0" y="838"/>
                </a:cubicBezTo>
                <a:lnTo>
                  <a:pt x="134" y="1066"/>
                </a:lnTo>
                <a:lnTo>
                  <a:pt x="780" y="1066"/>
                </a:lnTo>
                <a:cubicBezTo>
                  <a:pt x="780" y="705"/>
                  <a:pt x="780" y="343"/>
                  <a:pt x="799" y="1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40"/>
          <p:cNvSpPr/>
          <p:nvPr/>
        </p:nvSpPr>
        <p:spPr>
          <a:xfrm>
            <a:off x="2695400" y="793539"/>
            <a:ext cx="726889" cy="1111980"/>
          </a:xfrm>
          <a:custGeom>
            <a:avLst/>
            <a:gdLst/>
            <a:ahLst/>
            <a:cxnLst/>
            <a:rect l="l" t="t" r="r" b="b"/>
            <a:pathLst>
              <a:path w="10500" h="14952" extrusionOk="0">
                <a:moveTo>
                  <a:pt x="6886" y="1"/>
                </a:moveTo>
                <a:cubicBezTo>
                  <a:pt x="3176" y="2588"/>
                  <a:pt x="190" y="7115"/>
                  <a:pt x="0" y="14951"/>
                </a:cubicBezTo>
                <a:cubicBezTo>
                  <a:pt x="247" y="14780"/>
                  <a:pt x="514" y="14628"/>
                  <a:pt x="780" y="14514"/>
                </a:cubicBezTo>
                <a:cubicBezTo>
                  <a:pt x="960" y="14454"/>
                  <a:pt x="1143" y="14425"/>
                  <a:pt x="1326" y="14425"/>
                </a:cubicBezTo>
                <a:cubicBezTo>
                  <a:pt x="1548" y="14425"/>
                  <a:pt x="1769" y="14468"/>
                  <a:pt x="1978" y="14552"/>
                </a:cubicBezTo>
                <a:cubicBezTo>
                  <a:pt x="1978" y="14514"/>
                  <a:pt x="1997" y="14476"/>
                  <a:pt x="1997" y="14457"/>
                </a:cubicBezTo>
                <a:cubicBezTo>
                  <a:pt x="1826" y="14342"/>
                  <a:pt x="1674" y="14228"/>
                  <a:pt x="1522" y="14114"/>
                </a:cubicBezTo>
                <a:cubicBezTo>
                  <a:pt x="1522" y="14114"/>
                  <a:pt x="3176" y="7381"/>
                  <a:pt x="4679" y="7381"/>
                </a:cubicBezTo>
                <a:cubicBezTo>
                  <a:pt x="5060" y="7286"/>
                  <a:pt x="5421" y="7210"/>
                  <a:pt x="5801" y="7172"/>
                </a:cubicBezTo>
                <a:cubicBezTo>
                  <a:pt x="5763" y="6962"/>
                  <a:pt x="5725" y="6848"/>
                  <a:pt x="5725" y="6848"/>
                </a:cubicBezTo>
                <a:lnTo>
                  <a:pt x="8921" y="6563"/>
                </a:lnTo>
                <a:cubicBezTo>
                  <a:pt x="8921" y="6563"/>
                  <a:pt x="8921" y="6677"/>
                  <a:pt x="8959" y="6886"/>
                </a:cubicBezTo>
                <a:cubicBezTo>
                  <a:pt x="9263" y="6886"/>
                  <a:pt x="9567" y="6867"/>
                  <a:pt x="9853" y="6867"/>
                </a:cubicBezTo>
                <a:lnTo>
                  <a:pt x="9796" y="6677"/>
                </a:lnTo>
                <a:lnTo>
                  <a:pt x="10500" y="5992"/>
                </a:lnTo>
                <a:cubicBezTo>
                  <a:pt x="10176" y="5802"/>
                  <a:pt x="9853" y="5593"/>
                  <a:pt x="9587" y="5327"/>
                </a:cubicBezTo>
                <a:cubicBezTo>
                  <a:pt x="9510" y="5251"/>
                  <a:pt x="9472" y="5174"/>
                  <a:pt x="9434" y="5079"/>
                </a:cubicBezTo>
                <a:cubicBezTo>
                  <a:pt x="9263" y="4223"/>
                  <a:pt x="8959" y="2892"/>
                  <a:pt x="8788" y="1827"/>
                </a:cubicBezTo>
                <a:lnTo>
                  <a:pt x="8731" y="1827"/>
                </a:lnTo>
                <a:cubicBezTo>
                  <a:pt x="8693" y="1827"/>
                  <a:pt x="8635" y="1846"/>
                  <a:pt x="8578" y="1884"/>
                </a:cubicBezTo>
                <a:cubicBezTo>
                  <a:pt x="8559" y="1827"/>
                  <a:pt x="8559" y="1732"/>
                  <a:pt x="8578" y="1675"/>
                </a:cubicBezTo>
                <a:cubicBezTo>
                  <a:pt x="8616" y="1618"/>
                  <a:pt x="8654" y="1561"/>
                  <a:pt x="8712" y="1503"/>
                </a:cubicBezTo>
                <a:lnTo>
                  <a:pt x="8750" y="1465"/>
                </a:lnTo>
                <a:cubicBezTo>
                  <a:pt x="8731" y="1313"/>
                  <a:pt x="8712" y="1180"/>
                  <a:pt x="8693" y="1047"/>
                </a:cubicBezTo>
                <a:cubicBezTo>
                  <a:pt x="8693" y="971"/>
                  <a:pt x="8674" y="895"/>
                  <a:pt x="8654" y="819"/>
                </a:cubicBezTo>
                <a:cubicBezTo>
                  <a:pt x="8578" y="828"/>
                  <a:pt x="8502" y="833"/>
                  <a:pt x="8424" y="833"/>
                </a:cubicBezTo>
                <a:cubicBezTo>
                  <a:pt x="8345" y="833"/>
                  <a:pt x="8265" y="828"/>
                  <a:pt x="8179" y="819"/>
                </a:cubicBezTo>
                <a:cubicBezTo>
                  <a:pt x="7627" y="819"/>
                  <a:pt x="7133" y="514"/>
                  <a:pt x="6886" y="1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>
            <a:off x="4022679" y="2069522"/>
            <a:ext cx="226512" cy="282978"/>
          </a:xfrm>
          <a:custGeom>
            <a:avLst/>
            <a:gdLst/>
            <a:ahLst/>
            <a:cxnLst/>
            <a:rect l="l" t="t" r="r" b="b"/>
            <a:pathLst>
              <a:path w="3272" h="3805" extrusionOk="0">
                <a:moveTo>
                  <a:pt x="1940" y="1"/>
                </a:moveTo>
                <a:lnTo>
                  <a:pt x="38" y="2854"/>
                </a:lnTo>
                <a:lnTo>
                  <a:pt x="0" y="3805"/>
                </a:lnTo>
                <a:lnTo>
                  <a:pt x="761" y="3748"/>
                </a:lnTo>
                <a:lnTo>
                  <a:pt x="1427" y="3710"/>
                </a:lnTo>
                <a:lnTo>
                  <a:pt x="3272" y="914"/>
                </a:lnTo>
                <a:lnTo>
                  <a:pt x="3272" y="685"/>
                </a:lnTo>
                <a:cubicBezTo>
                  <a:pt x="3100" y="742"/>
                  <a:pt x="2929" y="780"/>
                  <a:pt x="2758" y="818"/>
                </a:cubicBezTo>
                <a:lnTo>
                  <a:pt x="1940" y="1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/>
          <p:nvPr/>
        </p:nvSpPr>
        <p:spPr>
          <a:xfrm>
            <a:off x="4741595" y="2179889"/>
            <a:ext cx="46175" cy="384790"/>
          </a:xfrm>
          <a:custGeom>
            <a:avLst/>
            <a:gdLst/>
            <a:ahLst/>
            <a:cxnLst/>
            <a:rect l="l" t="t" r="r" b="b"/>
            <a:pathLst>
              <a:path w="667" h="5174" extrusionOk="0">
                <a:moveTo>
                  <a:pt x="666" y="0"/>
                </a:moveTo>
                <a:cubicBezTo>
                  <a:pt x="609" y="114"/>
                  <a:pt x="533" y="228"/>
                  <a:pt x="476" y="362"/>
                </a:cubicBezTo>
                <a:cubicBezTo>
                  <a:pt x="172" y="1046"/>
                  <a:pt x="0" y="1788"/>
                  <a:pt x="0" y="2530"/>
                </a:cubicBezTo>
                <a:cubicBezTo>
                  <a:pt x="0" y="2758"/>
                  <a:pt x="0" y="2986"/>
                  <a:pt x="38" y="3215"/>
                </a:cubicBezTo>
                <a:cubicBezTo>
                  <a:pt x="153" y="3500"/>
                  <a:pt x="229" y="3804"/>
                  <a:pt x="229" y="4128"/>
                </a:cubicBezTo>
                <a:cubicBezTo>
                  <a:pt x="286" y="4318"/>
                  <a:pt x="362" y="4489"/>
                  <a:pt x="438" y="4679"/>
                </a:cubicBezTo>
                <a:cubicBezTo>
                  <a:pt x="514" y="4850"/>
                  <a:pt x="590" y="5003"/>
                  <a:pt x="666" y="5174"/>
                </a:cubicBezTo>
                <a:lnTo>
                  <a:pt x="666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40"/>
          <p:cNvSpPr/>
          <p:nvPr/>
        </p:nvSpPr>
        <p:spPr>
          <a:xfrm>
            <a:off x="443741" y="2128945"/>
            <a:ext cx="23745" cy="377725"/>
          </a:xfrm>
          <a:custGeom>
            <a:avLst/>
            <a:gdLst/>
            <a:ahLst/>
            <a:cxnLst/>
            <a:rect l="l" t="t" r="r" b="b"/>
            <a:pathLst>
              <a:path w="343" h="5079" extrusionOk="0">
                <a:moveTo>
                  <a:pt x="343" y="0"/>
                </a:moveTo>
                <a:cubicBezTo>
                  <a:pt x="324" y="96"/>
                  <a:pt x="305" y="210"/>
                  <a:pt x="286" y="324"/>
                </a:cubicBezTo>
                <a:cubicBezTo>
                  <a:pt x="76" y="1351"/>
                  <a:pt x="0" y="2397"/>
                  <a:pt x="95" y="3443"/>
                </a:cubicBezTo>
                <a:cubicBezTo>
                  <a:pt x="134" y="3995"/>
                  <a:pt x="229" y="4546"/>
                  <a:pt x="343" y="5079"/>
                </a:cubicBezTo>
                <a:lnTo>
                  <a:pt x="343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40"/>
          <p:cNvSpPr/>
          <p:nvPr/>
        </p:nvSpPr>
        <p:spPr>
          <a:xfrm>
            <a:off x="4491411" y="1415950"/>
            <a:ext cx="297678" cy="595629"/>
          </a:xfrm>
          <a:custGeom>
            <a:avLst/>
            <a:gdLst/>
            <a:ahLst/>
            <a:cxnLst/>
            <a:rect l="l" t="t" r="r" b="b"/>
            <a:pathLst>
              <a:path w="4300" h="8009" extrusionOk="0">
                <a:moveTo>
                  <a:pt x="4299" y="1"/>
                </a:moveTo>
                <a:lnTo>
                  <a:pt x="267" y="5916"/>
                </a:lnTo>
                <a:lnTo>
                  <a:pt x="400" y="6126"/>
                </a:lnTo>
                <a:cubicBezTo>
                  <a:pt x="267" y="6335"/>
                  <a:pt x="134" y="6563"/>
                  <a:pt x="0" y="6753"/>
                </a:cubicBezTo>
                <a:lnTo>
                  <a:pt x="704" y="7952"/>
                </a:lnTo>
                <a:lnTo>
                  <a:pt x="742" y="8009"/>
                </a:lnTo>
                <a:lnTo>
                  <a:pt x="4299" y="2626"/>
                </a:lnTo>
                <a:lnTo>
                  <a:pt x="4299" y="1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40"/>
          <p:cNvSpPr/>
          <p:nvPr/>
        </p:nvSpPr>
        <p:spPr>
          <a:xfrm>
            <a:off x="4289962" y="2185541"/>
            <a:ext cx="85634" cy="145765"/>
          </a:xfrm>
          <a:custGeom>
            <a:avLst/>
            <a:gdLst/>
            <a:ahLst/>
            <a:cxnLst/>
            <a:rect l="l" t="t" r="r" b="b"/>
            <a:pathLst>
              <a:path w="1237" h="1960" extrusionOk="0">
                <a:moveTo>
                  <a:pt x="152" y="0"/>
                </a:moveTo>
                <a:lnTo>
                  <a:pt x="0" y="209"/>
                </a:lnTo>
                <a:lnTo>
                  <a:pt x="0" y="1959"/>
                </a:lnTo>
                <a:lnTo>
                  <a:pt x="856" y="1883"/>
                </a:lnTo>
                <a:lnTo>
                  <a:pt x="1237" y="1332"/>
                </a:lnTo>
                <a:cubicBezTo>
                  <a:pt x="875" y="894"/>
                  <a:pt x="514" y="438"/>
                  <a:pt x="152" y="0"/>
                </a:cubicBez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40"/>
          <p:cNvSpPr/>
          <p:nvPr/>
        </p:nvSpPr>
        <p:spPr>
          <a:xfrm>
            <a:off x="3455161" y="1257540"/>
            <a:ext cx="29006" cy="39714"/>
          </a:xfrm>
          <a:custGeom>
            <a:avLst/>
            <a:gdLst/>
            <a:ahLst/>
            <a:cxnLst/>
            <a:rect l="l" t="t" r="r" b="b"/>
            <a:pathLst>
              <a:path w="419" h="534" extrusionOk="0">
                <a:moveTo>
                  <a:pt x="0" y="1"/>
                </a:moveTo>
                <a:lnTo>
                  <a:pt x="190" y="533"/>
                </a:lnTo>
                <a:cubicBezTo>
                  <a:pt x="285" y="419"/>
                  <a:pt x="361" y="267"/>
                  <a:pt x="418" y="134"/>
                </a:cubicBezTo>
                <a:cubicBezTo>
                  <a:pt x="285" y="115"/>
                  <a:pt x="152" y="77"/>
                  <a:pt x="3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40"/>
          <p:cNvSpPr/>
          <p:nvPr/>
        </p:nvSpPr>
        <p:spPr>
          <a:xfrm>
            <a:off x="521414" y="967567"/>
            <a:ext cx="10592" cy="32574"/>
          </a:xfrm>
          <a:custGeom>
            <a:avLst/>
            <a:gdLst/>
            <a:ahLst/>
            <a:cxnLst/>
            <a:rect l="l" t="t" r="r" b="b"/>
            <a:pathLst>
              <a:path w="153" h="438" extrusionOk="0">
                <a:moveTo>
                  <a:pt x="58" y="0"/>
                </a:moveTo>
                <a:cubicBezTo>
                  <a:pt x="20" y="57"/>
                  <a:pt x="1" y="134"/>
                  <a:pt x="1" y="210"/>
                </a:cubicBezTo>
                <a:cubicBezTo>
                  <a:pt x="1" y="286"/>
                  <a:pt x="39" y="362"/>
                  <a:pt x="77" y="438"/>
                </a:cubicBezTo>
                <a:cubicBezTo>
                  <a:pt x="134" y="324"/>
                  <a:pt x="153" y="191"/>
                  <a:pt x="153" y="76"/>
                </a:cubicBezTo>
                <a:lnTo>
                  <a:pt x="153" y="38"/>
                </a:lnTo>
                <a:lnTo>
                  <a:pt x="58" y="0"/>
                </a:lnTo>
                <a:close/>
              </a:path>
            </a:pathLst>
          </a:custGeom>
          <a:solidFill>
            <a:srgbClr val="A9C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40"/>
          <p:cNvSpPr/>
          <p:nvPr/>
        </p:nvSpPr>
        <p:spPr>
          <a:xfrm>
            <a:off x="1315" y="86270"/>
            <a:ext cx="842776" cy="208013"/>
          </a:xfrm>
          <a:custGeom>
            <a:avLst/>
            <a:gdLst/>
            <a:ahLst/>
            <a:cxnLst/>
            <a:rect l="l" t="t" r="r" b="b"/>
            <a:pathLst>
              <a:path w="12174" h="2797" extrusionOk="0">
                <a:moveTo>
                  <a:pt x="0" y="0"/>
                </a:moveTo>
                <a:lnTo>
                  <a:pt x="0" y="2796"/>
                </a:lnTo>
                <a:lnTo>
                  <a:pt x="12174" y="2796"/>
                </a:lnTo>
                <a:lnTo>
                  <a:pt x="12174" y="96"/>
                </a:lnTo>
                <a:cubicBezTo>
                  <a:pt x="8217" y="57"/>
                  <a:pt x="3614" y="0"/>
                  <a:pt x="0" y="0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40"/>
          <p:cNvSpPr/>
          <p:nvPr/>
        </p:nvSpPr>
        <p:spPr>
          <a:xfrm>
            <a:off x="884852" y="0"/>
            <a:ext cx="664999" cy="294282"/>
          </a:xfrm>
          <a:custGeom>
            <a:avLst/>
            <a:gdLst/>
            <a:ahLst/>
            <a:cxnLst/>
            <a:rect l="l" t="t" r="r" b="b"/>
            <a:pathLst>
              <a:path w="9606" h="3957" extrusionOk="0">
                <a:moveTo>
                  <a:pt x="5859" y="0"/>
                </a:moveTo>
                <a:lnTo>
                  <a:pt x="5859" y="1332"/>
                </a:lnTo>
                <a:cubicBezTo>
                  <a:pt x="4432" y="1313"/>
                  <a:pt x="2359" y="1294"/>
                  <a:pt x="0" y="1275"/>
                </a:cubicBezTo>
                <a:lnTo>
                  <a:pt x="0" y="3956"/>
                </a:lnTo>
                <a:lnTo>
                  <a:pt x="8046" y="3956"/>
                </a:lnTo>
                <a:cubicBezTo>
                  <a:pt x="8236" y="3956"/>
                  <a:pt x="8408" y="3804"/>
                  <a:pt x="8408" y="3614"/>
                </a:cubicBezTo>
                <a:lnTo>
                  <a:pt x="8408" y="3519"/>
                </a:lnTo>
                <a:lnTo>
                  <a:pt x="9168" y="3519"/>
                </a:lnTo>
                <a:cubicBezTo>
                  <a:pt x="9435" y="3519"/>
                  <a:pt x="9606" y="3215"/>
                  <a:pt x="9454" y="2986"/>
                </a:cubicBezTo>
                <a:lnTo>
                  <a:pt x="9054" y="2397"/>
                </a:lnTo>
                <a:cubicBezTo>
                  <a:pt x="8864" y="2130"/>
                  <a:pt x="8579" y="1959"/>
                  <a:pt x="8236" y="1921"/>
                </a:cubicBezTo>
                <a:lnTo>
                  <a:pt x="8103" y="1655"/>
                </a:lnTo>
                <a:cubicBezTo>
                  <a:pt x="8008" y="1465"/>
                  <a:pt x="7818" y="1351"/>
                  <a:pt x="7628" y="1351"/>
                </a:cubicBezTo>
                <a:lnTo>
                  <a:pt x="6391" y="1351"/>
                </a:lnTo>
                <a:lnTo>
                  <a:pt x="6391" y="0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40"/>
          <p:cNvSpPr/>
          <p:nvPr/>
        </p:nvSpPr>
        <p:spPr>
          <a:xfrm>
            <a:off x="2587407" y="0"/>
            <a:ext cx="1424771" cy="294282"/>
          </a:xfrm>
          <a:custGeom>
            <a:avLst/>
            <a:gdLst/>
            <a:ahLst/>
            <a:cxnLst/>
            <a:rect l="l" t="t" r="r" b="b"/>
            <a:pathLst>
              <a:path w="20581" h="3957" extrusionOk="0">
                <a:moveTo>
                  <a:pt x="16872" y="0"/>
                </a:moveTo>
                <a:lnTo>
                  <a:pt x="16872" y="1332"/>
                </a:lnTo>
                <a:cubicBezTo>
                  <a:pt x="13296" y="1294"/>
                  <a:pt x="5821" y="1198"/>
                  <a:pt x="0" y="1160"/>
                </a:cubicBezTo>
                <a:lnTo>
                  <a:pt x="0" y="3956"/>
                </a:lnTo>
                <a:lnTo>
                  <a:pt x="19021" y="3956"/>
                </a:lnTo>
                <a:cubicBezTo>
                  <a:pt x="19230" y="3956"/>
                  <a:pt x="19383" y="3804"/>
                  <a:pt x="19383" y="3614"/>
                </a:cubicBezTo>
                <a:lnTo>
                  <a:pt x="19383" y="3519"/>
                </a:lnTo>
                <a:lnTo>
                  <a:pt x="20143" y="3519"/>
                </a:lnTo>
                <a:cubicBezTo>
                  <a:pt x="20410" y="3519"/>
                  <a:pt x="20581" y="3215"/>
                  <a:pt x="20429" y="2986"/>
                </a:cubicBezTo>
                <a:lnTo>
                  <a:pt x="20048" y="2416"/>
                </a:lnTo>
                <a:cubicBezTo>
                  <a:pt x="19858" y="2130"/>
                  <a:pt x="19573" y="1959"/>
                  <a:pt x="19230" y="1940"/>
                </a:cubicBezTo>
                <a:lnTo>
                  <a:pt x="19097" y="1655"/>
                </a:lnTo>
                <a:cubicBezTo>
                  <a:pt x="19002" y="1484"/>
                  <a:pt x="18831" y="1370"/>
                  <a:pt x="18622" y="1370"/>
                </a:cubicBezTo>
                <a:lnTo>
                  <a:pt x="17385" y="1351"/>
                </a:lnTo>
                <a:lnTo>
                  <a:pt x="17385" y="0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40"/>
          <p:cNvSpPr/>
          <p:nvPr/>
        </p:nvSpPr>
        <p:spPr>
          <a:xfrm>
            <a:off x="1918472" y="0"/>
            <a:ext cx="628170" cy="294282"/>
          </a:xfrm>
          <a:custGeom>
            <a:avLst/>
            <a:gdLst/>
            <a:ahLst/>
            <a:cxnLst/>
            <a:rect l="l" t="t" r="r" b="b"/>
            <a:pathLst>
              <a:path w="9074" h="3957" extrusionOk="0">
                <a:moveTo>
                  <a:pt x="3044" y="0"/>
                </a:moveTo>
                <a:lnTo>
                  <a:pt x="3044" y="1160"/>
                </a:lnTo>
                <a:cubicBezTo>
                  <a:pt x="2607" y="1160"/>
                  <a:pt x="2283" y="1179"/>
                  <a:pt x="2055" y="1179"/>
                </a:cubicBezTo>
                <a:cubicBezTo>
                  <a:pt x="1865" y="1198"/>
                  <a:pt x="1694" y="1313"/>
                  <a:pt x="1637" y="1484"/>
                </a:cubicBezTo>
                <a:lnTo>
                  <a:pt x="1541" y="1731"/>
                </a:lnTo>
                <a:lnTo>
                  <a:pt x="1427" y="1731"/>
                </a:lnTo>
                <a:cubicBezTo>
                  <a:pt x="1104" y="1731"/>
                  <a:pt x="800" y="1883"/>
                  <a:pt x="647" y="2150"/>
                </a:cubicBezTo>
                <a:lnTo>
                  <a:pt x="153" y="2910"/>
                </a:lnTo>
                <a:cubicBezTo>
                  <a:pt x="1" y="3158"/>
                  <a:pt x="172" y="3462"/>
                  <a:pt x="457" y="3462"/>
                </a:cubicBezTo>
                <a:lnTo>
                  <a:pt x="1275" y="3462"/>
                </a:lnTo>
                <a:lnTo>
                  <a:pt x="1275" y="3595"/>
                </a:lnTo>
                <a:cubicBezTo>
                  <a:pt x="1275" y="3804"/>
                  <a:pt x="1427" y="3956"/>
                  <a:pt x="1617" y="3956"/>
                </a:cubicBezTo>
                <a:lnTo>
                  <a:pt x="9074" y="3956"/>
                </a:lnTo>
                <a:lnTo>
                  <a:pt x="9074" y="1160"/>
                </a:lnTo>
                <a:cubicBezTo>
                  <a:pt x="7951" y="1151"/>
                  <a:pt x="6905" y="1146"/>
                  <a:pt x="5973" y="1146"/>
                </a:cubicBezTo>
                <a:cubicBezTo>
                  <a:pt x="5041" y="1146"/>
                  <a:pt x="4223" y="1151"/>
                  <a:pt x="3558" y="1160"/>
                </a:cubicBezTo>
                <a:lnTo>
                  <a:pt x="3558" y="0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0"/>
          <p:cNvSpPr/>
          <p:nvPr/>
        </p:nvSpPr>
        <p:spPr>
          <a:xfrm>
            <a:off x="4383418" y="0"/>
            <a:ext cx="318723" cy="294282"/>
          </a:xfrm>
          <a:custGeom>
            <a:avLst/>
            <a:gdLst/>
            <a:ahLst/>
            <a:cxnLst/>
            <a:rect l="l" t="t" r="r" b="b"/>
            <a:pathLst>
              <a:path w="4604" h="3957" extrusionOk="0">
                <a:moveTo>
                  <a:pt x="3025" y="0"/>
                </a:moveTo>
                <a:lnTo>
                  <a:pt x="3025" y="1160"/>
                </a:lnTo>
                <a:cubicBezTo>
                  <a:pt x="2588" y="1160"/>
                  <a:pt x="2264" y="1179"/>
                  <a:pt x="2036" y="1179"/>
                </a:cubicBezTo>
                <a:cubicBezTo>
                  <a:pt x="1846" y="1198"/>
                  <a:pt x="1675" y="1313"/>
                  <a:pt x="1617" y="1484"/>
                </a:cubicBezTo>
                <a:lnTo>
                  <a:pt x="1522" y="1731"/>
                </a:lnTo>
                <a:lnTo>
                  <a:pt x="1408" y="1731"/>
                </a:lnTo>
                <a:cubicBezTo>
                  <a:pt x="1085" y="1731"/>
                  <a:pt x="781" y="1883"/>
                  <a:pt x="628" y="2150"/>
                </a:cubicBezTo>
                <a:lnTo>
                  <a:pt x="153" y="2910"/>
                </a:lnTo>
                <a:cubicBezTo>
                  <a:pt x="1" y="3158"/>
                  <a:pt x="172" y="3462"/>
                  <a:pt x="438" y="3462"/>
                </a:cubicBezTo>
                <a:lnTo>
                  <a:pt x="1256" y="3462"/>
                </a:lnTo>
                <a:lnTo>
                  <a:pt x="1256" y="3595"/>
                </a:lnTo>
                <a:cubicBezTo>
                  <a:pt x="1256" y="3804"/>
                  <a:pt x="1427" y="3956"/>
                  <a:pt x="1617" y="3956"/>
                </a:cubicBezTo>
                <a:lnTo>
                  <a:pt x="2759" y="3956"/>
                </a:lnTo>
                <a:lnTo>
                  <a:pt x="4604" y="1141"/>
                </a:lnTo>
                <a:lnTo>
                  <a:pt x="3558" y="1141"/>
                </a:lnTo>
                <a:lnTo>
                  <a:pt x="3558" y="0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40"/>
          <p:cNvSpPr/>
          <p:nvPr/>
        </p:nvSpPr>
        <p:spPr>
          <a:xfrm>
            <a:off x="1315" y="1120325"/>
            <a:ext cx="166008" cy="49605"/>
          </a:xfrm>
          <a:custGeom>
            <a:avLst/>
            <a:gdLst/>
            <a:ahLst/>
            <a:cxnLst/>
            <a:rect l="l" t="t" r="r" b="b"/>
            <a:pathLst>
              <a:path w="2398" h="667" extrusionOk="0">
                <a:moveTo>
                  <a:pt x="0" y="1"/>
                </a:moveTo>
                <a:lnTo>
                  <a:pt x="0" y="666"/>
                </a:lnTo>
                <a:lnTo>
                  <a:pt x="2397" y="666"/>
                </a:lnTo>
                <a:lnTo>
                  <a:pt x="2397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40"/>
          <p:cNvSpPr/>
          <p:nvPr/>
        </p:nvSpPr>
        <p:spPr>
          <a:xfrm>
            <a:off x="209341" y="3290323"/>
            <a:ext cx="184422" cy="183991"/>
          </a:xfrm>
          <a:custGeom>
            <a:avLst/>
            <a:gdLst/>
            <a:ahLst/>
            <a:cxnLst/>
            <a:rect l="l" t="t" r="r" b="b"/>
            <a:pathLst>
              <a:path w="2664" h="2474" extrusionOk="0">
                <a:moveTo>
                  <a:pt x="2664" y="0"/>
                </a:moveTo>
                <a:cubicBezTo>
                  <a:pt x="1982" y="80"/>
                  <a:pt x="1287" y="119"/>
                  <a:pt x="590" y="119"/>
                </a:cubicBezTo>
                <a:cubicBezTo>
                  <a:pt x="451" y="119"/>
                  <a:pt x="311" y="118"/>
                  <a:pt x="172" y="115"/>
                </a:cubicBezTo>
                <a:lnTo>
                  <a:pt x="172" y="1579"/>
                </a:lnTo>
                <a:cubicBezTo>
                  <a:pt x="172" y="1693"/>
                  <a:pt x="96" y="1769"/>
                  <a:pt x="1" y="1807"/>
                </a:cubicBezTo>
                <a:lnTo>
                  <a:pt x="1" y="2473"/>
                </a:lnTo>
                <a:lnTo>
                  <a:pt x="2664" y="2473"/>
                </a:lnTo>
                <a:lnTo>
                  <a:pt x="2664" y="0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40"/>
          <p:cNvSpPr/>
          <p:nvPr/>
        </p:nvSpPr>
        <p:spPr>
          <a:xfrm>
            <a:off x="1315" y="3284671"/>
            <a:ext cx="166008" cy="189643"/>
          </a:xfrm>
          <a:custGeom>
            <a:avLst/>
            <a:gdLst/>
            <a:ahLst/>
            <a:cxnLst/>
            <a:rect l="l" t="t" r="r" b="b"/>
            <a:pathLst>
              <a:path w="2398" h="2550" extrusionOk="0">
                <a:moveTo>
                  <a:pt x="0" y="0"/>
                </a:moveTo>
                <a:lnTo>
                  <a:pt x="0" y="2549"/>
                </a:lnTo>
                <a:lnTo>
                  <a:pt x="2397" y="2549"/>
                </a:lnTo>
                <a:lnTo>
                  <a:pt x="2397" y="1883"/>
                </a:lnTo>
                <a:cubicBezTo>
                  <a:pt x="2302" y="1845"/>
                  <a:pt x="2245" y="1769"/>
                  <a:pt x="2226" y="1655"/>
                </a:cubicBezTo>
                <a:lnTo>
                  <a:pt x="2226" y="172"/>
                </a:lnTo>
                <a:cubicBezTo>
                  <a:pt x="1446" y="134"/>
                  <a:pt x="685" y="76"/>
                  <a:pt x="0" y="0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0"/>
          <p:cNvSpPr/>
          <p:nvPr/>
        </p:nvSpPr>
        <p:spPr>
          <a:xfrm>
            <a:off x="1315" y="1398993"/>
            <a:ext cx="167323" cy="1307127"/>
          </a:xfrm>
          <a:custGeom>
            <a:avLst/>
            <a:gdLst/>
            <a:ahLst/>
            <a:cxnLst/>
            <a:rect l="l" t="t" r="r" b="b"/>
            <a:pathLst>
              <a:path w="2417" h="17576" extrusionOk="0">
                <a:moveTo>
                  <a:pt x="0" y="1"/>
                </a:moveTo>
                <a:lnTo>
                  <a:pt x="0" y="17576"/>
                </a:lnTo>
                <a:lnTo>
                  <a:pt x="2245" y="17576"/>
                </a:lnTo>
                <a:lnTo>
                  <a:pt x="2245" y="17100"/>
                </a:lnTo>
                <a:lnTo>
                  <a:pt x="2245" y="16035"/>
                </a:lnTo>
                <a:cubicBezTo>
                  <a:pt x="2245" y="15940"/>
                  <a:pt x="2321" y="15845"/>
                  <a:pt x="2416" y="15826"/>
                </a:cubicBezTo>
                <a:lnTo>
                  <a:pt x="2416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40"/>
          <p:cNvSpPr/>
          <p:nvPr/>
        </p:nvSpPr>
        <p:spPr>
          <a:xfrm>
            <a:off x="209341" y="1123151"/>
            <a:ext cx="184422" cy="1581552"/>
          </a:xfrm>
          <a:custGeom>
            <a:avLst/>
            <a:gdLst/>
            <a:ahLst/>
            <a:cxnLst/>
            <a:rect l="l" t="t" r="r" b="b"/>
            <a:pathLst>
              <a:path w="2664" h="21266" extrusionOk="0">
                <a:moveTo>
                  <a:pt x="1" y="1"/>
                </a:moveTo>
                <a:lnTo>
                  <a:pt x="1" y="685"/>
                </a:lnTo>
                <a:cubicBezTo>
                  <a:pt x="876" y="895"/>
                  <a:pt x="1484" y="1674"/>
                  <a:pt x="1484" y="2568"/>
                </a:cubicBezTo>
                <a:lnTo>
                  <a:pt x="1484" y="3710"/>
                </a:lnTo>
                <a:lnTo>
                  <a:pt x="1" y="3710"/>
                </a:lnTo>
                <a:lnTo>
                  <a:pt x="1" y="19535"/>
                </a:lnTo>
                <a:cubicBezTo>
                  <a:pt x="96" y="19554"/>
                  <a:pt x="172" y="19649"/>
                  <a:pt x="172" y="19744"/>
                </a:cubicBezTo>
                <a:lnTo>
                  <a:pt x="172" y="21266"/>
                </a:lnTo>
                <a:lnTo>
                  <a:pt x="2664" y="21266"/>
                </a:lnTo>
                <a:lnTo>
                  <a:pt x="2664" y="7989"/>
                </a:lnTo>
                <a:lnTo>
                  <a:pt x="2511" y="7989"/>
                </a:lnTo>
                <a:cubicBezTo>
                  <a:pt x="2093" y="7989"/>
                  <a:pt x="1751" y="7647"/>
                  <a:pt x="1751" y="7229"/>
                </a:cubicBezTo>
                <a:lnTo>
                  <a:pt x="1751" y="5288"/>
                </a:lnTo>
                <a:lnTo>
                  <a:pt x="1751" y="1161"/>
                </a:lnTo>
                <a:cubicBezTo>
                  <a:pt x="1351" y="533"/>
                  <a:pt x="723" y="115"/>
                  <a:pt x="1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40"/>
          <p:cNvSpPr/>
          <p:nvPr/>
        </p:nvSpPr>
        <p:spPr>
          <a:xfrm>
            <a:off x="770283" y="1120325"/>
            <a:ext cx="73797" cy="49605"/>
          </a:xfrm>
          <a:custGeom>
            <a:avLst/>
            <a:gdLst/>
            <a:ahLst/>
            <a:cxnLst/>
            <a:rect l="l" t="t" r="r" b="b"/>
            <a:pathLst>
              <a:path w="1066" h="667" extrusionOk="0">
                <a:moveTo>
                  <a:pt x="1" y="1"/>
                </a:moveTo>
                <a:lnTo>
                  <a:pt x="1" y="666"/>
                </a:lnTo>
                <a:lnTo>
                  <a:pt x="1066" y="666"/>
                </a:lnTo>
                <a:lnTo>
                  <a:pt x="1066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0"/>
          <p:cNvSpPr/>
          <p:nvPr/>
        </p:nvSpPr>
        <p:spPr>
          <a:xfrm>
            <a:off x="601716" y="3441668"/>
            <a:ext cx="17238" cy="32648"/>
          </a:xfrm>
          <a:custGeom>
            <a:avLst/>
            <a:gdLst/>
            <a:ahLst/>
            <a:cxnLst/>
            <a:rect l="l" t="t" r="r" b="b"/>
            <a:pathLst>
              <a:path w="249" h="439" extrusionOk="0">
                <a:moveTo>
                  <a:pt x="248" y="1"/>
                </a:moveTo>
                <a:cubicBezTo>
                  <a:pt x="172" y="134"/>
                  <a:pt x="77" y="286"/>
                  <a:pt x="1" y="438"/>
                </a:cubicBezTo>
                <a:lnTo>
                  <a:pt x="248" y="438"/>
                </a:lnTo>
                <a:lnTo>
                  <a:pt x="248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0"/>
          <p:cNvSpPr/>
          <p:nvPr/>
        </p:nvSpPr>
        <p:spPr>
          <a:xfrm>
            <a:off x="884852" y="2638163"/>
            <a:ext cx="55382" cy="124570"/>
          </a:xfrm>
          <a:custGeom>
            <a:avLst/>
            <a:gdLst/>
            <a:ahLst/>
            <a:cxnLst/>
            <a:rect l="l" t="t" r="r" b="b"/>
            <a:pathLst>
              <a:path w="800" h="1675" extrusionOk="0">
                <a:moveTo>
                  <a:pt x="0" y="1"/>
                </a:moveTo>
                <a:lnTo>
                  <a:pt x="0" y="1675"/>
                </a:lnTo>
                <a:cubicBezTo>
                  <a:pt x="248" y="1542"/>
                  <a:pt x="514" y="1466"/>
                  <a:pt x="799" y="1427"/>
                </a:cubicBezTo>
                <a:cubicBezTo>
                  <a:pt x="514" y="971"/>
                  <a:pt x="248" y="495"/>
                  <a:pt x="0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40"/>
          <p:cNvSpPr/>
          <p:nvPr/>
        </p:nvSpPr>
        <p:spPr>
          <a:xfrm>
            <a:off x="757130" y="3361050"/>
            <a:ext cx="86950" cy="113266"/>
          </a:xfrm>
          <a:custGeom>
            <a:avLst/>
            <a:gdLst/>
            <a:ahLst/>
            <a:cxnLst/>
            <a:rect l="l" t="t" r="r" b="b"/>
            <a:pathLst>
              <a:path w="1256" h="1523" extrusionOk="0">
                <a:moveTo>
                  <a:pt x="0" y="1"/>
                </a:moveTo>
                <a:lnTo>
                  <a:pt x="0" y="1522"/>
                </a:lnTo>
                <a:lnTo>
                  <a:pt x="1256" y="1522"/>
                </a:lnTo>
                <a:lnTo>
                  <a:pt x="1256" y="1066"/>
                </a:lnTo>
                <a:lnTo>
                  <a:pt x="381" y="381"/>
                </a:lnTo>
                <a:cubicBezTo>
                  <a:pt x="248" y="267"/>
                  <a:pt x="114" y="134"/>
                  <a:pt x="0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40"/>
          <p:cNvSpPr/>
          <p:nvPr/>
        </p:nvSpPr>
        <p:spPr>
          <a:xfrm>
            <a:off x="1653820" y="2155793"/>
            <a:ext cx="1385" cy="74"/>
          </a:xfrm>
          <a:custGeom>
            <a:avLst/>
            <a:gdLst/>
            <a:ahLst/>
            <a:cxnLst/>
            <a:rect l="l" t="t" r="r" b="b"/>
            <a:pathLst>
              <a:path w="20" h="1" extrusionOk="0">
                <a:moveTo>
                  <a:pt x="1" y="1"/>
                </a:moveTo>
                <a:lnTo>
                  <a:pt x="1" y="1"/>
                </a:lnTo>
                <a:lnTo>
                  <a:pt x="20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40"/>
          <p:cNvSpPr/>
          <p:nvPr/>
        </p:nvSpPr>
        <p:spPr>
          <a:xfrm>
            <a:off x="884852" y="1118912"/>
            <a:ext cx="1135123" cy="1281693"/>
          </a:xfrm>
          <a:custGeom>
            <a:avLst/>
            <a:gdLst/>
            <a:ahLst/>
            <a:cxnLst/>
            <a:rect l="l" t="t" r="r" b="b"/>
            <a:pathLst>
              <a:path w="16397" h="17234" extrusionOk="0">
                <a:moveTo>
                  <a:pt x="0" y="1"/>
                </a:moveTo>
                <a:lnTo>
                  <a:pt x="0" y="666"/>
                </a:lnTo>
                <a:lnTo>
                  <a:pt x="13277" y="666"/>
                </a:lnTo>
                <a:cubicBezTo>
                  <a:pt x="14342" y="685"/>
                  <a:pt x="15217" y="1541"/>
                  <a:pt x="15217" y="2606"/>
                </a:cubicBezTo>
                <a:lnTo>
                  <a:pt x="15217" y="3767"/>
                </a:lnTo>
                <a:lnTo>
                  <a:pt x="0" y="3767"/>
                </a:lnTo>
                <a:lnTo>
                  <a:pt x="0" y="15883"/>
                </a:lnTo>
                <a:cubicBezTo>
                  <a:pt x="200" y="15783"/>
                  <a:pt x="428" y="15727"/>
                  <a:pt x="647" y="15727"/>
                </a:cubicBezTo>
                <a:cubicBezTo>
                  <a:pt x="679" y="15727"/>
                  <a:pt x="711" y="15728"/>
                  <a:pt x="742" y="15731"/>
                </a:cubicBezTo>
                <a:cubicBezTo>
                  <a:pt x="2873" y="15750"/>
                  <a:pt x="4984" y="16054"/>
                  <a:pt x="7038" y="16587"/>
                </a:cubicBezTo>
                <a:cubicBezTo>
                  <a:pt x="7399" y="15731"/>
                  <a:pt x="7970" y="14951"/>
                  <a:pt x="8712" y="14361"/>
                </a:cubicBezTo>
                <a:cubicBezTo>
                  <a:pt x="9411" y="13834"/>
                  <a:pt x="9945" y="13646"/>
                  <a:pt x="10347" y="13646"/>
                </a:cubicBezTo>
                <a:cubicBezTo>
                  <a:pt x="10569" y="13646"/>
                  <a:pt x="10751" y="13703"/>
                  <a:pt x="10899" y="13791"/>
                </a:cubicBezTo>
                <a:cubicBezTo>
                  <a:pt x="10899" y="13486"/>
                  <a:pt x="10766" y="13163"/>
                  <a:pt x="10709" y="12821"/>
                </a:cubicBezTo>
                <a:cubicBezTo>
                  <a:pt x="10652" y="12307"/>
                  <a:pt x="10405" y="11489"/>
                  <a:pt x="11337" y="10900"/>
                </a:cubicBezTo>
                <a:lnTo>
                  <a:pt x="11337" y="10900"/>
                </a:lnTo>
                <a:cubicBezTo>
                  <a:pt x="11090" y="11584"/>
                  <a:pt x="11242" y="11527"/>
                  <a:pt x="11489" y="12592"/>
                </a:cubicBezTo>
                <a:cubicBezTo>
                  <a:pt x="11527" y="12706"/>
                  <a:pt x="11546" y="12840"/>
                  <a:pt x="11546" y="12954"/>
                </a:cubicBezTo>
                <a:cubicBezTo>
                  <a:pt x="11698" y="12592"/>
                  <a:pt x="11945" y="12136"/>
                  <a:pt x="12687" y="12136"/>
                </a:cubicBezTo>
                <a:cubicBezTo>
                  <a:pt x="12231" y="12478"/>
                  <a:pt x="12345" y="12516"/>
                  <a:pt x="12079" y="13334"/>
                </a:cubicBezTo>
                <a:cubicBezTo>
                  <a:pt x="11964" y="13677"/>
                  <a:pt x="11679" y="13962"/>
                  <a:pt x="11318" y="14038"/>
                </a:cubicBezTo>
                <a:cubicBezTo>
                  <a:pt x="11622" y="14076"/>
                  <a:pt x="12136" y="14266"/>
                  <a:pt x="12231" y="14628"/>
                </a:cubicBezTo>
                <a:lnTo>
                  <a:pt x="12212" y="14647"/>
                </a:lnTo>
                <a:lnTo>
                  <a:pt x="12592" y="14875"/>
                </a:lnTo>
                <a:cubicBezTo>
                  <a:pt x="12692" y="14941"/>
                  <a:pt x="12772" y="15001"/>
                  <a:pt x="12822" y="15040"/>
                </a:cubicBezTo>
                <a:lnTo>
                  <a:pt x="12822" y="15040"/>
                </a:lnTo>
                <a:cubicBezTo>
                  <a:pt x="12802" y="15027"/>
                  <a:pt x="12783" y="15018"/>
                  <a:pt x="12763" y="15008"/>
                </a:cubicBezTo>
                <a:lnTo>
                  <a:pt x="12763" y="15008"/>
                </a:lnTo>
                <a:cubicBezTo>
                  <a:pt x="12789" y="15023"/>
                  <a:pt x="12815" y="15039"/>
                  <a:pt x="12840" y="15054"/>
                </a:cubicBezTo>
                <a:lnTo>
                  <a:pt x="12840" y="15054"/>
                </a:lnTo>
                <a:cubicBezTo>
                  <a:pt x="12864" y="15073"/>
                  <a:pt x="12877" y="15084"/>
                  <a:pt x="12877" y="15084"/>
                </a:cubicBezTo>
                <a:cubicBezTo>
                  <a:pt x="12869" y="15076"/>
                  <a:pt x="12861" y="15068"/>
                  <a:pt x="12852" y="15061"/>
                </a:cubicBezTo>
                <a:lnTo>
                  <a:pt x="12852" y="15061"/>
                </a:lnTo>
                <a:cubicBezTo>
                  <a:pt x="13013" y="15158"/>
                  <a:pt x="13173" y="15257"/>
                  <a:pt x="13334" y="15369"/>
                </a:cubicBezTo>
                <a:lnTo>
                  <a:pt x="13353" y="15369"/>
                </a:lnTo>
                <a:lnTo>
                  <a:pt x="13429" y="15331"/>
                </a:lnTo>
                <a:lnTo>
                  <a:pt x="13505" y="15312"/>
                </a:lnTo>
                <a:cubicBezTo>
                  <a:pt x="13619" y="15274"/>
                  <a:pt x="13733" y="15255"/>
                  <a:pt x="13848" y="15255"/>
                </a:cubicBezTo>
                <a:lnTo>
                  <a:pt x="13848" y="15274"/>
                </a:lnTo>
                <a:cubicBezTo>
                  <a:pt x="13752" y="15331"/>
                  <a:pt x="13657" y="15369"/>
                  <a:pt x="13581" y="15445"/>
                </a:cubicBezTo>
                <a:lnTo>
                  <a:pt x="13524" y="15503"/>
                </a:lnTo>
                <a:lnTo>
                  <a:pt x="13505" y="15503"/>
                </a:lnTo>
                <a:cubicBezTo>
                  <a:pt x="13676" y="15636"/>
                  <a:pt x="13848" y="15769"/>
                  <a:pt x="14000" y="15921"/>
                </a:cubicBezTo>
                <a:lnTo>
                  <a:pt x="14057" y="15883"/>
                </a:lnTo>
                <a:lnTo>
                  <a:pt x="14057" y="15883"/>
                </a:lnTo>
                <a:lnTo>
                  <a:pt x="14038" y="15959"/>
                </a:lnTo>
                <a:cubicBezTo>
                  <a:pt x="14456" y="16339"/>
                  <a:pt x="14837" y="16777"/>
                  <a:pt x="15179" y="17233"/>
                </a:cubicBezTo>
                <a:lnTo>
                  <a:pt x="15902" y="17233"/>
                </a:lnTo>
                <a:lnTo>
                  <a:pt x="15464" y="16967"/>
                </a:lnTo>
                <a:cubicBezTo>
                  <a:pt x="15046" y="16701"/>
                  <a:pt x="14475" y="16073"/>
                  <a:pt x="14627" y="15560"/>
                </a:cubicBezTo>
                <a:lnTo>
                  <a:pt x="14627" y="15560"/>
                </a:lnTo>
                <a:cubicBezTo>
                  <a:pt x="14932" y="15883"/>
                  <a:pt x="15655" y="16149"/>
                  <a:pt x="16396" y="16282"/>
                </a:cubicBezTo>
                <a:lnTo>
                  <a:pt x="16396" y="4337"/>
                </a:lnTo>
                <a:cubicBezTo>
                  <a:pt x="16396" y="4014"/>
                  <a:pt x="16187" y="3748"/>
                  <a:pt x="15883" y="3653"/>
                </a:cubicBezTo>
                <a:lnTo>
                  <a:pt x="15883" y="2625"/>
                </a:lnTo>
                <a:cubicBezTo>
                  <a:pt x="15883" y="1180"/>
                  <a:pt x="14722" y="1"/>
                  <a:pt x="13277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40"/>
          <p:cNvSpPr/>
          <p:nvPr/>
        </p:nvSpPr>
        <p:spPr>
          <a:xfrm>
            <a:off x="468732" y="1398993"/>
            <a:ext cx="375352" cy="1509414"/>
          </a:xfrm>
          <a:custGeom>
            <a:avLst/>
            <a:gdLst/>
            <a:ahLst/>
            <a:cxnLst/>
            <a:rect l="l" t="t" r="r" b="b"/>
            <a:pathLst>
              <a:path w="5422" h="20296" extrusionOk="0">
                <a:moveTo>
                  <a:pt x="4357" y="1"/>
                </a:moveTo>
                <a:lnTo>
                  <a:pt x="4357" y="3520"/>
                </a:lnTo>
                <a:cubicBezTo>
                  <a:pt x="4357" y="3938"/>
                  <a:pt x="4014" y="4280"/>
                  <a:pt x="3577" y="4280"/>
                </a:cubicBezTo>
                <a:lnTo>
                  <a:pt x="2588" y="4280"/>
                </a:lnTo>
                <a:lnTo>
                  <a:pt x="2588" y="4356"/>
                </a:lnTo>
                <a:cubicBezTo>
                  <a:pt x="2588" y="4528"/>
                  <a:pt x="2435" y="4680"/>
                  <a:pt x="2264" y="4680"/>
                </a:cubicBezTo>
                <a:lnTo>
                  <a:pt x="1522" y="4680"/>
                </a:lnTo>
                <a:lnTo>
                  <a:pt x="1522" y="4927"/>
                </a:lnTo>
                <a:cubicBezTo>
                  <a:pt x="1599" y="4965"/>
                  <a:pt x="1656" y="5022"/>
                  <a:pt x="1656" y="5117"/>
                </a:cubicBezTo>
                <a:cubicBezTo>
                  <a:pt x="1656" y="5288"/>
                  <a:pt x="1637" y="5460"/>
                  <a:pt x="1580" y="5612"/>
                </a:cubicBezTo>
                <a:lnTo>
                  <a:pt x="1370" y="6201"/>
                </a:lnTo>
                <a:cubicBezTo>
                  <a:pt x="1351" y="6240"/>
                  <a:pt x="1313" y="6278"/>
                  <a:pt x="1275" y="6297"/>
                </a:cubicBezTo>
                <a:cubicBezTo>
                  <a:pt x="1237" y="6601"/>
                  <a:pt x="1161" y="6886"/>
                  <a:pt x="1047" y="7153"/>
                </a:cubicBezTo>
                <a:cubicBezTo>
                  <a:pt x="800" y="7647"/>
                  <a:pt x="552" y="8104"/>
                  <a:pt x="362" y="8617"/>
                </a:cubicBezTo>
                <a:cubicBezTo>
                  <a:pt x="210" y="9017"/>
                  <a:pt x="96" y="9397"/>
                  <a:pt x="1" y="9815"/>
                </a:cubicBezTo>
                <a:lnTo>
                  <a:pt x="1" y="14894"/>
                </a:lnTo>
                <a:cubicBezTo>
                  <a:pt x="115" y="15408"/>
                  <a:pt x="267" y="15902"/>
                  <a:pt x="476" y="16397"/>
                </a:cubicBezTo>
                <a:cubicBezTo>
                  <a:pt x="895" y="17443"/>
                  <a:pt x="1522" y="18375"/>
                  <a:pt x="2093" y="19364"/>
                </a:cubicBezTo>
                <a:lnTo>
                  <a:pt x="2169" y="19516"/>
                </a:lnTo>
                <a:lnTo>
                  <a:pt x="2169" y="14209"/>
                </a:lnTo>
                <a:cubicBezTo>
                  <a:pt x="2074" y="13943"/>
                  <a:pt x="1808" y="13772"/>
                  <a:pt x="1522" y="13772"/>
                </a:cubicBezTo>
                <a:cubicBezTo>
                  <a:pt x="1484" y="13772"/>
                  <a:pt x="1465" y="13734"/>
                  <a:pt x="1465" y="13715"/>
                </a:cubicBezTo>
                <a:lnTo>
                  <a:pt x="1465" y="10158"/>
                </a:lnTo>
                <a:cubicBezTo>
                  <a:pt x="1465" y="9549"/>
                  <a:pt x="1960" y="9055"/>
                  <a:pt x="2588" y="9055"/>
                </a:cubicBezTo>
                <a:lnTo>
                  <a:pt x="3063" y="9055"/>
                </a:lnTo>
                <a:cubicBezTo>
                  <a:pt x="3672" y="9055"/>
                  <a:pt x="4166" y="9549"/>
                  <a:pt x="4166" y="10158"/>
                </a:cubicBezTo>
                <a:lnTo>
                  <a:pt x="4166" y="20296"/>
                </a:lnTo>
                <a:lnTo>
                  <a:pt x="5193" y="19002"/>
                </a:lnTo>
                <a:cubicBezTo>
                  <a:pt x="5270" y="18907"/>
                  <a:pt x="5346" y="18831"/>
                  <a:pt x="5422" y="18755"/>
                </a:cubicBezTo>
                <a:lnTo>
                  <a:pt x="5422" y="15255"/>
                </a:lnTo>
                <a:cubicBezTo>
                  <a:pt x="5289" y="14875"/>
                  <a:pt x="5174" y="14476"/>
                  <a:pt x="5079" y="14076"/>
                </a:cubicBezTo>
                <a:cubicBezTo>
                  <a:pt x="4946" y="13544"/>
                  <a:pt x="5079" y="12992"/>
                  <a:pt x="5422" y="12592"/>
                </a:cubicBezTo>
                <a:lnTo>
                  <a:pt x="5422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40"/>
          <p:cNvSpPr/>
          <p:nvPr/>
        </p:nvSpPr>
        <p:spPr>
          <a:xfrm>
            <a:off x="468732" y="1744149"/>
            <a:ext cx="75112" cy="331095"/>
          </a:xfrm>
          <a:custGeom>
            <a:avLst/>
            <a:gdLst/>
            <a:ahLst/>
            <a:cxnLst/>
            <a:rect l="l" t="t" r="r" b="b"/>
            <a:pathLst>
              <a:path w="1085" h="4452" extrusionOk="0">
                <a:moveTo>
                  <a:pt x="1" y="1"/>
                </a:moveTo>
                <a:lnTo>
                  <a:pt x="1" y="4452"/>
                </a:lnTo>
                <a:cubicBezTo>
                  <a:pt x="20" y="4357"/>
                  <a:pt x="58" y="4261"/>
                  <a:pt x="96" y="4147"/>
                </a:cubicBezTo>
                <a:cubicBezTo>
                  <a:pt x="248" y="3672"/>
                  <a:pt x="457" y="3196"/>
                  <a:pt x="686" y="2759"/>
                </a:cubicBezTo>
                <a:cubicBezTo>
                  <a:pt x="876" y="2397"/>
                  <a:pt x="1009" y="2036"/>
                  <a:pt x="1085" y="1637"/>
                </a:cubicBezTo>
                <a:cubicBezTo>
                  <a:pt x="1047" y="1618"/>
                  <a:pt x="1028" y="1599"/>
                  <a:pt x="1028" y="1560"/>
                </a:cubicBezTo>
                <a:lnTo>
                  <a:pt x="819" y="971"/>
                </a:lnTo>
                <a:cubicBezTo>
                  <a:pt x="762" y="819"/>
                  <a:pt x="743" y="647"/>
                  <a:pt x="743" y="476"/>
                </a:cubicBezTo>
                <a:cubicBezTo>
                  <a:pt x="743" y="400"/>
                  <a:pt x="781" y="324"/>
                  <a:pt x="857" y="305"/>
                </a:cubicBezTo>
                <a:lnTo>
                  <a:pt x="857" y="39"/>
                </a:lnTo>
                <a:lnTo>
                  <a:pt x="134" y="39"/>
                </a:lnTo>
                <a:cubicBezTo>
                  <a:pt x="77" y="39"/>
                  <a:pt x="39" y="39"/>
                  <a:pt x="1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40"/>
          <p:cNvSpPr/>
          <p:nvPr/>
        </p:nvSpPr>
        <p:spPr>
          <a:xfrm>
            <a:off x="467417" y="2560371"/>
            <a:ext cx="151539" cy="913933"/>
          </a:xfrm>
          <a:custGeom>
            <a:avLst/>
            <a:gdLst/>
            <a:ahLst/>
            <a:cxnLst/>
            <a:rect l="l" t="t" r="r" b="b"/>
            <a:pathLst>
              <a:path w="2189" h="12289" extrusionOk="0">
                <a:moveTo>
                  <a:pt x="20" y="1"/>
                </a:moveTo>
                <a:lnTo>
                  <a:pt x="20" y="2036"/>
                </a:lnTo>
                <a:cubicBezTo>
                  <a:pt x="305" y="2169"/>
                  <a:pt x="514" y="2454"/>
                  <a:pt x="533" y="2778"/>
                </a:cubicBezTo>
                <a:lnTo>
                  <a:pt x="762" y="5327"/>
                </a:lnTo>
                <a:cubicBezTo>
                  <a:pt x="762" y="5327"/>
                  <a:pt x="1180" y="7153"/>
                  <a:pt x="1142" y="8446"/>
                </a:cubicBezTo>
                <a:cubicBezTo>
                  <a:pt x="1142" y="8960"/>
                  <a:pt x="819" y="9397"/>
                  <a:pt x="324" y="9549"/>
                </a:cubicBezTo>
                <a:cubicBezTo>
                  <a:pt x="229" y="9587"/>
                  <a:pt x="115" y="9606"/>
                  <a:pt x="1" y="9644"/>
                </a:cubicBezTo>
                <a:lnTo>
                  <a:pt x="1" y="12288"/>
                </a:lnTo>
                <a:lnTo>
                  <a:pt x="1713" y="12288"/>
                </a:lnTo>
                <a:lnTo>
                  <a:pt x="1903" y="11984"/>
                </a:lnTo>
                <a:cubicBezTo>
                  <a:pt x="1998" y="11794"/>
                  <a:pt x="2093" y="11622"/>
                  <a:pt x="2188" y="11432"/>
                </a:cubicBezTo>
                <a:lnTo>
                  <a:pt x="2188" y="4299"/>
                </a:lnTo>
                <a:cubicBezTo>
                  <a:pt x="1827" y="3596"/>
                  <a:pt x="1370" y="2930"/>
                  <a:pt x="990" y="2245"/>
                </a:cubicBezTo>
                <a:cubicBezTo>
                  <a:pt x="571" y="1541"/>
                  <a:pt x="248" y="781"/>
                  <a:pt x="20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40"/>
          <p:cNvSpPr/>
          <p:nvPr/>
        </p:nvSpPr>
        <p:spPr>
          <a:xfrm>
            <a:off x="1969838" y="2611315"/>
            <a:ext cx="50121" cy="83518"/>
          </a:xfrm>
          <a:custGeom>
            <a:avLst/>
            <a:gdLst/>
            <a:ahLst/>
            <a:cxnLst/>
            <a:rect l="l" t="t" r="r" b="b"/>
            <a:pathLst>
              <a:path w="724" h="1123" extrusionOk="0">
                <a:moveTo>
                  <a:pt x="723" y="1"/>
                </a:moveTo>
                <a:cubicBezTo>
                  <a:pt x="495" y="210"/>
                  <a:pt x="267" y="400"/>
                  <a:pt x="1" y="590"/>
                </a:cubicBezTo>
                <a:cubicBezTo>
                  <a:pt x="96" y="666"/>
                  <a:pt x="172" y="742"/>
                  <a:pt x="267" y="818"/>
                </a:cubicBezTo>
                <a:cubicBezTo>
                  <a:pt x="400" y="933"/>
                  <a:pt x="552" y="1047"/>
                  <a:pt x="723" y="1123"/>
                </a:cubicBezTo>
                <a:lnTo>
                  <a:pt x="723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40"/>
          <p:cNvSpPr/>
          <p:nvPr/>
        </p:nvSpPr>
        <p:spPr>
          <a:xfrm>
            <a:off x="3039040" y="2127532"/>
            <a:ext cx="54067" cy="94822"/>
          </a:xfrm>
          <a:custGeom>
            <a:avLst/>
            <a:gdLst/>
            <a:ahLst/>
            <a:cxnLst/>
            <a:rect l="l" t="t" r="r" b="b"/>
            <a:pathLst>
              <a:path w="781" h="1275" extrusionOk="0">
                <a:moveTo>
                  <a:pt x="571" y="0"/>
                </a:moveTo>
                <a:lnTo>
                  <a:pt x="324" y="533"/>
                </a:lnTo>
                <a:cubicBezTo>
                  <a:pt x="229" y="761"/>
                  <a:pt x="115" y="1028"/>
                  <a:pt x="0" y="1275"/>
                </a:cubicBezTo>
                <a:cubicBezTo>
                  <a:pt x="286" y="1047"/>
                  <a:pt x="552" y="780"/>
                  <a:pt x="780" y="514"/>
                </a:cubicBezTo>
                <a:lnTo>
                  <a:pt x="780" y="324"/>
                </a:lnTo>
                <a:cubicBezTo>
                  <a:pt x="723" y="210"/>
                  <a:pt x="647" y="115"/>
                  <a:pt x="571" y="0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40"/>
          <p:cNvSpPr/>
          <p:nvPr/>
        </p:nvSpPr>
        <p:spPr>
          <a:xfrm>
            <a:off x="2346430" y="2566023"/>
            <a:ext cx="200206" cy="60909"/>
          </a:xfrm>
          <a:custGeom>
            <a:avLst/>
            <a:gdLst/>
            <a:ahLst/>
            <a:cxnLst/>
            <a:rect l="l" t="t" r="r" b="b"/>
            <a:pathLst>
              <a:path w="2892" h="819" extrusionOk="0">
                <a:moveTo>
                  <a:pt x="0" y="1"/>
                </a:moveTo>
                <a:lnTo>
                  <a:pt x="0" y="77"/>
                </a:lnTo>
                <a:cubicBezTo>
                  <a:pt x="990" y="172"/>
                  <a:pt x="1979" y="438"/>
                  <a:pt x="2892" y="819"/>
                </a:cubicBezTo>
                <a:lnTo>
                  <a:pt x="2892" y="77"/>
                </a:lnTo>
                <a:lnTo>
                  <a:pt x="2835" y="77"/>
                </a:lnTo>
                <a:cubicBezTo>
                  <a:pt x="1846" y="77"/>
                  <a:pt x="856" y="39"/>
                  <a:pt x="0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40"/>
          <p:cNvSpPr/>
          <p:nvPr/>
        </p:nvSpPr>
        <p:spPr>
          <a:xfrm>
            <a:off x="2692701" y="1866266"/>
            <a:ext cx="139701" cy="391484"/>
          </a:xfrm>
          <a:custGeom>
            <a:avLst/>
            <a:gdLst/>
            <a:ahLst/>
            <a:cxnLst/>
            <a:rect l="l" t="t" r="r" b="b"/>
            <a:pathLst>
              <a:path w="2018" h="5264" extrusionOk="0">
                <a:moveTo>
                  <a:pt x="1357" y="1"/>
                </a:moveTo>
                <a:cubicBezTo>
                  <a:pt x="1173" y="1"/>
                  <a:pt x="990" y="30"/>
                  <a:pt x="819" y="90"/>
                </a:cubicBezTo>
                <a:cubicBezTo>
                  <a:pt x="534" y="204"/>
                  <a:pt x="267" y="337"/>
                  <a:pt x="20" y="508"/>
                </a:cubicBezTo>
                <a:cubicBezTo>
                  <a:pt x="1" y="2106"/>
                  <a:pt x="58" y="3685"/>
                  <a:pt x="229" y="5263"/>
                </a:cubicBezTo>
                <a:cubicBezTo>
                  <a:pt x="457" y="5244"/>
                  <a:pt x="667" y="5225"/>
                  <a:pt x="838" y="5206"/>
                </a:cubicBezTo>
                <a:cubicBezTo>
                  <a:pt x="971" y="3951"/>
                  <a:pt x="1542" y="1878"/>
                  <a:pt x="1846" y="755"/>
                </a:cubicBezTo>
                <a:cubicBezTo>
                  <a:pt x="1903" y="546"/>
                  <a:pt x="1960" y="337"/>
                  <a:pt x="2017" y="128"/>
                </a:cubicBezTo>
                <a:cubicBezTo>
                  <a:pt x="1808" y="44"/>
                  <a:pt x="1582" y="1"/>
                  <a:pt x="1357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40"/>
          <p:cNvSpPr/>
          <p:nvPr/>
        </p:nvSpPr>
        <p:spPr>
          <a:xfrm>
            <a:off x="2748013" y="2226520"/>
            <a:ext cx="354306" cy="575847"/>
          </a:xfrm>
          <a:custGeom>
            <a:avLst/>
            <a:gdLst/>
            <a:ahLst/>
            <a:cxnLst/>
            <a:rect l="l" t="t" r="r" b="b"/>
            <a:pathLst>
              <a:path w="5118" h="7743" extrusionOk="0">
                <a:moveTo>
                  <a:pt x="4185" y="1"/>
                </a:moveTo>
                <a:cubicBezTo>
                  <a:pt x="3387" y="1732"/>
                  <a:pt x="2550" y="3387"/>
                  <a:pt x="2359" y="3596"/>
                </a:cubicBezTo>
                <a:cubicBezTo>
                  <a:pt x="2321" y="3634"/>
                  <a:pt x="2264" y="3672"/>
                  <a:pt x="2207" y="3672"/>
                </a:cubicBezTo>
                <a:cubicBezTo>
                  <a:pt x="1732" y="4052"/>
                  <a:pt x="952" y="4281"/>
                  <a:pt x="1" y="4433"/>
                </a:cubicBezTo>
                <a:cubicBezTo>
                  <a:pt x="115" y="5117"/>
                  <a:pt x="267" y="5802"/>
                  <a:pt x="419" y="6525"/>
                </a:cubicBezTo>
                <a:cubicBezTo>
                  <a:pt x="2207" y="7096"/>
                  <a:pt x="3653" y="7533"/>
                  <a:pt x="4319" y="7742"/>
                </a:cubicBezTo>
                <a:lnTo>
                  <a:pt x="4965" y="6753"/>
                </a:lnTo>
                <a:cubicBezTo>
                  <a:pt x="5003" y="6392"/>
                  <a:pt x="5060" y="6011"/>
                  <a:pt x="5117" y="5612"/>
                </a:cubicBezTo>
                <a:cubicBezTo>
                  <a:pt x="5060" y="5593"/>
                  <a:pt x="4984" y="5555"/>
                  <a:pt x="4927" y="5536"/>
                </a:cubicBezTo>
                <a:cubicBezTo>
                  <a:pt x="4927" y="5536"/>
                  <a:pt x="4927" y="2683"/>
                  <a:pt x="4965" y="229"/>
                </a:cubicBezTo>
                <a:lnTo>
                  <a:pt x="4319" y="229"/>
                </a:lnTo>
                <a:lnTo>
                  <a:pt x="4185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40"/>
          <p:cNvSpPr/>
          <p:nvPr/>
        </p:nvSpPr>
        <p:spPr>
          <a:xfrm>
            <a:off x="2338538" y="2445840"/>
            <a:ext cx="14538" cy="12792"/>
          </a:xfrm>
          <a:custGeom>
            <a:avLst/>
            <a:gdLst/>
            <a:ahLst/>
            <a:cxnLst/>
            <a:rect l="l" t="t" r="r" b="b"/>
            <a:pathLst>
              <a:path w="210" h="172" extrusionOk="0">
                <a:moveTo>
                  <a:pt x="0" y="0"/>
                </a:moveTo>
                <a:lnTo>
                  <a:pt x="210" y="17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40"/>
          <p:cNvSpPr/>
          <p:nvPr/>
        </p:nvSpPr>
        <p:spPr>
          <a:xfrm>
            <a:off x="2845483" y="3008829"/>
            <a:ext cx="9276" cy="7140"/>
          </a:xfrm>
          <a:custGeom>
            <a:avLst/>
            <a:gdLst/>
            <a:ahLst/>
            <a:cxnLst/>
            <a:rect l="l" t="t" r="r" b="b"/>
            <a:pathLst>
              <a:path w="134" h="96" extrusionOk="0">
                <a:moveTo>
                  <a:pt x="0" y="0"/>
                </a:moveTo>
                <a:cubicBezTo>
                  <a:pt x="0" y="38"/>
                  <a:pt x="19" y="76"/>
                  <a:pt x="19" y="95"/>
                </a:cubicBezTo>
                <a:lnTo>
                  <a:pt x="134" y="19"/>
                </a:lnTo>
                <a:lnTo>
                  <a:pt x="0" y="0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40"/>
          <p:cNvSpPr/>
          <p:nvPr/>
        </p:nvSpPr>
        <p:spPr>
          <a:xfrm>
            <a:off x="2328016" y="2240650"/>
            <a:ext cx="218620" cy="99135"/>
          </a:xfrm>
          <a:custGeom>
            <a:avLst/>
            <a:gdLst/>
            <a:ahLst/>
            <a:cxnLst/>
            <a:rect l="l" t="t" r="r" b="b"/>
            <a:pathLst>
              <a:path w="3158" h="1333" extrusionOk="0">
                <a:moveTo>
                  <a:pt x="1071" y="1"/>
                </a:moveTo>
                <a:cubicBezTo>
                  <a:pt x="477" y="1"/>
                  <a:pt x="1" y="507"/>
                  <a:pt x="38" y="1104"/>
                </a:cubicBezTo>
                <a:lnTo>
                  <a:pt x="57" y="1333"/>
                </a:lnTo>
                <a:cubicBezTo>
                  <a:pt x="1256" y="1009"/>
                  <a:pt x="2283" y="762"/>
                  <a:pt x="3158" y="591"/>
                </a:cubicBezTo>
                <a:lnTo>
                  <a:pt x="3158" y="58"/>
                </a:lnTo>
                <a:lnTo>
                  <a:pt x="2682" y="58"/>
                </a:lnTo>
                <a:lnTo>
                  <a:pt x="2682" y="39"/>
                </a:lnTo>
                <a:lnTo>
                  <a:pt x="1103" y="1"/>
                </a:lnTo>
                <a:cubicBezTo>
                  <a:pt x="1092" y="1"/>
                  <a:pt x="1082" y="1"/>
                  <a:pt x="1071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40"/>
          <p:cNvSpPr/>
          <p:nvPr/>
        </p:nvSpPr>
        <p:spPr>
          <a:xfrm>
            <a:off x="4756064" y="2486818"/>
            <a:ext cx="33022" cy="99135"/>
          </a:xfrm>
          <a:custGeom>
            <a:avLst/>
            <a:gdLst/>
            <a:ahLst/>
            <a:cxnLst/>
            <a:rect l="l" t="t" r="r" b="b"/>
            <a:pathLst>
              <a:path w="477" h="1333" extrusionOk="0">
                <a:moveTo>
                  <a:pt x="20" y="1"/>
                </a:moveTo>
                <a:cubicBezTo>
                  <a:pt x="20" y="115"/>
                  <a:pt x="20" y="229"/>
                  <a:pt x="1" y="324"/>
                </a:cubicBezTo>
                <a:cubicBezTo>
                  <a:pt x="77" y="533"/>
                  <a:pt x="153" y="723"/>
                  <a:pt x="248" y="914"/>
                </a:cubicBezTo>
                <a:cubicBezTo>
                  <a:pt x="324" y="1047"/>
                  <a:pt x="400" y="1199"/>
                  <a:pt x="476" y="1332"/>
                </a:cubicBezTo>
                <a:lnTo>
                  <a:pt x="476" y="1047"/>
                </a:lnTo>
                <a:cubicBezTo>
                  <a:pt x="381" y="876"/>
                  <a:pt x="305" y="723"/>
                  <a:pt x="229" y="552"/>
                </a:cubicBezTo>
                <a:cubicBezTo>
                  <a:pt x="153" y="362"/>
                  <a:pt x="77" y="191"/>
                  <a:pt x="20" y="1"/>
                </a:cubicBez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40"/>
          <p:cNvSpPr/>
          <p:nvPr/>
        </p:nvSpPr>
        <p:spPr>
          <a:xfrm>
            <a:off x="4729758" y="2160032"/>
            <a:ext cx="59328" cy="258956"/>
          </a:xfrm>
          <a:custGeom>
            <a:avLst/>
            <a:gdLst/>
            <a:ahLst/>
            <a:cxnLst/>
            <a:rect l="l" t="t" r="r" b="b"/>
            <a:pathLst>
              <a:path w="857" h="3482" extrusionOk="0">
                <a:moveTo>
                  <a:pt x="856" y="1"/>
                </a:moveTo>
                <a:cubicBezTo>
                  <a:pt x="552" y="476"/>
                  <a:pt x="343" y="990"/>
                  <a:pt x="190" y="1542"/>
                </a:cubicBezTo>
                <a:cubicBezTo>
                  <a:pt x="57" y="2055"/>
                  <a:pt x="0" y="2588"/>
                  <a:pt x="38" y="3120"/>
                </a:cubicBezTo>
                <a:cubicBezTo>
                  <a:pt x="95" y="3234"/>
                  <a:pt x="152" y="3349"/>
                  <a:pt x="209" y="3482"/>
                </a:cubicBezTo>
                <a:cubicBezTo>
                  <a:pt x="171" y="3253"/>
                  <a:pt x="152" y="3025"/>
                  <a:pt x="171" y="2797"/>
                </a:cubicBezTo>
                <a:cubicBezTo>
                  <a:pt x="171" y="2055"/>
                  <a:pt x="343" y="1313"/>
                  <a:pt x="647" y="629"/>
                </a:cubicBezTo>
                <a:cubicBezTo>
                  <a:pt x="704" y="514"/>
                  <a:pt x="780" y="381"/>
                  <a:pt x="856" y="267"/>
                </a:cubicBezTo>
                <a:lnTo>
                  <a:pt x="856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40"/>
          <p:cNvSpPr/>
          <p:nvPr/>
        </p:nvSpPr>
        <p:spPr>
          <a:xfrm>
            <a:off x="4678392" y="1049598"/>
            <a:ext cx="110695" cy="319791"/>
          </a:xfrm>
          <a:custGeom>
            <a:avLst/>
            <a:gdLst/>
            <a:ahLst/>
            <a:cxnLst/>
            <a:rect l="l" t="t" r="r" b="b"/>
            <a:pathLst>
              <a:path w="1599" h="4300" extrusionOk="0">
                <a:moveTo>
                  <a:pt x="1598" y="1"/>
                </a:moveTo>
                <a:lnTo>
                  <a:pt x="0" y="2397"/>
                </a:lnTo>
                <a:lnTo>
                  <a:pt x="0" y="3748"/>
                </a:lnTo>
                <a:cubicBezTo>
                  <a:pt x="0" y="4052"/>
                  <a:pt x="248" y="4299"/>
                  <a:pt x="552" y="4299"/>
                </a:cubicBezTo>
                <a:lnTo>
                  <a:pt x="723" y="4299"/>
                </a:lnTo>
                <a:lnTo>
                  <a:pt x="1598" y="3006"/>
                </a:lnTo>
                <a:lnTo>
                  <a:pt x="1598" y="1"/>
                </a:lnTo>
                <a:close/>
              </a:path>
            </a:pathLst>
          </a:custGeom>
          <a:solidFill>
            <a:srgbClr val="91B4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40"/>
          <p:cNvSpPr/>
          <p:nvPr/>
        </p:nvSpPr>
        <p:spPr>
          <a:xfrm>
            <a:off x="2587407" y="2557545"/>
            <a:ext cx="189683" cy="155731"/>
          </a:xfrm>
          <a:custGeom>
            <a:avLst/>
            <a:gdLst/>
            <a:ahLst/>
            <a:cxnLst/>
            <a:rect l="l" t="t" r="r" b="b"/>
            <a:pathLst>
              <a:path w="2740" h="2094" extrusionOk="0">
                <a:moveTo>
                  <a:pt x="2321" y="1"/>
                </a:moveTo>
                <a:cubicBezTo>
                  <a:pt x="1560" y="96"/>
                  <a:pt x="780" y="153"/>
                  <a:pt x="0" y="172"/>
                </a:cubicBezTo>
                <a:lnTo>
                  <a:pt x="0" y="1180"/>
                </a:lnTo>
                <a:cubicBezTo>
                  <a:pt x="286" y="1313"/>
                  <a:pt x="571" y="1408"/>
                  <a:pt x="875" y="1503"/>
                </a:cubicBezTo>
                <a:lnTo>
                  <a:pt x="2739" y="2093"/>
                </a:lnTo>
                <a:cubicBezTo>
                  <a:pt x="2587" y="1370"/>
                  <a:pt x="2435" y="666"/>
                  <a:pt x="2321" y="1"/>
                </a:cubicBez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40"/>
          <p:cNvSpPr/>
          <p:nvPr/>
        </p:nvSpPr>
        <p:spPr>
          <a:xfrm>
            <a:off x="2587407" y="451209"/>
            <a:ext cx="1661806" cy="1824891"/>
          </a:xfrm>
          <a:custGeom>
            <a:avLst/>
            <a:gdLst/>
            <a:ahLst/>
            <a:cxnLst/>
            <a:rect l="l" t="t" r="r" b="b"/>
            <a:pathLst>
              <a:path w="24005" h="24538" extrusionOk="0">
                <a:moveTo>
                  <a:pt x="114" y="1"/>
                </a:moveTo>
                <a:lnTo>
                  <a:pt x="0" y="10443"/>
                </a:lnTo>
                <a:lnTo>
                  <a:pt x="0" y="24538"/>
                </a:lnTo>
                <a:cubicBezTo>
                  <a:pt x="704" y="24423"/>
                  <a:pt x="1294" y="24347"/>
                  <a:pt x="1750" y="24290"/>
                </a:cubicBezTo>
                <a:cubicBezTo>
                  <a:pt x="1579" y="22712"/>
                  <a:pt x="1522" y="21133"/>
                  <a:pt x="1541" y="19535"/>
                </a:cubicBezTo>
                <a:cubicBezTo>
                  <a:pt x="1731" y="11718"/>
                  <a:pt x="4717" y="7172"/>
                  <a:pt x="8446" y="4604"/>
                </a:cubicBezTo>
                <a:cubicBezTo>
                  <a:pt x="8122" y="3938"/>
                  <a:pt x="8369" y="3139"/>
                  <a:pt x="9016" y="2759"/>
                </a:cubicBezTo>
                <a:cubicBezTo>
                  <a:pt x="8707" y="1773"/>
                  <a:pt x="9490" y="924"/>
                  <a:pt x="10371" y="924"/>
                </a:cubicBezTo>
                <a:cubicBezTo>
                  <a:pt x="10630" y="924"/>
                  <a:pt x="10896" y="997"/>
                  <a:pt x="11147" y="1161"/>
                </a:cubicBezTo>
                <a:cubicBezTo>
                  <a:pt x="11374" y="528"/>
                  <a:pt x="11941" y="204"/>
                  <a:pt x="12504" y="204"/>
                </a:cubicBezTo>
                <a:cubicBezTo>
                  <a:pt x="13025" y="204"/>
                  <a:pt x="13544" y="481"/>
                  <a:pt x="13790" y="1047"/>
                </a:cubicBezTo>
                <a:cubicBezTo>
                  <a:pt x="14019" y="770"/>
                  <a:pt x="14331" y="644"/>
                  <a:pt x="14639" y="644"/>
                </a:cubicBezTo>
                <a:cubicBezTo>
                  <a:pt x="15176" y="644"/>
                  <a:pt x="15701" y="1027"/>
                  <a:pt x="15750" y="1656"/>
                </a:cubicBezTo>
                <a:cubicBezTo>
                  <a:pt x="15845" y="1618"/>
                  <a:pt x="15959" y="1599"/>
                  <a:pt x="16054" y="1599"/>
                </a:cubicBezTo>
                <a:lnTo>
                  <a:pt x="16206" y="1599"/>
                </a:lnTo>
                <a:cubicBezTo>
                  <a:pt x="17597" y="1374"/>
                  <a:pt x="18998" y="1264"/>
                  <a:pt x="20399" y="1264"/>
                </a:cubicBezTo>
                <a:cubicBezTo>
                  <a:pt x="21604" y="1264"/>
                  <a:pt x="22808" y="1345"/>
                  <a:pt x="24005" y="1503"/>
                </a:cubicBezTo>
                <a:lnTo>
                  <a:pt x="24005" y="1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40"/>
          <p:cNvSpPr/>
          <p:nvPr/>
        </p:nvSpPr>
        <p:spPr>
          <a:xfrm>
            <a:off x="2708553" y="2987633"/>
            <a:ext cx="138317" cy="72213"/>
          </a:xfrm>
          <a:custGeom>
            <a:avLst/>
            <a:gdLst/>
            <a:ahLst/>
            <a:cxnLst/>
            <a:rect l="l" t="t" r="r" b="b"/>
            <a:pathLst>
              <a:path w="1998" h="971" extrusionOk="0">
                <a:moveTo>
                  <a:pt x="0" y="0"/>
                </a:moveTo>
                <a:lnTo>
                  <a:pt x="1256" y="970"/>
                </a:lnTo>
                <a:cubicBezTo>
                  <a:pt x="1484" y="761"/>
                  <a:pt x="1731" y="552"/>
                  <a:pt x="1997" y="380"/>
                </a:cubicBezTo>
                <a:cubicBezTo>
                  <a:pt x="1997" y="342"/>
                  <a:pt x="1978" y="323"/>
                  <a:pt x="1978" y="285"/>
                </a:cubicBezTo>
                <a:cubicBezTo>
                  <a:pt x="1313" y="190"/>
                  <a:pt x="647" y="95"/>
                  <a:pt x="0" y="0"/>
                </a:cubicBez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40"/>
          <p:cNvSpPr/>
          <p:nvPr/>
        </p:nvSpPr>
        <p:spPr>
          <a:xfrm>
            <a:off x="1315" y="452622"/>
            <a:ext cx="842776" cy="233522"/>
          </a:xfrm>
          <a:custGeom>
            <a:avLst/>
            <a:gdLst/>
            <a:ahLst/>
            <a:cxnLst/>
            <a:rect l="l" t="t" r="r" b="b"/>
            <a:pathLst>
              <a:path w="12174" h="3140" extrusionOk="0">
                <a:moveTo>
                  <a:pt x="0" y="1"/>
                </a:moveTo>
                <a:lnTo>
                  <a:pt x="0" y="3139"/>
                </a:lnTo>
                <a:cubicBezTo>
                  <a:pt x="3072" y="1944"/>
                  <a:pt x="6237" y="1657"/>
                  <a:pt x="8569" y="1657"/>
                </a:cubicBezTo>
                <a:cubicBezTo>
                  <a:pt x="10728" y="1657"/>
                  <a:pt x="12174" y="1903"/>
                  <a:pt x="12174" y="1903"/>
                </a:cubicBezTo>
                <a:lnTo>
                  <a:pt x="12174" y="1846"/>
                </a:lnTo>
                <a:lnTo>
                  <a:pt x="12174" y="1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40"/>
          <p:cNvSpPr/>
          <p:nvPr/>
        </p:nvSpPr>
        <p:spPr>
          <a:xfrm>
            <a:off x="3934415" y="827526"/>
            <a:ext cx="314777" cy="647911"/>
          </a:xfrm>
          <a:custGeom>
            <a:avLst/>
            <a:gdLst/>
            <a:ahLst/>
            <a:cxnLst/>
            <a:rect l="l" t="t" r="r" b="b"/>
            <a:pathLst>
              <a:path w="4547" h="8712" extrusionOk="0">
                <a:moveTo>
                  <a:pt x="4547" y="0"/>
                </a:moveTo>
                <a:lnTo>
                  <a:pt x="1" y="6943"/>
                </a:lnTo>
                <a:lnTo>
                  <a:pt x="2226" y="7533"/>
                </a:lnTo>
                <a:lnTo>
                  <a:pt x="2112" y="7780"/>
                </a:lnTo>
                <a:cubicBezTo>
                  <a:pt x="2873" y="7989"/>
                  <a:pt x="3500" y="8179"/>
                  <a:pt x="3691" y="8236"/>
                </a:cubicBezTo>
                <a:cubicBezTo>
                  <a:pt x="3919" y="8236"/>
                  <a:pt x="4223" y="8427"/>
                  <a:pt x="4547" y="8712"/>
                </a:cubicBezTo>
                <a:lnTo>
                  <a:pt x="4547" y="0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40"/>
          <p:cNvSpPr/>
          <p:nvPr/>
        </p:nvSpPr>
        <p:spPr>
          <a:xfrm>
            <a:off x="4012087" y="1961982"/>
            <a:ext cx="146278" cy="319791"/>
          </a:xfrm>
          <a:custGeom>
            <a:avLst/>
            <a:gdLst/>
            <a:ahLst/>
            <a:cxnLst/>
            <a:rect l="l" t="t" r="r" b="b"/>
            <a:pathLst>
              <a:path w="2113" h="4300" extrusionOk="0">
                <a:moveTo>
                  <a:pt x="705" y="1"/>
                </a:moveTo>
                <a:cubicBezTo>
                  <a:pt x="438" y="819"/>
                  <a:pt x="191" y="1618"/>
                  <a:pt x="1" y="2302"/>
                </a:cubicBezTo>
                <a:cubicBezTo>
                  <a:pt x="96" y="2417"/>
                  <a:pt x="191" y="2531"/>
                  <a:pt x="286" y="2626"/>
                </a:cubicBezTo>
                <a:lnTo>
                  <a:pt x="210" y="4300"/>
                </a:lnTo>
                <a:lnTo>
                  <a:pt x="2112" y="1447"/>
                </a:lnTo>
                <a:lnTo>
                  <a:pt x="705" y="1"/>
                </a:lnTo>
                <a:close/>
                <a:moveTo>
                  <a:pt x="210" y="4300"/>
                </a:moveTo>
                <a:lnTo>
                  <a:pt x="210" y="4300"/>
                </a:lnTo>
                <a:lnTo>
                  <a:pt x="210" y="4300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40"/>
          <p:cNvSpPr/>
          <p:nvPr/>
        </p:nvSpPr>
        <p:spPr>
          <a:xfrm>
            <a:off x="4289962" y="452622"/>
            <a:ext cx="499130" cy="1222271"/>
          </a:xfrm>
          <a:custGeom>
            <a:avLst/>
            <a:gdLst/>
            <a:ahLst/>
            <a:cxnLst/>
            <a:rect l="l" t="t" r="r" b="b"/>
            <a:pathLst>
              <a:path w="7210" h="16435" extrusionOk="0">
                <a:moveTo>
                  <a:pt x="2720" y="1"/>
                </a:moveTo>
                <a:lnTo>
                  <a:pt x="0" y="4128"/>
                </a:lnTo>
                <a:lnTo>
                  <a:pt x="0" y="14361"/>
                </a:lnTo>
                <a:cubicBezTo>
                  <a:pt x="571" y="15027"/>
                  <a:pt x="1103" y="15712"/>
                  <a:pt x="1598" y="16435"/>
                </a:cubicBezTo>
                <a:lnTo>
                  <a:pt x="5611" y="10424"/>
                </a:lnTo>
                <a:lnTo>
                  <a:pt x="7209" y="8028"/>
                </a:lnTo>
                <a:lnTo>
                  <a:pt x="7209" y="1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40"/>
          <p:cNvSpPr/>
          <p:nvPr/>
        </p:nvSpPr>
        <p:spPr>
          <a:xfrm>
            <a:off x="4504564" y="0"/>
            <a:ext cx="284525" cy="408886"/>
          </a:xfrm>
          <a:custGeom>
            <a:avLst/>
            <a:gdLst/>
            <a:ahLst/>
            <a:cxnLst/>
            <a:rect l="l" t="t" r="r" b="b"/>
            <a:pathLst>
              <a:path w="4110" h="5498" extrusionOk="0">
                <a:moveTo>
                  <a:pt x="3596" y="0"/>
                </a:moveTo>
                <a:lnTo>
                  <a:pt x="2854" y="1141"/>
                </a:lnTo>
                <a:lnTo>
                  <a:pt x="1009" y="3956"/>
                </a:lnTo>
                <a:lnTo>
                  <a:pt x="1" y="5497"/>
                </a:lnTo>
                <a:lnTo>
                  <a:pt x="4109" y="5497"/>
                </a:lnTo>
                <a:lnTo>
                  <a:pt x="4109" y="0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40"/>
          <p:cNvSpPr/>
          <p:nvPr/>
        </p:nvSpPr>
        <p:spPr>
          <a:xfrm>
            <a:off x="3046932" y="2728747"/>
            <a:ext cx="44859" cy="76452"/>
          </a:xfrm>
          <a:custGeom>
            <a:avLst/>
            <a:gdLst/>
            <a:ahLst/>
            <a:cxnLst/>
            <a:rect l="l" t="t" r="r" b="b"/>
            <a:pathLst>
              <a:path w="648" h="1028" extrusionOk="0">
                <a:moveTo>
                  <a:pt x="647" y="0"/>
                </a:moveTo>
                <a:lnTo>
                  <a:pt x="1" y="989"/>
                </a:lnTo>
                <a:lnTo>
                  <a:pt x="134" y="1027"/>
                </a:lnTo>
                <a:lnTo>
                  <a:pt x="533" y="799"/>
                </a:lnTo>
                <a:cubicBezTo>
                  <a:pt x="533" y="761"/>
                  <a:pt x="533" y="723"/>
                  <a:pt x="552" y="685"/>
                </a:cubicBezTo>
                <a:cubicBezTo>
                  <a:pt x="571" y="476"/>
                  <a:pt x="609" y="248"/>
                  <a:pt x="647" y="0"/>
                </a:cubicBez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40"/>
          <p:cNvSpPr/>
          <p:nvPr/>
        </p:nvSpPr>
        <p:spPr>
          <a:xfrm>
            <a:off x="4121396" y="2137423"/>
            <a:ext cx="127794" cy="208013"/>
          </a:xfrm>
          <a:custGeom>
            <a:avLst/>
            <a:gdLst/>
            <a:ahLst/>
            <a:cxnLst/>
            <a:rect l="l" t="t" r="r" b="b"/>
            <a:pathLst>
              <a:path w="1846" h="2797" extrusionOk="0">
                <a:moveTo>
                  <a:pt x="1846" y="1"/>
                </a:moveTo>
                <a:lnTo>
                  <a:pt x="1" y="2797"/>
                </a:lnTo>
                <a:lnTo>
                  <a:pt x="1199" y="2702"/>
                </a:lnTo>
                <a:lnTo>
                  <a:pt x="1846" y="1731"/>
                </a:lnTo>
                <a:lnTo>
                  <a:pt x="1846" y="1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40"/>
          <p:cNvSpPr/>
          <p:nvPr/>
        </p:nvSpPr>
        <p:spPr>
          <a:xfrm>
            <a:off x="4469051" y="1271670"/>
            <a:ext cx="320039" cy="584325"/>
          </a:xfrm>
          <a:custGeom>
            <a:avLst/>
            <a:gdLst/>
            <a:ahLst/>
            <a:cxnLst/>
            <a:rect l="l" t="t" r="r" b="b"/>
            <a:pathLst>
              <a:path w="4623" h="7857" extrusionOk="0">
                <a:moveTo>
                  <a:pt x="4622" y="1"/>
                </a:moveTo>
                <a:lnTo>
                  <a:pt x="3747" y="1313"/>
                </a:lnTo>
                <a:lnTo>
                  <a:pt x="0" y="6905"/>
                </a:lnTo>
                <a:cubicBezTo>
                  <a:pt x="266" y="7305"/>
                  <a:pt x="476" y="7647"/>
                  <a:pt x="590" y="7856"/>
                </a:cubicBezTo>
                <a:lnTo>
                  <a:pt x="4622" y="1960"/>
                </a:lnTo>
                <a:lnTo>
                  <a:pt x="4622" y="1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40"/>
          <p:cNvSpPr/>
          <p:nvPr/>
        </p:nvSpPr>
        <p:spPr>
          <a:xfrm>
            <a:off x="4010772" y="2515154"/>
            <a:ext cx="72481" cy="127321"/>
          </a:xfrm>
          <a:custGeom>
            <a:avLst/>
            <a:gdLst/>
            <a:ahLst/>
            <a:cxnLst/>
            <a:rect l="l" t="t" r="r" b="b"/>
            <a:pathLst>
              <a:path w="1047" h="1712" extrusionOk="0">
                <a:moveTo>
                  <a:pt x="77" y="0"/>
                </a:moveTo>
                <a:cubicBezTo>
                  <a:pt x="39" y="837"/>
                  <a:pt x="20" y="1370"/>
                  <a:pt x="1" y="1712"/>
                </a:cubicBezTo>
                <a:lnTo>
                  <a:pt x="1047" y="171"/>
                </a:lnTo>
                <a:lnTo>
                  <a:pt x="77" y="0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40"/>
          <p:cNvSpPr/>
          <p:nvPr/>
        </p:nvSpPr>
        <p:spPr>
          <a:xfrm>
            <a:off x="4289962" y="2172824"/>
            <a:ext cx="10592" cy="28335"/>
          </a:xfrm>
          <a:custGeom>
            <a:avLst/>
            <a:gdLst/>
            <a:ahLst/>
            <a:cxnLst/>
            <a:rect l="l" t="t" r="r" b="b"/>
            <a:pathLst>
              <a:path w="153" h="381" extrusionOk="0">
                <a:moveTo>
                  <a:pt x="0" y="0"/>
                </a:moveTo>
                <a:lnTo>
                  <a:pt x="0" y="380"/>
                </a:lnTo>
                <a:lnTo>
                  <a:pt x="152" y="171"/>
                </a:lnTo>
                <a:lnTo>
                  <a:pt x="0" y="0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40"/>
          <p:cNvSpPr/>
          <p:nvPr/>
        </p:nvSpPr>
        <p:spPr>
          <a:xfrm>
            <a:off x="4349220" y="2284529"/>
            <a:ext cx="55382" cy="41127"/>
          </a:xfrm>
          <a:custGeom>
            <a:avLst/>
            <a:gdLst/>
            <a:ahLst/>
            <a:cxnLst/>
            <a:rect l="l" t="t" r="r" b="b"/>
            <a:pathLst>
              <a:path w="800" h="553" extrusionOk="0">
                <a:moveTo>
                  <a:pt x="381" y="1"/>
                </a:moveTo>
                <a:lnTo>
                  <a:pt x="0" y="552"/>
                </a:lnTo>
                <a:lnTo>
                  <a:pt x="799" y="495"/>
                </a:lnTo>
                <a:cubicBezTo>
                  <a:pt x="647" y="324"/>
                  <a:pt x="514" y="153"/>
                  <a:pt x="381" y="1"/>
                </a:cubicBez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40"/>
          <p:cNvSpPr/>
          <p:nvPr/>
        </p:nvSpPr>
        <p:spPr>
          <a:xfrm>
            <a:off x="4289962" y="2563197"/>
            <a:ext cx="239735" cy="200948"/>
          </a:xfrm>
          <a:custGeom>
            <a:avLst/>
            <a:gdLst/>
            <a:ahLst/>
            <a:cxnLst/>
            <a:rect l="l" t="t" r="r" b="b"/>
            <a:pathLst>
              <a:path w="3463" h="2702" extrusionOk="0">
                <a:moveTo>
                  <a:pt x="19" y="1"/>
                </a:moveTo>
                <a:lnTo>
                  <a:pt x="0" y="2378"/>
                </a:lnTo>
                <a:cubicBezTo>
                  <a:pt x="152" y="2378"/>
                  <a:pt x="286" y="2359"/>
                  <a:pt x="419" y="2359"/>
                </a:cubicBezTo>
                <a:cubicBezTo>
                  <a:pt x="989" y="2378"/>
                  <a:pt x="1541" y="2493"/>
                  <a:pt x="2074" y="2702"/>
                </a:cubicBezTo>
                <a:lnTo>
                  <a:pt x="3462" y="495"/>
                </a:lnTo>
                <a:cubicBezTo>
                  <a:pt x="2473" y="381"/>
                  <a:pt x="1237" y="191"/>
                  <a:pt x="19" y="1"/>
                </a:cubicBez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40"/>
          <p:cNvSpPr/>
          <p:nvPr/>
        </p:nvSpPr>
        <p:spPr>
          <a:xfrm>
            <a:off x="4404532" y="2321343"/>
            <a:ext cx="69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40"/>
          <p:cNvSpPr/>
          <p:nvPr/>
        </p:nvSpPr>
        <p:spPr>
          <a:xfrm>
            <a:off x="4055561" y="2549067"/>
            <a:ext cx="193629" cy="256130"/>
          </a:xfrm>
          <a:custGeom>
            <a:avLst/>
            <a:gdLst/>
            <a:ahLst/>
            <a:cxnLst/>
            <a:rect l="l" t="t" r="r" b="b"/>
            <a:pathLst>
              <a:path w="2797" h="3444" extrusionOk="0">
                <a:moveTo>
                  <a:pt x="2264" y="1"/>
                </a:moveTo>
                <a:lnTo>
                  <a:pt x="1" y="3443"/>
                </a:lnTo>
                <a:cubicBezTo>
                  <a:pt x="914" y="3101"/>
                  <a:pt x="1846" y="2835"/>
                  <a:pt x="2797" y="2664"/>
                </a:cubicBezTo>
                <a:lnTo>
                  <a:pt x="2797" y="96"/>
                </a:lnTo>
                <a:lnTo>
                  <a:pt x="2264" y="1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40"/>
          <p:cNvSpPr/>
          <p:nvPr/>
        </p:nvSpPr>
        <p:spPr>
          <a:xfrm>
            <a:off x="4542777" y="1611174"/>
            <a:ext cx="246311" cy="705994"/>
          </a:xfrm>
          <a:custGeom>
            <a:avLst/>
            <a:gdLst/>
            <a:ahLst/>
            <a:cxnLst/>
            <a:rect l="l" t="t" r="r" b="b"/>
            <a:pathLst>
              <a:path w="3558" h="9493" extrusionOk="0">
                <a:moveTo>
                  <a:pt x="3557" y="1"/>
                </a:moveTo>
                <a:lnTo>
                  <a:pt x="0" y="5384"/>
                </a:lnTo>
                <a:lnTo>
                  <a:pt x="2188" y="9492"/>
                </a:lnTo>
                <a:lnTo>
                  <a:pt x="3557" y="7324"/>
                </a:lnTo>
                <a:lnTo>
                  <a:pt x="3557" y="1"/>
                </a:lnTo>
                <a:close/>
              </a:path>
            </a:pathLst>
          </a:custGeom>
          <a:solidFill>
            <a:srgbClr val="C0D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40"/>
          <p:cNvSpPr/>
          <p:nvPr/>
        </p:nvSpPr>
        <p:spPr>
          <a:xfrm>
            <a:off x="1996144" y="4895919"/>
            <a:ext cx="723012" cy="247578"/>
          </a:xfrm>
          <a:custGeom>
            <a:avLst/>
            <a:gdLst/>
            <a:ahLst/>
            <a:cxnLst/>
            <a:rect l="l" t="t" r="r" b="b"/>
            <a:pathLst>
              <a:path w="10444" h="3329" extrusionOk="0">
                <a:moveTo>
                  <a:pt x="1" y="0"/>
                </a:moveTo>
                <a:lnTo>
                  <a:pt x="1" y="3329"/>
                </a:lnTo>
                <a:lnTo>
                  <a:pt x="10443" y="3329"/>
                </a:lnTo>
                <a:lnTo>
                  <a:pt x="10443" y="0"/>
                </a:lnTo>
                <a:close/>
              </a:path>
            </a:pathLst>
          </a:custGeom>
          <a:solidFill>
            <a:srgbClr val="B6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40"/>
          <p:cNvSpPr/>
          <p:nvPr/>
        </p:nvSpPr>
        <p:spPr>
          <a:xfrm>
            <a:off x="3413002" y="4895919"/>
            <a:ext cx="252888" cy="247578"/>
          </a:xfrm>
          <a:custGeom>
            <a:avLst/>
            <a:gdLst/>
            <a:ahLst/>
            <a:cxnLst/>
            <a:rect l="l" t="t" r="r" b="b"/>
            <a:pathLst>
              <a:path w="3653" h="3329" extrusionOk="0">
                <a:moveTo>
                  <a:pt x="0" y="0"/>
                </a:moveTo>
                <a:cubicBezTo>
                  <a:pt x="19" y="780"/>
                  <a:pt x="38" y="1617"/>
                  <a:pt x="57" y="2511"/>
                </a:cubicBezTo>
                <a:cubicBezTo>
                  <a:pt x="57" y="2682"/>
                  <a:pt x="57" y="2967"/>
                  <a:pt x="95" y="3329"/>
                </a:cubicBezTo>
                <a:lnTo>
                  <a:pt x="3652" y="3329"/>
                </a:lnTo>
                <a:lnTo>
                  <a:pt x="3063" y="666"/>
                </a:lnTo>
                <a:lnTo>
                  <a:pt x="305" y="0"/>
                </a:lnTo>
                <a:close/>
              </a:path>
            </a:pathLst>
          </a:custGeom>
          <a:solidFill>
            <a:srgbClr val="B6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40"/>
          <p:cNvSpPr/>
          <p:nvPr/>
        </p:nvSpPr>
        <p:spPr>
          <a:xfrm>
            <a:off x="4014718" y="5047264"/>
            <a:ext cx="381928" cy="96235"/>
          </a:xfrm>
          <a:custGeom>
            <a:avLst/>
            <a:gdLst/>
            <a:ahLst/>
            <a:cxnLst/>
            <a:rect l="l" t="t" r="r" b="b"/>
            <a:pathLst>
              <a:path w="5517" h="1294" extrusionOk="0">
                <a:moveTo>
                  <a:pt x="1" y="0"/>
                </a:moveTo>
                <a:lnTo>
                  <a:pt x="1" y="0"/>
                </a:lnTo>
                <a:cubicBezTo>
                  <a:pt x="20" y="400"/>
                  <a:pt x="20" y="837"/>
                  <a:pt x="39" y="1294"/>
                </a:cubicBezTo>
                <a:lnTo>
                  <a:pt x="5517" y="1294"/>
                </a:lnTo>
                <a:lnTo>
                  <a:pt x="1808" y="400"/>
                </a:lnTo>
                <a:lnTo>
                  <a:pt x="1199" y="400"/>
                </a:lnTo>
                <a:cubicBezTo>
                  <a:pt x="762" y="400"/>
                  <a:pt x="343" y="267"/>
                  <a:pt x="1" y="0"/>
                </a:cubicBezTo>
                <a:close/>
              </a:path>
            </a:pathLst>
          </a:custGeom>
          <a:solidFill>
            <a:srgbClr val="B6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40"/>
          <p:cNvSpPr/>
          <p:nvPr/>
        </p:nvSpPr>
        <p:spPr>
          <a:xfrm>
            <a:off x="4684968" y="5076938"/>
            <a:ext cx="104118" cy="26996"/>
          </a:xfrm>
          <a:custGeom>
            <a:avLst/>
            <a:gdLst/>
            <a:ahLst/>
            <a:cxnLst/>
            <a:rect l="l" t="t" r="r" b="b"/>
            <a:pathLst>
              <a:path w="1504" h="363" extrusionOk="0">
                <a:moveTo>
                  <a:pt x="0" y="1"/>
                </a:moveTo>
                <a:lnTo>
                  <a:pt x="1503" y="362"/>
                </a:lnTo>
                <a:lnTo>
                  <a:pt x="1503" y="1"/>
                </a:lnTo>
                <a:close/>
              </a:path>
            </a:pathLst>
          </a:custGeom>
          <a:solidFill>
            <a:srgbClr val="B6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40"/>
          <p:cNvSpPr/>
          <p:nvPr/>
        </p:nvSpPr>
        <p:spPr>
          <a:xfrm>
            <a:off x="945425" y="4895919"/>
            <a:ext cx="1033705" cy="247578"/>
          </a:xfrm>
          <a:custGeom>
            <a:avLst/>
            <a:gdLst/>
            <a:ahLst/>
            <a:cxnLst/>
            <a:rect l="l" t="t" r="r" b="b"/>
            <a:pathLst>
              <a:path w="14932" h="3329" extrusionOk="0">
                <a:moveTo>
                  <a:pt x="19" y="0"/>
                </a:moveTo>
                <a:cubicBezTo>
                  <a:pt x="0" y="1122"/>
                  <a:pt x="95" y="2245"/>
                  <a:pt x="343" y="3329"/>
                </a:cubicBezTo>
                <a:lnTo>
                  <a:pt x="14932" y="3329"/>
                </a:lnTo>
                <a:lnTo>
                  <a:pt x="14932" y="0"/>
                </a:lnTo>
                <a:lnTo>
                  <a:pt x="14342" y="0"/>
                </a:lnTo>
                <a:lnTo>
                  <a:pt x="13676" y="799"/>
                </a:lnTo>
                <a:cubicBezTo>
                  <a:pt x="13404" y="1126"/>
                  <a:pt x="13006" y="1297"/>
                  <a:pt x="12604" y="1297"/>
                </a:cubicBezTo>
                <a:cubicBezTo>
                  <a:pt x="12306" y="1297"/>
                  <a:pt x="12007" y="1203"/>
                  <a:pt x="11755" y="1008"/>
                </a:cubicBezTo>
                <a:lnTo>
                  <a:pt x="10443" y="0"/>
                </a:lnTo>
                <a:close/>
              </a:path>
            </a:pathLst>
          </a:custGeom>
          <a:solidFill>
            <a:srgbClr val="B6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40"/>
          <p:cNvSpPr/>
          <p:nvPr/>
        </p:nvSpPr>
        <p:spPr>
          <a:xfrm>
            <a:off x="954633" y="4386626"/>
            <a:ext cx="584695" cy="401821"/>
          </a:xfrm>
          <a:custGeom>
            <a:avLst/>
            <a:gdLst/>
            <a:ahLst/>
            <a:cxnLst/>
            <a:rect l="l" t="t" r="r" b="b"/>
            <a:pathLst>
              <a:path w="8446" h="5403" extrusionOk="0">
                <a:moveTo>
                  <a:pt x="1465" y="1"/>
                </a:moveTo>
                <a:cubicBezTo>
                  <a:pt x="723" y="1712"/>
                  <a:pt x="229" y="3538"/>
                  <a:pt x="0" y="5402"/>
                </a:cubicBezTo>
                <a:lnTo>
                  <a:pt x="8446" y="5402"/>
                </a:lnTo>
                <a:lnTo>
                  <a:pt x="1465" y="1"/>
                </a:lnTo>
                <a:close/>
              </a:path>
            </a:pathLst>
          </a:custGeom>
          <a:solidFill>
            <a:srgbClr val="B6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40"/>
          <p:cNvSpPr/>
          <p:nvPr/>
        </p:nvSpPr>
        <p:spPr>
          <a:xfrm>
            <a:off x="2825754" y="4895919"/>
            <a:ext cx="256834" cy="247578"/>
          </a:xfrm>
          <a:custGeom>
            <a:avLst/>
            <a:gdLst/>
            <a:ahLst/>
            <a:cxnLst/>
            <a:rect l="l" t="t" r="r" b="b"/>
            <a:pathLst>
              <a:path w="3710" h="3329" extrusionOk="0">
                <a:moveTo>
                  <a:pt x="0" y="0"/>
                </a:moveTo>
                <a:lnTo>
                  <a:pt x="0" y="3329"/>
                </a:lnTo>
                <a:lnTo>
                  <a:pt x="3709" y="3329"/>
                </a:lnTo>
                <a:lnTo>
                  <a:pt x="3043" y="0"/>
                </a:lnTo>
                <a:close/>
              </a:path>
            </a:pathLst>
          </a:custGeom>
          <a:solidFill>
            <a:srgbClr val="B6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40"/>
          <p:cNvSpPr/>
          <p:nvPr/>
        </p:nvSpPr>
        <p:spPr>
          <a:xfrm>
            <a:off x="2021204" y="4574785"/>
            <a:ext cx="414811" cy="213665"/>
          </a:xfrm>
          <a:custGeom>
            <a:avLst/>
            <a:gdLst/>
            <a:ahLst/>
            <a:cxnLst/>
            <a:rect l="l" t="t" r="r" b="b"/>
            <a:pathLst>
              <a:path w="5992" h="2873" extrusionOk="0">
                <a:moveTo>
                  <a:pt x="2359" y="0"/>
                </a:moveTo>
                <a:lnTo>
                  <a:pt x="0" y="2872"/>
                </a:lnTo>
                <a:lnTo>
                  <a:pt x="5992" y="2872"/>
                </a:lnTo>
                <a:lnTo>
                  <a:pt x="2359" y="0"/>
                </a:lnTo>
                <a:close/>
              </a:path>
            </a:pathLst>
          </a:custGeom>
          <a:solidFill>
            <a:srgbClr val="B6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40"/>
          <p:cNvSpPr/>
          <p:nvPr/>
        </p:nvSpPr>
        <p:spPr>
          <a:xfrm>
            <a:off x="1239015" y="4169165"/>
            <a:ext cx="553128" cy="548999"/>
          </a:xfrm>
          <a:custGeom>
            <a:avLst/>
            <a:gdLst/>
            <a:ahLst/>
            <a:cxnLst/>
            <a:rect l="l" t="t" r="r" b="b"/>
            <a:pathLst>
              <a:path w="7990" h="7382" extrusionOk="0">
                <a:moveTo>
                  <a:pt x="2661" y="0"/>
                </a:moveTo>
                <a:cubicBezTo>
                  <a:pt x="2487" y="0"/>
                  <a:pt x="2318" y="80"/>
                  <a:pt x="2207" y="224"/>
                </a:cubicBezTo>
                <a:lnTo>
                  <a:pt x="1428" y="1232"/>
                </a:lnTo>
                <a:cubicBezTo>
                  <a:pt x="990" y="1821"/>
                  <a:pt x="496" y="2449"/>
                  <a:pt x="191" y="2849"/>
                </a:cubicBezTo>
                <a:cubicBezTo>
                  <a:pt x="1" y="3115"/>
                  <a:pt x="58" y="3457"/>
                  <a:pt x="305" y="3647"/>
                </a:cubicBezTo>
                <a:lnTo>
                  <a:pt x="4965" y="7261"/>
                </a:lnTo>
                <a:cubicBezTo>
                  <a:pt x="5070" y="7342"/>
                  <a:pt x="5192" y="7382"/>
                  <a:pt x="5314" y="7382"/>
                </a:cubicBezTo>
                <a:cubicBezTo>
                  <a:pt x="5479" y="7382"/>
                  <a:pt x="5644" y="7309"/>
                  <a:pt x="5764" y="7166"/>
                </a:cubicBezTo>
                <a:lnTo>
                  <a:pt x="7780" y="4732"/>
                </a:lnTo>
                <a:cubicBezTo>
                  <a:pt x="7990" y="4484"/>
                  <a:pt x="7952" y="4123"/>
                  <a:pt x="7704" y="3914"/>
                </a:cubicBezTo>
                <a:lnTo>
                  <a:pt x="5878" y="2430"/>
                </a:lnTo>
                <a:lnTo>
                  <a:pt x="3025" y="129"/>
                </a:lnTo>
                <a:cubicBezTo>
                  <a:pt x="2914" y="41"/>
                  <a:pt x="2786" y="0"/>
                  <a:pt x="2661" y="0"/>
                </a:cubicBezTo>
                <a:close/>
              </a:path>
            </a:pathLst>
          </a:custGeom>
          <a:solidFill>
            <a:srgbClr val="B6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40"/>
          <p:cNvSpPr/>
          <p:nvPr/>
        </p:nvSpPr>
        <p:spPr>
          <a:xfrm>
            <a:off x="209341" y="3577469"/>
            <a:ext cx="409619" cy="848859"/>
          </a:xfrm>
          <a:custGeom>
            <a:avLst/>
            <a:gdLst/>
            <a:ahLst/>
            <a:cxnLst/>
            <a:rect l="l" t="t" r="r" b="b"/>
            <a:pathLst>
              <a:path w="5917" h="11414" extrusionOk="0">
                <a:moveTo>
                  <a:pt x="1" y="1"/>
                </a:moveTo>
                <a:lnTo>
                  <a:pt x="1" y="5498"/>
                </a:lnTo>
                <a:lnTo>
                  <a:pt x="2150" y="5479"/>
                </a:lnTo>
                <a:cubicBezTo>
                  <a:pt x="2530" y="5479"/>
                  <a:pt x="2873" y="5726"/>
                  <a:pt x="3006" y="6106"/>
                </a:cubicBezTo>
                <a:lnTo>
                  <a:pt x="3120" y="6449"/>
                </a:lnTo>
                <a:cubicBezTo>
                  <a:pt x="3634" y="8066"/>
                  <a:pt x="4014" y="9739"/>
                  <a:pt x="4242" y="11413"/>
                </a:cubicBezTo>
                <a:cubicBezTo>
                  <a:pt x="4813" y="11394"/>
                  <a:pt x="5384" y="11261"/>
                  <a:pt x="5916" y="11052"/>
                </a:cubicBezTo>
                <a:lnTo>
                  <a:pt x="5916" y="9378"/>
                </a:lnTo>
                <a:cubicBezTo>
                  <a:pt x="5821" y="9340"/>
                  <a:pt x="5726" y="9302"/>
                  <a:pt x="5631" y="9264"/>
                </a:cubicBezTo>
                <a:cubicBezTo>
                  <a:pt x="4756" y="8864"/>
                  <a:pt x="4014" y="8180"/>
                  <a:pt x="3577" y="7305"/>
                </a:cubicBezTo>
                <a:cubicBezTo>
                  <a:pt x="2511" y="5365"/>
                  <a:pt x="2911" y="3025"/>
                  <a:pt x="3900" y="1142"/>
                </a:cubicBezTo>
                <a:cubicBezTo>
                  <a:pt x="4109" y="743"/>
                  <a:pt x="4337" y="362"/>
                  <a:pt x="4566" y="1"/>
                </a:cubicBezTo>
                <a:close/>
              </a:path>
            </a:pathLst>
          </a:custGeom>
          <a:solidFill>
            <a:srgbClr val="A3A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40"/>
          <p:cNvSpPr/>
          <p:nvPr/>
        </p:nvSpPr>
        <p:spPr>
          <a:xfrm>
            <a:off x="778174" y="3673705"/>
            <a:ext cx="463617" cy="606934"/>
          </a:xfrm>
          <a:custGeom>
            <a:avLst/>
            <a:gdLst/>
            <a:ahLst/>
            <a:cxnLst/>
            <a:rect l="l" t="t" r="r" b="b"/>
            <a:pathLst>
              <a:path w="6697" h="8161" extrusionOk="0">
                <a:moveTo>
                  <a:pt x="4927" y="0"/>
                </a:moveTo>
                <a:cubicBezTo>
                  <a:pt x="4242" y="799"/>
                  <a:pt x="3653" y="1674"/>
                  <a:pt x="3177" y="2625"/>
                </a:cubicBezTo>
                <a:cubicBezTo>
                  <a:pt x="2055" y="4926"/>
                  <a:pt x="1123" y="6829"/>
                  <a:pt x="1" y="8160"/>
                </a:cubicBezTo>
                <a:cubicBezTo>
                  <a:pt x="800" y="8084"/>
                  <a:pt x="1579" y="7894"/>
                  <a:pt x="2302" y="7589"/>
                </a:cubicBezTo>
                <a:lnTo>
                  <a:pt x="2340" y="7589"/>
                </a:lnTo>
                <a:cubicBezTo>
                  <a:pt x="2340" y="7285"/>
                  <a:pt x="2435" y="7000"/>
                  <a:pt x="2607" y="6772"/>
                </a:cubicBezTo>
                <a:lnTo>
                  <a:pt x="3653" y="5402"/>
                </a:lnTo>
                <a:cubicBezTo>
                  <a:pt x="4604" y="4128"/>
                  <a:pt x="5783" y="2606"/>
                  <a:pt x="6696" y="1389"/>
                </a:cubicBezTo>
                <a:lnTo>
                  <a:pt x="4927" y="0"/>
                </a:lnTo>
                <a:close/>
              </a:path>
            </a:pathLst>
          </a:custGeom>
          <a:solidFill>
            <a:srgbClr val="A3A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40"/>
          <p:cNvSpPr/>
          <p:nvPr/>
        </p:nvSpPr>
        <p:spPr>
          <a:xfrm>
            <a:off x="725493" y="4252238"/>
            <a:ext cx="330631" cy="536208"/>
          </a:xfrm>
          <a:custGeom>
            <a:avLst/>
            <a:gdLst/>
            <a:ahLst/>
            <a:cxnLst/>
            <a:rect l="l" t="t" r="r" b="b"/>
            <a:pathLst>
              <a:path w="4776" h="7210" extrusionOk="0">
                <a:moveTo>
                  <a:pt x="3101" y="1"/>
                </a:moveTo>
                <a:cubicBezTo>
                  <a:pt x="2455" y="267"/>
                  <a:pt x="1770" y="438"/>
                  <a:pt x="1085" y="552"/>
                </a:cubicBezTo>
                <a:cubicBezTo>
                  <a:pt x="914" y="571"/>
                  <a:pt x="743" y="590"/>
                  <a:pt x="571" y="590"/>
                </a:cubicBezTo>
                <a:cubicBezTo>
                  <a:pt x="381" y="799"/>
                  <a:pt x="191" y="990"/>
                  <a:pt x="1" y="1161"/>
                </a:cubicBezTo>
                <a:lnTo>
                  <a:pt x="1" y="7209"/>
                </a:lnTo>
                <a:lnTo>
                  <a:pt x="3310" y="7209"/>
                </a:lnTo>
                <a:cubicBezTo>
                  <a:pt x="3539" y="5345"/>
                  <a:pt x="4033" y="3519"/>
                  <a:pt x="4775" y="1808"/>
                </a:cubicBezTo>
                <a:lnTo>
                  <a:pt x="3634" y="933"/>
                </a:lnTo>
                <a:cubicBezTo>
                  <a:pt x="3349" y="704"/>
                  <a:pt x="3158" y="362"/>
                  <a:pt x="3101" y="1"/>
                </a:cubicBezTo>
                <a:close/>
              </a:path>
            </a:pathLst>
          </a:custGeom>
          <a:solidFill>
            <a:srgbClr val="A3A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40"/>
          <p:cNvSpPr/>
          <p:nvPr/>
        </p:nvSpPr>
        <p:spPr>
          <a:xfrm>
            <a:off x="725493" y="4895919"/>
            <a:ext cx="243681" cy="247578"/>
          </a:xfrm>
          <a:custGeom>
            <a:avLst/>
            <a:gdLst/>
            <a:ahLst/>
            <a:cxnLst/>
            <a:rect l="l" t="t" r="r" b="b"/>
            <a:pathLst>
              <a:path w="3520" h="3329" extrusionOk="0">
                <a:moveTo>
                  <a:pt x="1" y="0"/>
                </a:moveTo>
                <a:lnTo>
                  <a:pt x="1" y="3329"/>
                </a:lnTo>
                <a:lnTo>
                  <a:pt x="3520" y="3329"/>
                </a:lnTo>
                <a:cubicBezTo>
                  <a:pt x="3291" y="2245"/>
                  <a:pt x="3177" y="1122"/>
                  <a:pt x="3196" y="0"/>
                </a:cubicBezTo>
                <a:close/>
              </a:path>
            </a:pathLst>
          </a:custGeom>
          <a:solidFill>
            <a:srgbClr val="A3A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40"/>
          <p:cNvSpPr/>
          <p:nvPr/>
        </p:nvSpPr>
        <p:spPr>
          <a:xfrm>
            <a:off x="504315" y="4410648"/>
            <a:ext cx="114641" cy="732842"/>
          </a:xfrm>
          <a:custGeom>
            <a:avLst/>
            <a:gdLst/>
            <a:ahLst/>
            <a:cxnLst/>
            <a:rect l="l" t="t" r="r" b="b"/>
            <a:pathLst>
              <a:path w="1656" h="9854" extrusionOk="0">
                <a:moveTo>
                  <a:pt x="1655" y="1"/>
                </a:moveTo>
                <a:cubicBezTo>
                  <a:pt x="1123" y="210"/>
                  <a:pt x="571" y="324"/>
                  <a:pt x="0" y="362"/>
                </a:cubicBezTo>
                <a:cubicBezTo>
                  <a:pt x="153" y="1580"/>
                  <a:pt x="229" y="2816"/>
                  <a:pt x="229" y="4052"/>
                </a:cubicBezTo>
                <a:lnTo>
                  <a:pt x="229" y="8180"/>
                </a:lnTo>
                <a:lnTo>
                  <a:pt x="229" y="9854"/>
                </a:lnTo>
                <a:lnTo>
                  <a:pt x="1655" y="9854"/>
                </a:lnTo>
                <a:lnTo>
                  <a:pt x="1655" y="1"/>
                </a:lnTo>
                <a:close/>
              </a:path>
            </a:pathLst>
          </a:custGeom>
          <a:solidFill>
            <a:srgbClr val="A3A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40"/>
          <p:cNvSpPr/>
          <p:nvPr/>
        </p:nvSpPr>
        <p:spPr>
          <a:xfrm>
            <a:off x="405528" y="3577469"/>
            <a:ext cx="213428" cy="681899"/>
          </a:xfrm>
          <a:custGeom>
            <a:avLst/>
            <a:gdLst/>
            <a:ahLst/>
            <a:cxnLst/>
            <a:rect l="l" t="t" r="r" b="b"/>
            <a:pathLst>
              <a:path w="3083" h="9169" extrusionOk="0">
                <a:moveTo>
                  <a:pt x="1960" y="1"/>
                </a:moveTo>
                <a:cubicBezTo>
                  <a:pt x="1503" y="666"/>
                  <a:pt x="1123" y="1389"/>
                  <a:pt x="819" y="2131"/>
                </a:cubicBezTo>
                <a:cubicBezTo>
                  <a:pt x="1" y="4166"/>
                  <a:pt x="58" y="6677"/>
                  <a:pt x="1694" y="8294"/>
                </a:cubicBezTo>
                <a:cubicBezTo>
                  <a:pt x="2093" y="8674"/>
                  <a:pt x="2569" y="8979"/>
                  <a:pt x="3082" y="9169"/>
                </a:cubicBezTo>
                <a:lnTo>
                  <a:pt x="3082" y="5878"/>
                </a:lnTo>
                <a:cubicBezTo>
                  <a:pt x="2645" y="5707"/>
                  <a:pt x="2378" y="5288"/>
                  <a:pt x="2378" y="4832"/>
                </a:cubicBezTo>
                <a:lnTo>
                  <a:pt x="2378" y="590"/>
                </a:lnTo>
                <a:cubicBezTo>
                  <a:pt x="2378" y="571"/>
                  <a:pt x="2397" y="552"/>
                  <a:pt x="2416" y="552"/>
                </a:cubicBezTo>
                <a:cubicBezTo>
                  <a:pt x="2702" y="533"/>
                  <a:pt x="2968" y="362"/>
                  <a:pt x="3082" y="96"/>
                </a:cubicBezTo>
                <a:lnTo>
                  <a:pt x="3082" y="1"/>
                </a:lnTo>
                <a:close/>
              </a:path>
            </a:pathLst>
          </a:custGeom>
          <a:solidFill>
            <a:srgbClr val="A3A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40"/>
          <p:cNvSpPr/>
          <p:nvPr/>
        </p:nvSpPr>
        <p:spPr>
          <a:xfrm>
            <a:off x="725493" y="4296117"/>
            <a:ext cx="25130" cy="28335"/>
          </a:xfrm>
          <a:custGeom>
            <a:avLst/>
            <a:gdLst/>
            <a:ahLst/>
            <a:cxnLst/>
            <a:rect l="l" t="t" r="r" b="b"/>
            <a:pathLst>
              <a:path w="363" h="381" extrusionOk="0">
                <a:moveTo>
                  <a:pt x="1" y="0"/>
                </a:moveTo>
                <a:lnTo>
                  <a:pt x="1" y="381"/>
                </a:lnTo>
                <a:cubicBezTo>
                  <a:pt x="115" y="267"/>
                  <a:pt x="248" y="152"/>
                  <a:pt x="362" y="19"/>
                </a:cubicBezTo>
                <a:cubicBezTo>
                  <a:pt x="248" y="19"/>
                  <a:pt x="115" y="19"/>
                  <a:pt x="1" y="0"/>
                </a:cubicBezTo>
                <a:close/>
              </a:path>
            </a:pathLst>
          </a:custGeom>
          <a:solidFill>
            <a:srgbClr val="A3A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40"/>
          <p:cNvSpPr/>
          <p:nvPr/>
        </p:nvSpPr>
        <p:spPr>
          <a:xfrm>
            <a:off x="1315" y="3577469"/>
            <a:ext cx="166008" cy="408886"/>
          </a:xfrm>
          <a:custGeom>
            <a:avLst/>
            <a:gdLst/>
            <a:ahLst/>
            <a:cxnLst/>
            <a:rect l="l" t="t" r="r" b="b"/>
            <a:pathLst>
              <a:path w="2398" h="5498" extrusionOk="0">
                <a:moveTo>
                  <a:pt x="0" y="1"/>
                </a:moveTo>
                <a:lnTo>
                  <a:pt x="0" y="5498"/>
                </a:lnTo>
                <a:lnTo>
                  <a:pt x="2397" y="5479"/>
                </a:lnTo>
                <a:lnTo>
                  <a:pt x="2397" y="1"/>
                </a:lnTo>
                <a:close/>
              </a:path>
            </a:pathLst>
          </a:custGeom>
          <a:solidFill>
            <a:srgbClr val="A3A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40"/>
          <p:cNvSpPr/>
          <p:nvPr/>
        </p:nvSpPr>
        <p:spPr>
          <a:xfrm>
            <a:off x="724178" y="3577469"/>
            <a:ext cx="387189" cy="704581"/>
          </a:xfrm>
          <a:custGeom>
            <a:avLst/>
            <a:gdLst/>
            <a:ahLst/>
            <a:cxnLst/>
            <a:rect l="l" t="t" r="r" b="b"/>
            <a:pathLst>
              <a:path w="5593" h="9474" extrusionOk="0">
                <a:moveTo>
                  <a:pt x="476" y="1"/>
                </a:moveTo>
                <a:lnTo>
                  <a:pt x="476" y="4832"/>
                </a:lnTo>
                <a:cubicBezTo>
                  <a:pt x="476" y="5193"/>
                  <a:pt x="305" y="5536"/>
                  <a:pt x="1" y="5745"/>
                </a:cubicBezTo>
                <a:lnTo>
                  <a:pt x="1" y="9473"/>
                </a:lnTo>
                <a:lnTo>
                  <a:pt x="571" y="9473"/>
                </a:lnTo>
                <a:lnTo>
                  <a:pt x="629" y="9397"/>
                </a:lnTo>
                <a:cubicBezTo>
                  <a:pt x="1770" y="8046"/>
                  <a:pt x="2721" y="6106"/>
                  <a:pt x="3805" y="3862"/>
                </a:cubicBezTo>
                <a:cubicBezTo>
                  <a:pt x="4300" y="2911"/>
                  <a:pt x="4889" y="2017"/>
                  <a:pt x="5593" y="1199"/>
                </a:cubicBezTo>
                <a:lnTo>
                  <a:pt x="4071" y="1"/>
                </a:lnTo>
                <a:close/>
              </a:path>
            </a:pathLst>
          </a:custGeom>
          <a:solidFill>
            <a:srgbClr val="A3A3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40"/>
          <p:cNvSpPr/>
          <p:nvPr/>
        </p:nvSpPr>
        <p:spPr>
          <a:xfrm>
            <a:off x="1979045" y="4895919"/>
            <a:ext cx="17168" cy="247578"/>
          </a:xfrm>
          <a:custGeom>
            <a:avLst/>
            <a:gdLst/>
            <a:ahLst/>
            <a:cxnLst/>
            <a:rect l="l" t="t" r="r" b="b"/>
            <a:pathLst>
              <a:path w="248" h="3329" extrusionOk="0">
                <a:moveTo>
                  <a:pt x="1" y="0"/>
                </a:moveTo>
                <a:lnTo>
                  <a:pt x="1" y="3329"/>
                </a:lnTo>
                <a:lnTo>
                  <a:pt x="248" y="3329"/>
                </a:lnTo>
                <a:lnTo>
                  <a:pt x="248" y="0"/>
                </a:lnTo>
                <a:close/>
              </a:path>
            </a:pathLst>
          </a:custGeom>
          <a:solidFill>
            <a:srgbClr val="9494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40"/>
          <p:cNvSpPr/>
          <p:nvPr/>
        </p:nvSpPr>
        <p:spPr>
          <a:xfrm>
            <a:off x="884852" y="3475655"/>
            <a:ext cx="121217" cy="101887"/>
          </a:xfrm>
          <a:custGeom>
            <a:avLst/>
            <a:gdLst/>
            <a:ahLst/>
            <a:cxnLst/>
            <a:rect l="l" t="t" r="r" b="b"/>
            <a:pathLst>
              <a:path w="1751" h="1370" extrusionOk="0">
                <a:moveTo>
                  <a:pt x="0" y="0"/>
                </a:moveTo>
                <a:lnTo>
                  <a:pt x="0" y="1370"/>
                </a:lnTo>
                <a:lnTo>
                  <a:pt x="1750" y="1370"/>
                </a:lnTo>
                <a:lnTo>
                  <a:pt x="0" y="0"/>
                </a:lnTo>
                <a:close/>
              </a:path>
            </a:pathLst>
          </a:custGeom>
          <a:solidFill>
            <a:srgbClr val="CCCC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40"/>
          <p:cNvSpPr/>
          <p:nvPr/>
        </p:nvSpPr>
        <p:spPr>
          <a:xfrm>
            <a:off x="757130" y="3474242"/>
            <a:ext cx="86950" cy="103300"/>
          </a:xfrm>
          <a:custGeom>
            <a:avLst/>
            <a:gdLst/>
            <a:ahLst/>
            <a:cxnLst/>
            <a:rect l="l" t="t" r="r" b="b"/>
            <a:pathLst>
              <a:path w="1256" h="1389" extrusionOk="0">
                <a:moveTo>
                  <a:pt x="0" y="0"/>
                </a:moveTo>
                <a:lnTo>
                  <a:pt x="0" y="1389"/>
                </a:lnTo>
                <a:lnTo>
                  <a:pt x="1256" y="1389"/>
                </a:lnTo>
                <a:lnTo>
                  <a:pt x="1256" y="0"/>
                </a:lnTo>
                <a:close/>
              </a:path>
            </a:pathLst>
          </a:custGeom>
          <a:solidFill>
            <a:srgbClr val="CCCC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40"/>
          <p:cNvSpPr/>
          <p:nvPr/>
        </p:nvSpPr>
        <p:spPr>
          <a:xfrm>
            <a:off x="1315" y="3474242"/>
            <a:ext cx="166008" cy="103300"/>
          </a:xfrm>
          <a:custGeom>
            <a:avLst/>
            <a:gdLst/>
            <a:ahLst/>
            <a:cxnLst/>
            <a:rect l="l" t="t" r="r" b="b"/>
            <a:pathLst>
              <a:path w="2398" h="1389" extrusionOk="0">
                <a:moveTo>
                  <a:pt x="0" y="0"/>
                </a:moveTo>
                <a:lnTo>
                  <a:pt x="0" y="1389"/>
                </a:lnTo>
                <a:lnTo>
                  <a:pt x="2397" y="1389"/>
                </a:lnTo>
                <a:lnTo>
                  <a:pt x="2397" y="0"/>
                </a:lnTo>
                <a:close/>
              </a:path>
            </a:pathLst>
          </a:custGeom>
          <a:solidFill>
            <a:srgbClr val="CCCC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40"/>
          <p:cNvSpPr/>
          <p:nvPr/>
        </p:nvSpPr>
        <p:spPr>
          <a:xfrm>
            <a:off x="541143" y="3474242"/>
            <a:ext cx="77812" cy="103300"/>
          </a:xfrm>
          <a:custGeom>
            <a:avLst/>
            <a:gdLst/>
            <a:ahLst/>
            <a:cxnLst/>
            <a:rect l="l" t="t" r="r" b="b"/>
            <a:pathLst>
              <a:path w="1124" h="1389" extrusionOk="0">
                <a:moveTo>
                  <a:pt x="876" y="0"/>
                </a:moveTo>
                <a:cubicBezTo>
                  <a:pt x="591" y="476"/>
                  <a:pt x="286" y="913"/>
                  <a:pt x="1" y="1389"/>
                </a:cubicBezTo>
                <a:lnTo>
                  <a:pt x="1123" y="1389"/>
                </a:lnTo>
                <a:lnTo>
                  <a:pt x="1123" y="0"/>
                </a:lnTo>
                <a:close/>
              </a:path>
            </a:pathLst>
          </a:custGeom>
          <a:solidFill>
            <a:srgbClr val="CCCC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40"/>
          <p:cNvSpPr/>
          <p:nvPr/>
        </p:nvSpPr>
        <p:spPr>
          <a:xfrm>
            <a:off x="209341" y="3474242"/>
            <a:ext cx="376667" cy="103300"/>
          </a:xfrm>
          <a:custGeom>
            <a:avLst/>
            <a:gdLst/>
            <a:ahLst/>
            <a:cxnLst/>
            <a:rect l="l" t="t" r="r" b="b"/>
            <a:pathLst>
              <a:path w="5441" h="1389" extrusionOk="0">
                <a:moveTo>
                  <a:pt x="1" y="0"/>
                </a:moveTo>
                <a:lnTo>
                  <a:pt x="1" y="1389"/>
                </a:lnTo>
                <a:lnTo>
                  <a:pt x="4566" y="1389"/>
                </a:lnTo>
                <a:cubicBezTo>
                  <a:pt x="4870" y="913"/>
                  <a:pt x="5155" y="476"/>
                  <a:pt x="5441" y="0"/>
                </a:cubicBezTo>
                <a:close/>
              </a:path>
            </a:pathLst>
          </a:custGeom>
          <a:solidFill>
            <a:srgbClr val="CCCC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40"/>
          <p:cNvSpPr/>
          <p:nvPr/>
        </p:nvSpPr>
        <p:spPr>
          <a:xfrm>
            <a:off x="844009" y="2533523"/>
            <a:ext cx="40913" cy="258956"/>
          </a:xfrm>
          <a:custGeom>
            <a:avLst/>
            <a:gdLst/>
            <a:ahLst/>
            <a:cxnLst/>
            <a:rect l="l" t="t" r="r" b="b"/>
            <a:pathLst>
              <a:path w="591" h="3482" extrusionOk="0">
                <a:moveTo>
                  <a:pt x="1" y="0"/>
                </a:moveTo>
                <a:lnTo>
                  <a:pt x="1" y="3481"/>
                </a:lnTo>
                <a:cubicBezTo>
                  <a:pt x="172" y="3329"/>
                  <a:pt x="381" y="3177"/>
                  <a:pt x="590" y="3082"/>
                </a:cubicBezTo>
                <a:lnTo>
                  <a:pt x="590" y="1408"/>
                </a:lnTo>
                <a:cubicBezTo>
                  <a:pt x="362" y="951"/>
                  <a:pt x="172" y="476"/>
                  <a:pt x="1" y="0"/>
                </a:cubicBez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40"/>
          <p:cNvSpPr/>
          <p:nvPr/>
        </p:nvSpPr>
        <p:spPr>
          <a:xfrm>
            <a:off x="844009" y="3440255"/>
            <a:ext cx="40913" cy="137287"/>
          </a:xfrm>
          <a:custGeom>
            <a:avLst/>
            <a:gdLst/>
            <a:ahLst/>
            <a:cxnLst/>
            <a:rect l="l" t="t" r="r" b="b"/>
            <a:pathLst>
              <a:path w="591" h="1846" extrusionOk="0">
                <a:moveTo>
                  <a:pt x="1" y="1"/>
                </a:moveTo>
                <a:lnTo>
                  <a:pt x="1" y="457"/>
                </a:lnTo>
                <a:lnTo>
                  <a:pt x="1" y="1846"/>
                </a:lnTo>
                <a:lnTo>
                  <a:pt x="590" y="1846"/>
                </a:lnTo>
                <a:lnTo>
                  <a:pt x="590" y="476"/>
                </a:lnTo>
                <a:lnTo>
                  <a:pt x="1" y="1"/>
                </a:ln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0"/>
          <p:cNvSpPr/>
          <p:nvPr/>
        </p:nvSpPr>
        <p:spPr>
          <a:xfrm>
            <a:off x="2546564" y="2570263"/>
            <a:ext cx="40913" cy="75114"/>
          </a:xfrm>
          <a:custGeom>
            <a:avLst/>
            <a:gdLst/>
            <a:ahLst/>
            <a:cxnLst/>
            <a:rect l="l" t="t" r="r" b="b"/>
            <a:pathLst>
              <a:path w="591" h="1010" extrusionOk="0">
                <a:moveTo>
                  <a:pt x="1" y="1"/>
                </a:moveTo>
                <a:lnTo>
                  <a:pt x="1" y="762"/>
                </a:lnTo>
                <a:cubicBezTo>
                  <a:pt x="210" y="857"/>
                  <a:pt x="419" y="933"/>
                  <a:pt x="590" y="1009"/>
                </a:cubicBezTo>
                <a:lnTo>
                  <a:pt x="590" y="1"/>
                </a:ln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40"/>
          <p:cNvSpPr/>
          <p:nvPr/>
        </p:nvSpPr>
        <p:spPr>
          <a:xfrm>
            <a:off x="4249119" y="2120467"/>
            <a:ext cx="40913" cy="213665"/>
          </a:xfrm>
          <a:custGeom>
            <a:avLst/>
            <a:gdLst/>
            <a:ahLst/>
            <a:cxnLst/>
            <a:rect l="l" t="t" r="r" b="b"/>
            <a:pathLst>
              <a:path w="591" h="2873" extrusionOk="0">
                <a:moveTo>
                  <a:pt x="1" y="0"/>
                </a:moveTo>
                <a:lnTo>
                  <a:pt x="1" y="1940"/>
                </a:lnTo>
                <a:lnTo>
                  <a:pt x="1" y="1959"/>
                </a:lnTo>
                <a:lnTo>
                  <a:pt x="1" y="2872"/>
                </a:lnTo>
                <a:lnTo>
                  <a:pt x="590" y="2834"/>
                </a:lnTo>
                <a:lnTo>
                  <a:pt x="590" y="685"/>
                </a:lnTo>
                <a:lnTo>
                  <a:pt x="210" y="210"/>
                </a:lnTo>
                <a:lnTo>
                  <a:pt x="39" y="0"/>
                </a:ln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40"/>
          <p:cNvSpPr/>
          <p:nvPr/>
        </p:nvSpPr>
        <p:spPr>
          <a:xfrm>
            <a:off x="4249119" y="2556132"/>
            <a:ext cx="40913" cy="191057"/>
          </a:xfrm>
          <a:custGeom>
            <a:avLst/>
            <a:gdLst/>
            <a:ahLst/>
            <a:cxnLst/>
            <a:rect l="l" t="t" r="r" b="b"/>
            <a:pathLst>
              <a:path w="591" h="2569" extrusionOk="0">
                <a:moveTo>
                  <a:pt x="1" y="1"/>
                </a:moveTo>
                <a:lnTo>
                  <a:pt x="1" y="2569"/>
                </a:lnTo>
                <a:cubicBezTo>
                  <a:pt x="210" y="2530"/>
                  <a:pt x="419" y="2492"/>
                  <a:pt x="590" y="2473"/>
                </a:cubicBezTo>
                <a:lnTo>
                  <a:pt x="590" y="96"/>
                </a:lnTo>
                <a:lnTo>
                  <a:pt x="96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40"/>
          <p:cNvSpPr/>
          <p:nvPr/>
        </p:nvSpPr>
        <p:spPr>
          <a:xfrm>
            <a:off x="0" y="0"/>
            <a:ext cx="4790474" cy="2334102"/>
          </a:xfrm>
          <a:custGeom>
            <a:avLst/>
            <a:gdLst/>
            <a:ahLst/>
            <a:cxnLst/>
            <a:rect l="l" t="t" r="r" b="b"/>
            <a:pathLst>
              <a:path w="69199" h="31385" extrusionOk="0">
                <a:moveTo>
                  <a:pt x="12174" y="0"/>
                </a:moveTo>
                <a:lnTo>
                  <a:pt x="12174" y="5497"/>
                </a:lnTo>
                <a:lnTo>
                  <a:pt x="0" y="5497"/>
                </a:lnTo>
                <a:lnTo>
                  <a:pt x="19" y="6087"/>
                </a:lnTo>
                <a:lnTo>
                  <a:pt x="12193" y="6087"/>
                </a:lnTo>
                <a:lnTo>
                  <a:pt x="12193" y="31384"/>
                </a:lnTo>
                <a:cubicBezTo>
                  <a:pt x="12364" y="31194"/>
                  <a:pt x="12554" y="31042"/>
                  <a:pt x="12782" y="30947"/>
                </a:cubicBezTo>
                <a:lnTo>
                  <a:pt x="12782" y="6087"/>
                </a:lnTo>
                <a:lnTo>
                  <a:pt x="36806" y="6087"/>
                </a:lnTo>
                <a:lnTo>
                  <a:pt x="36806" y="30719"/>
                </a:lnTo>
                <a:lnTo>
                  <a:pt x="37395" y="30605"/>
                </a:lnTo>
                <a:lnTo>
                  <a:pt x="37395" y="6087"/>
                </a:lnTo>
                <a:lnTo>
                  <a:pt x="61400" y="6087"/>
                </a:lnTo>
                <a:lnTo>
                  <a:pt x="61400" y="19839"/>
                </a:lnTo>
                <a:cubicBezTo>
                  <a:pt x="61609" y="20029"/>
                  <a:pt x="61818" y="20238"/>
                  <a:pt x="61989" y="20447"/>
                </a:cubicBezTo>
                <a:lnTo>
                  <a:pt x="61989" y="6087"/>
                </a:lnTo>
                <a:lnTo>
                  <a:pt x="69198" y="6087"/>
                </a:lnTo>
                <a:lnTo>
                  <a:pt x="69198" y="5497"/>
                </a:lnTo>
                <a:lnTo>
                  <a:pt x="61970" y="5497"/>
                </a:lnTo>
                <a:lnTo>
                  <a:pt x="61970" y="0"/>
                </a:lnTo>
                <a:lnTo>
                  <a:pt x="61381" y="0"/>
                </a:lnTo>
                <a:lnTo>
                  <a:pt x="61381" y="5497"/>
                </a:lnTo>
                <a:lnTo>
                  <a:pt x="37376" y="5497"/>
                </a:lnTo>
                <a:lnTo>
                  <a:pt x="37376" y="0"/>
                </a:lnTo>
                <a:lnTo>
                  <a:pt x="36787" y="0"/>
                </a:lnTo>
                <a:lnTo>
                  <a:pt x="36787" y="5497"/>
                </a:lnTo>
                <a:lnTo>
                  <a:pt x="12763" y="5497"/>
                </a:lnTo>
                <a:lnTo>
                  <a:pt x="12763" y="0"/>
                </a:ln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40"/>
          <p:cNvSpPr/>
          <p:nvPr/>
        </p:nvSpPr>
        <p:spPr>
          <a:xfrm>
            <a:off x="1886905" y="1923830"/>
            <a:ext cx="1175898" cy="660703"/>
          </a:xfrm>
          <a:custGeom>
            <a:avLst/>
            <a:gdLst/>
            <a:ahLst/>
            <a:cxnLst/>
            <a:rect l="l" t="t" r="r" b="b"/>
            <a:pathLst>
              <a:path w="16986" h="8884" extrusionOk="0">
                <a:moveTo>
                  <a:pt x="12478" y="4546"/>
                </a:moveTo>
                <a:cubicBezTo>
                  <a:pt x="12592" y="4565"/>
                  <a:pt x="12706" y="4603"/>
                  <a:pt x="12820" y="4661"/>
                </a:cubicBezTo>
                <a:cubicBezTo>
                  <a:pt x="12934" y="4718"/>
                  <a:pt x="13029" y="4794"/>
                  <a:pt x="13125" y="4870"/>
                </a:cubicBezTo>
                <a:cubicBezTo>
                  <a:pt x="13315" y="5022"/>
                  <a:pt x="13486" y="5231"/>
                  <a:pt x="13600" y="5440"/>
                </a:cubicBezTo>
                <a:cubicBezTo>
                  <a:pt x="13714" y="5650"/>
                  <a:pt x="13809" y="5878"/>
                  <a:pt x="13866" y="6125"/>
                </a:cubicBezTo>
                <a:cubicBezTo>
                  <a:pt x="13923" y="6353"/>
                  <a:pt x="13942" y="6601"/>
                  <a:pt x="13942" y="6829"/>
                </a:cubicBezTo>
                <a:cubicBezTo>
                  <a:pt x="13923" y="6791"/>
                  <a:pt x="13885" y="6734"/>
                  <a:pt x="13866" y="6677"/>
                </a:cubicBezTo>
                <a:cubicBezTo>
                  <a:pt x="13847" y="6620"/>
                  <a:pt x="13809" y="6563"/>
                  <a:pt x="13790" y="6506"/>
                </a:cubicBezTo>
                <a:lnTo>
                  <a:pt x="13657" y="6182"/>
                </a:lnTo>
                <a:cubicBezTo>
                  <a:pt x="13562" y="5973"/>
                  <a:pt x="13467" y="5764"/>
                  <a:pt x="13353" y="5574"/>
                </a:cubicBezTo>
                <a:cubicBezTo>
                  <a:pt x="13239" y="5383"/>
                  <a:pt x="13106" y="5193"/>
                  <a:pt x="12972" y="5022"/>
                </a:cubicBezTo>
                <a:cubicBezTo>
                  <a:pt x="12820" y="4832"/>
                  <a:pt x="12649" y="4680"/>
                  <a:pt x="12478" y="4546"/>
                </a:cubicBezTo>
                <a:close/>
                <a:moveTo>
                  <a:pt x="13486" y="0"/>
                </a:moveTo>
                <a:cubicBezTo>
                  <a:pt x="13182" y="1123"/>
                  <a:pt x="12611" y="3196"/>
                  <a:pt x="12459" y="4451"/>
                </a:cubicBezTo>
                <a:cubicBezTo>
                  <a:pt x="12288" y="4470"/>
                  <a:pt x="12097" y="4489"/>
                  <a:pt x="11869" y="4508"/>
                </a:cubicBezTo>
                <a:cubicBezTo>
                  <a:pt x="11394" y="4565"/>
                  <a:pt x="10823" y="4622"/>
                  <a:pt x="10119" y="4756"/>
                </a:cubicBezTo>
                <a:lnTo>
                  <a:pt x="9530" y="4851"/>
                </a:lnTo>
                <a:cubicBezTo>
                  <a:pt x="8655" y="5022"/>
                  <a:pt x="7628" y="5269"/>
                  <a:pt x="6448" y="5593"/>
                </a:cubicBezTo>
                <a:cubicBezTo>
                  <a:pt x="6087" y="5688"/>
                  <a:pt x="5725" y="5783"/>
                  <a:pt x="5364" y="5897"/>
                </a:cubicBezTo>
                <a:cubicBezTo>
                  <a:pt x="4851" y="6049"/>
                  <a:pt x="4337" y="6220"/>
                  <a:pt x="3785" y="6410"/>
                </a:cubicBezTo>
                <a:cubicBezTo>
                  <a:pt x="3557" y="5916"/>
                  <a:pt x="3082" y="5574"/>
                  <a:pt x="2530" y="5516"/>
                </a:cubicBezTo>
                <a:cubicBezTo>
                  <a:pt x="2321" y="5516"/>
                  <a:pt x="2131" y="5478"/>
                  <a:pt x="1921" y="5440"/>
                </a:cubicBezTo>
                <a:cubicBezTo>
                  <a:pt x="1180" y="5307"/>
                  <a:pt x="457" y="5041"/>
                  <a:pt x="152" y="4718"/>
                </a:cubicBezTo>
                <a:lnTo>
                  <a:pt x="152" y="4718"/>
                </a:lnTo>
                <a:cubicBezTo>
                  <a:pt x="0" y="5231"/>
                  <a:pt x="571" y="5859"/>
                  <a:pt x="989" y="6125"/>
                </a:cubicBezTo>
                <a:lnTo>
                  <a:pt x="1427" y="6391"/>
                </a:lnTo>
                <a:lnTo>
                  <a:pt x="1084" y="6391"/>
                </a:lnTo>
                <a:cubicBezTo>
                  <a:pt x="1807" y="7114"/>
                  <a:pt x="2549" y="7932"/>
                  <a:pt x="2891" y="8883"/>
                </a:cubicBezTo>
                <a:cubicBezTo>
                  <a:pt x="3253" y="8750"/>
                  <a:pt x="3595" y="8579"/>
                  <a:pt x="3919" y="8389"/>
                </a:cubicBezTo>
                <a:cubicBezTo>
                  <a:pt x="3919" y="8389"/>
                  <a:pt x="5079" y="8522"/>
                  <a:pt x="6638" y="8636"/>
                </a:cubicBezTo>
                <a:cubicBezTo>
                  <a:pt x="7494" y="8674"/>
                  <a:pt x="8484" y="8712"/>
                  <a:pt x="9454" y="8712"/>
                </a:cubicBezTo>
                <a:lnTo>
                  <a:pt x="10119" y="8712"/>
                </a:lnTo>
                <a:cubicBezTo>
                  <a:pt x="10899" y="8693"/>
                  <a:pt x="11679" y="8636"/>
                  <a:pt x="12440" y="8522"/>
                </a:cubicBezTo>
                <a:cubicBezTo>
                  <a:pt x="13391" y="8389"/>
                  <a:pt x="14190" y="8141"/>
                  <a:pt x="14646" y="7780"/>
                </a:cubicBezTo>
                <a:cubicBezTo>
                  <a:pt x="14703" y="7761"/>
                  <a:pt x="14760" y="7742"/>
                  <a:pt x="14798" y="7704"/>
                </a:cubicBezTo>
                <a:cubicBezTo>
                  <a:pt x="14989" y="7495"/>
                  <a:pt x="15826" y="5840"/>
                  <a:pt x="16624" y="4090"/>
                </a:cubicBezTo>
                <a:cubicBezTo>
                  <a:pt x="16624" y="4071"/>
                  <a:pt x="16643" y="4052"/>
                  <a:pt x="16643" y="4033"/>
                </a:cubicBezTo>
                <a:cubicBezTo>
                  <a:pt x="16758" y="3786"/>
                  <a:pt x="16891" y="3538"/>
                  <a:pt x="16986" y="3291"/>
                </a:cubicBezTo>
                <a:cubicBezTo>
                  <a:pt x="16130" y="1902"/>
                  <a:pt x="14913" y="761"/>
                  <a:pt x="13486" y="0"/>
                </a:cubicBez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40"/>
          <p:cNvSpPr/>
          <p:nvPr/>
        </p:nvSpPr>
        <p:spPr>
          <a:xfrm>
            <a:off x="1936956" y="2399135"/>
            <a:ext cx="151470" cy="205187"/>
          </a:xfrm>
          <a:custGeom>
            <a:avLst/>
            <a:gdLst/>
            <a:ahLst/>
            <a:cxnLst/>
            <a:rect l="l" t="t" r="r" b="b"/>
            <a:pathLst>
              <a:path w="2188" h="2759" extrusionOk="0">
                <a:moveTo>
                  <a:pt x="0" y="0"/>
                </a:moveTo>
                <a:cubicBezTo>
                  <a:pt x="590" y="799"/>
                  <a:pt x="1084" y="1674"/>
                  <a:pt x="1446" y="2606"/>
                </a:cubicBezTo>
                <a:lnTo>
                  <a:pt x="1293" y="2758"/>
                </a:lnTo>
                <a:cubicBezTo>
                  <a:pt x="1598" y="2682"/>
                  <a:pt x="1883" y="2587"/>
                  <a:pt x="2187" y="2492"/>
                </a:cubicBezTo>
                <a:cubicBezTo>
                  <a:pt x="1826" y="1541"/>
                  <a:pt x="1084" y="723"/>
                  <a:pt x="361" y="0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40"/>
          <p:cNvSpPr/>
          <p:nvPr/>
        </p:nvSpPr>
        <p:spPr>
          <a:xfrm>
            <a:off x="4077922" y="2007274"/>
            <a:ext cx="683483" cy="603736"/>
          </a:xfrm>
          <a:custGeom>
            <a:avLst/>
            <a:gdLst/>
            <a:ahLst/>
            <a:cxnLst/>
            <a:rect l="l" t="t" r="r" b="b"/>
            <a:pathLst>
              <a:path w="9873" h="8118" extrusionOk="0">
                <a:moveTo>
                  <a:pt x="6715" y="1"/>
                </a:moveTo>
                <a:cubicBezTo>
                  <a:pt x="5821" y="1237"/>
                  <a:pt x="4262" y="1655"/>
                  <a:pt x="2683" y="1732"/>
                </a:cubicBezTo>
                <a:lnTo>
                  <a:pt x="3063" y="2207"/>
                </a:lnTo>
                <a:lnTo>
                  <a:pt x="3215" y="2397"/>
                </a:lnTo>
                <a:cubicBezTo>
                  <a:pt x="3577" y="2835"/>
                  <a:pt x="3919" y="3272"/>
                  <a:pt x="4300" y="3710"/>
                </a:cubicBezTo>
                <a:cubicBezTo>
                  <a:pt x="4433" y="3881"/>
                  <a:pt x="4585" y="4052"/>
                  <a:pt x="4718" y="4223"/>
                </a:cubicBezTo>
                <a:cubicBezTo>
                  <a:pt x="4889" y="4166"/>
                  <a:pt x="5060" y="4147"/>
                  <a:pt x="5251" y="4109"/>
                </a:cubicBezTo>
                <a:cubicBezTo>
                  <a:pt x="5422" y="4090"/>
                  <a:pt x="5593" y="4090"/>
                  <a:pt x="5783" y="4090"/>
                </a:cubicBezTo>
                <a:cubicBezTo>
                  <a:pt x="6145" y="4090"/>
                  <a:pt x="6506" y="4147"/>
                  <a:pt x="6848" y="4261"/>
                </a:cubicBezTo>
                <a:cubicBezTo>
                  <a:pt x="7039" y="4299"/>
                  <a:pt x="7210" y="4375"/>
                  <a:pt x="7362" y="4452"/>
                </a:cubicBezTo>
                <a:cubicBezTo>
                  <a:pt x="7533" y="4547"/>
                  <a:pt x="7685" y="4642"/>
                  <a:pt x="7837" y="4756"/>
                </a:cubicBezTo>
                <a:cubicBezTo>
                  <a:pt x="8123" y="4965"/>
                  <a:pt x="8370" y="5269"/>
                  <a:pt x="8522" y="5593"/>
                </a:cubicBezTo>
                <a:cubicBezTo>
                  <a:pt x="8294" y="5326"/>
                  <a:pt x="8028" y="5098"/>
                  <a:pt x="7723" y="4927"/>
                </a:cubicBezTo>
                <a:cubicBezTo>
                  <a:pt x="7685" y="4889"/>
                  <a:pt x="7647" y="4870"/>
                  <a:pt x="7609" y="4851"/>
                </a:cubicBezTo>
                <a:lnTo>
                  <a:pt x="7495" y="4794"/>
                </a:lnTo>
                <a:lnTo>
                  <a:pt x="7381" y="4737"/>
                </a:lnTo>
                <a:lnTo>
                  <a:pt x="7267" y="4680"/>
                </a:lnTo>
                <a:cubicBezTo>
                  <a:pt x="7115" y="4604"/>
                  <a:pt x="6963" y="4547"/>
                  <a:pt x="6791" y="4509"/>
                </a:cubicBezTo>
                <a:cubicBezTo>
                  <a:pt x="6468" y="4394"/>
                  <a:pt x="6126" y="4337"/>
                  <a:pt x="5783" y="4299"/>
                </a:cubicBezTo>
                <a:cubicBezTo>
                  <a:pt x="5441" y="4242"/>
                  <a:pt x="5098" y="4223"/>
                  <a:pt x="4737" y="4223"/>
                </a:cubicBezTo>
                <a:lnTo>
                  <a:pt x="3938" y="4280"/>
                </a:lnTo>
                <a:lnTo>
                  <a:pt x="3082" y="4337"/>
                </a:lnTo>
                <a:lnTo>
                  <a:pt x="2493" y="4394"/>
                </a:lnTo>
                <a:lnTo>
                  <a:pt x="1846" y="4452"/>
                </a:lnTo>
                <a:lnTo>
                  <a:pt x="648" y="4528"/>
                </a:lnTo>
                <a:lnTo>
                  <a:pt x="1" y="4585"/>
                </a:lnTo>
                <a:cubicBezTo>
                  <a:pt x="1085" y="5288"/>
                  <a:pt x="1979" y="6258"/>
                  <a:pt x="2607" y="7381"/>
                </a:cubicBezTo>
                <a:lnTo>
                  <a:pt x="3101" y="7457"/>
                </a:lnTo>
                <a:cubicBezTo>
                  <a:pt x="4338" y="7666"/>
                  <a:pt x="5574" y="7837"/>
                  <a:pt x="6544" y="7970"/>
                </a:cubicBezTo>
                <a:cubicBezTo>
                  <a:pt x="7001" y="8027"/>
                  <a:pt x="7381" y="8084"/>
                  <a:pt x="7685" y="8103"/>
                </a:cubicBezTo>
                <a:cubicBezTo>
                  <a:pt x="7772" y="8113"/>
                  <a:pt x="7858" y="8118"/>
                  <a:pt x="7943" y="8118"/>
                </a:cubicBezTo>
                <a:cubicBezTo>
                  <a:pt x="8363" y="8118"/>
                  <a:pt x="8764" y="8002"/>
                  <a:pt x="9112" y="7780"/>
                </a:cubicBezTo>
                <a:cubicBezTo>
                  <a:pt x="9587" y="7495"/>
                  <a:pt x="9873" y="7000"/>
                  <a:pt x="9854" y="6449"/>
                </a:cubicBezTo>
                <a:cubicBezTo>
                  <a:pt x="9854" y="6125"/>
                  <a:pt x="9778" y="5821"/>
                  <a:pt x="9663" y="5517"/>
                </a:cubicBezTo>
                <a:cubicBezTo>
                  <a:pt x="9606" y="5403"/>
                  <a:pt x="9549" y="5288"/>
                  <a:pt x="9492" y="5174"/>
                </a:cubicBezTo>
                <a:cubicBezTo>
                  <a:pt x="9473" y="5136"/>
                  <a:pt x="9454" y="5117"/>
                  <a:pt x="9454" y="5117"/>
                </a:cubicBezTo>
                <a:lnTo>
                  <a:pt x="8960" y="4166"/>
                </a:lnTo>
                <a:lnTo>
                  <a:pt x="6753" y="58"/>
                </a:lnTo>
                <a:lnTo>
                  <a:pt x="6715" y="1"/>
                </a:ln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40"/>
          <p:cNvSpPr/>
          <p:nvPr/>
        </p:nvSpPr>
        <p:spPr>
          <a:xfrm>
            <a:off x="4251749" y="1918177"/>
            <a:ext cx="288471" cy="217904"/>
          </a:xfrm>
          <a:custGeom>
            <a:avLst/>
            <a:gdLst/>
            <a:ahLst/>
            <a:cxnLst/>
            <a:rect l="l" t="t" r="r" b="b"/>
            <a:pathLst>
              <a:path w="4167" h="2930" extrusionOk="0">
                <a:moveTo>
                  <a:pt x="3481" y="0"/>
                </a:moveTo>
                <a:cubicBezTo>
                  <a:pt x="2645" y="1275"/>
                  <a:pt x="1427" y="2226"/>
                  <a:pt x="1" y="2720"/>
                </a:cubicBezTo>
                <a:lnTo>
                  <a:pt x="172" y="2930"/>
                </a:lnTo>
                <a:cubicBezTo>
                  <a:pt x="1751" y="2834"/>
                  <a:pt x="3310" y="2435"/>
                  <a:pt x="4166" y="1199"/>
                </a:cubicBezTo>
                <a:lnTo>
                  <a:pt x="3481" y="0"/>
                </a:ln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40"/>
          <p:cNvSpPr/>
          <p:nvPr/>
        </p:nvSpPr>
        <p:spPr>
          <a:xfrm>
            <a:off x="2820423" y="1867233"/>
            <a:ext cx="288471" cy="299934"/>
          </a:xfrm>
          <a:custGeom>
            <a:avLst/>
            <a:gdLst/>
            <a:ahLst/>
            <a:cxnLst/>
            <a:rect l="l" t="t" r="r" b="b"/>
            <a:pathLst>
              <a:path w="4167" h="4033" extrusionOk="0">
                <a:moveTo>
                  <a:pt x="210" y="1"/>
                </a:moveTo>
                <a:cubicBezTo>
                  <a:pt x="210" y="39"/>
                  <a:pt x="191" y="77"/>
                  <a:pt x="172" y="115"/>
                </a:cubicBezTo>
                <a:cubicBezTo>
                  <a:pt x="115" y="305"/>
                  <a:pt x="58" y="514"/>
                  <a:pt x="1" y="742"/>
                </a:cubicBezTo>
                <a:cubicBezTo>
                  <a:pt x="1447" y="1503"/>
                  <a:pt x="2645" y="2644"/>
                  <a:pt x="3501" y="4033"/>
                </a:cubicBezTo>
                <a:lnTo>
                  <a:pt x="3748" y="3500"/>
                </a:lnTo>
                <a:cubicBezTo>
                  <a:pt x="3805" y="3310"/>
                  <a:pt x="3900" y="3120"/>
                  <a:pt x="3976" y="2930"/>
                </a:cubicBezTo>
                <a:cubicBezTo>
                  <a:pt x="3995" y="2435"/>
                  <a:pt x="3995" y="2036"/>
                  <a:pt x="4033" y="1846"/>
                </a:cubicBezTo>
                <a:cubicBezTo>
                  <a:pt x="4071" y="1731"/>
                  <a:pt x="4129" y="1617"/>
                  <a:pt x="4167" y="1522"/>
                </a:cubicBezTo>
                <a:cubicBezTo>
                  <a:pt x="4129" y="1370"/>
                  <a:pt x="4090" y="1199"/>
                  <a:pt x="4052" y="1047"/>
                </a:cubicBezTo>
                <a:cubicBezTo>
                  <a:pt x="4033" y="971"/>
                  <a:pt x="4033" y="895"/>
                  <a:pt x="4014" y="838"/>
                </a:cubicBezTo>
                <a:cubicBezTo>
                  <a:pt x="3956" y="839"/>
                  <a:pt x="3896" y="839"/>
                  <a:pt x="3834" y="839"/>
                </a:cubicBezTo>
                <a:cubicBezTo>
                  <a:pt x="2825" y="839"/>
                  <a:pt x="1357" y="682"/>
                  <a:pt x="210" y="1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40"/>
          <p:cNvSpPr/>
          <p:nvPr/>
        </p:nvSpPr>
        <p:spPr>
          <a:xfrm>
            <a:off x="3121974" y="2998937"/>
            <a:ext cx="125163" cy="66561"/>
          </a:xfrm>
          <a:custGeom>
            <a:avLst/>
            <a:gdLst/>
            <a:ahLst/>
            <a:cxnLst/>
            <a:rect l="l" t="t" r="r" b="b"/>
            <a:pathLst>
              <a:path w="1808" h="895" extrusionOk="0">
                <a:moveTo>
                  <a:pt x="1028" y="0"/>
                </a:moveTo>
                <a:cubicBezTo>
                  <a:pt x="705" y="171"/>
                  <a:pt x="362" y="286"/>
                  <a:pt x="1" y="381"/>
                </a:cubicBezTo>
                <a:cubicBezTo>
                  <a:pt x="438" y="552"/>
                  <a:pt x="838" y="723"/>
                  <a:pt x="1199" y="894"/>
                </a:cubicBezTo>
                <a:cubicBezTo>
                  <a:pt x="1408" y="666"/>
                  <a:pt x="1618" y="438"/>
                  <a:pt x="1808" y="209"/>
                </a:cubicBezTo>
                <a:cubicBezTo>
                  <a:pt x="1522" y="152"/>
                  <a:pt x="1275" y="76"/>
                  <a:pt x="1028" y="0"/>
                </a:cubicBezTo>
                <a:close/>
              </a:path>
            </a:pathLst>
          </a:custGeom>
          <a:solidFill>
            <a:srgbClr val="604D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40"/>
          <p:cNvSpPr/>
          <p:nvPr/>
        </p:nvSpPr>
        <p:spPr>
          <a:xfrm>
            <a:off x="3253642" y="3028611"/>
            <a:ext cx="293732" cy="128809"/>
          </a:xfrm>
          <a:custGeom>
            <a:avLst/>
            <a:gdLst/>
            <a:ahLst/>
            <a:cxnLst/>
            <a:rect l="l" t="t" r="r" b="b"/>
            <a:pathLst>
              <a:path w="4243" h="1732" extrusionOk="0">
                <a:moveTo>
                  <a:pt x="762" y="1"/>
                </a:moveTo>
                <a:cubicBezTo>
                  <a:pt x="533" y="305"/>
                  <a:pt x="286" y="590"/>
                  <a:pt x="1" y="857"/>
                </a:cubicBezTo>
                <a:cubicBezTo>
                  <a:pt x="514" y="1104"/>
                  <a:pt x="990" y="1408"/>
                  <a:pt x="1427" y="1732"/>
                </a:cubicBezTo>
                <a:lnTo>
                  <a:pt x="1523" y="1693"/>
                </a:lnTo>
                <a:cubicBezTo>
                  <a:pt x="1523" y="1693"/>
                  <a:pt x="2626" y="1085"/>
                  <a:pt x="4242" y="248"/>
                </a:cubicBezTo>
                <a:lnTo>
                  <a:pt x="4242" y="248"/>
                </a:lnTo>
                <a:cubicBezTo>
                  <a:pt x="4052" y="254"/>
                  <a:pt x="3860" y="257"/>
                  <a:pt x="3669" y="257"/>
                </a:cubicBezTo>
                <a:cubicBezTo>
                  <a:pt x="2695" y="257"/>
                  <a:pt x="1715" y="175"/>
                  <a:pt x="762" y="1"/>
                </a:cubicBezTo>
                <a:close/>
              </a:path>
            </a:pathLst>
          </a:custGeom>
          <a:solidFill>
            <a:srgbClr val="604D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40"/>
          <p:cNvSpPr/>
          <p:nvPr/>
        </p:nvSpPr>
        <p:spPr>
          <a:xfrm>
            <a:off x="3191754" y="2916832"/>
            <a:ext cx="596603" cy="175513"/>
          </a:xfrm>
          <a:custGeom>
            <a:avLst/>
            <a:gdLst/>
            <a:ahLst/>
            <a:cxnLst/>
            <a:rect l="l" t="t" r="r" b="b"/>
            <a:pathLst>
              <a:path w="8618" h="2360" extrusionOk="0">
                <a:moveTo>
                  <a:pt x="1675" y="1"/>
                </a:moveTo>
                <a:cubicBezTo>
                  <a:pt x="1161" y="419"/>
                  <a:pt x="610" y="781"/>
                  <a:pt x="1" y="1104"/>
                </a:cubicBezTo>
                <a:cubicBezTo>
                  <a:pt x="248" y="1180"/>
                  <a:pt x="514" y="1256"/>
                  <a:pt x="800" y="1332"/>
                </a:cubicBezTo>
                <a:cubicBezTo>
                  <a:pt x="610" y="1561"/>
                  <a:pt x="400" y="1789"/>
                  <a:pt x="191" y="2017"/>
                </a:cubicBezTo>
                <a:cubicBezTo>
                  <a:pt x="438" y="2131"/>
                  <a:pt x="686" y="2245"/>
                  <a:pt x="895" y="2360"/>
                </a:cubicBezTo>
                <a:cubicBezTo>
                  <a:pt x="1161" y="2093"/>
                  <a:pt x="1427" y="1827"/>
                  <a:pt x="1656" y="1523"/>
                </a:cubicBezTo>
                <a:cubicBezTo>
                  <a:pt x="2552" y="1687"/>
                  <a:pt x="3473" y="1769"/>
                  <a:pt x="4389" y="1769"/>
                </a:cubicBezTo>
                <a:cubicBezTo>
                  <a:pt x="4638" y="1769"/>
                  <a:pt x="4888" y="1763"/>
                  <a:pt x="5136" y="1751"/>
                </a:cubicBezTo>
                <a:cubicBezTo>
                  <a:pt x="6145" y="1237"/>
                  <a:pt x="7362" y="648"/>
                  <a:pt x="8617" y="77"/>
                </a:cubicBezTo>
                <a:cubicBezTo>
                  <a:pt x="8389" y="68"/>
                  <a:pt x="8151" y="63"/>
                  <a:pt x="7909" y="63"/>
                </a:cubicBezTo>
                <a:cubicBezTo>
                  <a:pt x="7666" y="63"/>
                  <a:pt x="7419" y="68"/>
                  <a:pt x="7172" y="77"/>
                </a:cubicBezTo>
                <a:cubicBezTo>
                  <a:pt x="6444" y="122"/>
                  <a:pt x="5719" y="143"/>
                  <a:pt x="4996" y="143"/>
                </a:cubicBezTo>
                <a:cubicBezTo>
                  <a:pt x="3886" y="143"/>
                  <a:pt x="2780" y="93"/>
                  <a:pt x="1675" y="1"/>
                </a:cubicBezTo>
                <a:close/>
              </a:path>
            </a:pathLst>
          </a:custGeom>
          <a:solidFill>
            <a:srgbClr val="4B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0"/>
          <p:cNvSpPr/>
          <p:nvPr/>
        </p:nvSpPr>
        <p:spPr>
          <a:xfrm>
            <a:off x="3307639" y="2640989"/>
            <a:ext cx="691375" cy="286994"/>
          </a:xfrm>
          <a:custGeom>
            <a:avLst/>
            <a:gdLst/>
            <a:ahLst/>
            <a:cxnLst/>
            <a:rect l="l" t="t" r="r" b="b"/>
            <a:pathLst>
              <a:path w="9987" h="3859" extrusionOk="0">
                <a:moveTo>
                  <a:pt x="3672" y="1"/>
                </a:moveTo>
                <a:cubicBezTo>
                  <a:pt x="3215" y="515"/>
                  <a:pt x="2816" y="990"/>
                  <a:pt x="2416" y="1428"/>
                </a:cubicBezTo>
                <a:cubicBezTo>
                  <a:pt x="2416" y="1675"/>
                  <a:pt x="2454" y="1903"/>
                  <a:pt x="2473" y="2150"/>
                </a:cubicBezTo>
                <a:cubicBezTo>
                  <a:pt x="2530" y="2512"/>
                  <a:pt x="2626" y="2873"/>
                  <a:pt x="2740" y="3215"/>
                </a:cubicBezTo>
                <a:cubicBezTo>
                  <a:pt x="2588" y="2873"/>
                  <a:pt x="2492" y="2531"/>
                  <a:pt x="2416" y="2169"/>
                </a:cubicBezTo>
                <a:cubicBezTo>
                  <a:pt x="2378" y="1960"/>
                  <a:pt x="2340" y="1732"/>
                  <a:pt x="2321" y="1523"/>
                </a:cubicBezTo>
                <a:cubicBezTo>
                  <a:pt x="1598" y="2302"/>
                  <a:pt x="819" y="3044"/>
                  <a:pt x="1" y="3710"/>
                </a:cubicBezTo>
                <a:cubicBezTo>
                  <a:pt x="1067" y="3810"/>
                  <a:pt x="2133" y="3858"/>
                  <a:pt x="3203" y="3858"/>
                </a:cubicBezTo>
                <a:cubicBezTo>
                  <a:pt x="3965" y="3858"/>
                  <a:pt x="4730" y="3834"/>
                  <a:pt x="5498" y="3786"/>
                </a:cubicBezTo>
                <a:cubicBezTo>
                  <a:pt x="5992" y="3767"/>
                  <a:pt x="6487" y="3767"/>
                  <a:pt x="6962" y="3767"/>
                </a:cubicBezTo>
                <a:cubicBezTo>
                  <a:pt x="7951" y="3330"/>
                  <a:pt x="8979" y="2892"/>
                  <a:pt x="9987" y="2512"/>
                </a:cubicBezTo>
                <a:cubicBezTo>
                  <a:pt x="9949" y="1979"/>
                  <a:pt x="9911" y="1332"/>
                  <a:pt x="9853" y="648"/>
                </a:cubicBezTo>
                <a:cubicBezTo>
                  <a:pt x="9560" y="697"/>
                  <a:pt x="9057" y="763"/>
                  <a:pt x="8506" y="763"/>
                </a:cubicBezTo>
                <a:cubicBezTo>
                  <a:pt x="7771" y="763"/>
                  <a:pt x="6951" y="645"/>
                  <a:pt x="6430" y="210"/>
                </a:cubicBezTo>
                <a:lnTo>
                  <a:pt x="5897" y="610"/>
                </a:lnTo>
                <a:cubicBezTo>
                  <a:pt x="5688" y="762"/>
                  <a:pt x="5441" y="838"/>
                  <a:pt x="5193" y="857"/>
                </a:cubicBezTo>
                <a:lnTo>
                  <a:pt x="4128" y="857"/>
                </a:lnTo>
                <a:cubicBezTo>
                  <a:pt x="4071" y="438"/>
                  <a:pt x="4642" y="362"/>
                  <a:pt x="5003" y="362"/>
                </a:cubicBezTo>
                <a:cubicBezTo>
                  <a:pt x="5212" y="343"/>
                  <a:pt x="5403" y="267"/>
                  <a:pt x="5555" y="115"/>
                </a:cubicBezTo>
                <a:lnTo>
                  <a:pt x="5669" y="1"/>
                </a:lnTo>
                <a:lnTo>
                  <a:pt x="5669" y="1"/>
                </a:lnTo>
                <a:lnTo>
                  <a:pt x="4927" y="153"/>
                </a:lnTo>
                <a:cubicBezTo>
                  <a:pt x="4866" y="167"/>
                  <a:pt x="4806" y="173"/>
                  <a:pt x="4746" y="173"/>
                </a:cubicBezTo>
                <a:cubicBezTo>
                  <a:pt x="4637" y="173"/>
                  <a:pt x="4531" y="152"/>
                  <a:pt x="4433" y="115"/>
                </a:cubicBezTo>
                <a:lnTo>
                  <a:pt x="3672" y="1"/>
                </a:ln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0"/>
          <p:cNvSpPr/>
          <p:nvPr/>
        </p:nvSpPr>
        <p:spPr>
          <a:xfrm>
            <a:off x="3871211" y="1406059"/>
            <a:ext cx="647900" cy="727190"/>
          </a:xfrm>
          <a:custGeom>
            <a:avLst/>
            <a:gdLst/>
            <a:ahLst/>
            <a:cxnLst/>
            <a:rect l="l" t="t" r="r" b="b"/>
            <a:pathLst>
              <a:path w="9359" h="9778" extrusionOk="0">
                <a:moveTo>
                  <a:pt x="4223" y="533"/>
                </a:moveTo>
                <a:lnTo>
                  <a:pt x="4223" y="533"/>
                </a:lnTo>
                <a:cubicBezTo>
                  <a:pt x="3976" y="686"/>
                  <a:pt x="3767" y="914"/>
                  <a:pt x="3634" y="1161"/>
                </a:cubicBezTo>
                <a:cubicBezTo>
                  <a:pt x="3538" y="1275"/>
                  <a:pt x="3481" y="1408"/>
                  <a:pt x="3405" y="1541"/>
                </a:cubicBezTo>
                <a:cubicBezTo>
                  <a:pt x="3348" y="1675"/>
                  <a:pt x="3291" y="1808"/>
                  <a:pt x="3234" y="1941"/>
                </a:cubicBezTo>
                <a:cubicBezTo>
                  <a:pt x="3025" y="2493"/>
                  <a:pt x="2873" y="3044"/>
                  <a:pt x="2740" y="3615"/>
                </a:cubicBezTo>
                <a:cubicBezTo>
                  <a:pt x="2625" y="4204"/>
                  <a:pt x="2511" y="4775"/>
                  <a:pt x="2435" y="5365"/>
                </a:cubicBezTo>
                <a:cubicBezTo>
                  <a:pt x="2340" y="5935"/>
                  <a:pt x="2264" y="6544"/>
                  <a:pt x="2188" y="7134"/>
                </a:cubicBezTo>
                <a:lnTo>
                  <a:pt x="2188" y="7115"/>
                </a:lnTo>
                <a:cubicBezTo>
                  <a:pt x="2169" y="5935"/>
                  <a:pt x="2283" y="4737"/>
                  <a:pt x="2549" y="3577"/>
                </a:cubicBezTo>
                <a:cubicBezTo>
                  <a:pt x="2664" y="2987"/>
                  <a:pt x="2854" y="2416"/>
                  <a:pt x="3082" y="1884"/>
                </a:cubicBezTo>
                <a:cubicBezTo>
                  <a:pt x="3215" y="1599"/>
                  <a:pt x="3367" y="1332"/>
                  <a:pt x="3538" y="1104"/>
                </a:cubicBezTo>
                <a:cubicBezTo>
                  <a:pt x="3634" y="971"/>
                  <a:pt x="3729" y="876"/>
                  <a:pt x="3843" y="762"/>
                </a:cubicBezTo>
                <a:cubicBezTo>
                  <a:pt x="3957" y="667"/>
                  <a:pt x="4090" y="590"/>
                  <a:pt x="4223" y="533"/>
                </a:cubicBezTo>
                <a:close/>
                <a:moveTo>
                  <a:pt x="3025" y="1"/>
                </a:moveTo>
                <a:cubicBezTo>
                  <a:pt x="2435" y="1294"/>
                  <a:pt x="1" y="7191"/>
                  <a:pt x="2036" y="9777"/>
                </a:cubicBezTo>
                <a:cubicBezTo>
                  <a:pt x="2226" y="9093"/>
                  <a:pt x="2473" y="8294"/>
                  <a:pt x="2740" y="7476"/>
                </a:cubicBezTo>
                <a:lnTo>
                  <a:pt x="4128" y="8922"/>
                </a:lnTo>
                <a:lnTo>
                  <a:pt x="4946" y="9739"/>
                </a:lnTo>
                <a:cubicBezTo>
                  <a:pt x="5117" y="9701"/>
                  <a:pt x="5288" y="9663"/>
                  <a:pt x="5460" y="9606"/>
                </a:cubicBezTo>
                <a:lnTo>
                  <a:pt x="5498" y="9606"/>
                </a:lnTo>
                <a:cubicBezTo>
                  <a:pt x="6924" y="9112"/>
                  <a:pt x="8142" y="8161"/>
                  <a:pt x="8978" y="6886"/>
                </a:cubicBezTo>
                <a:cubicBezTo>
                  <a:pt x="9093" y="6677"/>
                  <a:pt x="9226" y="6468"/>
                  <a:pt x="9359" y="6240"/>
                </a:cubicBezTo>
                <a:lnTo>
                  <a:pt x="9226" y="6030"/>
                </a:lnTo>
                <a:cubicBezTo>
                  <a:pt x="9112" y="5840"/>
                  <a:pt x="8902" y="5498"/>
                  <a:pt x="8636" y="5079"/>
                </a:cubicBezTo>
                <a:cubicBezTo>
                  <a:pt x="8370" y="4661"/>
                  <a:pt x="8027" y="4128"/>
                  <a:pt x="7647" y="3596"/>
                </a:cubicBezTo>
                <a:cubicBezTo>
                  <a:pt x="7152" y="2873"/>
                  <a:pt x="6620" y="2188"/>
                  <a:pt x="6049" y="1522"/>
                </a:cubicBezTo>
                <a:cubicBezTo>
                  <a:pt x="5878" y="1313"/>
                  <a:pt x="5669" y="1104"/>
                  <a:pt x="5460" y="914"/>
                </a:cubicBezTo>
                <a:cubicBezTo>
                  <a:pt x="5136" y="629"/>
                  <a:pt x="4832" y="438"/>
                  <a:pt x="4604" y="438"/>
                </a:cubicBezTo>
                <a:lnTo>
                  <a:pt x="4604" y="457"/>
                </a:lnTo>
                <a:cubicBezTo>
                  <a:pt x="4413" y="381"/>
                  <a:pt x="3786" y="229"/>
                  <a:pt x="3025" y="1"/>
                </a:cubicBez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0"/>
          <p:cNvSpPr/>
          <p:nvPr/>
        </p:nvSpPr>
        <p:spPr>
          <a:xfrm>
            <a:off x="3651348" y="2611315"/>
            <a:ext cx="69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40"/>
          <p:cNvSpPr/>
          <p:nvPr/>
        </p:nvSpPr>
        <p:spPr>
          <a:xfrm>
            <a:off x="3082515" y="1304245"/>
            <a:ext cx="775625" cy="1483979"/>
          </a:xfrm>
          <a:custGeom>
            <a:avLst/>
            <a:gdLst/>
            <a:ahLst/>
            <a:cxnLst/>
            <a:rect l="l" t="t" r="r" b="b"/>
            <a:pathLst>
              <a:path w="11204" h="19954" extrusionOk="0">
                <a:moveTo>
                  <a:pt x="7152" y="5003"/>
                </a:moveTo>
                <a:cubicBezTo>
                  <a:pt x="7399" y="5003"/>
                  <a:pt x="7513" y="5288"/>
                  <a:pt x="7342" y="5459"/>
                </a:cubicBezTo>
                <a:cubicBezTo>
                  <a:pt x="7286" y="5516"/>
                  <a:pt x="7217" y="5541"/>
                  <a:pt x="7150" y="5541"/>
                </a:cubicBezTo>
                <a:cubicBezTo>
                  <a:pt x="7014" y="5541"/>
                  <a:pt x="6886" y="5435"/>
                  <a:pt x="6886" y="5269"/>
                </a:cubicBezTo>
                <a:cubicBezTo>
                  <a:pt x="6886" y="5136"/>
                  <a:pt x="7019" y="5003"/>
                  <a:pt x="7152" y="5003"/>
                </a:cubicBezTo>
                <a:close/>
                <a:moveTo>
                  <a:pt x="7321" y="8919"/>
                </a:moveTo>
                <a:cubicBezTo>
                  <a:pt x="7466" y="8919"/>
                  <a:pt x="7608" y="9031"/>
                  <a:pt x="7608" y="9187"/>
                </a:cubicBezTo>
                <a:cubicBezTo>
                  <a:pt x="7608" y="9340"/>
                  <a:pt x="7475" y="9454"/>
                  <a:pt x="7323" y="9473"/>
                </a:cubicBezTo>
                <a:cubicBezTo>
                  <a:pt x="7095" y="9454"/>
                  <a:pt x="6962" y="9168"/>
                  <a:pt x="7133" y="8997"/>
                </a:cubicBezTo>
                <a:cubicBezTo>
                  <a:pt x="7187" y="8943"/>
                  <a:pt x="7254" y="8919"/>
                  <a:pt x="7321" y="8919"/>
                </a:cubicBezTo>
                <a:close/>
                <a:moveTo>
                  <a:pt x="7215" y="12857"/>
                </a:moveTo>
                <a:cubicBezTo>
                  <a:pt x="7361" y="12857"/>
                  <a:pt x="7494" y="12968"/>
                  <a:pt x="7494" y="13125"/>
                </a:cubicBezTo>
                <a:cubicBezTo>
                  <a:pt x="7494" y="13277"/>
                  <a:pt x="7380" y="13410"/>
                  <a:pt x="7228" y="13410"/>
                </a:cubicBezTo>
                <a:cubicBezTo>
                  <a:pt x="6981" y="13410"/>
                  <a:pt x="6848" y="13106"/>
                  <a:pt x="7019" y="12934"/>
                </a:cubicBezTo>
                <a:cubicBezTo>
                  <a:pt x="7079" y="12880"/>
                  <a:pt x="7148" y="12857"/>
                  <a:pt x="7215" y="12857"/>
                </a:cubicBezTo>
                <a:close/>
                <a:moveTo>
                  <a:pt x="4242" y="0"/>
                </a:moveTo>
                <a:cubicBezTo>
                  <a:pt x="3975" y="0"/>
                  <a:pt x="3671" y="0"/>
                  <a:pt x="3348" y="19"/>
                </a:cubicBezTo>
                <a:cubicBezTo>
                  <a:pt x="3557" y="2169"/>
                  <a:pt x="4584" y="13809"/>
                  <a:pt x="3538" y="16358"/>
                </a:cubicBezTo>
                <a:cubicBezTo>
                  <a:pt x="2921" y="17863"/>
                  <a:pt x="1977" y="18216"/>
                  <a:pt x="1233" y="18216"/>
                </a:cubicBezTo>
                <a:cubicBezTo>
                  <a:pt x="830" y="18216"/>
                  <a:pt x="486" y="18112"/>
                  <a:pt x="285" y="18032"/>
                </a:cubicBezTo>
                <a:cubicBezTo>
                  <a:pt x="228" y="18431"/>
                  <a:pt x="171" y="18812"/>
                  <a:pt x="114" y="19154"/>
                </a:cubicBezTo>
                <a:cubicBezTo>
                  <a:pt x="76" y="19402"/>
                  <a:pt x="57" y="19630"/>
                  <a:pt x="19" y="19858"/>
                </a:cubicBezTo>
                <a:cubicBezTo>
                  <a:pt x="19" y="19896"/>
                  <a:pt x="19" y="19915"/>
                  <a:pt x="0" y="19953"/>
                </a:cubicBezTo>
                <a:cubicBezTo>
                  <a:pt x="1465" y="19097"/>
                  <a:pt x="4223" y="17614"/>
                  <a:pt x="5706" y="16796"/>
                </a:cubicBezTo>
                <a:cubicBezTo>
                  <a:pt x="5821" y="16092"/>
                  <a:pt x="5992" y="15369"/>
                  <a:pt x="6125" y="14665"/>
                </a:cubicBezTo>
                <a:cubicBezTo>
                  <a:pt x="6258" y="13943"/>
                  <a:pt x="6372" y="13220"/>
                  <a:pt x="6448" y="12497"/>
                </a:cubicBezTo>
                <a:cubicBezTo>
                  <a:pt x="6486" y="12117"/>
                  <a:pt x="6505" y="11755"/>
                  <a:pt x="6524" y="11394"/>
                </a:cubicBezTo>
                <a:cubicBezTo>
                  <a:pt x="6543" y="11032"/>
                  <a:pt x="6562" y="10671"/>
                  <a:pt x="6581" y="10291"/>
                </a:cubicBezTo>
                <a:cubicBezTo>
                  <a:pt x="6600" y="9568"/>
                  <a:pt x="6581" y="8826"/>
                  <a:pt x="6581" y="8084"/>
                </a:cubicBezTo>
                <a:cubicBezTo>
                  <a:pt x="6562" y="7361"/>
                  <a:pt x="6524" y="6620"/>
                  <a:pt x="6543" y="5878"/>
                </a:cubicBezTo>
                <a:cubicBezTo>
                  <a:pt x="6543" y="5136"/>
                  <a:pt x="6619" y="4413"/>
                  <a:pt x="6791" y="3690"/>
                </a:cubicBezTo>
                <a:lnTo>
                  <a:pt x="6791" y="3690"/>
                </a:lnTo>
                <a:cubicBezTo>
                  <a:pt x="6676" y="4413"/>
                  <a:pt x="6638" y="5155"/>
                  <a:pt x="6657" y="5878"/>
                </a:cubicBezTo>
                <a:cubicBezTo>
                  <a:pt x="6657" y="6620"/>
                  <a:pt x="6714" y="7342"/>
                  <a:pt x="6753" y="8084"/>
                </a:cubicBezTo>
                <a:cubicBezTo>
                  <a:pt x="6791" y="8826"/>
                  <a:pt x="6791" y="9568"/>
                  <a:pt x="6791" y="10291"/>
                </a:cubicBezTo>
                <a:cubicBezTo>
                  <a:pt x="6791" y="11032"/>
                  <a:pt x="6734" y="11774"/>
                  <a:pt x="6676" y="12516"/>
                </a:cubicBezTo>
                <a:cubicBezTo>
                  <a:pt x="6600" y="13239"/>
                  <a:pt x="6486" y="13981"/>
                  <a:pt x="6334" y="14703"/>
                </a:cubicBezTo>
                <a:cubicBezTo>
                  <a:pt x="6201" y="15369"/>
                  <a:pt x="6049" y="16035"/>
                  <a:pt x="5916" y="16701"/>
                </a:cubicBezTo>
                <a:lnTo>
                  <a:pt x="6258" y="16510"/>
                </a:lnTo>
                <a:lnTo>
                  <a:pt x="5992" y="16472"/>
                </a:lnTo>
                <a:cubicBezTo>
                  <a:pt x="6087" y="16130"/>
                  <a:pt x="6524" y="16016"/>
                  <a:pt x="6943" y="15997"/>
                </a:cubicBezTo>
                <a:lnTo>
                  <a:pt x="7951" y="14798"/>
                </a:lnTo>
                <a:cubicBezTo>
                  <a:pt x="8046" y="14684"/>
                  <a:pt x="8198" y="14589"/>
                  <a:pt x="8369" y="14551"/>
                </a:cubicBezTo>
                <a:cubicBezTo>
                  <a:pt x="8502" y="14513"/>
                  <a:pt x="8674" y="14475"/>
                  <a:pt x="8864" y="14437"/>
                </a:cubicBezTo>
                <a:lnTo>
                  <a:pt x="8864" y="14114"/>
                </a:lnTo>
                <a:cubicBezTo>
                  <a:pt x="8788" y="14076"/>
                  <a:pt x="8731" y="14019"/>
                  <a:pt x="8674" y="13962"/>
                </a:cubicBezTo>
                <a:cubicBezTo>
                  <a:pt x="8579" y="13866"/>
                  <a:pt x="8598" y="13733"/>
                  <a:pt x="8712" y="13657"/>
                </a:cubicBezTo>
                <a:cubicBezTo>
                  <a:pt x="8739" y="13644"/>
                  <a:pt x="8765" y="13630"/>
                  <a:pt x="8792" y="13630"/>
                </a:cubicBezTo>
                <a:cubicBezTo>
                  <a:pt x="8804" y="13630"/>
                  <a:pt x="8815" y="13633"/>
                  <a:pt x="8826" y="13638"/>
                </a:cubicBezTo>
                <a:lnTo>
                  <a:pt x="8864" y="13638"/>
                </a:lnTo>
                <a:cubicBezTo>
                  <a:pt x="8883" y="10043"/>
                  <a:pt x="9492" y="4832"/>
                  <a:pt x="11203" y="533"/>
                </a:cubicBezTo>
                <a:lnTo>
                  <a:pt x="10595" y="381"/>
                </a:lnTo>
                <a:cubicBezTo>
                  <a:pt x="10500" y="742"/>
                  <a:pt x="9834" y="2587"/>
                  <a:pt x="8293" y="3443"/>
                </a:cubicBezTo>
                <a:cubicBezTo>
                  <a:pt x="7913" y="1446"/>
                  <a:pt x="7875" y="1161"/>
                  <a:pt x="7875" y="1161"/>
                </a:cubicBezTo>
                <a:cubicBezTo>
                  <a:pt x="7875" y="1161"/>
                  <a:pt x="6772" y="3481"/>
                  <a:pt x="6772" y="3614"/>
                </a:cubicBezTo>
                <a:lnTo>
                  <a:pt x="6011" y="1065"/>
                </a:lnTo>
                <a:lnTo>
                  <a:pt x="5079" y="2701"/>
                </a:lnTo>
                <a:lnTo>
                  <a:pt x="4242" y="0"/>
                </a:ln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40"/>
          <p:cNvSpPr/>
          <p:nvPr/>
        </p:nvSpPr>
        <p:spPr>
          <a:xfrm>
            <a:off x="2800694" y="1326853"/>
            <a:ext cx="375352" cy="653638"/>
          </a:xfrm>
          <a:custGeom>
            <a:avLst/>
            <a:gdLst/>
            <a:ahLst/>
            <a:cxnLst/>
            <a:rect l="l" t="t" r="r" b="b"/>
            <a:pathLst>
              <a:path w="5422" h="8789" extrusionOk="0">
                <a:moveTo>
                  <a:pt x="2968" y="438"/>
                </a:moveTo>
                <a:lnTo>
                  <a:pt x="2968" y="552"/>
                </a:lnTo>
                <a:lnTo>
                  <a:pt x="2968" y="685"/>
                </a:lnTo>
                <a:lnTo>
                  <a:pt x="2968" y="914"/>
                </a:lnTo>
                <a:lnTo>
                  <a:pt x="2987" y="1161"/>
                </a:lnTo>
                <a:cubicBezTo>
                  <a:pt x="2987" y="1237"/>
                  <a:pt x="3006" y="1313"/>
                  <a:pt x="3006" y="1389"/>
                </a:cubicBezTo>
                <a:cubicBezTo>
                  <a:pt x="3044" y="1713"/>
                  <a:pt x="3101" y="2017"/>
                  <a:pt x="3158" y="2340"/>
                </a:cubicBezTo>
                <a:cubicBezTo>
                  <a:pt x="3196" y="2664"/>
                  <a:pt x="3253" y="2968"/>
                  <a:pt x="3329" y="3272"/>
                </a:cubicBezTo>
                <a:cubicBezTo>
                  <a:pt x="3386" y="3596"/>
                  <a:pt x="3443" y="3900"/>
                  <a:pt x="3501" y="4204"/>
                </a:cubicBezTo>
                <a:cubicBezTo>
                  <a:pt x="3577" y="4528"/>
                  <a:pt x="3634" y="4832"/>
                  <a:pt x="3691" y="5136"/>
                </a:cubicBezTo>
                <a:lnTo>
                  <a:pt x="3881" y="6087"/>
                </a:lnTo>
                <a:cubicBezTo>
                  <a:pt x="4014" y="6677"/>
                  <a:pt x="4147" y="7305"/>
                  <a:pt x="4261" y="7951"/>
                </a:cubicBezTo>
                <a:cubicBezTo>
                  <a:pt x="4052" y="7343"/>
                  <a:pt x="3881" y="6734"/>
                  <a:pt x="3710" y="6106"/>
                </a:cubicBezTo>
                <a:cubicBezTo>
                  <a:pt x="3634" y="5802"/>
                  <a:pt x="3558" y="5498"/>
                  <a:pt x="3481" y="5174"/>
                </a:cubicBezTo>
                <a:cubicBezTo>
                  <a:pt x="3386" y="4870"/>
                  <a:pt x="3329" y="4566"/>
                  <a:pt x="3272" y="4242"/>
                </a:cubicBezTo>
                <a:cubicBezTo>
                  <a:pt x="3215" y="3938"/>
                  <a:pt x="3158" y="3615"/>
                  <a:pt x="3101" y="3291"/>
                </a:cubicBezTo>
                <a:cubicBezTo>
                  <a:pt x="3044" y="2968"/>
                  <a:pt x="3006" y="2664"/>
                  <a:pt x="2968" y="2340"/>
                </a:cubicBezTo>
                <a:cubicBezTo>
                  <a:pt x="2930" y="2017"/>
                  <a:pt x="2911" y="1713"/>
                  <a:pt x="2892" y="1389"/>
                </a:cubicBezTo>
                <a:lnTo>
                  <a:pt x="2892" y="1161"/>
                </a:lnTo>
                <a:lnTo>
                  <a:pt x="2892" y="914"/>
                </a:lnTo>
                <a:cubicBezTo>
                  <a:pt x="2911" y="761"/>
                  <a:pt x="2930" y="590"/>
                  <a:pt x="2968" y="438"/>
                </a:cubicBezTo>
                <a:close/>
                <a:moveTo>
                  <a:pt x="4280" y="1"/>
                </a:moveTo>
                <a:cubicBezTo>
                  <a:pt x="3900" y="39"/>
                  <a:pt x="3539" y="115"/>
                  <a:pt x="3158" y="210"/>
                </a:cubicBezTo>
                <a:cubicBezTo>
                  <a:pt x="1655" y="210"/>
                  <a:pt x="1" y="6943"/>
                  <a:pt x="1" y="6943"/>
                </a:cubicBezTo>
                <a:cubicBezTo>
                  <a:pt x="153" y="7057"/>
                  <a:pt x="305" y="7171"/>
                  <a:pt x="476" y="7267"/>
                </a:cubicBezTo>
                <a:cubicBezTo>
                  <a:pt x="1634" y="7961"/>
                  <a:pt x="3091" y="8105"/>
                  <a:pt x="4084" y="8105"/>
                </a:cubicBezTo>
                <a:cubicBezTo>
                  <a:pt x="4152" y="8105"/>
                  <a:pt x="4217" y="8105"/>
                  <a:pt x="4280" y="8104"/>
                </a:cubicBezTo>
                <a:cubicBezTo>
                  <a:pt x="4299" y="8180"/>
                  <a:pt x="4318" y="8237"/>
                  <a:pt x="4337" y="8313"/>
                </a:cubicBezTo>
                <a:cubicBezTo>
                  <a:pt x="4375" y="8465"/>
                  <a:pt x="4414" y="8636"/>
                  <a:pt x="4452" y="8788"/>
                </a:cubicBezTo>
                <a:cubicBezTo>
                  <a:pt x="5422" y="6220"/>
                  <a:pt x="4528" y="1313"/>
                  <a:pt x="4280" y="1"/>
                </a:cubicBez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40"/>
          <p:cNvSpPr/>
          <p:nvPr/>
        </p:nvSpPr>
        <p:spPr>
          <a:xfrm>
            <a:off x="4021294" y="1447111"/>
            <a:ext cx="142332" cy="489503"/>
          </a:xfrm>
          <a:custGeom>
            <a:avLst/>
            <a:gdLst/>
            <a:ahLst/>
            <a:cxnLst/>
            <a:rect l="l" t="t" r="r" b="b"/>
            <a:pathLst>
              <a:path w="2056" h="6582" extrusionOk="0">
                <a:moveTo>
                  <a:pt x="2055" y="0"/>
                </a:moveTo>
                <a:lnTo>
                  <a:pt x="2055" y="0"/>
                </a:lnTo>
                <a:cubicBezTo>
                  <a:pt x="1922" y="57"/>
                  <a:pt x="1789" y="134"/>
                  <a:pt x="1675" y="229"/>
                </a:cubicBezTo>
                <a:cubicBezTo>
                  <a:pt x="1561" y="324"/>
                  <a:pt x="1466" y="438"/>
                  <a:pt x="1370" y="571"/>
                </a:cubicBezTo>
                <a:cubicBezTo>
                  <a:pt x="1199" y="799"/>
                  <a:pt x="1047" y="1066"/>
                  <a:pt x="914" y="1332"/>
                </a:cubicBezTo>
                <a:cubicBezTo>
                  <a:pt x="686" y="1883"/>
                  <a:pt x="496" y="2454"/>
                  <a:pt x="381" y="3044"/>
                </a:cubicBezTo>
                <a:cubicBezTo>
                  <a:pt x="115" y="4204"/>
                  <a:pt x="1" y="5383"/>
                  <a:pt x="20" y="6582"/>
                </a:cubicBezTo>
                <a:cubicBezTo>
                  <a:pt x="96" y="5992"/>
                  <a:pt x="172" y="5402"/>
                  <a:pt x="248" y="4832"/>
                </a:cubicBezTo>
                <a:cubicBezTo>
                  <a:pt x="343" y="4242"/>
                  <a:pt x="457" y="3652"/>
                  <a:pt x="572" y="3082"/>
                </a:cubicBezTo>
                <a:cubicBezTo>
                  <a:pt x="705" y="2511"/>
                  <a:pt x="857" y="1941"/>
                  <a:pt x="1066" y="1408"/>
                </a:cubicBezTo>
                <a:cubicBezTo>
                  <a:pt x="1123" y="1275"/>
                  <a:pt x="1180" y="1142"/>
                  <a:pt x="1237" y="1009"/>
                </a:cubicBezTo>
                <a:cubicBezTo>
                  <a:pt x="1313" y="875"/>
                  <a:pt x="1370" y="742"/>
                  <a:pt x="1466" y="628"/>
                </a:cubicBezTo>
                <a:cubicBezTo>
                  <a:pt x="1599" y="362"/>
                  <a:pt x="1808" y="153"/>
                  <a:pt x="2055" y="0"/>
                </a:cubicBezTo>
                <a:close/>
              </a:path>
            </a:pathLst>
          </a:custGeom>
          <a:solidFill>
            <a:srgbClr val="6F7F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40"/>
          <p:cNvSpPr/>
          <p:nvPr/>
        </p:nvSpPr>
        <p:spPr>
          <a:xfrm>
            <a:off x="3002143" y="1358015"/>
            <a:ext cx="93596" cy="557403"/>
          </a:xfrm>
          <a:custGeom>
            <a:avLst/>
            <a:gdLst/>
            <a:ahLst/>
            <a:cxnLst/>
            <a:rect l="l" t="t" r="r" b="b"/>
            <a:pathLst>
              <a:path w="1352" h="7495" extrusionOk="0">
                <a:moveTo>
                  <a:pt x="77" y="0"/>
                </a:moveTo>
                <a:lnTo>
                  <a:pt x="77" y="0"/>
                </a:lnTo>
                <a:cubicBezTo>
                  <a:pt x="20" y="152"/>
                  <a:pt x="1" y="323"/>
                  <a:pt x="1" y="476"/>
                </a:cubicBezTo>
                <a:lnTo>
                  <a:pt x="1" y="723"/>
                </a:lnTo>
                <a:lnTo>
                  <a:pt x="1" y="951"/>
                </a:lnTo>
                <a:cubicBezTo>
                  <a:pt x="1" y="1275"/>
                  <a:pt x="20" y="1598"/>
                  <a:pt x="58" y="1902"/>
                </a:cubicBezTo>
                <a:cubicBezTo>
                  <a:pt x="96" y="2226"/>
                  <a:pt x="153" y="2530"/>
                  <a:pt x="191" y="2853"/>
                </a:cubicBezTo>
                <a:cubicBezTo>
                  <a:pt x="248" y="3177"/>
                  <a:pt x="305" y="3481"/>
                  <a:pt x="362" y="3804"/>
                </a:cubicBezTo>
                <a:cubicBezTo>
                  <a:pt x="438" y="4128"/>
                  <a:pt x="495" y="4432"/>
                  <a:pt x="571" y="4736"/>
                </a:cubicBezTo>
                <a:cubicBezTo>
                  <a:pt x="648" y="5060"/>
                  <a:pt x="724" y="5364"/>
                  <a:pt x="819" y="5668"/>
                </a:cubicBezTo>
                <a:cubicBezTo>
                  <a:pt x="971" y="6277"/>
                  <a:pt x="1142" y="6905"/>
                  <a:pt x="1351" y="7494"/>
                </a:cubicBezTo>
                <a:cubicBezTo>
                  <a:pt x="1237" y="6886"/>
                  <a:pt x="1104" y="6258"/>
                  <a:pt x="990" y="5649"/>
                </a:cubicBezTo>
                <a:lnTo>
                  <a:pt x="800" y="4698"/>
                </a:lnTo>
                <a:cubicBezTo>
                  <a:pt x="724" y="4394"/>
                  <a:pt x="667" y="4090"/>
                  <a:pt x="610" y="3766"/>
                </a:cubicBezTo>
                <a:cubicBezTo>
                  <a:pt x="552" y="3462"/>
                  <a:pt x="476" y="3158"/>
                  <a:pt x="419" y="2834"/>
                </a:cubicBezTo>
                <a:cubicBezTo>
                  <a:pt x="362" y="2530"/>
                  <a:pt x="305" y="2226"/>
                  <a:pt x="248" y="1902"/>
                </a:cubicBezTo>
                <a:cubicBezTo>
                  <a:pt x="191" y="1598"/>
                  <a:pt x="153" y="1275"/>
                  <a:pt x="115" y="951"/>
                </a:cubicBezTo>
                <a:cubicBezTo>
                  <a:pt x="115" y="875"/>
                  <a:pt x="96" y="799"/>
                  <a:pt x="77" y="723"/>
                </a:cubicBezTo>
                <a:lnTo>
                  <a:pt x="58" y="476"/>
                </a:lnTo>
                <a:lnTo>
                  <a:pt x="58" y="247"/>
                </a:lnTo>
                <a:lnTo>
                  <a:pt x="58" y="114"/>
                </a:lnTo>
                <a:lnTo>
                  <a:pt x="77" y="0"/>
                </a:lnTo>
                <a:close/>
              </a:path>
            </a:pathLst>
          </a:custGeom>
          <a:solidFill>
            <a:srgbClr val="6F7F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40"/>
          <p:cNvSpPr/>
          <p:nvPr/>
        </p:nvSpPr>
        <p:spPr>
          <a:xfrm>
            <a:off x="2750643" y="2260507"/>
            <a:ext cx="101488" cy="171200"/>
          </a:xfrm>
          <a:custGeom>
            <a:avLst/>
            <a:gdLst/>
            <a:ahLst/>
            <a:cxnLst/>
            <a:rect l="l" t="t" r="r" b="b"/>
            <a:pathLst>
              <a:path w="1466" h="2302" extrusionOk="0">
                <a:moveTo>
                  <a:pt x="1" y="0"/>
                </a:moveTo>
                <a:lnTo>
                  <a:pt x="1" y="0"/>
                </a:lnTo>
                <a:cubicBezTo>
                  <a:pt x="172" y="153"/>
                  <a:pt x="343" y="305"/>
                  <a:pt x="495" y="476"/>
                </a:cubicBezTo>
                <a:cubicBezTo>
                  <a:pt x="629" y="666"/>
                  <a:pt x="762" y="837"/>
                  <a:pt x="876" y="1047"/>
                </a:cubicBezTo>
                <a:cubicBezTo>
                  <a:pt x="990" y="1237"/>
                  <a:pt x="1085" y="1446"/>
                  <a:pt x="1180" y="1655"/>
                </a:cubicBezTo>
                <a:lnTo>
                  <a:pt x="1313" y="1979"/>
                </a:lnTo>
                <a:cubicBezTo>
                  <a:pt x="1332" y="2036"/>
                  <a:pt x="1370" y="2093"/>
                  <a:pt x="1389" y="2150"/>
                </a:cubicBezTo>
                <a:cubicBezTo>
                  <a:pt x="1408" y="2188"/>
                  <a:pt x="1446" y="2245"/>
                  <a:pt x="1465" y="2302"/>
                </a:cubicBezTo>
                <a:cubicBezTo>
                  <a:pt x="1465" y="2055"/>
                  <a:pt x="1446" y="1826"/>
                  <a:pt x="1389" y="1598"/>
                </a:cubicBezTo>
                <a:cubicBezTo>
                  <a:pt x="1332" y="1351"/>
                  <a:pt x="1237" y="1123"/>
                  <a:pt x="1123" y="913"/>
                </a:cubicBezTo>
                <a:cubicBezTo>
                  <a:pt x="990" y="685"/>
                  <a:pt x="838" y="495"/>
                  <a:pt x="648" y="343"/>
                </a:cubicBezTo>
                <a:cubicBezTo>
                  <a:pt x="552" y="248"/>
                  <a:pt x="457" y="191"/>
                  <a:pt x="343" y="134"/>
                </a:cubicBezTo>
                <a:cubicBezTo>
                  <a:pt x="229" y="76"/>
                  <a:pt x="115" y="38"/>
                  <a:pt x="1" y="0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40"/>
          <p:cNvSpPr/>
          <p:nvPr/>
        </p:nvSpPr>
        <p:spPr>
          <a:xfrm>
            <a:off x="3469629" y="1058077"/>
            <a:ext cx="226097" cy="266468"/>
          </a:xfrm>
          <a:custGeom>
            <a:avLst/>
            <a:gdLst/>
            <a:ahLst/>
            <a:cxnLst/>
            <a:rect l="l" t="t" r="r" b="b"/>
            <a:pathLst>
              <a:path w="3266" h="3583" extrusionOk="0">
                <a:moveTo>
                  <a:pt x="3139" y="1"/>
                </a:moveTo>
                <a:lnTo>
                  <a:pt x="3139" y="1"/>
                </a:lnTo>
                <a:cubicBezTo>
                  <a:pt x="2987" y="115"/>
                  <a:pt x="2815" y="172"/>
                  <a:pt x="2625" y="172"/>
                </a:cubicBezTo>
                <a:cubicBezTo>
                  <a:pt x="2663" y="476"/>
                  <a:pt x="2682" y="781"/>
                  <a:pt x="2663" y="1085"/>
                </a:cubicBezTo>
                <a:cubicBezTo>
                  <a:pt x="2625" y="1389"/>
                  <a:pt x="2454" y="1656"/>
                  <a:pt x="2207" y="1827"/>
                </a:cubicBezTo>
                <a:cubicBezTo>
                  <a:pt x="1883" y="2074"/>
                  <a:pt x="1370" y="2397"/>
                  <a:pt x="932" y="2664"/>
                </a:cubicBezTo>
                <a:cubicBezTo>
                  <a:pt x="740" y="2776"/>
                  <a:pt x="535" y="2820"/>
                  <a:pt x="327" y="2820"/>
                </a:cubicBezTo>
                <a:cubicBezTo>
                  <a:pt x="288" y="2820"/>
                  <a:pt x="249" y="2819"/>
                  <a:pt x="209" y="2816"/>
                </a:cubicBezTo>
                <a:cubicBezTo>
                  <a:pt x="152" y="2949"/>
                  <a:pt x="76" y="3101"/>
                  <a:pt x="0" y="3215"/>
                </a:cubicBezTo>
                <a:lnTo>
                  <a:pt x="19" y="3291"/>
                </a:lnTo>
                <a:cubicBezTo>
                  <a:pt x="546" y="3494"/>
                  <a:pt x="988" y="3583"/>
                  <a:pt x="1358" y="3583"/>
                </a:cubicBezTo>
                <a:cubicBezTo>
                  <a:pt x="3247" y="3583"/>
                  <a:pt x="3266" y="1273"/>
                  <a:pt x="3139" y="1"/>
                </a:cubicBezTo>
                <a:close/>
              </a:path>
            </a:pathLst>
          </a:custGeom>
          <a:solidFill>
            <a:srgbClr val="E0A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40"/>
          <p:cNvSpPr/>
          <p:nvPr/>
        </p:nvSpPr>
        <p:spPr>
          <a:xfrm>
            <a:off x="3627604" y="1227866"/>
            <a:ext cx="190999" cy="332508"/>
          </a:xfrm>
          <a:custGeom>
            <a:avLst/>
            <a:gdLst/>
            <a:ahLst/>
            <a:cxnLst/>
            <a:rect l="l" t="t" r="r" b="b"/>
            <a:pathLst>
              <a:path w="2759" h="4471" extrusionOk="0">
                <a:moveTo>
                  <a:pt x="1618" y="0"/>
                </a:moveTo>
                <a:lnTo>
                  <a:pt x="1351" y="343"/>
                </a:lnTo>
                <a:lnTo>
                  <a:pt x="1" y="2188"/>
                </a:lnTo>
                <a:cubicBezTo>
                  <a:pt x="1" y="2188"/>
                  <a:pt x="39" y="2473"/>
                  <a:pt x="419" y="4470"/>
                </a:cubicBezTo>
                <a:cubicBezTo>
                  <a:pt x="1960" y="3614"/>
                  <a:pt x="2626" y="1769"/>
                  <a:pt x="2740" y="1408"/>
                </a:cubicBezTo>
                <a:lnTo>
                  <a:pt x="2759" y="1351"/>
                </a:lnTo>
                <a:lnTo>
                  <a:pt x="1618" y="0"/>
                </a:lnTo>
                <a:close/>
              </a:path>
            </a:pathLst>
          </a:custGeom>
          <a:solidFill>
            <a:srgbClr val="6F7F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40"/>
          <p:cNvSpPr/>
          <p:nvPr/>
        </p:nvSpPr>
        <p:spPr>
          <a:xfrm>
            <a:off x="3372158" y="1239170"/>
            <a:ext cx="126479" cy="266021"/>
          </a:xfrm>
          <a:custGeom>
            <a:avLst/>
            <a:gdLst/>
            <a:ahLst/>
            <a:cxnLst/>
            <a:rect l="l" t="t" r="r" b="b"/>
            <a:pathLst>
              <a:path w="1827" h="3577" extrusionOk="0">
                <a:moveTo>
                  <a:pt x="724" y="0"/>
                </a:moveTo>
                <a:lnTo>
                  <a:pt x="1" y="685"/>
                </a:lnTo>
                <a:lnTo>
                  <a:pt x="58" y="875"/>
                </a:lnTo>
                <a:lnTo>
                  <a:pt x="914" y="3576"/>
                </a:lnTo>
                <a:lnTo>
                  <a:pt x="1827" y="1940"/>
                </a:lnTo>
                <a:lnTo>
                  <a:pt x="1427" y="856"/>
                </a:lnTo>
                <a:lnTo>
                  <a:pt x="1389" y="780"/>
                </a:lnTo>
                <a:lnTo>
                  <a:pt x="1199" y="248"/>
                </a:lnTo>
                <a:cubicBezTo>
                  <a:pt x="1028" y="153"/>
                  <a:pt x="876" y="76"/>
                  <a:pt x="724" y="0"/>
                </a:cubicBezTo>
                <a:close/>
              </a:path>
            </a:pathLst>
          </a:custGeom>
          <a:solidFill>
            <a:srgbClr val="6F7F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40"/>
          <p:cNvSpPr/>
          <p:nvPr/>
        </p:nvSpPr>
        <p:spPr>
          <a:xfrm>
            <a:off x="3460422" y="849094"/>
            <a:ext cx="118517" cy="39342"/>
          </a:xfrm>
          <a:custGeom>
            <a:avLst/>
            <a:gdLst/>
            <a:ahLst/>
            <a:cxnLst/>
            <a:rect l="l" t="t" r="r" b="b"/>
            <a:pathLst>
              <a:path w="1712" h="529" extrusionOk="0">
                <a:moveTo>
                  <a:pt x="1011" y="0"/>
                </a:moveTo>
                <a:cubicBezTo>
                  <a:pt x="970" y="0"/>
                  <a:pt x="932" y="5"/>
                  <a:pt x="894" y="15"/>
                </a:cubicBezTo>
                <a:cubicBezTo>
                  <a:pt x="723" y="15"/>
                  <a:pt x="552" y="53"/>
                  <a:pt x="419" y="129"/>
                </a:cubicBezTo>
                <a:cubicBezTo>
                  <a:pt x="247" y="186"/>
                  <a:pt x="114" y="281"/>
                  <a:pt x="0" y="414"/>
                </a:cubicBezTo>
                <a:cubicBezTo>
                  <a:pt x="152" y="452"/>
                  <a:pt x="323" y="471"/>
                  <a:pt x="476" y="471"/>
                </a:cubicBezTo>
                <a:cubicBezTo>
                  <a:pt x="628" y="471"/>
                  <a:pt x="780" y="471"/>
                  <a:pt x="932" y="452"/>
                </a:cubicBezTo>
                <a:cubicBezTo>
                  <a:pt x="1065" y="433"/>
                  <a:pt x="1198" y="433"/>
                  <a:pt x="1313" y="414"/>
                </a:cubicBezTo>
                <a:cubicBezTo>
                  <a:pt x="1370" y="414"/>
                  <a:pt x="1427" y="433"/>
                  <a:pt x="1503" y="433"/>
                </a:cubicBezTo>
                <a:cubicBezTo>
                  <a:pt x="1579" y="452"/>
                  <a:pt x="1636" y="490"/>
                  <a:pt x="1712" y="528"/>
                </a:cubicBezTo>
                <a:cubicBezTo>
                  <a:pt x="1712" y="433"/>
                  <a:pt x="1693" y="338"/>
                  <a:pt x="1636" y="262"/>
                </a:cubicBezTo>
                <a:cubicBezTo>
                  <a:pt x="1579" y="186"/>
                  <a:pt x="1503" y="129"/>
                  <a:pt x="1408" y="91"/>
                </a:cubicBezTo>
                <a:cubicBezTo>
                  <a:pt x="1313" y="53"/>
                  <a:pt x="1236" y="15"/>
                  <a:pt x="1141" y="15"/>
                </a:cubicBezTo>
                <a:cubicBezTo>
                  <a:pt x="1094" y="5"/>
                  <a:pt x="1051" y="0"/>
                  <a:pt x="1011" y="0"/>
                </a:cubicBezTo>
                <a:close/>
              </a:path>
            </a:pathLst>
          </a:custGeom>
          <a:solidFill>
            <a:srgbClr val="966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40"/>
          <p:cNvSpPr/>
          <p:nvPr/>
        </p:nvSpPr>
        <p:spPr>
          <a:xfrm>
            <a:off x="3286594" y="886949"/>
            <a:ext cx="79058" cy="48117"/>
          </a:xfrm>
          <a:custGeom>
            <a:avLst/>
            <a:gdLst/>
            <a:ahLst/>
            <a:cxnLst/>
            <a:rect l="l" t="t" r="r" b="b"/>
            <a:pathLst>
              <a:path w="1142" h="647" extrusionOk="0">
                <a:moveTo>
                  <a:pt x="799" y="0"/>
                </a:moveTo>
                <a:cubicBezTo>
                  <a:pt x="666" y="0"/>
                  <a:pt x="552" y="19"/>
                  <a:pt x="438" y="76"/>
                </a:cubicBezTo>
                <a:cubicBezTo>
                  <a:pt x="343" y="95"/>
                  <a:pt x="267" y="152"/>
                  <a:pt x="210" y="228"/>
                </a:cubicBezTo>
                <a:lnTo>
                  <a:pt x="153" y="266"/>
                </a:lnTo>
                <a:cubicBezTo>
                  <a:pt x="114" y="305"/>
                  <a:pt x="76" y="362"/>
                  <a:pt x="38" y="438"/>
                </a:cubicBezTo>
                <a:cubicBezTo>
                  <a:pt x="0" y="495"/>
                  <a:pt x="0" y="571"/>
                  <a:pt x="38" y="647"/>
                </a:cubicBezTo>
                <a:cubicBezTo>
                  <a:pt x="76" y="609"/>
                  <a:pt x="134" y="590"/>
                  <a:pt x="191" y="590"/>
                </a:cubicBezTo>
                <a:lnTo>
                  <a:pt x="324" y="590"/>
                </a:lnTo>
                <a:cubicBezTo>
                  <a:pt x="419" y="552"/>
                  <a:pt x="514" y="514"/>
                  <a:pt x="609" y="476"/>
                </a:cubicBezTo>
                <a:cubicBezTo>
                  <a:pt x="704" y="438"/>
                  <a:pt x="780" y="400"/>
                  <a:pt x="875" y="343"/>
                </a:cubicBezTo>
                <a:cubicBezTo>
                  <a:pt x="970" y="286"/>
                  <a:pt x="1066" y="209"/>
                  <a:pt x="1142" y="133"/>
                </a:cubicBezTo>
                <a:cubicBezTo>
                  <a:pt x="1047" y="57"/>
                  <a:pt x="913" y="0"/>
                  <a:pt x="799" y="0"/>
                </a:cubicBezTo>
                <a:close/>
              </a:path>
            </a:pathLst>
          </a:custGeom>
          <a:solidFill>
            <a:srgbClr val="966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40"/>
          <p:cNvSpPr/>
          <p:nvPr/>
        </p:nvSpPr>
        <p:spPr>
          <a:xfrm>
            <a:off x="3403795" y="1114673"/>
            <a:ext cx="144893" cy="42391"/>
          </a:xfrm>
          <a:custGeom>
            <a:avLst/>
            <a:gdLst/>
            <a:ahLst/>
            <a:cxnLst/>
            <a:rect l="l" t="t" r="r" b="b"/>
            <a:pathLst>
              <a:path w="2093" h="570" extrusionOk="0">
                <a:moveTo>
                  <a:pt x="1332" y="1"/>
                </a:moveTo>
                <a:cubicBezTo>
                  <a:pt x="1180" y="1"/>
                  <a:pt x="1046" y="77"/>
                  <a:pt x="932" y="172"/>
                </a:cubicBezTo>
                <a:lnTo>
                  <a:pt x="894" y="229"/>
                </a:lnTo>
                <a:lnTo>
                  <a:pt x="761" y="210"/>
                </a:lnTo>
                <a:cubicBezTo>
                  <a:pt x="733" y="205"/>
                  <a:pt x="704" y="203"/>
                  <a:pt x="675" y="203"/>
                </a:cubicBezTo>
                <a:cubicBezTo>
                  <a:pt x="590" y="203"/>
                  <a:pt x="504" y="224"/>
                  <a:pt x="419" y="267"/>
                </a:cubicBezTo>
                <a:cubicBezTo>
                  <a:pt x="247" y="362"/>
                  <a:pt x="0" y="514"/>
                  <a:pt x="38" y="514"/>
                </a:cubicBezTo>
                <a:cubicBezTo>
                  <a:pt x="220" y="552"/>
                  <a:pt x="408" y="570"/>
                  <a:pt x="593" y="570"/>
                </a:cubicBezTo>
                <a:cubicBezTo>
                  <a:pt x="1240" y="570"/>
                  <a:pt x="1856" y="358"/>
                  <a:pt x="2093" y="77"/>
                </a:cubicBezTo>
                <a:cubicBezTo>
                  <a:pt x="1826" y="39"/>
                  <a:pt x="1579" y="20"/>
                  <a:pt x="1332" y="1"/>
                </a:cubicBezTo>
                <a:close/>
              </a:path>
            </a:pathLst>
          </a:custGeom>
          <a:solidFill>
            <a:srgbClr val="E0A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40"/>
          <p:cNvSpPr/>
          <p:nvPr/>
        </p:nvSpPr>
        <p:spPr>
          <a:xfrm>
            <a:off x="3294486" y="736942"/>
            <a:ext cx="268672" cy="134461"/>
          </a:xfrm>
          <a:custGeom>
            <a:avLst/>
            <a:gdLst/>
            <a:ahLst/>
            <a:cxnLst/>
            <a:rect l="l" t="t" r="r" b="b"/>
            <a:pathLst>
              <a:path w="3881" h="1808" extrusionOk="0">
                <a:moveTo>
                  <a:pt x="3843" y="1"/>
                </a:moveTo>
                <a:cubicBezTo>
                  <a:pt x="3652" y="210"/>
                  <a:pt x="3443" y="400"/>
                  <a:pt x="3215" y="534"/>
                </a:cubicBezTo>
                <a:cubicBezTo>
                  <a:pt x="2245" y="1161"/>
                  <a:pt x="1142" y="1523"/>
                  <a:pt x="0" y="1580"/>
                </a:cubicBezTo>
                <a:cubicBezTo>
                  <a:pt x="0" y="1656"/>
                  <a:pt x="20" y="1732"/>
                  <a:pt x="39" y="1808"/>
                </a:cubicBezTo>
                <a:cubicBezTo>
                  <a:pt x="2264" y="1751"/>
                  <a:pt x="3424" y="724"/>
                  <a:pt x="3881" y="153"/>
                </a:cubicBezTo>
                <a:lnTo>
                  <a:pt x="3843" y="1"/>
                </a:lnTo>
                <a:close/>
              </a:path>
            </a:pathLst>
          </a:custGeom>
          <a:solidFill>
            <a:srgbClr val="E0A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40"/>
          <p:cNvSpPr/>
          <p:nvPr/>
        </p:nvSpPr>
        <p:spPr>
          <a:xfrm>
            <a:off x="3517049" y="737017"/>
            <a:ext cx="43475" cy="39639"/>
          </a:xfrm>
          <a:custGeom>
            <a:avLst/>
            <a:gdLst/>
            <a:ahLst/>
            <a:cxnLst/>
            <a:rect l="l" t="t" r="r" b="b"/>
            <a:pathLst>
              <a:path w="628" h="533" extrusionOk="0">
                <a:moveTo>
                  <a:pt x="627" y="0"/>
                </a:moveTo>
                <a:cubicBezTo>
                  <a:pt x="437" y="209"/>
                  <a:pt x="228" y="380"/>
                  <a:pt x="0" y="533"/>
                </a:cubicBezTo>
                <a:cubicBezTo>
                  <a:pt x="228" y="400"/>
                  <a:pt x="437" y="209"/>
                  <a:pt x="627" y="0"/>
                </a:cubicBezTo>
                <a:close/>
              </a:path>
            </a:pathLst>
          </a:custGeom>
          <a:solidFill>
            <a:srgbClr val="AA7F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40"/>
          <p:cNvSpPr/>
          <p:nvPr/>
        </p:nvSpPr>
        <p:spPr>
          <a:xfrm>
            <a:off x="3613135" y="792126"/>
            <a:ext cx="119902" cy="182578"/>
          </a:xfrm>
          <a:custGeom>
            <a:avLst/>
            <a:gdLst/>
            <a:ahLst/>
            <a:cxnLst/>
            <a:rect l="l" t="t" r="r" b="b"/>
            <a:pathLst>
              <a:path w="1732" h="2455" extrusionOk="0">
                <a:moveTo>
                  <a:pt x="1731" y="1"/>
                </a:moveTo>
                <a:lnTo>
                  <a:pt x="1731" y="1"/>
                </a:lnTo>
                <a:cubicBezTo>
                  <a:pt x="933" y="305"/>
                  <a:pt x="305" y="952"/>
                  <a:pt x="1" y="1751"/>
                </a:cubicBezTo>
                <a:cubicBezTo>
                  <a:pt x="96" y="1979"/>
                  <a:pt x="210" y="2226"/>
                  <a:pt x="324" y="2454"/>
                </a:cubicBezTo>
                <a:cubicBezTo>
                  <a:pt x="609" y="2150"/>
                  <a:pt x="1142" y="1580"/>
                  <a:pt x="1598" y="1522"/>
                </a:cubicBezTo>
                <a:cubicBezTo>
                  <a:pt x="1693" y="1028"/>
                  <a:pt x="1731" y="514"/>
                  <a:pt x="1731" y="1"/>
                </a:cubicBezTo>
                <a:close/>
              </a:path>
            </a:pathLst>
          </a:custGeom>
          <a:solidFill>
            <a:srgbClr val="966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40"/>
          <p:cNvSpPr/>
          <p:nvPr/>
        </p:nvSpPr>
        <p:spPr>
          <a:xfrm>
            <a:off x="3297117" y="748321"/>
            <a:ext cx="472824" cy="823350"/>
          </a:xfrm>
          <a:custGeom>
            <a:avLst/>
            <a:gdLst/>
            <a:ahLst/>
            <a:cxnLst/>
            <a:rect l="l" t="t" r="r" b="b"/>
            <a:pathLst>
              <a:path w="6830" h="11071" extrusionOk="0">
                <a:moveTo>
                  <a:pt x="3384" y="1355"/>
                </a:moveTo>
                <a:cubicBezTo>
                  <a:pt x="3424" y="1355"/>
                  <a:pt x="3462" y="1360"/>
                  <a:pt x="3500" y="1370"/>
                </a:cubicBezTo>
                <a:cubicBezTo>
                  <a:pt x="3595" y="1370"/>
                  <a:pt x="3691" y="1408"/>
                  <a:pt x="3767" y="1446"/>
                </a:cubicBezTo>
                <a:cubicBezTo>
                  <a:pt x="3862" y="1484"/>
                  <a:pt x="3938" y="1541"/>
                  <a:pt x="3995" y="1617"/>
                </a:cubicBezTo>
                <a:cubicBezTo>
                  <a:pt x="4052" y="1693"/>
                  <a:pt x="4090" y="1788"/>
                  <a:pt x="4071" y="1883"/>
                </a:cubicBezTo>
                <a:cubicBezTo>
                  <a:pt x="4014" y="1845"/>
                  <a:pt x="3938" y="1807"/>
                  <a:pt x="3862" y="1788"/>
                </a:cubicBezTo>
                <a:cubicBezTo>
                  <a:pt x="3805" y="1788"/>
                  <a:pt x="3748" y="1769"/>
                  <a:pt x="3672" y="1769"/>
                </a:cubicBezTo>
                <a:cubicBezTo>
                  <a:pt x="3557" y="1769"/>
                  <a:pt x="3443" y="1788"/>
                  <a:pt x="3291" y="1807"/>
                </a:cubicBezTo>
                <a:cubicBezTo>
                  <a:pt x="3158" y="1826"/>
                  <a:pt x="3006" y="1826"/>
                  <a:pt x="2854" y="1826"/>
                </a:cubicBezTo>
                <a:cubicBezTo>
                  <a:pt x="2701" y="1826"/>
                  <a:pt x="2530" y="1807"/>
                  <a:pt x="2378" y="1769"/>
                </a:cubicBezTo>
                <a:cubicBezTo>
                  <a:pt x="2492" y="1636"/>
                  <a:pt x="2625" y="1541"/>
                  <a:pt x="2778" y="1484"/>
                </a:cubicBezTo>
                <a:cubicBezTo>
                  <a:pt x="2930" y="1408"/>
                  <a:pt x="3101" y="1370"/>
                  <a:pt x="3253" y="1370"/>
                </a:cubicBezTo>
                <a:cubicBezTo>
                  <a:pt x="3301" y="1360"/>
                  <a:pt x="3343" y="1355"/>
                  <a:pt x="3384" y="1355"/>
                </a:cubicBezTo>
                <a:close/>
                <a:moveTo>
                  <a:pt x="3080" y="2516"/>
                </a:moveTo>
                <a:cubicBezTo>
                  <a:pt x="3235" y="2516"/>
                  <a:pt x="3419" y="2556"/>
                  <a:pt x="3634" y="2663"/>
                </a:cubicBezTo>
                <a:cubicBezTo>
                  <a:pt x="3529" y="2644"/>
                  <a:pt x="3424" y="2635"/>
                  <a:pt x="3320" y="2635"/>
                </a:cubicBezTo>
                <a:cubicBezTo>
                  <a:pt x="3215" y="2635"/>
                  <a:pt x="3110" y="2644"/>
                  <a:pt x="3006" y="2663"/>
                </a:cubicBezTo>
                <a:cubicBezTo>
                  <a:pt x="3063" y="2739"/>
                  <a:pt x="3101" y="2834"/>
                  <a:pt x="3082" y="2929"/>
                </a:cubicBezTo>
                <a:cubicBezTo>
                  <a:pt x="3066" y="3039"/>
                  <a:pt x="2973" y="3110"/>
                  <a:pt x="2876" y="3110"/>
                </a:cubicBezTo>
                <a:cubicBezTo>
                  <a:pt x="2856" y="3110"/>
                  <a:pt x="2836" y="3107"/>
                  <a:pt x="2816" y="3101"/>
                </a:cubicBezTo>
                <a:cubicBezTo>
                  <a:pt x="2682" y="3024"/>
                  <a:pt x="2625" y="2891"/>
                  <a:pt x="2644" y="2758"/>
                </a:cubicBezTo>
                <a:lnTo>
                  <a:pt x="2644" y="2758"/>
                </a:lnTo>
                <a:cubicBezTo>
                  <a:pt x="2568" y="2777"/>
                  <a:pt x="2492" y="2815"/>
                  <a:pt x="2416" y="2853"/>
                </a:cubicBezTo>
                <a:cubicBezTo>
                  <a:pt x="2416" y="2853"/>
                  <a:pt x="2627" y="2516"/>
                  <a:pt x="3080" y="2516"/>
                </a:cubicBezTo>
                <a:close/>
                <a:moveTo>
                  <a:pt x="837" y="2953"/>
                </a:moveTo>
                <a:cubicBezTo>
                  <a:pt x="852" y="2953"/>
                  <a:pt x="866" y="2958"/>
                  <a:pt x="875" y="2967"/>
                </a:cubicBezTo>
                <a:cubicBezTo>
                  <a:pt x="1066" y="2967"/>
                  <a:pt x="1237" y="3043"/>
                  <a:pt x="1389" y="3158"/>
                </a:cubicBezTo>
                <a:cubicBezTo>
                  <a:pt x="1275" y="3120"/>
                  <a:pt x="1161" y="3101"/>
                  <a:pt x="1047" y="3101"/>
                </a:cubicBezTo>
                <a:cubicBezTo>
                  <a:pt x="1085" y="3158"/>
                  <a:pt x="1104" y="3234"/>
                  <a:pt x="1085" y="3310"/>
                </a:cubicBezTo>
                <a:cubicBezTo>
                  <a:pt x="1070" y="3412"/>
                  <a:pt x="988" y="3481"/>
                  <a:pt x="898" y="3481"/>
                </a:cubicBezTo>
                <a:cubicBezTo>
                  <a:pt x="872" y="3481"/>
                  <a:pt x="845" y="3475"/>
                  <a:pt x="818" y="3462"/>
                </a:cubicBezTo>
                <a:cubicBezTo>
                  <a:pt x="704" y="3405"/>
                  <a:pt x="628" y="3272"/>
                  <a:pt x="666" y="3139"/>
                </a:cubicBezTo>
                <a:lnTo>
                  <a:pt x="666" y="3139"/>
                </a:lnTo>
                <a:cubicBezTo>
                  <a:pt x="571" y="3158"/>
                  <a:pt x="495" y="3177"/>
                  <a:pt x="419" y="3215"/>
                </a:cubicBezTo>
                <a:cubicBezTo>
                  <a:pt x="495" y="3082"/>
                  <a:pt x="628" y="2986"/>
                  <a:pt x="799" y="2967"/>
                </a:cubicBezTo>
                <a:cubicBezTo>
                  <a:pt x="809" y="2958"/>
                  <a:pt x="823" y="2953"/>
                  <a:pt x="837" y="2953"/>
                </a:cubicBezTo>
                <a:close/>
                <a:moveTo>
                  <a:pt x="5887" y="2616"/>
                </a:moveTo>
                <a:cubicBezTo>
                  <a:pt x="5916" y="2616"/>
                  <a:pt x="5945" y="2625"/>
                  <a:pt x="5973" y="2644"/>
                </a:cubicBezTo>
                <a:cubicBezTo>
                  <a:pt x="5916" y="2644"/>
                  <a:pt x="5878" y="2682"/>
                  <a:pt x="5859" y="2720"/>
                </a:cubicBezTo>
                <a:lnTo>
                  <a:pt x="5840" y="2720"/>
                </a:lnTo>
                <a:lnTo>
                  <a:pt x="5783" y="2758"/>
                </a:lnTo>
                <a:lnTo>
                  <a:pt x="5745" y="2815"/>
                </a:lnTo>
                <a:cubicBezTo>
                  <a:pt x="5669" y="2891"/>
                  <a:pt x="5612" y="2948"/>
                  <a:pt x="5555" y="3043"/>
                </a:cubicBezTo>
                <a:cubicBezTo>
                  <a:pt x="5555" y="3043"/>
                  <a:pt x="5536" y="3063"/>
                  <a:pt x="5517" y="3082"/>
                </a:cubicBezTo>
                <a:lnTo>
                  <a:pt x="5555" y="3082"/>
                </a:lnTo>
                <a:cubicBezTo>
                  <a:pt x="5593" y="3082"/>
                  <a:pt x="5631" y="3101"/>
                  <a:pt x="5669" y="3120"/>
                </a:cubicBezTo>
                <a:cubicBezTo>
                  <a:pt x="5707" y="3139"/>
                  <a:pt x="5726" y="3196"/>
                  <a:pt x="5726" y="3234"/>
                </a:cubicBezTo>
                <a:lnTo>
                  <a:pt x="5612" y="3253"/>
                </a:lnTo>
                <a:lnTo>
                  <a:pt x="5536" y="3253"/>
                </a:lnTo>
                <a:cubicBezTo>
                  <a:pt x="5517" y="3253"/>
                  <a:pt x="5498" y="3234"/>
                  <a:pt x="5479" y="3234"/>
                </a:cubicBezTo>
                <a:lnTo>
                  <a:pt x="5421" y="3215"/>
                </a:lnTo>
                <a:cubicBezTo>
                  <a:pt x="5421" y="3234"/>
                  <a:pt x="5402" y="3253"/>
                  <a:pt x="5402" y="3272"/>
                </a:cubicBezTo>
                <a:cubicBezTo>
                  <a:pt x="5345" y="3348"/>
                  <a:pt x="5307" y="3443"/>
                  <a:pt x="5250" y="3538"/>
                </a:cubicBezTo>
                <a:cubicBezTo>
                  <a:pt x="5231" y="3424"/>
                  <a:pt x="5231" y="3329"/>
                  <a:pt x="5269" y="3215"/>
                </a:cubicBezTo>
                <a:cubicBezTo>
                  <a:pt x="5307" y="3120"/>
                  <a:pt x="5345" y="3024"/>
                  <a:pt x="5421" y="2929"/>
                </a:cubicBezTo>
                <a:cubicBezTo>
                  <a:pt x="5479" y="2834"/>
                  <a:pt x="5555" y="2758"/>
                  <a:pt x="5650" y="2701"/>
                </a:cubicBezTo>
                <a:lnTo>
                  <a:pt x="5726" y="2663"/>
                </a:lnTo>
                <a:lnTo>
                  <a:pt x="5802" y="2644"/>
                </a:lnTo>
                <a:cubicBezTo>
                  <a:pt x="5830" y="2625"/>
                  <a:pt x="5859" y="2616"/>
                  <a:pt x="5887" y="2616"/>
                </a:cubicBezTo>
                <a:close/>
                <a:moveTo>
                  <a:pt x="1522" y="1883"/>
                </a:moveTo>
                <a:cubicBezTo>
                  <a:pt x="1598" y="2016"/>
                  <a:pt x="1674" y="2188"/>
                  <a:pt x="1712" y="2359"/>
                </a:cubicBezTo>
                <a:cubicBezTo>
                  <a:pt x="1769" y="2511"/>
                  <a:pt x="1788" y="2701"/>
                  <a:pt x="1788" y="2872"/>
                </a:cubicBezTo>
                <a:cubicBezTo>
                  <a:pt x="1808" y="3234"/>
                  <a:pt x="1731" y="3576"/>
                  <a:pt x="1579" y="3899"/>
                </a:cubicBezTo>
                <a:lnTo>
                  <a:pt x="1560" y="3937"/>
                </a:lnTo>
                <a:lnTo>
                  <a:pt x="1541" y="3956"/>
                </a:lnTo>
                <a:lnTo>
                  <a:pt x="1503" y="4014"/>
                </a:lnTo>
                <a:lnTo>
                  <a:pt x="1446" y="4128"/>
                </a:lnTo>
                <a:cubicBezTo>
                  <a:pt x="1427" y="4147"/>
                  <a:pt x="1408" y="4185"/>
                  <a:pt x="1408" y="4204"/>
                </a:cubicBezTo>
                <a:cubicBezTo>
                  <a:pt x="1408" y="4242"/>
                  <a:pt x="1408" y="4261"/>
                  <a:pt x="1427" y="4280"/>
                </a:cubicBezTo>
                <a:cubicBezTo>
                  <a:pt x="1446" y="4318"/>
                  <a:pt x="1465" y="4337"/>
                  <a:pt x="1484" y="4337"/>
                </a:cubicBezTo>
                <a:cubicBezTo>
                  <a:pt x="1522" y="4356"/>
                  <a:pt x="1560" y="4375"/>
                  <a:pt x="1598" y="4375"/>
                </a:cubicBezTo>
                <a:cubicBezTo>
                  <a:pt x="1674" y="4394"/>
                  <a:pt x="1750" y="4394"/>
                  <a:pt x="1827" y="4394"/>
                </a:cubicBezTo>
                <a:cubicBezTo>
                  <a:pt x="1998" y="4375"/>
                  <a:pt x="2150" y="4337"/>
                  <a:pt x="2302" y="4261"/>
                </a:cubicBezTo>
                <a:lnTo>
                  <a:pt x="2435" y="4223"/>
                </a:lnTo>
                <a:cubicBezTo>
                  <a:pt x="2473" y="4204"/>
                  <a:pt x="2511" y="4185"/>
                  <a:pt x="2568" y="4185"/>
                </a:cubicBezTo>
                <a:cubicBezTo>
                  <a:pt x="2644" y="4185"/>
                  <a:pt x="2740" y="4223"/>
                  <a:pt x="2816" y="4261"/>
                </a:cubicBezTo>
                <a:cubicBezTo>
                  <a:pt x="2759" y="4242"/>
                  <a:pt x="2701" y="4223"/>
                  <a:pt x="2644" y="4223"/>
                </a:cubicBezTo>
                <a:cubicBezTo>
                  <a:pt x="2721" y="4242"/>
                  <a:pt x="2797" y="4261"/>
                  <a:pt x="2892" y="4299"/>
                </a:cubicBezTo>
                <a:cubicBezTo>
                  <a:pt x="3006" y="4356"/>
                  <a:pt x="3101" y="4451"/>
                  <a:pt x="3158" y="4565"/>
                </a:cubicBezTo>
                <a:lnTo>
                  <a:pt x="3177" y="4603"/>
                </a:lnTo>
                <a:cubicBezTo>
                  <a:pt x="3177" y="4603"/>
                  <a:pt x="3044" y="4679"/>
                  <a:pt x="2835" y="4736"/>
                </a:cubicBezTo>
                <a:lnTo>
                  <a:pt x="2587" y="4584"/>
                </a:lnTo>
                <a:lnTo>
                  <a:pt x="2511" y="4527"/>
                </a:lnTo>
                <a:lnTo>
                  <a:pt x="2530" y="4565"/>
                </a:lnTo>
                <a:lnTo>
                  <a:pt x="2625" y="4812"/>
                </a:lnTo>
                <a:cubicBezTo>
                  <a:pt x="2549" y="4831"/>
                  <a:pt x="2473" y="4850"/>
                  <a:pt x="2397" y="4869"/>
                </a:cubicBezTo>
                <a:cubicBezTo>
                  <a:pt x="2321" y="4774"/>
                  <a:pt x="2188" y="4603"/>
                  <a:pt x="2169" y="4603"/>
                </a:cubicBezTo>
                <a:lnTo>
                  <a:pt x="2169" y="4603"/>
                </a:lnTo>
                <a:cubicBezTo>
                  <a:pt x="2169" y="4698"/>
                  <a:pt x="2169" y="4812"/>
                  <a:pt x="2188" y="4927"/>
                </a:cubicBezTo>
                <a:cubicBezTo>
                  <a:pt x="1998" y="4965"/>
                  <a:pt x="1808" y="4984"/>
                  <a:pt x="1617" y="4984"/>
                </a:cubicBezTo>
                <a:lnTo>
                  <a:pt x="1617" y="4717"/>
                </a:lnTo>
                <a:lnTo>
                  <a:pt x="1522" y="4965"/>
                </a:lnTo>
                <a:cubicBezTo>
                  <a:pt x="1446" y="4965"/>
                  <a:pt x="1389" y="4946"/>
                  <a:pt x="1351" y="4927"/>
                </a:cubicBezTo>
                <a:cubicBezTo>
                  <a:pt x="1427" y="4793"/>
                  <a:pt x="1503" y="4660"/>
                  <a:pt x="1617" y="4527"/>
                </a:cubicBezTo>
                <a:lnTo>
                  <a:pt x="1579" y="4527"/>
                </a:lnTo>
                <a:cubicBezTo>
                  <a:pt x="1541" y="4508"/>
                  <a:pt x="1503" y="4508"/>
                  <a:pt x="1446" y="4489"/>
                </a:cubicBezTo>
                <a:cubicBezTo>
                  <a:pt x="1389" y="4451"/>
                  <a:pt x="1351" y="4413"/>
                  <a:pt x="1313" y="4375"/>
                </a:cubicBezTo>
                <a:cubicBezTo>
                  <a:pt x="1294" y="4318"/>
                  <a:pt x="1275" y="4261"/>
                  <a:pt x="1275" y="4204"/>
                </a:cubicBezTo>
                <a:cubicBezTo>
                  <a:pt x="1275" y="4147"/>
                  <a:pt x="1294" y="4090"/>
                  <a:pt x="1332" y="4033"/>
                </a:cubicBezTo>
                <a:lnTo>
                  <a:pt x="1389" y="3937"/>
                </a:lnTo>
                <a:lnTo>
                  <a:pt x="1427" y="3880"/>
                </a:lnTo>
                <a:lnTo>
                  <a:pt x="1446" y="3861"/>
                </a:lnTo>
                <a:lnTo>
                  <a:pt x="1446" y="3823"/>
                </a:lnTo>
                <a:lnTo>
                  <a:pt x="1503" y="3709"/>
                </a:lnTo>
                <a:cubicBezTo>
                  <a:pt x="1503" y="3690"/>
                  <a:pt x="1522" y="3671"/>
                  <a:pt x="1522" y="3652"/>
                </a:cubicBezTo>
                <a:lnTo>
                  <a:pt x="1541" y="3595"/>
                </a:lnTo>
                <a:lnTo>
                  <a:pt x="1579" y="3481"/>
                </a:lnTo>
                <a:lnTo>
                  <a:pt x="1617" y="3367"/>
                </a:lnTo>
                <a:cubicBezTo>
                  <a:pt x="1636" y="3291"/>
                  <a:pt x="1655" y="3196"/>
                  <a:pt x="1655" y="3120"/>
                </a:cubicBezTo>
                <a:lnTo>
                  <a:pt x="1655" y="3005"/>
                </a:lnTo>
                <a:lnTo>
                  <a:pt x="1655" y="2929"/>
                </a:lnTo>
                <a:lnTo>
                  <a:pt x="1655" y="2872"/>
                </a:lnTo>
                <a:cubicBezTo>
                  <a:pt x="1674" y="2701"/>
                  <a:pt x="1655" y="2530"/>
                  <a:pt x="1636" y="2378"/>
                </a:cubicBezTo>
                <a:cubicBezTo>
                  <a:pt x="1598" y="2207"/>
                  <a:pt x="1579" y="2035"/>
                  <a:pt x="1522" y="1883"/>
                </a:cubicBezTo>
                <a:close/>
                <a:moveTo>
                  <a:pt x="2854" y="4946"/>
                </a:moveTo>
                <a:cubicBezTo>
                  <a:pt x="3120" y="4946"/>
                  <a:pt x="3367" y="4965"/>
                  <a:pt x="3614" y="5003"/>
                </a:cubicBezTo>
                <a:cubicBezTo>
                  <a:pt x="3393" y="5284"/>
                  <a:pt x="2780" y="5496"/>
                  <a:pt x="2134" y="5496"/>
                </a:cubicBezTo>
                <a:cubicBezTo>
                  <a:pt x="1949" y="5496"/>
                  <a:pt x="1761" y="5478"/>
                  <a:pt x="1579" y="5440"/>
                </a:cubicBezTo>
                <a:cubicBezTo>
                  <a:pt x="1522" y="5440"/>
                  <a:pt x="1769" y="5288"/>
                  <a:pt x="1941" y="5193"/>
                </a:cubicBezTo>
                <a:cubicBezTo>
                  <a:pt x="2026" y="5150"/>
                  <a:pt x="2123" y="5129"/>
                  <a:pt x="2213" y="5129"/>
                </a:cubicBezTo>
                <a:cubicBezTo>
                  <a:pt x="2244" y="5129"/>
                  <a:pt x="2274" y="5131"/>
                  <a:pt x="2302" y="5136"/>
                </a:cubicBezTo>
                <a:lnTo>
                  <a:pt x="2416" y="5155"/>
                </a:lnTo>
                <a:lnTo>
                  <a:pt x="2473" y="5098"/>
                </a:lnTo>
                <a:cubicBezTo>
                  <a:pt x="2568" y="5003"/>
                  <a:pt x="2721" y="4946"/>
                  <a:pt x="2854" y="4946"/>
                </a:cubicBezTo>
                <a:close/>
                <a:moveTo>
                  <a:pt x="3025" y="5668"/>
                </a:moveTo>
                <a:cubicBezTo>
                  <a:pt x="3101" y="5687"/>
                  <a:pt x="3158" y="5725"/>
                  <a:pt x="3215" y="5744"/>
                </a:cubicBezTo>
                <a:cubicBezTo>
                  <a:pt x="3139" y="5763"/>
                  <a:pt x="3082" y="5763"/>
                  <a:pt x="3025" y="5782"/>
                </a:cubicBezTo>
                <a:lnTo>
                  <a:pt x="2835" y="5801"/>
                </a:lnTo>
                <a:cubicBezTo>
                  <a:pt x="2778" y="5801"/>
                  <a:pt x="2721" y="5821"/>
                  <a:pt x="2663" y="5821"/>
                </a:cubicBezTo>
                <a:cubicBezTo>
                  <a:pt x="2606" y="5840"/>
                  <a:pt x="2549" y="5859"/>
                  <a:pt x="2492" y="5897"/>
                </a:cubicBezTo>
                <a:lnTo>
                  <a:pt x="2473" y="5897"/>
                </a:lnTo>
                <a:cubicBezTo>
                  <a:pt x="2492" y="5859"/>
                  <a:pt x="2511" y="5821"/>
                  <a:pt x="2530" y="5801"/>
                </a:cubicBezTo>
                <a:cubicBezTo>
                  <a:pt x="2568" y="5782"/>
                  <a:pt x="2587" y="5763"/>
                  <a:pt x="2625" y="5744"/>
                </a:cubicBezTo>
                <a:cubicBezTo>
                  <a:pt x="2682" y="5706"/>
                  <a:pt x="2759" y="5687"/>
                  <a:pt x="2816" y="5668"/>
                </a:cubicBezTo>
                <a:close/>
                <a:moveTo>
                  <a:pt x="3843" y="0"/>
                </a:moveTo>
                <a:cubicBezTo>
                  <a:pt x="3367" y="571"/>
                  <a:pt x="2226" y="1579"/>
                  <a:pt x="1" y="1655"/>
                </a:cubicBezTo>
                <a:cubicBezTo>
                  <a:pt x="1" y="1788"/>
                  <a:pt x="20" y="1921"/>
                  <a:pt x="39" y="2073"/>
                </a:cubicBezTo>
                <a:cubicBezTo>
                  <a:pt x="115" y="1997"/>
                  <a:pt x="191" y="1959"/>
                  <a:pt x="286" y="1921"/>
                </a:cubicBezTo>
                <a:cubicBezTo>
                  <a:pt x="400" y="1883"/>
                  <a:pt x="514" y="1864"/>
                  <a:pt x="628" y="1864"/>
                </a:cubicBezTo>
                <a:cubicBezTo>
                  <a:pt x="761" y="1864"/>
                  <a:pt x="875" y="1921"/>
                  <a:pt x="990" y="1997"/>
                </a:cubicBezTo>
                <a:cubicBezTo>
                  <a:pt x="895" y="2073"/>
                  <a:pt x="799" y="2150"/>
                  <a:pt x="704" y="2207"/>
                </a:cubicBezTo>
                <a:cubicBezTo>
                  <a:pt x="628" y="2264"/>
                  <a:pt x="533" y="2302"/>
                  <a:pt x="438" y="2340"/>
                </a:cubicBezTo>
                <a:cubicBezTo>
                  <a:pt x="362" y="2378"/>
                  <a:pt x="267" y="2397"/>
                  <a:pt x="172" y="2416"/>
                </a:cubicBezTo>
                <a:lnTo>
                  <a:pt x="96" y="2416"/>
                </a:lnTo>
                <a:cubicBezTo>
                  <a:pt x="248" y="3481"/>
                  <a:pt x="571" y="4812"/>
                  <a:pt x="742" y="5668"/>
                </a:cubicBezTo>
                <a:cubicBezTo>
                  <a:pt x="761" y="5763"/>
                  <a:pt x="799" y="5840"/>
                  <a:pt x="875" y="5916"/>
                </a:cubicBezTo>
                <a:cubicBezTo>
                  <a:pt x="1142" y="6182"/>
                  <a:pt x="1465" y="6391"/>
                  <a:pt x="1788" y="6581"/>
                </a:cubicBezTo>
                <a:cubicBezTo>
                  <a:pt x="1941" y="6657"/>
                  <a:pt x="2093" y="6734"/>
                  <a:pt x="2264" y="6810"/>
                </a:cubicBezTo>
                <a:lnTo>
                  <a:pt x="2321" y="6829"/>
                </a:lnTo>
                <a:cubicBezTo>
                  <a:pt x="2435" y="6905"/>
                  <a:pt x="2568" y="6943"/>
                  <a:pt x="2701" y="6962"/>
                </a:cubicBezTo>
                <a:cubicBezTo>
                  <a:pt x="2733" y="6964"/>
                  <a:pt x="2764" y="6965"/>
                  <a:pt x="2796" y="6965"/>
                </a:cubicBezTo>
                <a:cubicBezTo>
                  <a:pt x="3011" y="6965"/>
                  <a:pt x="3223" y="6909"/>
                  <a:pt x="3405" y="6810"/>
                </a:cubicBezTo>
                <a:cubicBezTo>
                  <a:pt x="3843" y="6543"/>
                  <a:pt x="4356" y="6201"/>
                  <a:pt x="4699" y="5973"/>
                </a:cubicBezTo>
                <a:cubicBezTo>
                  <a:pt x="4946" y="5801"/>
                  <a:pt x="5098" y="5516"/>
                  <a:pt x="5136" y="5231"/>
                </a:cubicBezTo>
                <a:cubicBezTo>
                  <a:pt x="5155" y="4908"/>
                  <a:pt x="5155" y="4603"/>
                  <a:pt x="5098" y="4299"/>
                </a:cubicBezTo>
                <a:lnTo>
                  <a:pt x="5098" y="4299"/>
                </a:lnTo>
                <a:cubicBezTo>
                  <a:pt x="5122" y="4301"/>
                  <a:pt x="5145" y="4302"/>
                  <a:pt x="5169" y="4302"/>
                </a:cubicBezTo>
                <a:cubicBezTo>
                  <a:pt x="5331" y="4302"/>
                  <a:pt x="5479" y="4244"/>
                  <a:pt x="5612" y="4128"/>
                </a:cubicBezTo>
                <a:lnTo>
                  <a:pt x="5612" y="4128"/>
                </a:lnTo>
                <a:cubicBezTo>
                  <a:pt x="5739" y="5416"/>
                  <a:pt x="5733" y="7728"/>
                  <a:pt x="3837" y="7728"/>
                </a:cubicBezTo>
                <a:cubicBezTo>
                  <a:pt x="3466" y="7728"/>
                  <a:pt x="3022" y="7640"/>
                  <a:pt x="2492" y="7437"/>
                </a:cubicBezTo>
                <a:lnTo>
                  <a:pt x="2492" y="7437"/>
                </a:lnTo>
                <a:lnTo>
                  <a:pt x="2892" y="8502"/>
                </a:lnTo>
                <a:lnTo>
                  <a:pt x="3653" y="11070"/>
                </a:lnTo>
                <a:cubicBezTo>
                  <a:pt x="3653" y="10937"/>
                  <a:pt x="4756" y="8598"/>
                  <a:pt x="4756" y="8598"/>
                </a:cubicBezTo>
                <a:lnTo>
                  <a:pt x="6106" y="6772"/>
                </a:lnTo>
                <a:cubicBezTo>
                  <a:pt x="5859" y="5954"/>
                  <a:pt x="5783" y="4717"/>
                  <a:pt x="5764" y="3995"/>
                </a:cubicBezTo>
                <a:cubicBezTo>
                  <a:pt x="6373" y="3424"/>
                  <a:pt x="6829" y="2207"/>
                  <a:pt x="6353" y="2092"/>
                </a:cubicBezTo>
                <a:lnTo>
                  <a:pt x="6163" y="2092"/>
                </a:lnTo>
                <a:cubicBezTo>
                  <a:pt x="5726" y="2169"/>
                  <a:pt x="5174" y="2720"/>
                  <a:pt x="4908" y="3043"/>
                </a:cubicBezTo>
                <a:cubicBezTo>
                  <a:pt x="4775" y="2815"/>
                  <a:pt x="4661" y="2568"/>
                  <a:pt x="4566" y="2340"/>
                </a:cubicBezTo>
                <a:cubicBezTo>
                  <a:pt x="4261" y="1579"/>
                  <a:pt x="4014" y="799"/>
                  <a:pt x="3843" y="0"/>
                </a:cubicBez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40"/>
          <p:cNvSpPr/>
          <p:nvPr/>
        </p:nvSpPr>
        <p:spPr>
          <a:xfrm>
            <a:off x="3659240" y="943843"/>
            <a:ext cx="51436" cy="67677"/>
          </a:xfrm>
          <a:custGeom>
            <a:avLst/>
            <a:gdLst/>
            <a:ahLst/>
            <a:cxnLst/>
            <a:rect l="l" t="t" r="r" b="b"/>
            <a:pathLst>
              <a:path w="743" h="910" extrusionOk="0">
                <a:moveTo>
                  <a:pt x="656" y="1"/>
                </a:moveTo>
                <a:cubicBezTo>
                  <a:pt x="628" y="1"/>
                  <a:pt x="599" y="6"/>
                  <a:pt x="571" y="15"/>
                </a:cubicBezTo>
                <a:lnTo>
                  <a:pt x="495" y="53"/>
                </a:lnTo>
                <a:lnTo>
                  <a:pt x="438" y="91"/>
                </a:lnTo>
                <a:cubicBezTo>
                  <a:pt x="343" y="148"/>
                  <a:pt x="267" y="224"/>
                  <a:pt x="190" y="300"/>
                </a:cubicBezTo>
                <a:cubicBezTo>
                  <a:pt x="133" y="395"/>
                  <a:pt x="76" y="491"/>
                  <a:pt x="57" y="605"/>
                </a:cubicBezTo>
                <a:cubicBezTo>
                  <a:pt x="19" y="700"/>
                  <a:pt x="0" y="814"/>
                  <a:pt x="19" y="909"/>
                </a:cubicBezTo>
                <a:cubicBezTo>
                  <a:pt x="76" y="814"/>
                  <a:pt x="114" y="738"/>
                  <a:pt x="171" y="643"/>
                </a:cubicBezTo>
                <a:cubicBezTo>
                  <a:pt x="190" y="624"/>
                  <a:pt x="190" y="605"/>
                  <a:pt x="209" y="605"/>
                </a:cubicBezTo>
                <a:lnTo>
                  <a:pt x="248" y="605"/>
                </a:lnTo>
                <a:cubicBezTo>
                  <a:pt x="267" y="624"/>
                  <a:pt x="305" y="624"/>
                  <a:pt x="324" y="624"/>
                </a:cubicBezTo>
                <a:lnTo>
                  <a:pt x="400" y="624"/>
                </a:lnTo>
                <a:lnTo>
                  <a:pt x="495" y="605"/>
                </a:lnTo>
                <a:cubicBezTo>
                  <a:pt x="495" y="567"/>
                  <a:pt x="476" y="529"/>
                  <a:pt x="438" y="510"/>
                </a:cubicBezTo>
                <a:cubicBezTo>
                  <a:pt x="419" y="472"/>
                  <a:pt x="381" y="472"/>
                  <a:pt x="343" y="453"/>
                </a:cubicBezTo>
                <a:lnTo>
                  <a:pt x="305" y="453"/>
                </a:lnTo>
                <a:cubicBezTo>
                  <a:pt x="305" y="453"/>
                  <a:pt x="324" y="434"/>
                  <a:pt x="324" y="414"/>
                </a:cubicBezTo>
                <a:cubicBezTo>
                  <a:pt x="381" y="338"/>
                  <a:pt x="457" y="262"/>
                  <a:pt x="514" y="186"/>
                </a:cubicBezTo>
                <a:lnTo>
                  <a:pt x="571" y="129"/>
                </a:lnTo>
                <a:lnTo>
                  <a:pt x="628" y="91"/>
                </a:lnTo>
                <a:cubicBezTo>
                  <a:pt x="647" y="53"/>
                  <a:pt x="685" y="15"/>
                  <a:pt x="742" y="15"/>
                </a:cubicBezTo>
                <a:cubicBezTo>
                  <a:pt x="714" y="6"/>
                  <a:pt x="685" y="1"/>
                  <a:pt x="656" y="1"/>
                </a:cubicBezTo>
                <a:close/>
              </a:path>
            </a:pathLst>
          </a:custGeom>
          <a:solidFill>
            <a:srgbClr val="E0A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40"/>
          <p:cNvSpPr/>
          <p:nvPr/>
        </p:nvSpPr>
        <p:spPr>
          <a:xfrm>
            <a:off x="3464368" y="934621"/>
            <a:ext cx="84319" cy="43655"/>
          </a:xfrm>
          <a:custGeom>
            <a:avLst/>
            <a:gdLst/>
            <a:ahLst/>
            <a:cxnLst/>
            <a:rect l="l" t="t" r="r" b="b"/>
            <a:pathLst>
              <a:path w="1218" h="587" extrusionOk="0">
                <a:moveTo>
                  <a:pt x="669" y="0"/>
                </a:moveTo>
                <a:cubicBezTo>
                  <a:pt x="212" y="0"/>
                  <a:pt x="0" y="329"/>
                  <a:pt x="0" y="329"/>
                </a:cubicBezTo>
                <a:cubicBezTo>
                  <a:pt x="76" y="291"/>
                  <a:pt x="152" y="253"/>
                  <a:pt x="228" y="234"/>
                </a:cubicBezTo>
                <a:lnTo>
                  <a:pt x="228" y="234"/>
                </a:lnTo>
                <a:cubicBezTo>
                  <a:pt x="209" y="367"/>
                  <a:pt x="266" y="519"/>
                  <a:pt x="400" y="577"/>
                </a:cubicBezTo>
                <a:cubicBezTo>
                  <a:pt x="420" y="583"/>
                  <a:pt x="441" y="586"/>
                  <a:pt x="461" y="586"/>
                </a:cubicBezTo>
                <a:cubicBezTo>
                  <a:pt x="557" y="586"/>
                  <a:pt x="650" y="518"/>
                  <a:pt x="666" y="424"/>
                </a:cubicBezTo>
                <a:cubicBezTo>
                  <a:pt x="685" y="329"/>
                  <a:pt x="647" y="215"/>
                  <a:pt x="590" y="139"/>
                </a:cubicBezTo>
                <a:cubicBezTo>
                  <a:pt x="694" y="130"/>
                  <a:pt x="799" y="125"/>
                  <a:pt x="904" y="125"/>
                </a:cubicBezTo>
                <a:cubicBezTo>
                  <a:pt x="1008" y="125"/>
                  <a:pt x="1113" y="130"/>
                  <a:pt x="1218" y="139"/>
                </a:cubicBezTo>
                <a:cubicBezTo>
                  <a:pt x="1006" y="38"/>
                  <a:pt x="823" y="0"/>
                  <a:pt x="669" y="0"/>
                </a:cubicBezTo>
                <a:close/>
              </a:path>
            </a:pathLst>
          </a:custGeom>
          <a:solidFill>
            <a:srgbClr val="4B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40"/>
          <p:cNvSpPr/>
          <p:nvPr/>
        </p:nvSpPr>
        <p:spPr>
          <a:xfrm>
            <a:off x="3326053" y="967939"/>
            <a:ext cx="67289" cy="39342"/>
          </a:xfrm>
          <a:custGeom>
            <a:avLst/>
            <a:gdLst/>
            <a:ahLst/>
            <a:cxnLst/>
            <a:rect l="l" t="t" r="r" b="b"/>
            <a:pathLst>
              <a:path w="972" h="529" extrusionOk="0">
                <a:moveTo>
                  <a:pt x="419" y="0"/>
                </a:moveTo>
                <a:cubicBezTo>
                  <a:pt x="405" y="0"/>
                  <a:pt x="391" y="5"/>
                  <a:pt x="381" y="14"/>
                </a:cubicBezTo>
                <a:cubicBezTo>
                  <a:pt x="229" y="14"/>
                  <a:pt x="77" y="129"/>
                  <a:pt x="1" y="262"/>
                </a:cubicBezTo>
                <a:cubicBezTo>
                  <a:pt x="77" y="224"/>
                  <a:pt x="153" y="205"/>
                  <a:pt x="248" y="186"/>
                </a:cubicBezTo>
                <a:lnTo>
                  <a:pt x="248" y="186"/>
                </a:lnTo>
                <a:cubicBezTo>
                  <a:pt x="210" y="319"/>
                  <a:pt x="286" y="452"/>
                  <a:pt x="400" y="509"/>
                </a:cubicBezTo>
                <a:cubicBezTo>
                  <a:pt x="427" y="522"/>
                  <a:pt x="454" y="528"/>
                  <a:pt x="480" y="528"/>
                </a:cubicBezTo>
                <a:cubicBezTo>
                  <a:pt x="570" y="528"/>
                  <a:pt x="652" y="459"/>
                  <a:pt x="667" y="357"/>
                </a:cubicBezTo>
                <a:cubicBezTo>
                  <a:pt x="686" y="281"/>
                  <a:pt x="667" y="205"/>
                  <a:pt x="629" y="148"/>
                </a:cubicBezTo>
                <a:cubicBezTo>
                  <a:pt x="743" y="148"/>
                  <a:pt x="857" y="167"/>
                  <a:pt x="971" y="205"/>
                </a:cubicBezTo>
                <a:cubicBezTo>
                  <a:pt x="819" y="90"/>
                  <a:pt x="648" y="14"/>
                  <a:pt x="457" y="14"/>
                </a:cubicBezTo>
                <a:cubicBezTo>
                  <a:pt x="448" y="5"/>
                  <a:pt x="434" y="0"/>
                  <a:pt x="419" y="0"/>
                </a:cubicBezTo>
                <a:close/>
              </a:path>
            </a:pathLst>
          </a:custGeom>
          <a:solidFill>
            <a:srgbClr val="4B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40"/>
          <p:cNvSpPr/>
          <p:nvPr/>
        </p:nvSpPr>
        <p:spPr>
          <a:xfrm>
            <a:off x="3478836" y="1577261"/>
            <a:ext cx="76427" cy="976106"/>
          </a:xfrm>
          <a:custGeom>
            <a:avLst/>
            <a:gdLst/>
            <a:ahLst/>
            <a:cxnLst/>
            <a:rect l="l" t="t" r="r" b="b"/>
            <a:pathLst>
              <a:path w="1104" h="13125" extrusionOk="0">
                <a:moveTo>
                  <a:pt x="1085" y="0"/>
                </a:moveTo>
                <a:lnTo>
                  <a:pt x="1085" y="0"/>
                </a:lnTo>
                <a:cubicBezTo>
                  <a:pt x="932" y="723"/>
                  <a:pt x="837" y="1465"/>
                  <a:pt x="837" y="2207"/>
                </a:cubicBezTo>
                <a:cubicBezTo>
                  <a:pt x="818" y="2930"/>
                  <a:pt x="837" y="3671"/>
                  <a:pt x="875" y="4413"/>
                </a:cubicBezTo>
                <a:cubicBezTo>
                  <a:pt x="894" y="5136"/>
                  <a:pt x="894" y="5878"/>
                  <a:pt x="875" y="6620"/>
                </a:cubicBezTo>
                <a:cubicBezTo>
                  <a:pt x="875" y="6981"/>
                  <a:pt x="837" y="7342"/>
                  <a:pt x="818" y="7723"/>
                </a:cubicBezTo>
                <a:cubicBezTo>
                  <a:pt x="799" y="8084"/>
                  <a:pt x="780" y="8446"/>
                  <a:pt x="742" y="8807"/>
                </a:cubicBezTo>
                <a:cubicBezTo>
                  <a:pt x="666" y="9530"/>
                  <a:pt x="571" y="10253"/>
                  <a:pt x="419" y="10975"/>
                </a:cubicBezTo>
                <a:cubicBezTo>
                  <a:pt x="286" y="11698"/>
                  <a:pt x="115" y="12402"/>
                  <a:pt x="0" y="13125"/>
                </a:cubicBezTo>
                <a:lnTo>
                  <a:pt x="229" y="13011"/>
                </a:lnTo>
                <a:cubicBezTo>
                  <a:pt x="343" y="12345"/>
                  <a:pt x="495" y="11698"/>
                  <a:pt x="628" y="11032"/>
                </a:cubicBezTo>
                <a:cubicBezTo>
                  <a:pt x="780" y="10291"/>
                  <a:pt x="894" y="9568"/>
                  <a:pt x="970" y="8826"/>
                </a:cubicBezTo>
                <a:cubicBezTo>
                  <a:pt x="1047" y="8103"/>
                  <a:pt x="1085" y="7361"/>
                  <a:pt x="1085" y="6620"/>
                </a:cubicBezTo>
                <a:cubicBezTo>
                  <a:pt x="1104" y="5878"/>
                  <a:pt x="1085" y="5136"/>
                  <a:pt x="1047" y="4413"/>
                </a:cubicBezTo>
                <a:cubicBezTo>
                  <a:pt x="1009" y="3671"/>
                  <a:pt x="970" y="2930"/>
                  <a:pt x="951" y="2207"/>
                </a:cubicBezTo>
                <a:cubicBezTo>
                  <a:pt x="932" y="1465"/>
                  <a:pt x="970" y="723"/>
                  <a:pt x="1085" y="0"/>
                </a:cubicBezTo>
                <a:close/>
              </a:path>
            </a:pathLst>
          </a:custGeom>
          <a:solidFill>
            <a:srgbClr val="6F7F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40"/>
          <p:cNvSpPr/>
          <p:nvPr/>
        </p:nvSpPr>
        <p:spPr>
          <a:xfrm>
            <a:off x="3468314" y="2747117"/>
            <a:ext cx="29006" cy="133048"/>
          </a:xfrm>
          <a:custGeom>
            <a:avLst/>
            <a:gdLst/>
            <a:ahLst/>
            <a:cxnLst/>
            <a:rect l="l" t="t" r="r" b="b"/>
            <a:pathLst>
              <a:path w="419" h="1789" extrusionOk="0">
                <a:moveTo>
                  <a:pt x="95" y="1"/>
                </a:moveTo>
                <a:lnTo>
                  <a:pt x="0" y="96"/>
                </a:lnTo>
                <a:cubicBezTo>
                  <a:pt x="19" y="305"/>
                  <a:pt x="57" y="514"/>
                  <a:pt x="95" y="742"/>
                </a:cubicBezTo>
                <a:cubicBezTo>
                  <a:pt x="171" y="1104"/>
                  <a:pt x="267" y="1446"/>
                  <a:pt x="419" y="1788"/>
                </a:cubicBezTo>
                <a:cubicBezTo>
                  <a:pt x="305" y="1446"/>
                  <a:pt x="209" y="1085"/>
                  <a:pt x="152" y="723"/>
                </a:cubicBezTo>
                <a:cubicBezTo>
                  <a:pt x="133" y="476"/>
                  <a:pt x="95" y="248"/>
                  <a:pt x="95" y="1"/>
                </a:cubicBezTo>
                <a:close/>
              </a:path>
            </a:pathLst>
          </a:custGeom>
          <a:solidFill>
            <a:srgbClr val="6F7F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40"/>
          <p:cNvSpPr/>
          <p:nvPr/>
        </p:nvSpPr>
        <p:spPr>
          <a:xfrm>
            <a:off x="3559139" y="1676249"/>
            <a:ext cx="43544" cy="40160"/>
          </a:xfrm>
          <a:custGeom>
            <a:avLst/>
            <a:gdLst/>
            <a:ahLst/>
            <a:cxnLst/>
            <a:rect l="l" t="t" r="r" b="b"/>
            <a:pathLst>
              <a:path w="629" h="540" extrusionOk="0">
                <a:moveTo>
                  <a:pt x="267" y="1"/>
                </a:moveTo>
                <a:cubicBezTo>
                  <a:pt x="134" y="1"/>
                  <a:pt x="1" y="134"/>
                  <a:pt x="1" y="267"/>
                </a:cubicBezTo>
                <a:cubicBezTo>
                  <a:pt x="1" y="433"/>
                  <a:pt x="129" y="539"/>
                  <a:pt x="265" y="539"/>
                </a:cubicBezTo>
                <a:cubicBezTo>
                  <a:pt x="332" y="539"/>
                  <a:pt x="401" y="514"/>
                  <a:pt x="457" y="457"/>
                </a:cubicBezTo>
                <a:cubicBezTo>
                  <a:pt x="628" y="286"/>
                  <a:pt x="514" y="1"/>
                  <a:pt x="2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40"/>
          <p:cNvSpPr/>
          <p:nvPr/>
        </p:nvSpPr>
        <p:spPr>
          <a:xfrm>
            <a:off x="3564400" y="1967709"/>
            <a:ext cx="44859" cy="40085"/>
          </a:xfrm>
          <a:custGeom>
            <a:avLst/>
            <a:gdLst/>
            <a:ahLst/>
            <a:cxnLst/>
            <a:rect l="l" t="t" r="r" b="b"/>
            <a:pathLst>
              <a:path w="648" h="539" extrusionOk="0">
                <a:moveTo>
                  <a:pt x="362" y="0"/>
                </a:moveTo>
                <a:cubicBezTo>
                  <a:pt x="134" y="0"/>
                  <a:pt x="1" y="285"/>
                  <a:pt x="172" y="457"/>
                </a:cubicBezTo>
                <a:cubicBezTo>
                  <a:pt x="228" y="513"/>
                  <a:pt x="299" y="538"/>
                  <a:pt x="368" y="538"/>
                </a:cubicBezTo>
                <a:cubicBezTo>
                  <a:pt x="510" y="538"/>
                  <a:pt x="647" y="432"/>
                  <a:pt x="647" y="266"/>
                </a:cubicBezTo>
                <a:cubicBezTo>
                  <a:pt x="647" y="114"/>
                  <a:pt x="514" y="0"/>
                  <a:pt x="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40"/>
          <p:cNvSpPr/>
          <p:nvPr/>
        </p:nvSpPr>
        <p:spPr>
          <a:xfrm>
            <a:off x="3556508" y="2260507"/>
            <a:ext cx="44859" cy="40755"/>
          </a:xfrm>
          <a:custGeom>
            <a:avLst/>
            <a:gdLst/>
            <a:ahLst/>
            <a:cxnLst/>
            <a:rect l="l" t="t" r="r" b="b"/>
            <a:pathLst>
              <a:path w="648" h="548" extrusionOk="0">
                <a:moveTo>
                  <a:pt x="381" y="0"/>
                </a:moveTo>
                <a:cubicBezTo>
                  <a:pt x="134" y="0"/>
                  <a:pt x="1" y="286"/>
                  <a:pt x="172" y="457"/>
                </a:cubicBezTo>
                <a:cubicBezTo>
                  <a:pt x="228" y="519"/>
                  <a:pt x="299" y="547"/>
                  <a:pt x="369" y="547"/>
                </a:cubicBezTo>
                <a:cubicBezTo>
                  <a:pt x="510" y="547"/>
                  <a:pt x="647" y="433"/>
                  <a:pt x="647" y="267"/>
                </a:cubicBezTo>
                <a:cubicBezTo>
                  <a:pt x="647" y="114"/>
                  <a:pt x="533" y="0"/>
                  <a:pt x="3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40"/>
          <p:cNvSpPr/>
          <p:nvPr/>
        </p:nvSpPr>
        <p:spPr>
          <a:xfrm>
            <a:off x="3469629" y="1170228"/>
            <a:ext cx="50121" cy="16659"/>
          </a:xfrm>
          <a:custGeom>
            <a:avLst/>
            <a:gdLst/>
            <a:ahLst/>
            <a:cxnLst/>
            <a:rect l="l" t="t" r="r" b="b"/>
            <a:pathLst>
              <a:path w="724" h="224" extrusionOk="0">
                <a:moveTo>
                  <a:pt x="438" y="0"/>
                </a:moveTo>
                <a:cubicBezTo>
                  <a:pt x="404" y="0"/>
                  <a:pt x="371" y="5"/>
                  <a:pt x="343" y="14"/>
                </a:cubicBezTo>
                <a:cubicBezTo>
                  <a:pt x="267" y="14"/>
                  <a:pt x="190" y="33"/>
                  <a:pt x="133" y="71"/>
                </a:cubicBezTo>
                <a:cubicBezTo>
                  <a:pt x="114" y="90"/>
                  <a:pt x="76" y="109"/>
                  <a:pt x="57" y="148"/>
                </a:cubicBezTo>
                <a:cubicBezTo>
                  <a:pt x="19" y="167"/>
                  <a:pt x="0" y="186"/>
                  <a:pt x="0" y="224"/>
                </a:cubicBezTo>
                <a:cubicBezTo>
                  <a:pt x="57" y="205"/>
                  <a:pt x="114" y="186"/>
                  <a:pt x="171" y="167"/>
                </a:cubicBezTo>
                <a:cubicBezTo>
                  <a:pt x="229" y="148"/>
                  <a:pt x="286" y="128"/>
                  <a:pt x="362" y="128"/>
                </a:cubicBezTo>
                <a:lnTo>
                  <a:pt x="533" y="109"/>
                </a:lnTo>
                <a:cubicBezTo>
                  <a:pt x="590" y="109"/>
                  <a:pt x="666" y="109"/>
                  <a:pt x="723" y="90"/>
                </a:cubicBezTo>
                <a:cubicBezTo>
                  <a:pt x="666" y="52"/>
                  <a:pt x="609" y="33"/>
                  <a:pt x="533" y="14"/>
                </a:cubicBezTo>
                <a:cubicBezTo>
                  <a:pt x="504" y="5"/>
                  <a:pt x="471" y="0"/>
                  <a:pt x="438" y="0"/>
                </a:cubicBezTo>
                <a:close/>
              </a:path>
            </a:pathLst>
          </a:custGeom>
          <a:solidFill>
            <a:srgbClr val="E0A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40"/>
          <p:cNvSpPr/>
          <p:nvPr/>
        </p:nvSpPr>
        <p:spPr>
          <a:xfrm>
            <a:off x="3390642" y="1082173"/>
            <a:ext cx="90896" cy="36813"/>
          </a:xfrm>
          <a:custGeom>
            <a:avLst/>
            <a:gdLst/>
            <a:ahLst/>
            <a:cxnLst/>
            <a:rect l="l" t="t" r="r" b="b"/>
            <a:pathLst>
              <a:path w="1313" h="495" extrusionOk="0">
                <a:moveTo>
                  <a:pt x="704" y="0"/>
                </a:moveTo>
                <a:cubicBezTo>
                  <a:pt x="647" y="19"/>
                  <a:pt x="590" y="19"/>
                  <a:pt x="533" y="38"/>
                </a:cubicBezTo>
                <a:cubicBezTo>
                  <a:pt x="485" y="48"/>
                  <a:pt x="442" y="52"/>
                  <a:pt x="399" y="52"/>
                </a:cubicBezTo>
                <a:cubicBezTo>
                  <a:pt x="357" y="52"/>
                  <a:pt x="314" y="48"/>
                  <a:pt x="266" y="38"/>
                </a:cubicBezTo>
                <a:cubicBezTo>
                  <a:pt x="171" y="152"/>
                  <a:pt x="76" y="285"/>
                  <a:pt x="0" y="438"/>
                </a:cubicBezTo>
                <a:cubicBezTo>
                  <a:pt x="76" y="457"/>
                  <a:pt x="133" y="457"/>
                  <a:pt x="209" y="476"/>
                </a:cubicBezTo>
                <a:lnTo>
                  <a:pt x="323" y="228"/>
                </a:lnTo>
                <a:lnTo>
                  <a:pt x="323" y="495"/>
                </a:lnTo>
                <a:cubicBezTo>
                  <a:pt x="514" y="495"/>
                  <a:pt x="685" y="476"/>
                  <a:pt x="875" y="438"/>
                </a:cubicBezTo>
                <a:cubicBezTo>
                  <a:pt x="875" y="323"/>
                  <a:pt x="856" y="209"/>
                  <a:pt x="856" y="95"/>
                </a:cubicBezTo>
                <a:lnTo>
                  <a:pt x="856" y="95"/>
                </a:lnTo>
                <a:cubicBezTo>
                  <a:pt x="856" y="95"/>
                  <a:pt x="1008" y="285"/>
                  <a:pt x="1084" y="380"/>
                </a:cubicBezTo>
                <a:cubicBezTo>
                  <a:pt x="1160" y="361"/>
                  <a:pt x="1236" y="342"/>
                  <a:pt x="1312" y="323"/>
                </a:cubicBezTo>
                <a:lnTo>
                  <a:pt x="1217" y="76"/>
                </a:lnTo>
                <a:cubicBezTo>
                  <a:pt x="1046" y="76"/>
                  <a:pt x="875" y="38"/>
                  <a:pt x="704" y="0"/>
                </a:cubicBezTo>
                <a:close/>
              </a:path>
            </a:pathLst>
          </a:custGeom>
          <a:solidFill>
            <a:srgbClr val="966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40"/>
          <p:cNvSpPr/>
          <p:nvPr/>
        </p:nvSpPr>
        <p:spPr>
          <a:xfrm>
            <a:off x="3439308" y="1063729"/>
            <a:ext cx="77812" cy="25583"/>
          </a:xfrm>
          <a:custGeom>
            <a:avLst/>
            <a:gdLst/>
            <a:ahLst/>
            <a:cxnLst/>
            <a:rect l="l" t="t" r="r" b="b"/>
            <a:pathLst>
              <a:path w="1124" h="344" extrusionOk="0">
                <a:moveTo>
                  <a:pt x="533" y="1"/>
                </a:moveTo>
                <a:cubicBezTo>
                  <a:pt x="495" y="1"/>
                  <a:pt x="457" y="20"/>
                  <a:pt x="419" y="39"/>
                </a:cubicBezTo>
                <a:lnTo>
                  <a:pt x="324" y="96"/>
                </a:lnTo>
                <a:cubicBezTo>
                  <a:pt x="210" y="153"/>
                  <a:pt x="96" y="210"/>
                  <a:pt x="1" y="248"/>
                </a:cubicBezTo>
                <a:cubicBezTo>
                  <a:pt x="153" y="286"/>
                  <a:pt x="343" y="324"/>
                  <a:pt x="514" y="324"/>
                </a:cubicBezTo>
                <a:lnTo>
                  <a:pt x="495" y="286"/>
                </a:lnTo>
                <a:lnTo>
                  <a:pt x="571" y="343"/>
                </a:lnTo>
                <a:lnTo>
                  <a:pt x="1123" y="343"/>
                </a:lnTo>
                <a:cubicBezTo>
                  <a:pt x="1066" y="210"/>
                  <a:pt x="971" y="115"/>
                  <a:pt x="857" y="58"/>
                </a:cubicBezTo>
                <a:cubicBezTo>
                  <a:pt x="781" y="39"/>
                  <a:pt x="686" y="20"/>
                  <a:pt x="609" y="1"/>
                </a:cubicBezTo>
                <a:close/>
              </a:path>
            </a:pathLst>
          </a:custGeom>
          <a:solidFill>
            <a:srgbClr val="AA7F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40"/>
          <p:cNvSpPr/>
          <p:nvPr/>
        </p:nvSpPr>
        <p:spPr>
          <a:xfrm>
            <a:off x="3478836" y="1087825"/>
            <a:ext cx="40913" cy="12792"/>
          </a:xfrm>
          <a:custGeom>
            <a:avLst/>
            <a:gdLst/>
            <a:ahLst/>
            <a:cxnLst/>
            <a:rect l="l" t="t" r="r" b="b"/>
            <a:pathLst>
              <a:path w="591" h="172" extrusionOk="0">
                <a:moveTo>
                  <a:pt x="571" y="0"/>
                </a:moveTo>
                <a:cubicBezTo>
                  <a:pt x="381" y="19"/>
                  <a:pt x="191" y="19"/>
                  <a:pt x="0" y="19"/>
                </a:cubicBezTo>
                <a:lnTo>
                  <a:pt x="229" y="171"/>
                </a:lnTo>
                <a:cubicBezTo>
                  <a:pt x="438" y="114"/>
                  <a:pt x="590" y="38"/>
                  <a:pt x="590" y="38"/>
                </a:cubicBezTo>
                <a:lnTo>
                  <a:pt x="571" y="0"/>
                </a:lnTo>
                <a:close/>
              </a:path>
            </a:pathLst>
          </a:custGeom>
          <a:solidFill>
            <a:srgbClr val="966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40"/>
          <p:cNvSpPr/>
          <p:nvPr/>
        </p:nvSpPr>
        <p:spPr>
          <a:xfrm>
            <a:off x="3386626" y="888362"/>
            <a:ext cx="106749" cy="197750"/>
          </a:xfrm>
          <a:custGeom>
            <a:avLst/>
            <a:gdLst/>
            <a:ahLst/>
            <a:cxnLst/>
            <a:rect l="l" t="t" r="r" b="b"/>
            <a:pathLst>
              <a:path w="1542" h="2659" extrusionOk="0">
                <a:moveTo>
                  <a:pt x="248" y="0"/>
                </a:moveTo>
                <a:lnTo>
                  <a:pt x="248" y="0"/>
                </a:lnTo>
                <a:cubicBezTo>
                  <a:pt x="305" y="152"/>
                  <a:pt x="343" y="324"/>
                  <a:pt x="362" y="495"/>
                </a:cubicBezTo>
                <a:cubicBezTo>
                  <a:pt x="381" y="666"/>
                  <a:pt x="400" y="837"/>
                  <a:pt x="400" y="989"/>
                </a:cubicBezTo>
                <a:lnTo>
                  <a:pt x="400" y="1065"/>
                </a:lnTo>
                <a:lnTo>
                  <a:pt x="400" y="1122"/>
                </a:lnTo>
                <a:lnTo>
                  <a:pt x="400" y="1256"/>
                </a:lnTo>
                <a:cubicBezTo>
                  <a:pt x="381" y="1332"/>
                  <a:pt x="362" y="1408"/>
                  <a:pt x="343" y="1484"/>
                </a:cubicBezTo>
                <a:lnTo>
                  <a:pt x="305" y="1598"/>
                </a:lnTo>
                <a:lnTo>
                  <a:pt x="267" y="1712"/>
                </a:lnTo>
                <a:lnTo>
                  <a:pt x="248" y="1788"/>
                </a:lnTo>
                <a:cubicBezTo>
                  <a:pt x="248" y="1807"/>
                  <a:pt x="229" y="1807"/>
                  <a:pt x="229" y="1826"/>
                </a:cubicBezTo>
                <a:lnTo>
                  <a:pt x="172" y="1940"/>
                </a:lnTo>
                <a:lnTo>
                  <a:pt x="172" y="1978"/>
                </a:lnTo>
                <a:lnTo>
                  <a:pt x="153" y="1997"/>
                </a:lnTo>
                <a:lnTo>
                  <a:pt x="115" y="2054"/>
                </a:lnTo>
                <a:lnTo>
                  <a:pt x="58" y="2150"/>
                </a:lnTo>
                <a:cubicBezTo>
                  <a:pt x="20" y="2207"/>
                  <a:pt x="1" y="2264"/>
                  <a:pt x="1" y="2321"/>
                </a:cubicBezTo>
                <a:cubicBezTo>
                  <a:pt x="1" y="2378"/>
                  <a:pt x="20" y="2435"/>
                  <a:pt x="58" y="2492"/>
                </a:cubicBezTo>
                <a:cubicBezTo>
                  <a:pt x="77" y="2549"/>
                  <a:pt x="134" y="2587"/>
                  <a:pt x="172" y="2606"/>
                </a:cubicBezTo>
                <a:cubicBezTo>
                  <a:pt x="229" y="2625"/>
                  <a:pt x="267" y="2644"/>
                  <a:pt x="324" y="2644"/>
                </a:cubicBezTo>
                <a:lnTo>
                  <a:pt x="343" y="2644"/>
                </a:lnTo>
                <a:cubicBezTo>
                  <a:pt x="381" y="2654"/>
                  <a:pt x="419" y="2658"/>
                  <a:pt x="457" y="2658"/>
                </a:cubicBezTo>
                <a:cubicBezTo>
                  <a:pt x="495" y="2658"/>
                  <a:pt x="534" y="2654"/>
                  <a:pt x="572" y="2644"/>
                </a:cubicBezTo>
                <a:cubicBezTo>
                  <a:pt x="629" y="2625"/>
                  <a:pt x="686" y="2625"/>
                  <a:pt x="762" y="2606"/>
                </a:cubicBezTo>
                <a:cubicBezTo>
                  <a:pt x="857" y="2568"/>
                  <a:pt x="971" y="2511"/>
                  <a:pt x="1085" y="2454"/>
                </a:cubicBezTo>
                <a:lnTo>
                  <a:pt x="1180" y="2397"/>
                </a:lnTo>
                <a:cubicBezTo>
                  <a:pt x="1218" y="2378"/>
                  <a:pt x="1256" y="2359"/>
                  <a:pt x="1294" y="2359"/>
                </a:cubicBezTo>
                <a:lnTo>
                  <a:pt x="1370" y="2359"/>
                </a:lnTo>
                <a:cubicBezTo>
                  <a:pt x="1428" y="2359"/>
                  <a:pt x="1485" y="2359"/>
                  <a:pt x="1542" y="2378"/>
                </a:cubicBezTo>
                <a:cubicBezTo>
                  <a:pt x="1466" y="2340"/>
                  <a:pt x="1389" y="2321"/>
                  <a:pt x="1294" y="2321"/>
                </a:cubicBezTo>
                <a:cubicBezTo>
                  <a:pt x="1256" y="2321"/>
                  <a:pt x="1199" y="2321"/>
                  <a:pt x="1161" y="2340"/>
                </a:cubicBezTo>
                <a:lnTo>
                  <a:pt x="1047" y="2397"/>
                </a:lnTo>
                <a:cubicBezTo>
                  <a:pt x="895" y="2454"/>
                  <a:pt x="724" y="2492"/>
                  <a:pt x="572" y="2511"/>
                </a:cubicBezTo>
                <a:cubicBezTo>
                  <a:pt x="544" y="2517"/>
                  <a:pt x="518" y="2519"/>
                  <a:pt x="492" y="2519"/>
                </a:cubicBezTo>
                <a:cubicBezTo>
                  <a:pt x="432" y="2519"/>
                  <a:pt x="378" y="2505"/>
                  <a:pt x="324" y="2492"/>
                </a:cubicBezTo>
                <a:cubicBezTo>
                  <a:pt x="286" y="2492"/>
                  <a:pt x="248" y="2473"/>
                  <a:pt x="229" y="2473"/>
                </a:cubicBezTo>
                <a:cubicBezTo>
                  <a:pt x="191" y="2454"/>
                  <a:pt x="172" y="2435"/>
                  <a:pt x="172" y="2416"/>
                </a:cubicBezTo>
                <a:cubicBezTo>
                  <a:pt x="153" y="2378"/>
                  <a:pt x="134" y="2359"/>
                  <a:pt x="153" y="2321"/>
                </a:cubicBezTo>
                <a:cubicBezTo>
                  <a:pt x="153" y="2302"/>
                  <a:pt x="153" y="2283"/>
                  <a:pt x="172" y="2264"/>
                </a:cubicBezTo>
                <a:lnTo>
                  <a:pt x="248" y="2150"/>
                </a:lnTo>
                <a:lnTo>
                  <a:pt x="286" y="2092"/>
                </a:lnTo>
                <a:lnTo>
                  <a:pt x="286" y="2054"/>
                </a:lnTo>
                <a:lnTo>
                  <a:pt x="305" y="2035"/>
                </a:lnTo>
                <a:cubicBezTo>
                  <a:pt x="476" y="1712"/>
                  <a:pt x="553" y="1351"/>
                  <a:pt x="534" y="989"/>
                </a:cubicBezTo>
                <a:cubicBezTo>
                  <a:pt x="515" y="818"/>
                  <a:pt x="495" y="647"/>
                  <a:pt x="438" y="476"/>
                </a:cubicBezTo>
                <a:cubicBezTo>
                  <a:pt x="400" y="305"/>
                  <a:pt x="343" y="152"/>
                  <a:pt x="248" y="0"/>
                </a:cubicBezTo>
                <a:close/>
              </a:path>
            </a:pathLst>
          </a:custGeom>
          <a:solidFill>
            <a:srgbClr val="E0A6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40"/>
          <p:cNvSpPr/>
          <p:nvPr/>
        </p:nvSpPr>
        <p:spPr>
          <a:xfrm>
            <a:off x="3124604" y="467050"/>
            <a:ext cx="671645" cy="455293"/>
          </a:xfrm>
          <a:custGeom>
            <a:avLst/>
            <a:gdLst/>
            <a:ahLst/>
            <a:cxnLst/>
            <a:rect l="l" t="t" r="r" b="b"/>
            <a:pathLst>
              <a:path w="9702" h="6122" extrusionOk="0">
                <a:moveTo>
                  <a:pt x="4715" y="1"/>
                </a:moveTo>
                <a:cubicBezTo>
                  <a:pt x="4153" y="1"/>
                  <a:pt x="3593" y="320"/>
                  <a:pt x="3367" y="948"/>
                </a:cubicBezTo>
                <a:cubicBezTo>
                  <a:pt x="3139" y="815"/>
                  <a:pt x="2892" y="739"/>
                  <a:pt x="2607" y="739"/>
                </a:cubicBezTo>
                <a:cubicBezTo>
                  <a:pt x="1656" y="739"/>
                  <a:pt x="971" y="1652"/>
                  <a:pt x="1237" y="2565"/>
                </a:cubicBezTo>
                <a:cubicBezTo>
                  <a:pt x="1" y="3307"/>
                  <a:pt x="514" y="5209"/>
                  <a:pt x="1960" y="5228"/>
                </a:cubicBezTo>
                <a:lnTo>
                  <a:pt x="1979" y="5209"/>
                </a:lnTo>
                <a:cubicBezTo>
                  <a:pt x="609" y="5095"/>
                  <a:pt x="857" y="3269"/>
                  <a:pt x="1770" y="2983"/>
                </a:cubicBezTo>
                <a:lnTo>
                  <a:pt x="1770" y="2983"/>
                </a:lnTo>
                <a:cubicBezTo>
                  <a:pt x="1770" y="2983"/>
                  <a:pt x="2090" y="3853"/>
                  <a:pt x="3103" y="3853"/>
                </a:cubicBezTo>
                <a:cubicBezTo>
                  <a:pt x="3397" y="3853"/>
                  <a:pt x="3748" y="3780"/>
                  <a:pt x="4166" y="3592"/>
                </a:cubicBezTo>
                <a:cubicBezTo>
                  <a:pt x="4166" y="3592"/>
                  <a:pt x="4520" y="4136"/>
                  <a:pt x="5165" y="4136"/>
                </a:cubicBezTo>
                <a:cubicBezTo>
                  <a:pt x="5476" y="4136"/>
                  <a:pt x="5856" y="4008"/>
                  <a:pt x="6297" y="3630"/>
                </a:cubicBezTo>
                <a:lnTo>
                  <a:pt x="6335" y="3782"/>
                </a:lnTo>
                <a:cubicBezTo>
                  <a:pt x="6506" y="4581"/>
                  <a:pt x="6753" y="5361"/>
                  <a:pt x="7058" y="6122"/>
                </a:cubicBezTo>
                <a:cubicBezTo>
                  <a:pt x="7362" y="5323"/>
                  <a:pt x="7990" y="4676"/>
                  <a:pt x="8788" y="4372"/>
                </a:cubicBezTo>
                <a:cubicBezTo>
                  <a:pt x="9454" y="4296"/>
                  <a:pt x="9701" y="3440"/>
                  <a:pt x="9150" y="3040"/>
                </a:cubicBezTo>
                <a:cubicBezTo>
                  <a:pt x="9587" y="2394"/>
                  <a:pt x="9207" y="1519"/>
                  <a:pt x="8446" y="1405"/>
                </a:cubicBezTo>
                <a:lnTo>
                  <a:pt x="8294" y="1405"/>
                </a:lnTo>
                <a:cubicBezTo>
                  <a:pt x="8199" y="1405"/>
                  <a:pt x="8085" y="1424"/>
                  <a:pt x="7990" y="1462"/>
                </a:cubicBezTo>
                <a:cubicBezTo>
                  <a:pt x="7954" y="814"/>
                  <a:pt x="7426" y="424"/>
                  <a:pt x="6889" y="424"/>
                </a:cubicBezTo>
                <a:cubicBezTo>
                  <a:pt x="6574" y="424"/>
                  <a:pt x="6255" y="558"/>
                  <a:pt x="6030" y="853"/>
                </a:cubicBezTo>
                <a:cubicBezTo>
                  <a:pt x="5773" y="282"/>
                  <a:pt x="5243" y="1"/>
                  <a:pt x="4715" y="1"/>
                </a:cubicBezTo>
                <a:close/>
              </a:path>
            </a:pathLst>
          </a:custGeom>
          <a:solidFill>
            <a:srgbClr val="AA7F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40"/>
          <p:cNvSpPr/>
          <p:nvPr/>
        </p:nvSpPr>
        <p:spPr>
          <a:xfrm>
            <a:off x="3166763" y="688899"/>
            <a:ext cx="393766" cy="165548"/>
          </a:xfrm>
          <a:custGeom>
            <a:avLst/>
            <a:gdLst/>
            <a:ahLst/>
            <a:cxnLst/>
            <a:rect l="l" t="t" r="r" b="b"/>
            <a:pathLst>
              <a:path w="5688" h="2226" extrusionOk="0">
                <a:moveTo>
                  <a:pt x="1161" y="0"/>
                </a:moveTo>
                <a:lnTo>
                  <a:pt x="1161" y="0"/>
                </a:lnTo>
                <a:cubicBezTo>
                  <a:pt x="229" y="286"/>
                  <a:pt x="0" y="2112"/>
                  <a:pt x="1351" y="2226"/>
                </a:cubicBezTo>
                <a:lnTo>
                  <a:pt x="1826" y="2226"/>
                </a:lnTo>
                <a:cubicBezTo>
                  <a:pt x="2987" y="2169"/>
                  <a:pt x="4090" y="1807"/>
                  <a:pt x="5060" y="1180"/>
                </a:cubicBezTo>
                <a:cubicBezTo>
                  <a:pt x="5288" y="1027"/>
                  <a:pt x="5497" y="856"/>
                  <a:pt x="5688" y="647"/>
                </a:cubicBezTo>
                <a:lnTo>
                  <a:pt x="5688" y="647"/>
                </a:lnTo>
                <a:cubicBezTo>
                  <a:pt x="5247" y="1019"/>
                  <a:pt x="4868" y="1145"/>
                  <a:pt x="4556" y="1145"/>
                </a:cubicBezTo>
                <a:cubicBezTo>
                  <a:pt x="3912" y="1145"/>
                  <a:pt x="3557" y="609"/>
                  <a:pt x="3557" y="609"/>
                </a:cubicBezTo>
                <a:cubicBezTo>
                  <a:pt x="3139" y="797"/>
                  <a:pt x="2788" y="870"/>
                  <a:pt x="2494" y="870"/>
                </a:cubicBezTo>
                <a:cubicBezTo>
                  <a:pt x="1481" y="870"/>
                  <a:pt x="1161" y="0"/>
                  <a:pt x="1161" y="0"/>
                </a:cubicBezTo>
                <a:close/>
              </a:path>
            </a:pathLst>
          </a:custGeom>
          <a:solidFill>
            <a:srgbClr val="966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40"/>
          <p:cNvSpPr/>
          <p:nvPr/>
        </p:nvSpPr>
        <p:spPr>
          <a:xfrm>
            <a:off x="3752696" y="2500949"/>
            <a:ext cx="263411" cy="194924"/>
          </a:xfrm>
          <a:custGeom>
            <a:avLst/>
            <a:gdLst/>
            <a:ahLst/>
            <a:cxnLst/>
            <a:rect l="l" t="t" r="r" b="b"/>
            <a:pathLst>
              <a:path w="3805" h="2621" extrusionOk="0">
                <a:moveTo>
                  <a:pt x="2759" y="1"/>
                </a:moveTo>
                <a:lnTo>
                  <a:pt x="2759" y="20"/>
                </a:lnTo>
                <a:cubicBezTo>
                  <a:pt x="2607" y="20"/>
                  <a:pt x="1123" y="1199"/>
                  <a:pt x="495" y="1694"/>
                </a:cubicBezTo>
                <a:lnTo>
                  <a:pt x="1" y="2074"/>
                </a:lnTo>
                <a:cubicBezTo>
                  <a:pt x="530" y="2504"/>
                  <a:pt x="1373" y="2621"/>
                  <a:pt x="2117" y="2621"/>
                </a:cubicBezTo>
                <a:cubicBezTo>
                  <a:pt x="2657" y="2621"/>
                  <a:pt x="3145" y="2560"/>
                  <a:pt x="3424" y="2512"/>
                </a:cubicBezTo>
                <a:cubicBezTo>
                  <a:pt x="3596" y="2493"/>
                  <a:pt x="3691" y="2474"/>
                  <a:pt x="3691" y="2474"/>
                </a:cubicBezTo>
                <a:lnTo>
                  <a:pt x="3729" y="1884"/>
                </a:lnTo>
                <a:cubicBezTo>
                  <a:pt x="3748" y="1542"/>
                  <a:pt x="3767" y="1009"/>
                  <a:pt x="3805" y="172"/>
                </a:cubicBezTo>
                <a:cubicBezTo>
                  <a:pt x="3253" y="96"/>
                  <a:pt x="2873" y="39"/>
                  <a:pt x="2759" y="1"/>
                </a:cubicBezTo>
                <a:close/>
              </a:path>
            </a:pathLst>
          </a:custGeom>
          <a:solidFill>
            <a:srgbClr val="4B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40"/>
          <p:cNvSpPr/>
          <p:nvPr/>
        </p:nvSpPr>
        <p:spPr>
          <a:xfrm>
            <a:off x="3696069" y="2353843"/>
            <a:ext cx="40913" cy="24170"/>
          </a:xfrm>
          <a:custGeom>
            <a:avLst/>
            <a:gdLst/>
            <a:ahLst/>
            <a:cxnLst/>
            <a:rect l="l" t="t" r="r" b="b"/>
            <a:pathLst>
              <a:path w="591" h="325" extrusionOk="0">
                <a:moveTo>
                  <a:pt x="1" y="1"/>
                </a:moveTo>
                <a:lnTo>
                  <a:pt x="1" y="324"/>
                </a:lnTo>
                <a:cubicBezTo>
                  <a:pt x="191" y="286"/>
                  <a:pt x="400" y="248"/>
                  <a:pt x="590" y="229"/>
                </a:cubicBezTo>
                <a:cubicBezTo>
                  <a:pt x="381" y="172"/>
                  <a:pt x="191" y="96"/>
                  <a:pt x="1" y="1"/>
                </a:cubicBezTo>
                <a:close/>
              </a:path>
            </a:pathLst>
          </a:custGeom>
          <a:solidFill>
            <a:srgbClr val="4B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40"/>
          <p:cNvSpPr/>
          <p:nvPr/>
        </p:nvSpPr>
        <p:spPr>
          <a:xfrm>
            <a:off x="3696069" y="1324027"/>
            <a:ext cx="392520" cy="1038354"/>
          </a:xfrm>
          <a:custGeom>
            <a:avLst/>
            <a:gdLst/>
            <a:ahLst/>
            <a:cxnLst/>
            <a:rect l="l" t="t" r="r" b="b"/>
            <a:pathLst>
              <a:path w="5670" h="13962" extrusionOk="0">
                <a:moveTo>
                  <a:pt x="2474" y="1"/>
                </a:moveTo>
                <a:cubicBezTo>
                  <a:pt x="2436" y="96"/>
                  <a:pt x="2397" y="191"/>
                  <a:pt x="2359" y="267"/>
                </a:cubicBezTo>
                <a:cubicBezTo>
                  <a:pt x="629" y="4585"/>
                  <a:pt x="39" y="9796"/>
                  <a:pt x="1" y="13372"/>
                </a:cubicBezTo>
                <a:lnTo>
                  <a:pt x="514" y="13372"/>
                </a:lnTo>
                <a:lnTo>
                  <a:pt x="514" y="13410"/>
                </a:lnTo>
                <a:cubicBezTo>
                  <a:pt x="1047" y="13486"/>
                  <a:pt x="1580" y="13524"/>
                  <a:pt x="2112" y="13543"/>
                </a:cubicBezTo>
                <a:cubicBezTo>
                  <a:pt x="2151" y="13540"/>
                  <a:pt x="2189" y="13538"/>
                  <a:pt x="2227" y="13538"/>
                </a:cubicBezTo>
                <a:cubicBezTo>
                  <a:pt x="2568" y="13538"/>
                  <a:pt x="2898" y="13688"/>
                  <a:pt x="3120" y="13962"/>
                </a:cubicBezTo>
                <a:lnTo>
                  <a:pt x="4737" y="13829"/>
                </a:lnTo>
                <a:lnTo>
                  <a:pt x="4775" y="12859"/>
                </a:lnTo>
                <a:lnTo>
                  <a:pt x="4851" y="11204"/>
                </a:lnTo>
                <a:cubicBezTo>
                  <a:pt x="4756" y="11109"/>
                  <a:pt x="4661" y="10995"/>
                  <a:pt x="4566" y="10880"/>
                </a:cubicBezTo>
                <a:cubicBezTo>
                  <a:pt x="2531" y="8294"/>
                  <a:pt x="4984" y="2397"/>
                  <a:pt x="5555" y="1104"/>
                </a:cubicBezTo>
                <a:lnTo>
                  <a:pt x="5669" y="857"/>
                </a:lnTo>
                <a:lnTo>
                  <a:pt x="3444" y="267"/>
                </a:lnTo>
                <a:lnTo>
                  <a:pt x="2474" y="1"/>
                </a:lnTo>
                <a:close/>
              </a:path>
            </a:pathLst>
          </a:custGeom>
          <a:solidFill>
            <a:srgbClr val="4B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40"/>
          <p:cNvSpPr/>
          <p:nvPr/>
        </p:nvSpPr>
        <p:spPr>
          <a:xfrm>
            <a:off x="3089091" y="1280148"/>
            <a:ext cx="310831" cy="1378820"/>
          </a:xfrm>
          <a:custGeom>
            <a:avLst/>
            <a:gdLst/>
            <a:ahLst/>
            <a:cxnLst/>
            <a:rect l="l" t="t" r="r" b="b"/>
            <a:pathLst>
              <a:path w="4490" h="18540" extrusionOk="0">
                <a:moveTo>
                  <a:pt x="3234" y="1"/>
                </a:moveTo>
                <a:lnTo>
                  <a:pt x="38" y="305"/>
                </a:lnTo>
                <a:cubicBezTo>
                  <a:pt x="38" y="305"/>
                  <a:pt x="76" y="419"/>
                  <a:pt x="114" y="629"/>
                </a:cubicBezTo>
                <a:cubicBezTo>
                  <a:pt x="362" y="1941"/>
                  <a:pt x="1256" y="6848"/>
                  <a:pt x="286" y="9416"/>
                </a:cubicBezTo>
                <a:cubicBezTo>
                  <a:pt x="248" y="9511"/>
                  <a:pt x="190" y="9625"/>
                  <a:pt x="152" y="9740"/>
                </a:cubicBezTo>
                <a:cubicBezTo>
                  <a:pt x="114" y="9930"/>
                  <a:pt x="114" y="10329"/>
                  <a:pt x="95" y="10824"/>
                </a:cubicBezTo>
                <a:cubicBezTo>
                  <a:pt x="95" y="11090"/>
                  <a:pt x="76" y="11394"/>
                  <a:pt x="57" y="11718"/>
                </a:cubicBezTo>
                <a:lnTo>
                  <a:pt x="57" y="11908"/>
                </a:lnTo>
                <a:cubicBezTo>
                  <a:pt x="57" y="12250"/>
                  <a:pt x="57" y="12612"/>
                  <a:pt x="38" y="12973"/>
                </a:cubicBezTo>
                <a:cubicBezTo>
                  <a:pt x="0" y="15408"/>
                  <a:pt x="0" y="18261"/>
                  <a:pt x="0" y="18261"/>
                </a:cubicBezTo>
                <a:cubicBezTo>
                  <a:pt x="57" y="18299"/>
                  <a:pt x="133" y="18318"/>
                  <a:pt x="190" y="18356"/>
                </a:cubicBezTo>
                <a:cubicBezTo>
                  <a:pt x="398" y="18436"/>
                  <a:pt x="744" y="18540"/>
                  <a:pt x="1147" y="18540"/>
                </a:cubicBezTo>
                <a:cubicBezTo>
                  <a:pt x="1890" y="18540"/>
                  <a:pt x="2826" y="18187"/>
                  <a:pt x="3443" y="16682"/>
                </a:cubicBezTo>
                <a:cubicBezTo>
                  <a:pt x="4489" y="14133"/>
                  <a:pt x="3462" y="2493"/>
                  <a:pt x="3272" y="343"/>
                </a:cubicBezTo>
                <a:cubicBezTo>
                  <a:pt x="3253" y="115"/>
                  <a:pt x="3234" y="1"/>
                  <a:pt x="3234" y="1"/>
                </a:cubicBezTo>
                <a:close/>
              </a:path>
            </a:pathLst>
          </a:custGeom>
          <a:solidFill>
            <a:srgbClr val="4B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40"/>
          <p:cNvSpPr/>
          <p:nvPr/>
        </p:nvSpPr>
        <p:spPr>
          <a:xfrm>
            <a:off x="3037725" y="4895919"/>
            <a:ext cx="381928" cy="247578"/>
          </a:xfrm>
          <a:custGeom>
            <a:avLst/>
            <a:gdLst/>
            <a:ahLst/>
            <a:cxnLst/>
            <a:rect l="l" t="t" r="r" b="b"/>
            <a:pathLst>
              <a:path w="5517" h="3329" extrusionOk="0">
                <a:moveTo>
                  <a:pt x="0" y="0"/>
                </a:moveTo>
                <a:lnTo>
                  <a:pt x="647" y="3329"/>
                </a:lnTo>
                <a:lnTo>
                  <a:pt x="5516" y="3329"/>
                </a:lnTo>
                <a:cubicBezTo>
                  <a:pt x="5497" y="2967"/>
                  <a:pt x="5478" y="2682"/>
                  <a:pt x="5478" y="2511"/>
                </a:cubicBezTo>
                <a:cubicBezTo>
                  <a:pt x="5193" y="2435"/>
                  <a:pt x="4927" y="2321"/>
                  <a:pt x="4661" y="2206"/>
                </a:cubicBezTo>
                <a:cubicBezTo>
                  <a:pt x="3405" y="1636"/>
                  <a:pt x="2245" y="894"/>
                  <a:pt x="1199" y="0"/>
                </a:cubicBezTo>
                <a:close/>
              </a:path>
            </a:pathLst>
          </a:custGeom>
          <a:solidFill>
            <a:srgbClr val="5940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40"/>
          <p:cNvSpPr/>
          <p:nvPr/>
        </p:nvSpPr>
        <p:spPr>
          <a:xfrm>
            <a:off x="3120658" y="4895919"/>
            <a:ext cx="295048" cy="186743"/>
          </a:xfrm>
          <a:custGeom>
            <a:avLst/>
            <a:gdLst/>
            <a:ahLst/>
            <a:cxnLst/>
            <a:rect l="l" t="t" r="r" b="b"/>
            <a:pathLst>
              <a:path w="4262" h="2511" extrusionOk="0">
                <a:moveTo>
                  <a:pt x="1" y="0"/>
                </a:moveTo>
                <a:cubicBezTo>
                  <a:pt x="1047" y="894"/>
                  <a:pt x="2207" y="1636"/>
                  <a:pt x="3463" y="2206"/>
                </a:cubicBezTo>
                <a:cubicBezTo>
                  <a:pt x="3729" y="2321"/>
                  <a:pt x="3995" y="2416"/>
                  <a:pt x="4261" y="2511"/>
                </a:cubicBezTo>
                <a:cubicBezTo>
                  <a:pt x="4261" y="1617"/>
                  <a:pt x="4242" y="780"/>
                  <a:pt x="4223" y="0"/>
                </a:cubicBezTo>
                <a:close/>
              </a:path>
            </a:pathLst>
          </a:custGeom>
          <a:solidFill>
            <a:srgbClr val="644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40"/>
          <p:cNvSpPr/>
          <p:nvPr/>
        </p:nvSpPr>
        <p:spPr>
          <a:xfrm>
            <a:off x="3623658" y="4945376"/>
            <a:ext cx="252888" cy="198122"/>
          </a:xfrm>
          <a:custGeom>
            <a:avLst/>
            <a:gdLst/>
            <a:ahLst/>
            <a:cxnLst/>
            <a:rect l="l" t="t" r="r" b="b"/>
            <a:pathLst>
              <a:path w="3653" h="2664" extrusionOk="0">
                <a:moveTo>
                  <a:pt x="1" y="1"/>
                </a:moveTo>
                <a:lnTo>
                  <a:pt x="609" y="2664"/>
                </a:lnTo>
                <a:lnTo>
                  <a:pt x="3653" y="2664"/>
                </a:lnTo>
                <a:cubicBezTo>
                  <a:pt x="2435" y="1960"/>
                  <a:pt x="1332" y="1085"/>
                  <a:pt x="362" y="77"/>
                </a:cubicBezTo>
                <a:lnTo>
                  <a:pt x="1" y="1"/>
                </a:lnTo>
                <a:close/>
              </a:path>
            </a:pathLst>
          </a:custGeom>
          <a:solidFill>
            <a:srgbClr val="5940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40"/>
          <p:cNvSpPr/>
          <p:nvPr/>
        </p:nvSpPr>
        <p:spPr>
          <a:xfrm>
            <a:off x="3648718" y="4951028"/>
            <a:ext cx="368706" cy="192470"/>
          </a:xfrm>
          <a:custGeom>
            <a:avLst/>
            <a:gdLst/>
            <a:ahLst/>
            <a:cxnLst/>
            <a:rect l="l" t="t" r="r" b="b"/>
            <a:pathLst>
              <a:path w="5326" h="2588" extrusionOk="0">
                <a:moveTo>
                  <a:pt x="0" y="1"/>
                </a:moveTo>
                <a:lnTo>
                  <a:pt x="0" y="1"/>
                </a:lnTo>
                <a:cubicBezTo>
                  <a:pt x="970" y="1009"/>
                  <a:pt x="2073" y="1884"/>
                  <a:pt x="3291" y="2588"/>
                </a:cubicBezTo>
                <a:lnTo>
                  <a:pt x="5326" y="2588"/>
                </a:lnTo>
                <a:cubicBezTo>
                  <a:pt x="5326" y="2131"/>
                  <a:pt x="5307" y="1694"/>
                  <a:pt x="5288" y="1294"/>
                </a:cubicBezTo>
                <a:lnTo>
                  <a:pt x="5250" y="1256"/>
                </a:lnTo>
                <a:lnTo>
                  <a:pt x="0" y="1"/>
                </a:lnTo>
                <a:close/>
              </a:path>
            </a:pathLst>
          </a:custGeom>
          <a:solidFill>
            <a:srgbClr val="644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40"/>
          <p:cNvSpPr/>
          <p:nvPr/>
        </p:nvSpPr>
        <p:spPr>
          <a:xfrm>
            <a:off x="3564400" y="2370799"/>
            <a:ext cx="305570" cy="160639"/>
          </a:xfrm>
          <a:custGeom>
            <a:avLst/>
            <a:gdLst/>
            <a:ahLst/>
            <a:cxnLst/>
            <a:rect l="l" t="t" r="r" b="b"/>
            <a:pathLst>
              <a:path w="4414" h="2160" extrusionOk="0">
                <a:moveTo>
                  <a:pt x="4090" y="838"/>
                </a:moveTo>
                <a:lnTo>
                  <a:pt x="4336" y="1011"/>
                </a:lnTo>
                <a:lnTo>
                  <a:pt x="4336" y="1011"/>
                </a:lnTo>
                <a:cubicBezTo>
                  <a:pt x="4337" y="1010"/>
                  <a:pt x="4338" y="1009"/>
                  <a:pt x="4338" y="1009"/>
                </a:cubicBezTo>
                <a:lnTo>
                  <a:pt x="4090" y="838"/>
                </a:lnTo>
                <a:close/>
                <a:moveTo>
                  <a:pt x="3607" y="1690"/>
                </a:moveTo>
                <a:lnTo>
                  <a:pt x="3651" y="1752"/>
                </a:lnTo>
                <a:lnTo>
                  <a:pt x="3651" y="1752"/>
                </a:lnTo>
                <a:cubicBezTo>
                  <a:pt x="3652" y="1751"/>
                  <a:pt x="3653" y="1751"/>
                  <a:pt x="3653" y="1751"/>
                </a:cubicBezTo>
                <a:lnTo>
                  <a:pt x="3607" y="1690"/>
                </a:lnTo>
                <a:close/>
                <a:moveTo>
                  <a:pt x="2827" y="1641"/>
                </a:moveTo>
                <a:lnTo>
                  <a:pt x="3071" y="1985"/>
                </a:lnTo>
                <a:lnTo>
                  <a:pt x="3071" y="1985"/>
                </a:lnTo>
                <a:cubicBezTo>
                  <a:pt x="3078" y="1982"/>
                  <a:pt x="3082" y="1979"/>
                  <a:pt x="3082" y="1979"/>
                </a:cubicBezTo>
                <a:lnTo>
                  <a:pt x="2854" y="1656"/>
                </a:lnTo>
                <a:cubicBezTo>
                  <a:pt x="2854" y="1656"/>
                  <a:pt x="2845" y="1647"/>
                  <a:pt x="2827" y="1641"/>
                </a:cubicBezTo>
                <a:close/>
                <a:moveTo>
                  <a:pt x="2473" y="1"/>
                </a:moveTo>
                <a:cubicBezTo>
                  <a:pt x="2283" y="20"/>
                  <a:pt x="2093" y="58"/>
                  <a:pt x="1903" y="96"/>
                </a:cubicBezTo>
                <a:cubicBezTo>
                  <a:pt x="1713" y="134"/>
                  <a:pt x="1560" y="172"/>
                  <a:pt x="1427" y="210"/>
                </a:cubicBezTo>
                <a:cubicBezTo>
                  <a:pt x="1256" y="248"/>
                  <a:pt x="1104" y="343"/>
                  <a:pt x="990" y="477"/>
                </a:cubicBezTo>
                <a:lnTo>
                  <a:pt x="1" y="1656"/>
                </a:lnTo>
                <a:cubicBezTo>
                  <a:pt x="305" y="1656"/>
                  <a:pt x="628" y="1675"/>
                  <a:pt x="952" y="1732"/>
                </a:cubicBezTo>
                <a:cubicBezTo>
                  <a:pt x="1180" y="1523"/>
                  <a:pt x="1446" y="1313"/>
                  <a:pt x="1713" y="1142"/>
                </a:cubicBezTo>
                <a:cubicBezTo>
                  <a:pt x="1941" y="1485"/>
                  <a:pt x="2226" y="1789"/>
                  <a:pt x="2550" y="2036"/>
                </a:cubicBezTo>
                <a:cubicBezTo>
                  <a:pt x="2696" y="2129"/>
                  <a:pt x="2810" y="2160"/>
                  <a:pt x="2896" y="2160"/>
                </a:cubicBezTo>
                <a:cubicBezTo>
                  <a:pt x="3056" y="2160"/>
                  <a:pt x="3120" y="2055"/>
                  <a:pt x="3120" y="2055"/>
                </a:cubicBezTo>
                <a:lnTo>
                  <a:pt x="3071" y="1985"/>
                </a:lnTo>
                <a:lnTo>
                  <a:pt x="3071" y="1985"/>
                </a:lnTo>
                <a:cubicBezTo>
                  <a:pt x="3053" y="1994"/>
                  <a:pt x="3015" y="2008"/>
                  <a:pt x="2963" y="2008"/>
                </a:cubicBezTo>
                <a:cubicBezTo>
                  <a:pt x="2879" y="2008"/>
                  <a:pt x="2758" y="1970"/>
                  <a:pt x="2626" y="1808"/>
                </a:cubicBezTo>
                <a:cubicBezTo>
                  <a:pt x="2588" y="1770"/>
                  <a:pt x="2607" y="1694"/>
                  <a:pt x="2664" y="1675"/>
                </a:cubicBezTo>
                <a:cubicBezTo>
                  <a:pt x="2717" y="1644"/>
                  <a:pt x="2758" y="1635"/>
                  <a:pt x="2788" y="1635"/>
                </a:cubicBezTo>
                <a:cubicBezTo>
                  <a:pt x="2804" y="1635"/>
                  <a:pt x="2817" y="1638"/>
                  <a:pt x="2827" y="1641"/>
                </a:cubicBezTo>
                <a:lnTo>
                  <a:pt x="2827" y="1641"/>
                </a:lnTo>
                <a:lnTo>
                  <a:pt x="2569" y="1275"/>
                </a:lnTo>
                <a:lnTo>
                  <a:pt x="2569" y="1275"/>
                </a:lnTo>
                <a:cubicBezTo>
                  <a:pt x="2721" y="1466"/>
                  <a:pt x="2911" y="1656"/>
                  <a:pt x="3101" y="1789"/>
                </a:cubicBezTo>
                <a:cubicBezTo>
                  <a:pt x="3254" y="1882"/>
                  <a:pt x="3372" y="1912"/>
                  <a:pt x="3461" y="1912"/>
                </a:cubicBezTo>
                <a:cubicBezTo>
                  <a:pt x="3627" y="1912"/>
                  <a:pt x="3691" y="1808"/>
                  <a:pt x="3691" y="1808"/>
                </a:cubicBezTo>
                <a:lnTo>
                  <a:pt x="3651" y="1752"/>
                </a:lnTo>
                <a:lnTo>
                  <a:pt x="3651" y="1752"/>
                </a:lnTo>
                <a:cubicBezTo>
                  <a:pt x="3642" y="1757"/>
                  <a:pt x="3595" y="1780"/>
                  <a:pt x="3527" y="1780"/>
                </a:cubicBezTo>
                <a:cubicBezTo>
                  <a:pt x="3440" y="1780"/>
                  <a:pt x="3318" y="1742"/>
                  <a:pt x="3196" y="1580"/>
                </a:cubicBezTo>
                <a:cubicBezTo>
                  <a:pt x="3158" y="1542"/>
                  <a:pt x="3177" y="1466"/>
                  <a:pt x="3234" y="1447"/>
                </a:cubicBezTo>
                <a:cubicBezTo>
                  <a:pt x="3279" y="1421"/>
                  <a:pt x="3315" y="1413"/>
                  <a:pt x="3343" y="1413"/>
                </a:cubicBezTo>
                <a:cubicBezTo>
                  <a:pt x="3399" y="1413"/>
                  <a:pt x="3425" y="1447"/>
                  <a:pt x="3425" y="1447"/>
                </a:cubicBezTo>
                <a:lnTo>
                  <a:pt x="3607" y="1690"/>
                </a:lnTo>
                <a:lnTo>
                  <a:pt x="2854" y="629"/>
                </a:lnTo>
                <a:lnTo>
                  <a:pt x="2854" y="629"/>
                </a:lnTo>
                <a:cubicBezTo>
                  <a:pt x="3120" y="838"/>
                  <a:pt x="3444" y="990"/>
                  <a:pt x="3767" y="1104"/>
                </a:cubicBezTo>
                <a:cubicBezTo>
                  <a:pt x="3900" y="1141"/>
                  <a:pt x="4009" y="1155"/>
                  <a:pt x="4098" y="1155"/>
                </a:cubicBezTo>
                <a:cubicBezTo>
                  <a:pt x="4325" y="1155"/>
                  <a:pt x="4414" y="1066"/>
                  <a:pt x="4414" y="1066"/>
                </a:cubicBezTo>
                <a:lnTo>
                  <a:pt x="4336" y="1011"/>
                </a:lnTo>
                <a:lnTo>
                  <a:pt x="4336" y="1011"/>
                </a:lnTo>
                <a:cubicBezTo>
                  <a:pt x="4323" y="1023"/>
                  <a:pt x="4254" y="1088"/>
                  <a:pt x="4134" y="1088"/>
                </a:cubicBezTo>
                <a:cubicBezTo>
                  <a:pt x="4061" y="1088"/>
                  <a:pt x="3970" y="1064"/>
                  <a:pt x="3862" y="990"/>
                </a:cubicBezTo>
                <a:cubicBezTo>
                  <a:pt x="3805" y="952"/>
                  <a:pt x="3805" y="876"/>
                  <a:pt x="3843" y="838"/>
                </a:cubicBezTo>
                <a:cubicBezTo>
                  <a:pt x="3897" y="770"/>
                  <a:pt x="3952" y="760"/>
                  <a:pt x="3985" y="760"/>
                </a:cubicBezTo>
                <a:cubicBezTo>
                  <a:pt x="3999" y="760"/>
                  <a:pt x="4009" y="762"/>
                  <a:pt x="4014" y="762"/>
                </a:cubicBezTo>
                <a:lnTo>
                  <a:pt x="3405" y="324"/>
                </a:lnTo>
                <a:cubicBezTo>
                  <a:pt x="3291" y="229"/>
                  <a:pt x="3158" y="153"/>
                  <a:pt x="3006" y="115"/>
                </a:cubicBezTo>
                <a:cubicBezTo>
                  <a:pt x="2797" y="77"/>
                  <a:pt x="2626" y="39"/>
                  <a:pt x="2473" y="1"/>
                </a:cubicBez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40"/>
          <p:cNvSpPr/>
          <p:nvPr/>
        </p:nvSpPr>
        <p:spPr>
          <a:xfrm>
            <a:off x="2148927" y="2530697"/>
            <a:ext cx="1523559" cy="401449"/>
          </a:xfrm>
          <a:custGeom>
            <a:avLst/>
            <a:gdLst/>
            <a:ahLst/>
            <a:cxnLst/>
            <a:rect l="l" t="t" r="r" b="b"/>
            <a:pathLst>
              <a:path w="22008" h="5398" extrusionOk="0">
                <a:moveTo>
                  <a:pt x="19763" y="0"/>
                </a:moveTo>
                <a:lnTo>
                  <a:pt x="19421" y="191"/>
                </a:lnTo>
                <a:lnTo>
                  <a:pt x="19211" y="305"/>
                </a:lnTo>
                <a:cubicBezTo>
                  <a:pt x="17709" y="1123"/>
                  <a:pt x="14951" y="2606"/>
                  <a:pt x="13486" y="3462"/>
                </a:cubicBezTo>
                <a:lnTo>
                  <a:pt x="13106" y="3709"/>
                </a:lnTo>
                <a:lnTo>
                  <a:pt x="12954" y="3652"/>
                </a:lnTo>
                <a:cubicBezTo>
                  <a:pt x="12307" y="3443"/>
                  <a:pt x="10861" y="3025"/>
                  <a:pt x="9073" y="2473"/>
                </a:cubicBezTo>
                <a:lnTo>
                  <a:pt x="7209" y="1883"/>
                </a:lnTo>
                <a:cubicBezTo>
                  <a:pt x="6905" y="1788"/>
                  <a:pt x="6620" y="1674"/>
                  <a:pt x="6334" y="1560"/>
                </a:cubicBezTo>
                <a:cubicBezTo>
                  <a:pt x="6163" y="1484"/>
                  <a:pt x="5954" y="1408"/>
                  <a:pt x="5745" y="1313"/>
                </a:cubicBezTo>
                <a:cubicBezTo>
                  <a:pt x="4832" y="932"/>
                  <a:pt x="3843" y="666"/>
                  <a:pt x="2853" y="552"/>
                </a:cubicBezTo>
                <a:cubicBezTo>
                  <a:pt x="2698" y="537"/>
                  <a:pt x="2543" y="530"/>
                  <a:pt x="2388" y="530"/>
                </a:cubicBezTo>
                <a:cubicBezTo>
                  <a:pt x="1557" y="530"/>
                  <a:pt x="738" y="744"/>
                  <a:pt x="0" y="1161"/>
                </a:cubicBezTo>
                <a:cubicBezTo>
                  <a:pt x="590" y="1218"/>
                  <a:pt x="1788" y="1864"/>
                  <a:pt x="2701" y="2397"/>
                </a:cubicBezTo>
                <a:cubicBezTo>
                  <a:pt x="3190" y="2243"/>
                  <a:pt x="3619" y="2176"/>
                  <a:pt x="3996" y="2176"/>
                </a:cubicBezTo>
                <a:cubicBezTo>
                  <a:pt x="5569" y="2176"/>
                  <a:pt x="6229" y="3345"/>
                  <a:pt x="6505" y="4204"/>
                </a:cubicBezTo>
                <a:cubicBezTo>
                  <a:pt x="7970" y="4775"/>
                  <a:pt x="9663" y="5269"/>
                  <a:pt x="11223" y="5383"/>
                </a:cubicBezTo>
                <a:cubicBezTo>
                  <a:pt x="11223" y="5383"/>
                  <a:pt x="11223" y="5364"/>
                  <a:pt x="11223" y="5364"/>
                </a:cubicBezTo>
                <a:lnTo>
                  <a:pt x="11337" y="5383"/>
                </a:lnTo>
                <a:cubicBezTo>
                  <a:pt x="11479" y="5393"/>
                  <a:pt x="11627" y="5397"/>
                  <a:pt x="11774" y="5397"/>
                </a:cubicBezTo>
                <a:cubicBezTo>
                  <a:pt x="11922" y="5397"/>
                  <a:pt x="12069" y="5393"/>
                  <a:pt x="12212" y="5383"/>
                </a:cubicBezTo>
                <a:cubicBezTo>
                  <a:pt x="14894" y="5060"/>
                  <a:pt x="19459" y="2074"/>
                  <a:pt x="20353" y="1484"/>
                </a:cubicBezTo>
                <a:lnTo>
                  <a:pt x="19725" y="1370"/>
                </a:lnTo>
                <a:lnTo>
                  <a:pt x="19611" y="1370"/>
                </a:lnTo>
                <a:cubicBezTo>
                  <a:pt x="19649" y="1199"/>
                  <a:pt x="19782" y="1085"/>
                  <a:pt x="19934" y="1027"/>
                </a:cubicBezTo>
                <a:lnTo>
                  <a:pt x="19668" y="989"/>
                </a:lnTo>
                <a:lnTo>
                  <a:pt x="19573" y="989"/>
                </a:lnTo>
                <a:cubicBezTo>
                  <a:pt x="19672" y="558"/>
                  <a:pt x="20294" y="467"/>
                  <a:pt x="20796" y="467"/>
                </a:cubicBezTo>
                <a:cubicBezTo>
                  <a:pt x="21157" y="467"/>
                  <a:pt x="21456" y="514"/>
                  <a:pt x="21456" y="514"/>
                </a:cubicBezTo>
                <a:lnTo>
                  <a:pt x="22007" y="210"/>
                </a:lnTo>
                <a:lnTo>
                  <a:pt x="21342" y="305"/>
                </a:lnTo>
                <a:cubicBezTo>
                  <a:pt x="21342" y="305"/>
                  <a:pt x="21304" y="229"/>
                  <a:pt x="20143" y="76"/>
                </a:cubicBezTo>
                <a:lnTo>
                  <a:pt x="20124" y="57"/>
                </a:lnTo>
                <a:lnTo>
                  <a:pt x="19763" y="0"/>
                </a:ln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40"/>
          <p:cNvSpPr/>
          <p:nvPr/>
        </p:nvSpPr>
        <p:spPr>
          <a:xfrm>
            <a:off x="2599245" y="2321343"/>
            <a:ext cx="1656545" cy="708746"/>
          </a:xfrm>
          <a:custGeom>
            <a:avLst/>
            <a:gdLst/>
            <a:ahLst/>
            <a:cxnLst/>
            <a:rect l="l" t="t" r="r" b="b"/>
            <a:pathLst>
              <a:path w="23929" h="9530" extrusionOk="0">
                <a:moveTo>
                  <a:pt x="15693" y="0"/>
                </a:moveTo>
                <a:cubicBezTo>
                  <a:pt x="15598" y="76"/>
                  <a:pt x="15579" y="229"/>
                  <a:pt x="15655" y="324"/>
                </a:cubicBezTo>
                <a:cubicBezTo>
                  <a:pt x="15712" y="381"/>
                  <a:pt x="15788" y="419"/>
                  <a:pt x="15845" y="457"/>
                </a:cubicBezTo>
                <a:cubicBezTo>
                  <a:pt x="16035" y="552"/>
                  <a:pt x="16225" y="628"/>
                  <a:pt x="16434" y="685"/>
                </a:cubicBezTo>
                <a:cubicBezTo>
                  <a:pt x="16587" y="723"/>
                  <a:pt x="16758" y="761"/>
                  <a:pt x="16967" y="799"/>
                </a:cubicBezTo>
                <a:cubicBezTo>
                  <a:pt x="17119" y="837"/>
                  <a:pt x="17252" y="913"/>
                  <a:pt x="17347" y="1008"/>
                </a:cubicBezTo>
                <a:lnTo>
                  <a:pt x="17975" y="1446"/>
                </a:lnTo>
                <a:lnTo>
                  <a:pt x="18051" y="1503"/>
                </a:lnTo>
                <a:lnTo>
                  <a:pt x="18375" y="1750"/>
                </a:lnTo>
                <a:cubicBezTo>
                  <a:pt x="18375" y="1750"/>
                  <a:pt x="18284" y="1831"/>
                  <a:pt x="18044" y="1831"/>
                </a:cubicBezTo>
                <a:cubicBezTo>
                  <a:pt x="17955" y="1831"/>
                  <a:pt x="17844" y="1819"/>
                  <a:pt x="17709" y="1788"/>
                </a:cubicBezTo>
                <a:cubicBezTo>
                  <a:pt x="17386" y="1674"/>
                  <a:pt x="17081" y="1503"/>
                  <a:pt x="16796" y="1313"/>
                </a:cubicBezTo>
                <a:lnTo>
                  <a:pt x="16796" y="1313"/>
                </a:lnTo>
                <a:lnTo>
                  <a:pt x="17633" y="2492"/>
                </a:lnTo>
                <a:cubicBezTo>
                  <a:pt x="17633" y="2492"/>
                  <a:pt x="17569" y="2596"/>
                  <a:pt x="17409" y="2596"/>
                </a:cubicBezTo>
                <a:cubicBezTo>
                  <a:pt x="17322" y="2596"/>
                  <a:pt x="17209" y="2566"/>
                  <a:pt x="17062" y="2473"/>
                </a:cubicBezTo>
                <a:cubicBezTo>
                  <a:pt x="16853" y="2321"/>
                  <a:pt x="16663" y="2150"/>
                  <a:pt x="16511" y="1959"/>
                </a:cubicBezTo>
                <a:lnTo>
                  <a:pt x="16511" y="1959"/>
                </a:lnTo>
                <a:lnTo>
                  <a:pt x="17062" y="2739"/>
                </a:lnTo>
                <a:cubicBezTo>
                  <a:pt x="17062" y="2739"/>
                  <a:pt x="17006" y="2844"/>
                  <a:pt x="16846" y="2844"/>
                </a:cubicBezTo>
                <a:cubicBezTo>
                  <a:pt x="16761" y="2844"/>
                  <a:pt x="16645" y="2813"/>
                  <a:pt x="16492" y="2720"/>
                </a:cubicBezTo>
                <a:cubicBezTo>
                  <a:pt x="16168" y="2473"/>
                  <a:pt x="15883" y="2169"/>
                  <a:pt x="15674" y="1826"/>
                </a:cubicBezTo>
                <a:cubicBezTo>
                  <a:pt x="15388" y="1997"/>
                  <a:pt x="15141" y="2207"/>
                  <a:pt x="14894" y="2416"/>
                </a:cubicBezTo>
                <a:cubicBezTo>
                  <a:pt x="14570" y="2359"/>
                  <a:pt x="14266" y="2340"/>
                  <a:pt x="13943" y="2340"/>
                </a:cubicBezTo>
                <a:cubicBezTo>
                  <a:pt x="13524" y="2359"/>
                  <a:pt x="13106" y="2454"/>
                  <a:pt x="12992" y="2815"/>
                </a:cubicBezTo>
                <a:lnTo>
                  <a:pt x="13258" y="2853"/>
                </a:lnTo>
                <a:lnTo>
                  <a:pt x="13049" y="2815"/>
                </a:lnTo>
                <a:cubicBezTo>
                  <a:pt x="13049" y="2815"/>
                  <a:pt x="13110" y="2621"/>
                  <a:pt x="13397" y="2621"/>
                </a:cubicBezTo>
                <a:cubicBezTo>
                  <a:pt x="13469" y="2621"/>
                  <a:pt x="13555" y="2633"/>
                  <a:pt x="13657" y="2663"/>
                </a:cubicBezTo>
                <a:cubicBezTo>
                  <a:pt x="13676" y="2853"/>
                  <a:pt x="13657" y="2891"/>
                  <a:pt x="13619" y="2910"/>
                </a:cubicBezTo>
                <a:cubicBezTo>
                  <a:pt x="14780" y="3063"/>
                  <a:pt x="14837" y="3120"/>
                  <a:pt x="14837" y="3120"/>
                </a:cubicBezTo>
                <a:lnTo>
                  <a:pt x="15483" y="3044"/>
                </a:lnTo>
                <a:lnTo>
                  <a:pt x="15483" y="3044"/>
                </a:lnTo>
                <a:lnTo>
                  <a:pt x="14932" y="3348"/>
                </a:lnTo>
                <a:cubicBezTo>
                  <a:pt x="14932" y="3348"/>
                  <a:pt x="14636" y="3301"/>
                  <a:pt x="14278" y="3301"/>
                </a:cubicBezTo>
                <a:cubicBezTo>
                  <a:pt x="13779" y="3301"/>
                  <a:pt x="13160" y="3392"/>
                  <a:pt x="13049" y="3823"/>
                </a:cubicBezTo>
                <a:lnTo>
                  <a:pt x="13106" y="3823"/>
                </a:lnTo>
                <a:cubicBezTo>
                  <a:pt x="13106" y="3823"/>
                  <a:pt x="13158" y="3601"/>
                  <a:pt x="13469" y="3601"/>
                </a:cubicBezTo>
                <a:cubicBezTo>
                  <a:pt x="13533" y="3601"/>
                  <a:pt x="13608" y="3610"/>
                  <a:pt x="13695" y="3633"/>
                </a:cubicBezTo>
                <a:lnTo>
                  <a:pt x="13676" y="3919"/>
                </a:lnTo>
                <a:lnTo>
                  <a:pt x="13429" y="3861"/>
                </a:lnTo>
                <a:cubicBezTo>
                  <a:pt x="13258" y="3919"/>
                  <a:pt x="13144" y="4033"/>
                  <a:pt x="13087" y="4204"/>
                </a:cubicBezTo>
                <a:lnTo>
                  <a:pt x="13163" y="4204"/>
                </a:lnTo>
                <a:cubicBezTo>
                  <a:pt x="13163" y="4204"/>
                  <a:pt x="13214" y="3999"/>
                  <a:pt x="13516" y="3999"/>
                </a:cubicBezTo>
                <a:cubicBezTo>
                  <a:pt x="13582" y="3999"/>
                  <a:pt x="13660" y="4009"/>
                  <a:pt x="13753" y="4033"/>
                </a:cubicBezTo>
                <a:lnTo>
                  <a:pt x="13734" y="4299"/>
                </a:lnTo>
                <a:lnTo>
                  <a:pt x="13201" y="4223"/>
                </a:lnTo>
                <a:lnTo>
                  <a:pt x="13829" y="4318"/>
                </a:lnTo>
                <a:cubicBezTo>
                  <a:pt x="12935" y="4908"/>
                  <a:pt x="8370" y="7894"/>
                  <a:pt x="5707" y="8236"/>
                </a:cubicBezTo>
                <a:lnTo>
                  <a:pt x="4813" y="8236"/>
                </a:lnTo>
                <a:lnTo>
                  <a:pt x="4699" y="8198"/>
                </a:lnTo>
                <a:cubicBezTo>
                  <a:pt x="4699" y="8217"/>
                  <a:pt x="4699" y="8217"/>
                  <a:pt x="4699" y="8217"/>
                </a:cubicBezTo>
                <a:cubicBezTo>
                  <a:pt x="3139" y="8103"/>
                  <a:pt x="1465" y="7609"/>
                  <a:pt x="0" y="7038"/>
                </a:cubicBezTo>
                <a:lnTo>
                  <a:pt x="0" y="7038"/>
                </a:lnTo>
                <a:cubicBezTo>
                  <a:pt x="77" y="7323"/>
                  <a:pt x="153" y="7609"/>
                  <a:pt x="172" y="7913"/>
                </a:cubicBezTo>
                <a:lnTo>
                  <a:pt x="1560" y="8978"/>
                </a:lnTo>
                <a:cubicBezTo>
                  <a:pt x="2226" y="9092"/>
                  <a:pt x="2892" y="9187"/>
                  <a:pt x="3538" y="9282"/>
                </a:cubicBezTo>
                <a:lnTo>
                  <a:pt x="3672" y="9301"/>
                </a:lnTo>
                <a:cubicBezTo>
                  <a:pt x="4207" y="8944"/>
                  <a:pt x="4719" y="8739"/>
                  <a:pt x="5190" y="8739"/>
                </a:cubicBezTo>
                <a:cubicBezTo>
                  <a:pt x="5321" y="8739"/>
                  <a:pt x="5449" y="8755"/>
                  <a:pt x="5574" y="8788"/>
                </a:cubicBezTo>
                <a:cubicBezTo>
                  <a:pt x="6315" y="9035"/>
                  <a:pt x="6962" y="9282"/>
                  <a:pt x="7552" y="9530"/>
                </a:cubicBezTo>
                <a:lnTo>
                  <a:pt x="7552" y="9492"/>
                </a:lnTo>
                <a:cubicBezTo>
                  <a:pt x="7913" y="9397"/>
                  <a:pt x="8256" y="9282"/>
                  <a:pt x="8579" y="9111"/>
                </a:cubicBezTo>
                <a:cubicBezTo>
                  <a:pt x="9169" y="8788"/>
                  <a:pt x="9720" y="8426"/>
                  <a:pt x="10234" y="8008"/>
                </a:cubicBezTo>
                <a:cubicBezTo>
                  <a:pt x="11052" y="7323"/>
                  <a:pt x="11831" y="6600"/>
                  <a:pt x="12554" y="5821"/>
                </a:cubicBezTo>
                <a:lnTo>
                  <a:pt x="12649" y="5726"/>
                </a:lnTo>
                <a:cubicBezTo>
                  <a:pt x="13049" y="5307"/>
                  <a:pt x="13467" y="4832"/>
                  <a:pt x="13905" y="4299"/>
                </a:cubicBezTo>
                <a:lnTo>
                  <a:pt x="14666" y="4413"/>
                </a:lnTo>
                <a:cubicBezTo>
                  <a:pt x="14764" y="4450"/>
                  <a:pt x="14870" y="4471"/>
                  <a:pt x="14979" y="4471"/>
                </a:cubicBezTo>
                <a:cubicBezTo>
                  <a:pt x="15039" y="4471"/>
                  <a:pt x="15099" y="4465"/>
                  <a:pt x="15160" y="4451"/>
                </a:cubicBezTo>
                <a:lnTo>
                  <a:pt x="15902" y="4299"/>
                </a:lnTo>
                <a:lnTo>
                  <a:pt x="15902" y="4299"/>
                </a:lnTo>
                <a:lnTo>
                  <a:pt x="15788" y="4413"/>
                </a:lnTo>
                <a:cubicBezTo>
                  <a:pt x="15655" y="4565"/>
                  <a:pt x="15445" y="4641"/>
                  <a:pt x="15236" y="4641"/>
                </a:cubicBezTo>
                <a:cubicBezTo>
                  <a:pt x="14875" y="4641"/>
                  <a:pt x="14304" y="4736"/>
                  <a:pt x="14361" y="5155"/>
                </a:cubicBezTo>
                <a:lnTo>
                  <a:pt x="14437" y="5155"/>
                </a:lnTo>
                <a:cubicBezTo>
                  <a:pt x="14437" y="5155"/>
                  <a:pt x="14453" y="4882"/>
                  <a:pt x="14869" y="4882"/>
                </a:cubicBezTo>
                <a:cubicBezTo>
                  <a:pt x="14906" y="4882"/>
                  <a:pt x="14946" y="4884"/>
                  <a:pt x="14989" y="4889"/>
                </a:cubicBezTo>
                <a:cubicBezTo>
                  <a:pt x="14989" y="5079"/>
                  <a:pt x="14989" y="5136"/>
                  <a:pt x="15008" y="5155"/>
                </a:cubicBezTo>
                <a:lnTo>
                  <a:pt x="15426" y="5155"/>
                </a:lnTo>
                <a:cubicBezTo>
                  <a:pt x="15674" y="5155"/>
                  <a:pt x="15921" y="5079"/>
                  <a:pt x="16130" y="4927"/>
                </a:cubicBezTo>
                <a:lnTo>
                  <a:pt x="16663" y="4508"/>
                </a:lnTo>
                <a:lnTo>
                  <a:pt x="17157" y="4147"/>
                </a:lnTo>
                <a:cubicBezTo>
                  <a:pt x="17766" y="3652"/>
                  <a:pt x="19269" y="2473"/>
                  <a:pt x="19421" y="2454"/>
                </a:cubicBezTo>
                <a:cubicBezTo>
                  <a:pt x="19535" y="2473"/>
                  <a:pt x="19915" y="2530"/>
                  <a:pt x="20467" y="2625"/>
                </a:cubicBezTo>
                <a:lnTo>
                  <a:pt x="21437" y="2777"/>
                </a:lnTo>
                <a:lnTo>
                  <a:pt x="23301" y="3082"/>
                </a:lnTo>
                <a:lnTo>
                  <a:pt x="23834" y="3177"/>
                </a:lnTo>
                <a:lnTo>
                  <a:pt x="23929" y="3196"/>
                </a:lnTo>
                <a:cubicBezTo>
                  <a:pt x="23320" y="2054"/>
                  <a:pt x="22426" y="1084"/>
                  <a:pt x="21323" y="381"/>
                </a:cubicBezTo>
                <a:lnTo>
                  <a:pt x="20562" y="438"/>
                </a:lnTo>
                <a:lnTo>
                  <a:pt x="18964" y="571"/>
                </a:lnTo>
                <a:cubicBezTo>
                  <a:pt x="18742" y="297"/>
                  <a:pt x="18412" y="147"/>
                  <a:pt x="18071" y="147"/>
                </a:cubicBezTo>
                <a:cubicBezTo>
                  <a:pt x="18033" y="147"/>
                  <a:pt x="17995" y="149"/>
                  <a:pt x="17956" y="152"/>
                </a:cubicBezTo>
                <a:cubicBezTo>
                  <a:pt x="17424" y="133"/>
                  <a:pt x="16872" y="95"/>
                  <a:pt x="16339" y="19"/>
                </a:cubicBezTo>
                <a:cubicBezTo>
                  <a:pt x="16339" y="76"/>
                  <a:pt x="16339" y="152"/>
                  <a:pt x="16320" y="324"/>
                </a:cubicBezTo>
                <a:cubicBezTo>
                  <a:pt x="16304" y="324"/>
                  <a:pt x="16288" y="324"/>
                  <a:pt x="16272" y="324"/>
                </a:cubicBezTo>
                <a:cubicBezTo>
                  <a:pt x="15711" y="324"/>
                  <a:pt x="15693" y="0"/>
                  <a:pt x="15693" y="0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40"/>
          <p:cNvSpPr/>
          <p:nvPr/>
        </p:nvSpPr>
        <p:spPr>
          <a:xfrm>
            <a:off x="4139810" y="5076938"/>
            <a:ext cx="649285" cy="66561"/>
          </a:xfrm>
          <a:custGeom>
            <a:avLst/>
            <a:gdLst/>
            <a:ahLst/>
            <a:cxnLst/>
            <a:rect l="l" t="t" r="r" b="b"/>
            <a:pathLst>
              <a:path w="9379" h="895" extrusionOk="0">
                <a:moveTo>
                  <a:pt x="1" y="1"/>
                </a:moveTo>
                <a:lnTo>
                  <a:pt x="3710" y="895"/>
                </a:lnTo>
                <a:lnTo>
                  <a:pt x="9378" y="895"/>
                </a:lnTo>
                <a:lnTo>
                  <a:pt x="9378" y="362"/>
                </a:lnTo>
                <a:lnTo>
                  <a:pt x="7875" y="1"/>
                </a:lnTo>
                <a:close/>
              </a:path>
            </a:pathLst>
          </a:custGeom>
          <a:solidFill>
            <a:srgbClr val="CDCC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40"/>
          <p:cNvSpPr/>
          <p:nvPr/>
        </p:nvSpPr>
        <p:spPr>
          <a:xfrm>
            <a:off x="3434046" y="4895919"/>
            <a:ext cx="578119" cy="148591"/>
          </a:xfrm>
          <a:custGeom>
            <a:avLst/>
            <a:gdLst/>
            <a:ahLst/>
            <a:cxnLst/>
            <a:rect l="l" t="t" r="r" b="b"/>
            <a:pathLst>
              <a:path w="8351" h="1998" extrusionOk="0">
                <a:moveTo>
                  <a:pt x="1" y="0"/>
                </a:moveTo>
                <a:lnTo>
                  <a:pt x="2740" y="666"/>
                </a:lnTo>
                <a:lnTo>
                  <a:pt x="3101" y="742"/>
                </a:lnTo>
                <a:lnTo>
                  <a:pt x="8351" y="1997"/>
                </a:lnTo>
                <a:cubicBezTo>
                  <a:pt x="7894" y="1636"/>
                  <a:pt x="7647" y="1084"/>
                  <a:pt x="7647" y="514"/>
                </a:cubicBezTo>
                <a:lnTo>
                  <a:pt x="7647" y="0"/>
                </a:lnTo>
                <a:close/>
              </a:path>
            </a:pathLst>
          </a:custGeom>
          <a:solidFill>
            <a:srgbClr val="CDCC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40"/>
          <p:cNvSpPr/>
          <p:nvPr/>
        </p:nvSpPr>
        <p:spPr>
          <a:xfrm>
            <a:off x="618884" y="4004657"/>
            <a:ext cx="106680" cy="209500"/>
          </a:xfrm>
          <a:custGeom>
            <a:avLst/>
            <a:gdLst/>
            <a:ahLst/>
            <a:cxnLst/>
            <a:rect l="l" t="t" r="r" b="b"/>
            <a:pathLst>
              <a:path w="1541" h="2817" extrusionOk="0">
                <a:moveTo>
                  <a:pt x="1541" y="1"/>
                </a:moveTo>
                <a:cubicBezTo>
                  <a:pt x="1351" y="134"/>
                  <a:pt x="1122" y="210"/>
                  <a:pt x="894" y="210"/>
                </a:cubicBezTo>
                <a:lnTo>
                  <a:pt x="419" y="210"/>
                </a:lnTo>
                <a:cubicBezTo>
                  <a:pt x="266" y="210"/>
                  <a:pt x="133" y="172"/>
                  <a:pt x="0" y="134"/>
                </a:cubicBezTo>
                <a:lnTo>
                  <a:pt x="0" y="1694"/>
                </a:lnTo>
                <a:cubicBezTo>
                  <a:pt x="590" y="1960"/>
                  <a:pt x="1103" y="2341"/>
                  <a:pt x="1541" y="2816"/>
                </a:cubicBezTo>
                <a:lnTo>
                  <a:pt x="1541" y="1"/>
                </a:ln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40"/>
          <p:cNvSpPr/>
          <p:nvPr/>
        </p:nvSpPr>
        <p:spPr>
          <a:xfrm>
            <a:off x="725493" y="4788378"/>
            <a:ext cx="942879" cy="107613"/>
          </a:xfrm>
          <a:custGeom>
            <a:avLst/>
            <a:gdLst/>
            <a:ahLst/>
            <a:cxnLst/>
            <a:rect l="l" t="t" r="r" b="b"/>
            <a:pathLst>
              <a:path w="13620" h="1447" extrusionOk="0">
                <a:moveTo>
                  <a:pt x="1" y="0"/>
                </a:moveTo>
                <a:lnTo>
                  <a:pt x="1" y="1446"/>
                </a:lnTo>
                <a:lnTo>
                  <a:pt x="13620" y="1446"/>
                </a:lnTo>
                <a:lnTo>
                  <a:pt x="11756" y="0"/>
                </a:ln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40"/>
          <p:cNvSpPr/>
          <p:nvPr/>
        </p:nvSpPr>
        <p:spPr>
          <a:xfrm>
            <a:off x="1938271" y="4501232"/>
            <a:ext cx="2025251" cy="642259"/>
          </a:xfrm>
          <a:custGeom>
            <a:avLst/>
            <a:gdLst/>
            <a:ahLst/>
            <a:cxnLst/>
            <a:rect l="l" t="t" r="r" b="b"/>
            <a:pathLst>
              <a:path w="29255" h="8636" extrusionOk="0">
                <a:moveTo>
                  <a:pt x="4375" y="0"/>
                </a:moveTo>
                <a:cubicBezTo>
                  <a:pt x="4337" y="76"/>
                  <a:pt x="4280" y="133"/>
                  <a:pt x="4242" y="190"/>
                </a:cubicBezTo>
                <a:lnTo>
                  <a:pt x="3576" y="1008"/>
                </a:lnTo>
                <a:lnTo>
                  <a:pt x="7209" y="3861"/>
                </a:lnTo>
                <a:lnTo>
                  <a:pt x="1198" y="3861"/>
                </a:lnTo>
                <a:lnTo>
                  <a:pt x="0" y="5307"/>
                </a:lnTo>
                <a:lnTo>
                  <a:pt x="11298" y="5307"/>
                </a:lnTo>
                <a:lnTo>
                  <a:pt x="11298" y="8636"/>
                </a:lnTo>
                <a:lnTo>
                  <a:pt x="12820" y="8636"/>
                </a:lnTo>
                <a:lnTo>
                  <a:pt x="12820" y="5307"/>
                </a:lnTo>
                <a:lnTo>
                  <a:pt x="29254" y="5307"/>
                </a:lnTo>
                <a:lnTo>
                  <a:pt x="29254" y="3652"/>
                </a:lnTo>
                <a:lnTo>
                  <a:pt x="8978" y="3652"/>
                </a:lnTo>
                <a:lnTo>
                  <a:pt x="8978" y="3614"/>
                </a:lnTo>
                <a:lnTo>
                  <a:pt x="8940" y="3652"/>
                </a:lnTo>
                <a:lnTo>
                  <a:pt x="4375" y="0"/>
                </a:ln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40"/>
          <p:cNvSpPr/>
          <p:nvPr/>
        </p:nvSpPr>
        <p:spPr>
          <a:xfrm>
            <a:off x="1032305" y="3598739"/>
            <a:ext cx="599233" cy="513525"/>
          </a:xfrm>
          <a:custGeom>
            <a:avLst/>
            <a:gdLst/>
            <a:ahLst/>
            <a:cxnLst/>
            <a:rect l="l" t="t" r="r" b="b"/>
            <a:pathLst>
              <a:path w="8656" h="6905" extrusionOk="0">
                <a:moveTo>
                  <a:pt x="2207" y="0"/>
                </a:moveTo>
                <a:cubicBezTo>
                  <a:pt x="1884" y="323"/>
                  <a:pt x="1579" y="666"/>
                  <a:pt x="1275" y="1008"/>
                </a:cubicBezTo>
                <a:lnTo>
                  <a:pt x="3044" y="2397"/>
                </a:lnTo>
                <a:cubicBezTo>
                  <a:pt x="2112" y="3614"/>
                  <a:pt x="952" y="5136"/>
                  <a:pt x="1" y="6410"/>
                </a:cubicBezTo>
                <a:cubicBezTo>
                  <a:pt x="210" y="6581"/>
                  <a:pt x="419" y="6752"/>
                  <a:pt x="647" y="6905"/>
                </a:cubicBezTo>
                <a:cubicBezTo>
                  <a:pt x="704" y="6828"/>
                  <a:pt x="743" y="6752"/>
                  <a:pt x="819" y="6676"/>
                </a:cubicBezTo>
                <a:cubicBezTo>
                  <a:pt x="1922" y="5193"/>
                  <a:pt x="3386" y="3310"/>
                  <a:pt x="4147" y="2302"/>
                </a:cubicBezTo>
                <a:cubicBezTo>
                  <a:pt x="4412" y="1948"/>
                  <a:pt x="4811" y="1768"/>
                  <a:pt x="5215" y="1768"/>
                </a:cubicBezTo>
                <a:cubicBezTo>
                  <a:pt x="5507" y="1768"/>
                  <a:pt x="5802" y="1863"/>
                  <a:pt x="6049" y="2054"/>
                </a:cubicBezTo>
                <a:lnTo>
                  <a:pt x="8104" y="3709"/>
                </a:lnTo>
                <a:cubicBezTo>
                  <a:pt x="8275" y="3633"/>
                  <a:pt x="8465" y="3557"/>
                  <a:pt x="8655" y="3500"/>
                </a:cubicBezTo>
                <a:lnTo>
                  <a:pt x="5764" y="1179"/>
                </a:lnTo>
                <a:cubicBezTo>
                  <a:pt x="5510" y="968"/>
                  <a:pt x="5204" y="865"/>
                  <a:pt x="4898" y="865"/>
                </a:cubicBezTo>
                <a:cubicBezTo>
                  <a:pt x="4517" y="865"/>
                  <a:pt x="4137" y="1025"/>
                  <a:pt x="3862" y="1331"/>
                </a:cubicBezTo>
                <a:lnTo>
                  <a:pt x="2207" y="0"/>
                </a:ln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40"/>
          <p:cNvSpPr/>
          <p:nvPr/>
        </p:nvSpPr>
        <p:spPr>
          <a:xfrm>
            <a:off x="725493" y="3202639"/>
            <a:ext cx="450394" cy="464069"/>
          </a:xfrm>
          <a:custGeom>
            <a:avLst/>
            <a:gdLst/>
            <a:ahLst/>
            <a:cxnLst/>
            <a:rect l="l" t="t" r="r" b="b"/>
            <a:pathLst>
              <a:path w="6506" h="6240" extrusionOk="0">
                <a:moveTo>
                  <a:pt x="1" y="0"/>
                </a:moveTo>
                <a:lnTo>
                  <a:pt x="1" y="1179"/>
                </a:lnTo>
                <a:cubicBezTo>
                  <a:pt x="77" y="1522"/>
                  <a:pt x="248" y="1845"/>
                  <a:pt x="476" y="2112"/>
                </a:cubicBezTo>
                <a:cubicBezTo>
                  <a:pt x="590" y="2264"/>
                  <a:pt x="705" y="2397"/>
                  <a:pt x="857" y="2511"/>
                </a:cubicBezTo>
                <a:lnTo>
                  <a:pt x="1732" y="3196"/>
                </a:lnTo>
                <a:lnTo>
                  <a:pt x="2321" y="3671"/>
                </a:lnTo>
                <a:lnTo>
                  <a:pt x="4052" y="5041"/>
                </a:lnTo>
                <a:lnTo>
                  <a:pt x="5593" y="6239"/>
                </a:lnTo>
                <a:cubicBezTo>
                  <a:pt x="5878" y="5897"/>
                  <a:pt x="6183" y="5554"/>
                  <a:pt x="6506" y="5231"/>
                </a:cubicBezTo>
                <a:lnTo>
                  <a:pt x="267" y="266"/>
                </a:lnTo>
                <a:cubicBezTo>
                  <a:pt x="172" y="171"/>
                  <a:pt x="77" y="95"/>
                  <a:pt x="1" y="0"/>
                </a:cubicBez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40"/>
          <p:cNvSpPr/>
          <p:nvPr/>
        </p:nvSpPr>
        <p:spPr>
          <a:xfrm>
            <a:off x="570149" y="3155934"/>
            <a:ext cx="187053" cy="864403"/>
          </a:xfrm>
          <a:custGeom>
            <a:avLst/>
            <a:gdLst/>
            <a:ahLst/>
            <a:cxnLst/>
            <a:rect l="l" t="t" r="r" b="b"/>
            <a:pathLst>
              <a:path w="2702" h="11623" extrusionOk="0">
                <a:moveTo>
                  <a:pt x="1788" y="1"/>
                </a:moveTo>
                <a:cubicBezTo>
                  <a:pt x="1788" y="685"/>
                  <a:pt x="1693" y="1351"/>
                  <a:pt x="1484" y="2017"/>
                </a:cubicBezTo>
                <a:cubicBezTo>
                  <a:pt x="1294" y="2644"/>
                  <a:pt x="1028" y="3253"/>
                  <a:pt x="685" y="3843"/>
                </a:cubicBezTo>
                <a:lnTo>
                  <a:pt x="685" y="5669"/>
                </a:lnTo>
                <a:lnTo>
                  <a:pt x="704" y="5669"/>
                </a:lnTo>
                <a:lnTo>
                  <a:pt x="704" y="5764"/>
                </a:lnTo>
                <a:cubicBezTo>
                  <a:pt x="590" y="6030"/>
                  <a:pt x="343" y="6201"/>
                  <a:pt x="57" y="6220"/>
                </a:cubicBezTo>
                <a:cubicBezTo>
                  <a:pt x="19" y="6220"/>
                  <a:pt x="0" y="6239"/>
                  <a:pt x="0" y="6258"/>
                </a:cubicBezTo>
                <a:lnTo>
                  <a:pt x="0" y="10500"/>
                </a:lnTo>
                <a:cubicBezTo>
                  <a:pt x="0" y="11128"/>
                  <a:pt x="495" y="11622"/>
                  <a:pt x="1104" y="11622"/>
                </a:cubicBezTo>
                <a:lnTo>
                  <a:pt x="1579" y="11622"/>
                </a:lnTo>
                <a:cubicBezTo>
                  <a:pt x="2207" y="11622"/>
                  <a:pt x="2701" y="11109"/>
                  <a:pt x="2701" y="10500"/>
                </a:cubicBezTo>
                <a:lnTo>
                  <a:pt x="2701" y="2759"/>
                </a:lnTo>
                <a:cubicBezTo>
                  <a:pt x="2473" y="2473"/>
                  <a:pt x="2321" y="2169"/>
                  <a:pt x="2226" y="1827"/>
                </a:cubicBezTo>
                <a:lnTo>
                  <a:pt x="2226" y="628"/>
                </a:lnTo>
                <a:cubicBezTo>
                  <a:pt x="2055" y="438"/>
                  <a:pt x="1902" y="229"/>
                  <a:pt x="17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40"/>
          <p:cNvSpPr/>
          <p:nvPr/>
        </p:nvSpPr>
        <p:spPr>
          <a:xfrm>
            <a:off x="618884" y="2880092"/>
            <a:ext cx="68535" cy="530556"/>
          </a:xfrm>
          <a:custGeom>
            <a:avLst/>
            <a:gdLst/>
            <a:ahLst/>
            <a:cxnLst/>
            <a:rect l="l" t="t" r="r" b="b"/>
            <a:pathLst>
              <a:path w="990" h="7134" extrusionOk="0">
                <a:moveTo>
                  <a:pt x="0" y="0"/>
                </a:moveTo>
                <a:lnTo>
                  <a:pt x="0" y="7133"/>
                </a:lnTo>
                <a:cubicBezTo>
                  <a:pt x="438" y="6296"/>
                  <a:pt x="742" y="5402"/>
                  <a:pt x="856" y="4451"/>
                </a:cubicBezTo>
                <a:cubicBezTo>
                  <a:pt x="989" y="3329"/>
                  <a:pt x="875" y="2169"/>
                  <a:pt x="495" y="1085"/>
                </a:cubicBezTo>
                <a:cubicBezTo>
                  <a:pt x="362" y="704"/>
                  <a:pt x="190" y="343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40"/>
          <p:cNvSpPr/>
          <p:nvPr/>
        </p:nvSpPr>
        <p:spPr>
          <a:xfrm>
            <a:off x="570149" y="2072349"/>
            <a:ext cx="187053" cy="959150"/>
          </a:xfrm>
          <a:custGeom>
            <a:avLst/>
            <a:gdLst/>
            <a:ahLst/>
            <a:cxnLst/>
            <a:rect l="l" t="t" r="r" b="b"/>
            <a:pathLst>
              <a:path w="2702" h="12897" extrusionOk="0">
                <a:moveTo>
                  <a:pt x="1123" y="1"/>
                </a:moveTo>
                <a:cubicBezTo>
                  <a:pt x="495" y="1"/>
                  <a:pt x="0" y="495"/>
                  <a:pt x="0" y="1104"/>
                </a:cubicBezTo>
                <a:lnTo>
                  <a:pt x="0" y="4661"/>
                </a:lnTo>
                <a:cubicBezTo>
                  <a:pt x="0" y="4680"/>
                  <a:pt x="19" y="4718"/>
                  <a:pt x="57" y="4718"/>
                </a:cubicBezTo>
                <a:cubicBezTo>
                  <a:pt x="343" y="4718"/>
                  <a:pt x="590" y="4889"/>
                  <a:pt x="704" y="5155"/>
                </a:cubicBezTo>
                <a:lnTo>
                  <a:pt x="704" y="10462"/>
                </a:lnTo>
                <a:cubicBezTo>
                  <a:pt x="1142" y="11223"/>
                  <a:pt x="1465" y="12041"/>
                  <a:pt x="1655" y="12897"/>
                </a:cubicBezTo>
                <a:cubicBezTo>
                  <a:pt x="1750" y="12554"/>
                  <a:pt x="1902" y="12231"/>
                  <a:pt x="2112" y="11965"/>
                </a:cubicBezTo>
                <a:lnTo>
                  <a:pt x="2701" y="11223"/>
                </a:lnTo>
                <a:lnTo>
                  <a:pt x="2701" y="1104"/>
                </a:lnTo>
                <a:cubicBezTo>
                  <a:pt x="2701" y="495"/>
                  <a:pt x="2207" y="1"/>
                  <a:pt x="15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40"/>
          <p:cNvSpPr/>
          <p:nvPr/>
        </p:nvSpPr>
        <p:spPr>
          <a:xfrm>
            <a:off x="618884" y="4130567"/>
            <a:ext cx="106680" cy="151492"/>
          </a:xfrm>
          <a:custGeom>
            <a:avLst/>
            <a:gdLst/>
            <a:ahLst/>
            <a:cxnLst/>
            <a:rect l="l" t="t" r="r" b="b"/>
            <a:pathLst>
              <a:path w="1541" h="2037" extrusionOk="0">
                <a:moveTo>
                  <a:pt x="0" y="1"/>
                </a:moveTo>
                <a:lnTo>
                  <a:pt x="0" y="1732"/>
                </a:lnTo>
                <a:cubicBezTo>
                  <a:pt x="495" y="1922"/>
                  <a:pt x="1008" y="2017"/>
                  <a:pt x="1541" y="2036"/>
                </a:cubicBezTo>
                <a:lnTo>
                  <a:pt x="1541" y="1123"/>
                </a:lnTo>
                <a:cubicBezTo>
                  <a:pt x="1103" y="648"/>
                  <a:pt x="571" y="267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40"/>
          <p:cNvSpPr/>
          <p:nvPr/>
        </p:nvSpPr>
        <p:spPr>
          <a:xfrm>
            <a:off x="618884" y="4274846"/>
            <a:ext cx="106680" cy="124570"/>
          </a:xfrm>
          <a:custGeom>
            <a:avLst/>
            <a:gdLst/>
            <a:ahLst/>
            <a:cxnLst/>
            <a:rect l="l" t="t" r="r" b="b"/>
            <a:pathLst>
              <a:path w="1541" h="1675" extrusionOk="0">
                <a:moveTo>
                  <a:pt x="0" y="1"/>
                </a:moveTo>
                <a:lnTo>
                  <a:pt x="0" y="1675"/>
                </a:lnTo>
                <a:cubicBezTo>
                  <a:pt x="571" y="1428"/>
                  <a:pt x="1084" y="1085"/>
                  <a:pt x="1541" y="667"/>
                </a:cubicBezTo>
                <a:lnTo>
                  <a:pt x="1541" y="286"/>
                </a:lnTo>
                <a:cubicBezTo>
                  <a:pt x="1008" y="286"/>
                  <a:pt x="495" y="17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40"/>
          <p:cNvSpPr/>
          <p:nvPr/>
        </p:nvSpPr>
        <p:spPr>
          <a:xfrm>
            <a:off x="618884" y="4339921"/>
            <a:ext cx="106680" cy="803568"/>
          </a:xfrm>
          <a:custGeom>
            <a:avLst/>
            <a:gdLst/>
            <a:ahLst/>
            <a:cxnLst/>
            <a:rect l="l" t="t" r="r" b="b"/>
            <a:pathLst>
              <a:path w="1541" h="10805" extrusionOk="0">
                <a:moveTo>
                  <a:pt x="1541" y="1"/>
                </a:moveTo>
                <a:cubicBezTo>
                  <a:pt x="1084" y="400"/>
                  <a:pt x="571" y="724"/>
                  <a:pt x="0" y="952"/>
                </a:cubicBezTo>
                <a:lnTo>
                  <a:pt x="0" y="10805"/>
                </a:lnTo>
                <a:lnTo>
                  <a:pt x="1541" y="10805"/>
                </a:lnTo>
                <a:lnTo>
                  <a:pt x="1541" y="6030"/>
                </a:lnTo>
                <a:lnTo>
                  <a:pt x="15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40"/>
          <p:cNvSpPr/>
          <p:nvPr/>
        </p:nvSpPr>
        <p:spPr>
          <a:xfrm>
            <a:off x="1183772" y="3373767"/>
            <a:ext cx="726889" cy="485264"/>
          </a:xfrm>
          <a:custGeom>
            <a:avLst/>
            <a:gdLst/>
            <a:ahLst/>
            <a:cxnLst/>
            <a:rect l="l" t="t" r="r" b="b"/>
            <a:pathLst>
              <a:path w="10500" h="6525" extrusionOk="0">
                <a:moveTo>
                  <a:pt x="3481" y="1"/>
                </a:moveTo>
                <a:cubicBezTo>
                  <a:pt x="2245" y="933"/>
                  <a:pt x="1103" y="1941"/>
                  <a:pt x="0" y="3025"/>
                </a:cubicBezTo>
                <a:lnTo>
                  <a:pt x="1674" y="4356"/>
                </a:lnTo>
                <a:cubicBezTo>
                  <a:pt x="1949" y="4050"/>
                  <a:pt x="2329" y="3890"/>
                  <a:pt x="2710" y="3890"/>
                </a:cubicBezTo>
                <a:cubicBezTo>
                  <a:pt x="3016" y="3890"/>
                  <a:pt x="3322" y="3993"/>
                  <a:pt x="3576" y="4204"/>
                </a:cubicBezTo>
                <a:lnTo>
                  <a:pt x="6467" y="6525"/>
                </a:lnTo>
                <a:cubicBezTo>
                  <a:pt x="6752" y="6430"/>
                  <a:pt x="7038" y="6335"/>
                  <a:pt x="7342" y="6240"/>
                </a:cubicBezTo>
                <a:cubicBezTo>
                  <a:pt x="8369" y="5916"/>
                  <a:pt x="9434" y="5707"/>
                  <a:pt x="10500" y="5574"/>
                </a:cubicBezTo>
                <a:cubicBezTo>
                  <a:pt x="9777" y="4623"/>
                  <a:pt x="9149" y="3596"/>
                  <a:pt x="8674" y="2492"/>
                </a:cubicBezTo>
                <a:cubicBezTo>
                  <a:pt x="6867" y="1846"/>
                  <a:pt x="5117" y="1009"/>
                  <a:pt x="3481" y="1"/>
                </a:cubicBezTo>
                <a:close/>
              </a:path>
            </a:pathLst>
          </a:custGeom>
          <a:solidFill>
            <a:srgbClr val="5D4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40"/>
          <p:cNvSpPr/>
          <p:nvPr/>
        </p:nvSpPr>
        <p:spPr>
          <a:xfrm>
            <a:off x="684719" y="2744291"/>
            <a:ext cx="729519" cy="847372"/>
          </a:xfrm>
          <a:custGeom>
            <a:avLst/>
            <a:gdLst/>
            <a:ahLst/>
            <a:cxnLst/>
            <a:rect l="l" t="t" r="r" b="b"/>
            <a:pathLst>
              <a:path w="10538" h="11394" extrusionOk="0">
                <a:moveTo>
                  <a:pt x="3690" y="0"/>
                </a:moveTo>
                <a:cubicBezTo>
                  <a:pt x="3405" y="19"/>
                  <a:pt x="3139" y="115"/>
                  <a:pt x="2891" y="229"/>
                </a:cubicBezTo>
                <a:cubicBezTo>
                  <a:pt x="2682" y="343"/>
                  <a:pt x="2473" y="476"/>
                  <a:pt x="2302" y="647"/>
                </a:cubicBezTo>
                <a:cubicBezTo>
                  <a:pt x="2226" y="723"/>
                  <a:pt x="2150" y="799"/>
                  <a:pt x="2073" y="894"/>
                </a:cubicBezTo>
                <a:lnTo>
                  <a:pt x="1046" y="2207"/>
                </a:lnTo>
                <a:lnTo>
                  <a:pt x="457" y="2930"/>
                </a:lnTo>
                <a:cubicBezTo>
                  <a:pt x="228" y="3196"/>
                  <a:pt x="76" y="3519"/>
                  <a:pt x="0" y="3862"/>
                </a:cubicBezTo>
                <a:cubicBezTo>
                  <a:pt x="19" y="4014"/>
                  <a:pt x="57" y="4185"/>
                  <a:pt x="76" y="4337"/>
                </a:cubicBezTo>
                <a:cubicBezTo>
                  <a:pt x="133" y="4737"/>
                  <a:pt x="152" y="5136"/>
                  <a:pt x="152" y="5536"/>
                </a:cubicBezTo>
                <a:cubicBezTo>
                  <a:pt x="247" y="5764"/>
                  <a:pt x="400" y="5973"/>
                  <a:pt x="571" y="6163"/>
                </a:cubicBezTo>
                <a:cubicBezTo>
                  <a:pt x="666" y="6258"/>
                  <a:pt x="761" y="6353"/>
                  <a:pt x="856" y="6429"/>
                </a:cubicBezTo>
                <a:lnTo>
                  <a:pt x="7095" y="11394"/>
                </a:lnTo>
                <a:cubicBezTo>
                  <a:pt x="8179" y="10310"/>
                  <a:pt x="9320" y="9302"/>
                  <a:pt x="10538" y="8389"/>
                </a:cubicBezTo>
                <a:cubicBezTo>
                  <a:pt x="5859" y="5421"/>
                  <a:pt x="4394" y="2055"/>
                  <a:pt x="3938" y="381"/>
                </a:cubicBezTo>
                <a:cubicBezTo>
                  <a:pt x="3842" y="248"/>
                  <a:pt x="3766" y="115"/>
                  <a:pt x="3690" y="0"/>
                </a:cubicBezTo>
                <a:close/>
              </a:path>
            </a:pathLst>
          </a:custGeom>
          <a:solidFill>
            <a:srgbClr val="5D4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40"/>
          <p:cNvSpPr/>
          <p:nvPr/>
        </p:nvSpPr>
        <p:spPr>
          <a:xfrm>
            <a:off x="1643297" y="3800954"/>
            <a:ext cx="2320229" cy="971942"/>
          </a:xfrm>
          <a:custGeom>
            <a:avLst/>
            <a:gdLst/>
            <a:ahLst/>
            <a:cxnLst/>
            <a:rect l="l" t="t" r="r" b="b"/>
            <a:pathLst>
              <a:path w="33516" h="13069" extrusionOk="0">
                <a:moveTo>
                  <a:pt x="3995" y="1"/>
                </a:moveTo>
                <a:cubicBezTo>
                  <a:pt x="2644" y="153"/>
                  <a:pt x="1294" y="477"/>
                  <a:pt x="0" y="933"/>
                </a:cubicBezTo>
                <a:lnTo>
                  <a:pt x="7932" y="7324"/>
                </a:lnTo>
                <a:lnTo>
                  <a:pt x="8293" y="7628"/>
                </a:lnTo>
                <a:cubicBezTo>
                  <a:pt x="8826" y="8066"/>
                  <a:pt x="8978" y="8827"/>
                  <a:pt x="8617" y="9435"/>
                </a:cubicBezTo>
                <a:lnTo>
                  <a:pt x="13201" y="13068"/>
                </a:lnTo>
                <a:lnTo>
                  <a:pt x="13220" y="13030"/>
                </a:lnTo>
                <a:lnTo>
                  <a:pt x="13220" y="13068"/>
                </a:lnTo>
                <a:lnTo>
                  <a:pt x="33515" y="13068"/>
                </a:lnTo>
                <a:lnTo>
                  <a:pt x="33515" y="12422"/>
                </a:lnTo>
                <a:cubicBezTo>
                  <a:pt x="33250" y="12457"/>
                  <a:pt x="32952" y="12474"/>
                  <a:pt x="32624" y="12474"/>
                </a:cubicBezTo>
                <a:cubicBezTo>
                  <a:pt x="27900" y="12474"/>
                  <a:pt x="17138" y="8938"/>
                  <a:pt x="13562" y="7248"/>
                </a:cubicBezTo>
                <a:cubicBezTo>
                  <a:pt x="10538" y="5821"/>
                  <a:pt x="6620" y="3330"/>
                  <a:pt x="3995" y="1"/>
                </a:cubicBezTo>
                <a:close/>
              </a:path>
            </a:pathLst>
          </a:custGeom>
          <a:solidFill>
            <a:srgbClr val="5D4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40"/>
          <p:cNvSpPr/>
          <p:nvPr/>
        </p:nvSpPr>
        <p:spPr>
          <a:xfrm>
            <a:off x="2188386" y="3499677"/>
            <a:ext cx="218690" cy="261782"/>
          </a:xfrm>
          <a:custGeom>
            <a:avLst/>
            <a:gdLst/>
            <a:ahLst/>
            <a:cxnLst/>
            <a:rect l="l" t="t" r="r" b="b"/>
            <a:pathLst>
              <a:path w="3159" h="3520" extrusionOk="0">
                <a:moveTo>
                  <a:pt x="534" y="1"/>
                </a:moveTo>
                <a:cubicBezTo>
                  <a:pt x="381" y="39"/>
                  <a:pt x="191" y="77"/>
                  <a:pt x="1" y="96"/>
                </a:cubicBezTo>
                <a:cubicBezTo>
                  <a:pt x="305" y="837"/>
                  <a:pt x="553" y="1522"/>
                  <a:pt x="762" y="1941"/>
                </a:cubicBezTo>
                <a:cubicBezTo>
                  <a:pt x="1028" y="2435"/>
                  <a:pt x="1256" y="2949"/>
                  <a:pt x="1466" y="3462"/>
                </a:cubicBezTo>
                <a:lnTo>
                  <a:pt x="2283" y="3519"/>
                </a:lnTo>
                <a:cubicBezTo>
                  <a:pt x="2512" y="3063"/>
                  <a:pt x="2816" y="2511"/>
                  <a:pt x="3158" y="1922"/>
                </a:cubicBezTo>
                <a:lnTo>
                  <a:pt x="2588" y="1484"/>
                </a:lnTo>
                <a:lnTo>
                  <a:pt x="819" y="210"/>
                </a:lnTo>
                <a:lnTo>
                  <a:pt x="534" y="1"/>
                </a:lnTo>
                <a:close/>
              </a:path>
            </a:pathLst>
          </a:custGeom>
          <a:solidFill>
            <a:srgbClr val="4C4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40"/>
          <p:cNvSpPr/>
          <p:nvPr/>
        </p:nvSpPr>
        <p:spPr>
          <a:xfrm>
            <a:off x="957263" y="2772552"/>
            <a:ext cx="525437" cy="595629"/>
          </a:xfrm>
          <a:custGeom>
            <a:avLst/>
            <a:gdLst/>
            <a:ahLst/>
            <a:cxnLst/>
            <a:rect l="l" t="t" r="r" b="b"/>
            <a:pathLst>
              <a:path w="7590" h="8009" extrusionOk="0">
                <a:moveTo>
                  <a:pt x="1" y="1"/>
                </a:moveTo>
                <a:lnTo>
                  <a:pt x="1" y="1"/>
                </a:lnTo>
                <a:cubicBezTo>
                  <a:pt x="457" y="1675"/>
                  <a:pt x="1922" y="5041"/>
                  <a:pt x="6601" y="8009"/>
                </a:cubicBezTo>
                <a:cubicBezTo>
                  <a:pt x="6924" y="7742"/>
                  <a:pt x="7247" y="7495"/>
                  <a:pt x="7590" y="7248"/>
                </a:cubicBezTo>
                <a:lnTo>
                  <a:pt x="7190" y="6982"/>
                </a:lnTo>
                <a:cubicBezTo>
                  <a:pt x="6962" y="6829"/>
                  <a:pt x="6734" y="6677"/>
                  <a:pt x="6525" y="6506"/>
                </a:cubicBezTo>
                <a:cubicBezTo>
                  <a:pt x="3462" y="4319"/>
                  <a:pt x="1370" y="2093"/>
                  <a:pt x="1" y="1"/>
                </a:cubicBezTo>
                <a:close/>
              </a:path>
            </a:pathLst>
          </a:custGeom>
          <a:solidFill>
            <a:srgbClr val="4C4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0"/>
          <p:cNvSpPr/>
          <p:nvPr/>
        </p:nvSpPr>
        <p:spPr>
          <a:xfrm>
            <a:off x="1423365" y="3318584"/>
            <a:ext cx="615017" cy="469721"/>
          </a:xfrm>
          <a:custGeom>
            <a:avLst/>
            <a:gdLst/>
            <a:ahLst/>
            <a:cxnLst/>
            <a:rect l="l" t="t" r="r" b="b"/>
            <a:pathLst>
              <a:path w="8884" h="6316" extrusionOk="0">
                <a:moveTo>
                  <a:pt x="971" y="1"/>
                </a:moveTo>
                <a:cubicBezTo>
                  <a:pt x="648" y="229"/>
                  <a:pt x="324" y="495"/>
                  <a:pt x="1" y="743"/>
                </a:cubicBezTo>
                <a:cubicBezTo>
                  <a:pt x="1656" y="1751"/>
                  <a:pt x="3406" y="2588"/>
                  <a:pt x="5213" y="3234"/>
                </a:cubicBezTo>
                <a:cubicBezTo>
                  <a:pt x="5688" y="4338"/>
                  <a:pt x="6316" y="5365"/>
                  <a:pt x="7039" y="6316"/>
                </a:cubicBezTo>
                <a:cubicBezTo>
                  <a:pt x="7647" y="6221"/>
                  <a:pt x="8275" y="6183"/>
                  <a:pt x="8884" y="6145"/>
                </a:cubicBezTo>
                <a:cubicBezTo>
                  <a:pt x="8294" y="5422"/>
                  <a:pt x="7780" y="4775"/>
                  <a:pt x="7381" y="4243"/>
                </a:cubicBezTo>
                <a:cubicBezTo>
                  <a:pt x="6810" y="3482"/>
                  <a:pt x="6354" y="2816"/>
                  <a:pt x="5973" y="2226"/>
                </a:cubicBezTo>
                <a:cubicBezTo>
                  <a:pt x="4204" y="1751"/>
                  <a:pt x="2512" y="1009"/>
                  <a:pt x="971" y="1"/>
                </a:cubicBezTo>
                <a:close/>
              </a:path>
            </a:pathLst>
          </a:custGeom>
          <a:solidFill>
            <a:srgbClr val="4C4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40"/>
          <p:cNvSpPr/>
          <p:nvPr/>
        </p:nvSpPr>
        <p:spPr>
          <a:xfrm>
            <a:off x="1919787" y="3788237"/>
            <a:ext cx="2043734" cy="939293"/>
          </a:xfrm>
          <a:custGeom>
            <a:avLst/>
            <a:gdLst/>
            <a:ahLst/>
            <a:cxnLst/>
            <a:rect l="l" t="t" r="r" b="b"/>
            <a:pathLst>
              <a:path w="29522" h="12630" extrusionOk="0">
                <a:moveTo>
                  <a:pt x="1865" y="1"/>
                </a:moveTo>
                <a:cubicBezTo>
                  <a:pt x="1313" y="39"/>
                  <a:pt x="762" y="77"/>
                  <a:pt x="210" y="134"/>
                </a:cubicBezTo>
                <a:lnTo>
                  <a:pt x="1" y="153"/>
                </a:lnTo>
                <a:cubicBezTo>
                  <a:pt x="2607" y="3482"/>
                  <a:pt x="6544" y="5992"/>
                  <a:pt x="9568" y="7419"/>
                </a:cubicBezTo>
                <a:cubicBezTo>
                  <a:pt x="13136" y="9105"/>
                  <a:pt x="23859" y="12630"/>
                  <a:pt x="28599" y="12630"/>
                </a:cubicBezTo>
                <a:cubicBezTo>
                  <a:pt x="28939" y="12630"/>
                  <a:pt x="29248" y="12612"/>
                  <a:pt x="29521" y="12574"/>
                </a:cubicBezTo>
                <a:lnTo>
                  <a:pt x="29521" y="12193"/>
                </a:lnTo>
                <a:lnTo>
                  <a:pt x="29141" y="12155"/>
                </a:lnTo>
                <a:cubicBezTo>
                  <a:pt x="28741" y="12136"/>
                  <a:pt x="28418" y="12117"/>
                  <a:pt x="28152" y="12098"/>
                </a:cubicBezTo>
                <a:cubicBezTo>
                  <a:pt x="27391" y="12041"/>
                  <a:pt x="26630" y="11927"/>
                  <a:pt x="25888" y="11756"/>
                </a:cubicBezTo>
                <a:cubicBezTo>
                  <a:pt x="17100" y="10329"/>
                  <a:pt x="10196" y="6715"/>
                  <a:pt x="6924" y="4718"/>
                </a:cubicBezTo>
                <a:cubicBezTo>
                  <a:pt x="6601" y="4509"/>
                  <a:pt x="6259" y="4338"/>
                  <a:pt x="5935" y="4185"/>
                </a:cubicBezTo>
                <a:cubicBezTo>
                  <a:pt x="4832" y="3672"/>
                  <a:pt x="4452" y="3253"/>
                  <a:pt x="4414" y="2930"/>
                </a:cubicBezTo>
                <a:cubicBezTo>
                  <a:pt x="4204" y="2873"/>
                  <a:pt x="4014" y="2740"/>
                  <a:pt x="3881" y="2550"/>
                </a:cubicBezTo>
                <a:cubicBezTo>
                  <a:pt x="3215" y="1694"/>
                  <a:pt x="2511" y="819"/>
                  <a:pt x="1865" y="1"/>
                </a:cubicBezTo>
                <a:close/>
              </a:path>
            </a:pathLst>
          </a:custGeom>
          <a:solidFill>
            <a:srgbClr val="4C45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40"/>
          <p:cNvSpPr/>
          <p:nvPr/>
        </p:nvSpPr>
        <p:spPr>
          <a:xfrm>
            <a:off x="807180" y="2288768"/>
            <a:ext cx="988915" cy="998789"/>
          </a:xfrm>
          <a:custGeom>
            <a:avLst/>
            <a:gdLst/>
            <a:ahLst/>
            <a:cxnLst/>
            <a:rect l="l" t="t" r="r" b="b"/>
            <a:pathLst>
              <a:path w="14285" h="13430" extrusionOk="0">
                <a:moveTo>
                  <a:pt x="7513" y="8541"/>
                </a:moveTo>
                <a:lnTo>
                  <a:pt x="7513" y="8541"/>
                </a:lnTo>
                <a:cubicBezTo>
                  <a:pt x="7418" y="8636"/>
                  <a:pt x="7323" y="8712"/>
                  <a:pt x="7228" y="8788"/>
                </a:cubicBezTo>
                <a:cubicBezTo>
                  <a:pt x="7228" y="8788"/>
                  <a:pt x="7323" y="8693"/>
                  <a:pt x="7513" y="8541"/>
                </a:cubicBezTo>
                <a:close/>
                <a:moveTo>
                  <a:pt x="1883" y="1"/>
                </a:moveTo>
                <a:cubicBezTo>
                  <a:pt x="1617" y="1"/>
                  <a:pt x="1370" y="58"/>
                  <a:pt x="1122" y="172"/>
                </a:cubicBezTo>
                <a:cubicBezTo>
                  <a:pt x="381" y="495"/>
                  <a:pt x="0" y="1313"/>
                  <a:pt x="171" y="2112"/>
                </a:cubicBezTo>
                <a:lnTo>
                  <a:pt x="190" y="2112"/>
                </a:lnTo>
                <a:cubicBezTo>
                  <a:pt x="285" y="2512"/>
                  <a:pt x="400" y="2911"/>
                  <a:pt x="533" y="3291"/>
                </a:cubicBezTo>
                <a:cubicBezTo>
                  <a:pt x="704" y="3767"/>
                  <a:pt x="894" y="4242"/>
                  <a:pt x="1122" y="4699"/>
                </a:cubicBezTo>
                <a:cubicBezTo>
                  <a:pt x="1370" y="5193"/>
                  <a:pt x="1636" y="5669"/>
                  <a:pt x="1921" y="6125"/>
                </a:cubicBezTo>
                <a:cubicBezTo>
                  <a:pt x="1997" y="6259"/>
                  <a:pt x="2073" y="6392"/>
                  <a:pt x="2169" y="6525"/>
                </a:cubicBezTo>
                <a:cubicBezTo>
                  <a:pt x="3538" y="8598"/>
                  <a:pt x="5630" y="10843"/>
                  <a:pt x="8693" y="13030"/>
                </a:cubicBezTo>
                <a:cubicBezTo>
                  <a:pt x="9187" y="13201"/>
                  <a:pt x="9682" y="13334"/>
                  <a:pt x="10195" y="13429"/>
                </a:cubicBezTo>
                <a:lnTo>
                  <a:pt x="10728" y="13030"/>
                </a:lnTo>
                <a:cubicBezTo>
                  <a:pt x="11451" y="12478"/>
                  <a:pt x="12135" y="11965"/>
                  <a:pt x="12801" y="11451"/>
                </a:cubicBezTo>
                <a:cubicBezTo>
                  <a:pt x="12782" y="11071"/>
                  <a:pt x="12839" y="10690"/>
                  <a:pt x="12991" y="10348"/>
                </a:cubicBezTo>
                <a:cubicBezTo>
                  <a:pt x="13296" y="9644"/>
                  <a:pt x="13733" y="8998"/>
                  <a:pt x="14285" y="8465"/>
                </a:cubicBezTo>
                <a:cubicBezTo>
                  <a:pt x="14152" y="8351"/>
                  <a:pt x="14018" y="8237"/>
                  <a:pt x="13885" y="8123"/>
                </a:cubicBezTo>
                <a:cubicBezTo>
                  <a:pt x="13066" y="7329"/>
                  <a:pt x="12167" y="7047"/>
                  <a:pt x="11302" y="7047"/>
                </a:cubicBezTo>
                <a:cubicBezTo>
                  <a:pt x="9658" y="7047"/>
                  <a:pt x="8137" y="8067"/>
                  <a:pt x="7513" y="8541"/>
                </a:cubicBezTo>
                <a:cubicBezTo>
                  <a:pt x="7951" y="8142"/>
                  <a:pt x="8769" y="7210"/>
                  <a:pt x="9301" y="5460"/>
                </a:cubicBezTo>
                <a:cubicBezTo>
                  <a:pt x="8658" y="5044"/>
                  <a:pt x="7989" y="4892"/>
                  <a:pt x="7354" y="4892"/>
                </a:cubicBezTo>
                <a:cubicBezTo>
                  <a:pt x="5604" y="4892"/>
                  <a:pt x="4109" y="6049"/>
                  <a:pt x="4109" y="6049"/>
                </a:cubicBezTo>
                <a:cubicBezTo>
                  <a:pt x="4128" y="3786"/>
                  <a:pt x="6334" y="2207"/>
                  <a:pt x="6334" y="2207"/>
                </a:cubicBezTo>
                <a:lnTo>
                  <a:pt x="2625" y="1009"/>
                </a:lnTo>
                <a:cubicBezTo>
                  <a:pt x="3223" y="870"/>
                  <a:pt x="3882" y="817"/>
                  <a:pt x="4542" y="817"/>
                </a:cubicBezTo>
                <a:cubicBezTo>
                  <a:pt x="5873" y="817"/>
                  <a:pt x="7206" y="1034"/>
                  <a:pt x="8046" y="1199"/>
                </a:cubicBezTo>
                <a:cubicBezTo>
                  <a:pt x="8065" y="1104"/>
                  <a:pt x="8122" y="990"/>
                  <a:pt x="8160" y="876"/>
                </a:cubicBezTo>
                <a:cubicBezTo>
                  <a:pt x="6106" y="324"/>
                  <a:pt x="3995" y="39"/>
                  <a:pt x="1883" y="1"/>
                </a:cubicBezTo>
                <a:close/>
              </a:path>
            </a:pathLst>
          </a:custGeom>
          <a:solidFill>
            <a:srgbClr val="A4C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40"/>
          <p:cNvSpPr/>
          <p:nvPr/>
        </p:nvSpPr>
        <p:spPr>
          <a:xfrm>
            <a:off x="1527412" y="3154521"/>
            <a:ext cx="183107" cy="145988"/>
          </a:xfrm>
          <a:custGeom>
            <a:avLst/>
            <a:gdLst/>
            <a:ahLst/>
            <a:cxnLst/>
            <a:rect l="l" t="t" r="r" b="b"/>
            <a:pathLst>
              <a:path w="2645" h="1963" extrusionOk="0">
                <a:moveTo>
                  <a:pt x="2397" y="0"/>
                </a:moveTo>
                <a:cubicBezTo>
                  <a:pt x="1769" y="495"/>
                  <a:pt x="1104" y="990"/>
                  <a:pt x="419" y="1503"/>
                </a:cubicBezTo>
                <a:lnTo>
                  <a:pt x="1" y="1807"/>
                </a:lnTo>
                <a:cubicBezTo>
                  <a:pt x="647" y="1906"/>
                  <a:pt x="1293" y="1963"/>
                  <a:pt x="1947" y="1963"/>
                </a:cubicBezTo>
                <a:cubicBezTo>
                  <a:pt x="2178" y="1963"/>
                  <a:pt x="2411" y="1956"/>
                  <a:pt x="2644" y="1941"/>
                </a:cubicBezTo>
                <a:cubicBezTo>
                  <a:pt x="2606" y="1294"/>
                  <a:pt x="2435" y="647"/>
                  <a:pt x="2397" y="0"/>
                </a:cubicBezTo>
                <a:close/>
              </a:path>
            </a:pathLst>
          </a:custGeom>
          <a:solidFill>
            <a:srgbClr val="A4C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40"/>
          <p:cNvSpPr/>
          <p:nvPr/>
        </p:nvSpPr>
        <p:spPr>
          <a:xfrm>
            <a:off x="988900" y="2348116"/>
            <a:ext cx="908611" cy="790925"/>
          </a:xfrm>
          <a:custGeom>
            <a:avLst/>
            <a:gdLst/>
            <a:ahLst/>
            <a:cxnLst/>
            <a:rect l="l" t="t" r="r" b="b"/>
            <a:pathLst>
              <a:path w="13125" h="10635" extrusionOk="0">
                <a:moveTo>
                  <a:pt x="1895" y="1"/>
                </a:moveTo>
                <a:cubicBezTo>
                  <a:pt x="1240" y="1"/>
                  <a:pt x="588" y="54"/>
                  <a:pt x="0" y="192"/>
                </a:cubicBezTo>
                <a:lnTo>
                  <a:pt x="3709" y="1409"/>
                </a:lnTo>
                <a:cubicBezTo>
                  <a:pt x="3709" y="1409"/>
                  <a:pt x="1503" y="2969"/>
                  <a:pt x="1465" y="5251"/>
                </a:cubicBezTo>
                <a:cubicBezTo>
                  <a:pt x="1465" y="5251"/>
                  <a:pt x="2967" y="4078"/>
                  <a:pt x="4730" y="4078"/>
                </a:cubicBezTo>
                <a:cubicBezTo>
                  <a:pt x="5364" y="4078"/>
                  <a:pt x="6032" y="4230"/>
                  <a:pt x="6676" y="4643"/>
                </a:cubicBezTo>
                <a:cubicBezTo>
                  <a:pt x="6125" y="6412"/>
                  <a:pt x="5307" y="7344"/>
                  <a:pt x="4888" y="7724"/>
                </a:cubicBezTo>
                <a:cubicBezTo>
                  <a:pt x="5513" y="7262"/>
                  <a:pt x="7039" y="6234"/>
                  <a:pt x="8687" y="6234"/>
                </a:cubicBezTo>
                <a:cubicBezTo>
                  <a:pt x="9549" y="6234"/>
                  <a:pt x="10444" y="6515"/>
                  <a:pt x="11260" y="7306"/>
                </a:cubicBezTo>
                <a:cubicBezTo>
                  <a:pt x="11374" y="7420"/>
                  <a:pt x="11508" y="7534"/>
                  <a:pt x="11660" y="7648"/>
                </a:cubicBezTo>
                <a:cubicBezTo>
                  <a:pt x="11108" y="8181"/>
                  <a:pt x="10671" y="8827"/>
                  <a:pt x="10347" y="9531"/>
                </a:cubicBezTo>
                <a:cubicBezTo>
                  <a:pt x="10214" y="9873"/>
                  <a:pt x="10157" y="10254"/>
                  <a:pt x="10157" y="10634"/>
                </a:cubicBezTo>
                <a:cubicBezTo>
                  <a:pt x="10766" y="10178"/>
                  <a:pt x="11336" y="9702"/>
                  <a:pt x="11850" y="9246"/>
                </a:cubicBezTo>
                <a:cubicBezTo>
                  <a:pt x="12040" y="9075"/>
                  <a:pt x="12230" y="8884"/>
                  <a:pt x="12383" y="8694"/>
                </a:cubicBezTo>
                <a:lnTo>
                  <a:pt x="12459" y="8561"/>
                </a:lnTo>
                <a:lnTo>
                  <a:pt x="12497" y="8561"/>
                </a:lnTo>
                <a:cubicBezTo>
                  <a:pt x="12554" y="8523"/>
                  <a:pt x="12592" y="8466"/>
                  <a:pt x="12649" y="8409"/>
                </a:cubicBezTo>
                <a:cubicBezTo>
                  <a:pt x="12801" y="8085"/>
                  <a:pt x="12972" y="7800"/>
                  <a:pt x="13124" y="7515"/>
                </a:cubicBezTo>
                <a:cubicBezTo>
                  <a:pt x="12953" y="7211"/>
                  <a:pt x="12744" y="6925"/>
                  <a:pt x="12497" y="6659"/>
                </a:cubicBezTo>
                <a:cubicBezTo>
                  <a:pt x="12002" y="6088"/>
                  <a:pt x="11451" y="5575"/>
                  <a:pt x="10842" y="5137"/>
                </a:cubicBezTo>
                <a:cubicBezTo>
                  <a:pt x="10512" y="5487"/>
                  <a:pt x="9947" y="5644"/>
                  <a:pt x="9436" y="5644"/>
                </a:cubicBezTo>
                <a:cubicBezTo>
                  <a:pt x="8918" y="5644"/>
                  <a:pt x="8456" y="5482"/>
                  <a:pt x="8350" y="5194"/>
                </a:cubicBezTo>
                <a:cubicBezTo>
                  <a:pt x="8312" y="5118"/>
                  <a:pt x="8312" y="5042"/>
                  <a:pt x="8350" y="4966"/>
                </a:cubicBezTo>
                <a:cubicBezTo>
                  <a:pt x="7228" y="4510"/>
                  <a:pt x="6258" y="3749"/>
                  <a:pt x="5573" y="2779"/>
                </a:cubicBezTo>
                <a:cubicBezTo>
                  <a:pt x="5117" y="2094"/>
                  <a:pt x="5136" y="1238"/>
                  <a:pt x="5402" y="401"/>
                </a:cubicBezTo>
                <a:cubicBezTo>
                  <a:pt x="4572" y="222"/>
                  <a:pt x="3229" y="1"/>
                  <a:pt x="1895" y="1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40"/>
          <p:cNvSpPr/>
          <p:nvPr/>
        </p:nvSpPr>
        <p:spPr>
          <a:xfrm>
            <a:off x="1491830" y="3027198"/>
            <a:ext cx="345099" cy="457004"/>
          </a:xfrm>
          <a:custGeom>
            <a:avLst/>
            <a:gdLst/>
            <a:ahLst/>
            <a:cxnLst/>
            <a:rect l="l" t="t" r="r" b="b"/>
            <a:pathLst>
              <a:path w="4985" h="6145" extrusionOk="0">
                <a:moveTo>
                  <a:pt x="4927" y="1"/>
                </a:moveTo>
                <a:lnTo>
                  <a:pt x="4927" y="1"/>
                </a:lnTo>
                <a:cubicBezTo>
                  <a:pt x="4851" y="77"/>
                  <a:pt x="4775" y="153"/>
                  <a:pt x="4699" y="210"/>
                </a:cubicBezTo>
                <a:cubicBezTo>
                  <a:pt x="4148" y="723"/>
                  <a:pt x="3539" y="1199"/>
                  <a:pt x="2911" y="1712"/>
                </a:cubicBezTo>
                <a:cubicBezTo>
                  <a:pt x="2949" y="2359"/>
                  <a:pt x="3120" y="3006"/>
                  <a:pt x="3158" y="3653"/>
                </a:cubicBezTo>
                <a:cubicBezTo>
                  <a:pt x="2925" y="3668"/>
                  <a:pt x="2692" y="3675"/>
                  <a:pt x="2461" y="3675"/>
                </a:cubicBezTo>
                <a:cubicBezTo>
                  <a:pt x="1807" y="3675"/>
                  <a:pt x="1161" y="3618"/>
                  <a:pt x="515" y="3519"/>
                </a:cubicBezTo>
                <a:lnTo>
                  <a:pt x="1" y="3919"/>
                </a:lnTo>
                <a:cubicBezTo>
                  <a:pt x="1523" y="4927"/>
                  <a:pt x="3215" y="5669"/>
                  <a:pt x="4984" y="6144"/>
                </a:cubicBezTo>
                <a:cubicBezTo>
                  <a:pt x="3691" y="4109"/>
                  <a:pt x="3520" y="2854"/>
                  <a:pt x="4243" y="1503"/>
                </a:cubicBezTo>
                <a:cubicBezTo>
                  <a:pt x="4338" y="1294"/>
                  <a:pt x="4452" y="1066"/>
                  <a:pt x="4566" y="819"/>
                </a:cubicBezTo>
                <a:lnTo>
                  <a:pt x="4528" y="819"/>
                </a:lnTo>
                <a:lnTo>
                  <a:pt x="4927" y="1"/>
                </a:ln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40"/>
          <p:cNvSpPr/>
          <p:nvPr/>
        </p:nvSpPr>
        <p:spPr>
          <a:xfrm>
            <a:off x="2168656" y="3457211"/>
            <a:ext cx="56697" cy="49605"/>
          </a:xfrm>
          <a:custGeom>
            <a:avLst/>
            <a:gdLst/>
            <a:ahLst/>
            <a:cxnLst/>
            <a:rect l="l" t="t" r="r" b="b"/>
            <a:pathLst>
              <a:path w="819" h="667" extrusionOk="0">
                <a:moveTo>
                  <a:pt x="1" y="1"/>
                </a:moveTo>
                <a:lnTo>
                  <a:pt x="1" y="1"/>
                </a:lnTo>
                <a:cubicBezTo>
                  <a:pt x="96" y="229"/>
                  <a:pt x="191" y="457"/>
                  <a:pt x="286" y="667"/>
                </a:cubicBezTo>
                <a:cubicBezTo>
                  <a:pt x="476" y="648"/>
                  <a:pt x="666" y="610"/>
                  <a:pt x="819" y="572"/>
                </a:cubicBezTo>
                <a:cubicBezTo>
                  <a:pt x="533" y="362"/>
                  <a:pt x="267" y="172"/>
                  <a:pt x="1" y="1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40"/>
          <p:cNvSpPr/>
          <p:nvPr/>
        </p:nvSpPr>
        <p:spPr>
          <a:xfrm>
            <a:off x="1408896" y="3257823"/>
            <a:ext cx="104118" cy="55183"/>
          </a:xfrm>
          <a:custGeom>
            <a:avLst/>
            <a:gdLst/>
            <a:ahLst/>
            <a:cxnLst/>
            <a:rect l="l" t="t" r="r" b="b"/>
            <a:pathLst>
              <a:path w="1504" h="742" extrusionOk="0">
                <a:moveTo>
                  <a:pt x="1" y="0"/>
                </a:moveTo>
                <a:cubicBezTo>
                  <a:pt x="210" y="152"/>
                  <a:pt x="438" y="323"/>
                  <a:pt x="666" y="476"/>
                </a:cubicBezTo>
                <a:lnTo>
                  <a:pt x="1066" y="742"/>
                </a:lnTo>
                <a:lnTo>
                  <a:pt x="1503" y="399"/>
                </a:lnTo>
                <a:cubicBezTo>
                  <a:pt x="990" y="304"/>
                  <a:pt x="495" y="171"/>
                  <a:pt x="1" y="0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40"/>
          <p:cNvSpPr/>
          <p:nvPr/>
        </p:nvSpPr>
        <p:spPr>
          <a:xfrm>
            <a:off x="1307549" y="2923971"/>
            <a:ext cx="19799" cy="18444"/>
          </a:xfrm>
          <a:custGeom>
            <a:avLst/>
            <a:gdLst/>
            <a:ahLst/>
            <a:cxnLst/>
            <a:rect l="l" t="t" r="r" b="b"/>
            <a:pathLst>
              <a:path w="286" h="248" extrusionOk="0">
                <a:moveTo>
                  <a:pt x="285" y="0"/>
                </a:moveTo>
                <a:lnTo>
                  <a:pt x="285" y="0"/>
                </a:lnTo>
                <a:cubicBezTo>
                  <a:pt x="95" y="152"/>
                  <a:pt x="0" y="247"/>
                  <a:pt x="0" y="247"/>
                </a:cubicBezTo>
                <a:cubicBezTo>
                  <a:pt x="95" y="171"/>
                  <a:pt x="190" y="95"/>
                  <a:pt x="285" y="0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40"/>
          <p:cNvSpPr/>
          <p:nvPr/>
        </p:nvSpPr>
        <p:spPr>
          <a:xfrm>
            <a:off x="1959316" y="2655194"/>
            <a:ext cx="29006" cy="83518"/>
          </a:xfrm>
          <a:custGeom>
            <a:avLst/>
            <a:gdLst/>
            <a:ahLst/>
            <a:cxnLst/>
            <a:rect l="l" t="t" r="r" b="b"/>
            <a:pathLst>
              <a:path w="419" h="1123" extrusionOk="0">
                <a:moveTo>
                  <a:pt x="172" y="0"/>
                </a:moveTo>
                <a:lnTo>
                  <a:pt x="0" y="114"/>
                </a:lnTo>
                <a:cubicBezTo>
                  <a:pt x="0" y="152"/>
                  <a:pt x="0" y="209"/>
                  <a:pt x="19" y="266"/>
                </a:cubicBezTo>
                <a:cubicBezTo>
                  <a:pt x="38" y="552"/>
                  <a:pt x="38" y="837"/>
                  <a:pt x="19" y="1122"/>
                </a:cubicBezTo>
                <a:cubicBezTo>
                  <a:pt x="191" y="856"/>
                  <a:pt x="343" y="552"/>
                  <a:pt x="419" y="228"/>
                </a:cubicBezTo>
                <a:cubicBezTo>
                  <a:pt x="343" y="152"/>
                  <a:pt x="248" y="76"/>
                  <a:pt x="172" y="0"/>
                </a:cubicBezTo>
                <a:close/>
              </a:path>
            </a:pathLst>
          </a:custGeom>
          <a:solidFill>
            <a:srgbClr val="EAB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40"/>
          <p:cNvSpPr/>
          <p:nvPr/>
        </p:nvSpPr>
        <p:spPr>
          <a:xfrm>
            <a:off x="1738068" y="2669325"/>
            <a:ext cx="213428" cy="174026"/>
          </a:xfrm>
          <a:custGeom>
            <a:avLst/>
            <a:gdLst/>
            <a:ahLst/>
            <a:cxnLst/>
            <a:rect l="l" t="t" r="r" b="b"/>
            <a:pathLst>
              <a:path w="3083" h="2340" extrusionOk="0">
                <a:moveTo>
                  <a:pt x="3044" y="0"/>
                </a:moveTo>
                <a:cubicBezTo>
                  <a:pt x="2206" y="517"/>
                  <a:pt x="1235" y="784"/>
                  <a:pt x="239" y="784"/>
                </a:cubicBezTo>
                <a:cubicBezTo>
                  <a:pt x="172" y="784"/>
                  <a:pt x="106" y="783"/>
                  <a:pt x="39" y="780"/>
                </a:cubicBezTo>
                <a:lnTo>
                  <a:pt x="1" y="818"/>
                </a:lnTo>
                <a:cubicBezTo>
                  <a:pt x="610" y="1275"/>
                  <a:pt x="1161" y="1788"/>
                  <a:pt x="1675" y="2340"/>
                </a:cubicBezTo>
                <a:cubicBezTo>
                  <a:pt x="2188" y="2036"/>
                  <a:pt x="2645" y="1636"/>
                  <a:pt x="3025" y="1180"/>
                </a:cubicBezTo>
                <a:cubicBezTo>
                  <a:pt x="3063" y="818"/>
                  <a:pt x="3082" y="438"/>
                  <a:pt x="3044" y="76"/>
                </a:cubicBezTo>
                <a:lnTo>
                  <a:pt x="3044" y="0"/>
                </a:lnTo>
                <a:close/>
              </a:path>
            </a:pathLst>
          </a:custGeom>
          <a:solidFill>
            <a:srgbClr val="EAB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40"/>
          <p:cNvSpPr/>
          <p:nvPr/>
        </p:nvSpPr>
        <p:spPr>
          <a:xfrm>
            <a:off x="2018574" y="2928136"/>
            <a:ext cx="101418" cy="59570"/>
          </a:xfrm>
          <a:custGeom>
            <a:avLst/>
            <a:gdLst/>
            <a:ahLst/>
            <a:cxnLst/>
            <a:rect l="l" t="t" r="r" b="b"/>
            <a:pathLst>
              <a:path w="1465" h="801" extrusionOk="0">
                <a:moveTo>
                  <a:pt x="709" y="0"/>
                </a:moveTo>
                <a:cubicBezTo>
                  <a:pt x="325" y="0"/>
                  <a:pt x="19" y="316"/>
                  <a:pt x="19" y="686"/>
                </a:cubicBezTo>
                <a:cubicBezTo>
                  <a:pt x="0" y="724"/>
                  <a:pt x="0" y="762"/>
                  <a:pt x="19" y="800"/>
                </a:cubicBezTo>
                <a:cubicBezTo>
                  <a:pt x="495" y="781"/>
                  <a:pt x="989" y="705"/>
                  <a:pt x="1465" y="591"/>
                </a:cubicBezTo>
                <a:cubicBezTo>
                  <a:pt x="1408" y="248"/>
                  <a:pt x="1104" y="1"/>
                  <a:pt x="742" y="1"/>
                </a:cubicBezTo>
                <a:cubicBezTo>
                  <a:pt x="731" y="1"/>
                  <a:pt x="720" y="0"/>
                  <a:pt x="709" y="0"/>
                </a:cubicBezTo>
                <a:close/>
              </a:path>
            </a:pathLst>
          </a:custGeom>
          <a:solidFill>
            <a:srgbClr val="F9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40"/>
          <p:cNvSpPr/>
          <p:nvPr/>
        </p:nvSpPr>
        <p:spPr>
          <a:xfrm>
            <a:off x="2176548" y="2855996"/>
            <a:ext cx="92280" cy="89244"/>
          </a:xfrm>
          <a:custGeom>
            <a:avLst/>
            <a:gdLst/>
            <a:ahLst/>
            <a:cxnLst/>
            <a:rect l="l" t="t" r="r" b="b"/>
            <a:pathLst>
              <a:path w="1333" h="1200" extrusionOk="0">
                <a:moveTo>
                  <a:pt x="690" y="0"/>
                </a:moveTo>
                <a:cubicBezTo>
                  <a:pt x="306" y="0"/>
                  <a:pt x="1" y="317"/>
                  <a:pt x="1" y="705"/>
                </a:cubicBezTo>
                <a:cubicBezTo>
                  <a:pt x="1" y="895"/>
                  <a:pt x="77" y="1085"/>
                  <a:pt x="229" y="1199"/>
                </a:cubicBezTo>
                <a:cubicBezTo>
                  <a:pt x="667" y="1009"/>
                  <a:pt x="1047" y="705"/>
                  <a:pt x="1332" y="305"/>
                </a:cubicBezTo>
                <a:cubicBezTo>
                  <a:pt x="1199" y="115"/>
                  <a:pt x="971" y="1"/>
                  <a:pt x="724" y="1"/>
                </a:cubicBezTo>
                <a:cubicBezTo>
                  <a:pt x="712" y="1"/>
                  <a:pt x="701" y="0"/>
                  <a:pt x="690" y="0"/>
                </a:cubicBezTo>
                <a:close/>
              </a:path>
            </a:pathLst>
          </a:custGeom>
          <a:solidFill>
            <a:srgbClr val="F9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40"/>
          <p:cNvSpPr/>
          <p:nvPr/>
        </p:nvSpPr>
        <p:spPr>
          <a:xfrm>
            <a:off x="2179179" y="2730160"/>
            <a:ext cx="93596" cy="83518"/>
          </a:xfrm>
          <a:custGeom>
            <a:avLst/>
            <a:gdLst/>
            <a:ahLst/>
            <a:cxnLst/>
            <a:rect l="l" t="t" r="r" b="b"/>
            <a:pathLst>
              <a:path w="1352" h="1123" extrusionOk="0">
                <a:moveTo>
                  <a:pt x="172" y="0"/>
                </a:moveTo>
                <a:cubicBezTo>
                  <a:pt x="58" y="114"/>
                  <a:pt x="1" y="267"/>
                  <a:pt x="1" y="419"/>
                </a:cubicBezTo>
                <a:cubicBezTo>
                  <a:pt x="20" y="818"/>
                  <a:pt x="343" y="1122"/>
                  <a:pt x="743" y="1122"/>
                </a:cubicBezTo>
                <a:cubicBezTo>
                  <a:pt x="990" y="1122"/>
                  <a:pt x="1218" y="1008"/>
                  <a:pt x="1351" y="799"/>
                </a:cubicBezTo>
                <a:cubicBezTo>
                  <a:pt x="1028" y="438"/>
                  <a:pt x="629" y="152"/>
                  <a:pt x="172" y="0"/>
                </a:cubicBezTo>
                <a:close/>
              </a:path>
            </a:pathLst>
          </a:custGeom>
          <a:solidFill>
            <a:srgbClr val="F9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40"/>
          <p:cNvSpPr/>
          <p:nvPr/>
        </p:nvSpPr>
        <p:spPr>
          <a:xfrm>
            <a:off x="1805218" y="2615555"/>
            <a:ext cx="988984" cy="837555"/>
          </a:xfrm>
          <a:custGeom>
            <a:avLst/>
            <a:gdLst/>
            <a:ahLst/>
            <a:cxnLst/>
            <a:rect l="l" t="t" r="r" b="b"/>
            <a:pathLst>
              <a:path w="14286" h="11262" extrusionOk="0">
                <a:moveTo>
                  <a:pt x="4775" y="1"/>
                </a:moveTo>
                <a:lnTo>
                  <a:pt x="3691" y="990"/>
                </a:lnTo>
                <a:lnTo>
                  <a:pt x="3786" y="1009"/>
                </a:lnTo>
                <a:cubicBezTo>
                  <a:pt x="4395" y="1123"/>
                  <a:pt x="5003" y="1313"/>
                  <a:pt x="5574" y="1541"/>
                </a:cubicBezTo>
                <a:cubicBezTo>
                  <a:pt x="6031" y="1712"/>
                  <a:pt x="6449" y="1979"/>
                  <a:pt x="6753" y="2359"/>
                </a:cubicBezTo>
                <a:cubicBezTo>
                  <a:pt x="6982" y="2644"/>
                  <a:pt x="7001" y="3044"/>
                  <a:pt x="6810" y="3348"/>
                </a:cubicBezTo>
                <a:cubicBezTo>
                  <a:pt x="6772" y="3424"/>
                  <a:pt x="6734" y="3481"/>
                  <a:pt x="6696" y="3557"/>
                </a:cubicBezTo>
                <a:cubicBezTo>
                  <a:pt x="6411" y="3938"/>
                  <a:pt x="6031" y="4261"/>
                  <a:pt x="5593" y="4451"/>
                </a:cubicBezTo>
                <a:cubicBezTo>
                  <a:pt x="5251" y="4604"/>
                  <a:pt x="4908" y="4718"/>
                  <a:pt x="4547" y="4813"/>
                </a:cubicBezTo>
                <a:cubicBezTo>
                  <a:pt x="4071" y="4908"/>
                  <a:pt x="3577" y="4984"/>
                  <a:pt x="3101" y="5022"/>
                </a:cubicBezTo>
                <a:cubicBezTo>
                  <a:pt x="2768" y="5039"/>
                  <a:pt x="2434" y="5049"/>
                  <a:pt x="2101" y="5049"/>
                </a:cubicBezTo>
                <a:cubicBezTo>
                  <a:pt x="1693" y="5049"/>
                  <a:pt x="1284" y="5034"/>
                  <a:pt x="876" y="5003"/>
                </a:cubicBezTo>
                <a:cubicBezTo>
                  <a:pt x="724" y="5193"/>
                  <a:pt x="572" y="5364"/>
                  <a:pt x="400" y="5536"/>
                </a:cubicBezTo>
                <a:lnTo>
                  <a:pt x="1" y="6354"/>
                </a:lnTo>
                <a:lnTo>
                  <a:pt x="39" y="6354"/>
                </a:lnTo>
                <a:cubicBezTo>
                  <a:pt x="324" y="6468"/>
                  <a:pt x="2854" y="7457"/>
                  <a:pt x="4090" y="9207"/>
                </a:cubicBezTo>
                <a:lnTo>
                  <a:pt x="4128" y="9226"/>
                </a:lnTo>
                <a:cubicBezTo>
                  <a:pt x="4547" y="9853"/>
                  <a:pt x="4927" y="10538"/>
                  <a:pt x="5213" y="11242"/>
                </a:cubicBezTo>
                <a:cubicBezTo>
                  <a:pt x="5263" y="11248"/>
                  <a:pt x="5374" y="11262"/>
                  <a:pt x="5530" y="11262"/>
                </a:cubicBezTo>
                <a:cubicBezTo>
                  <a:pt x="6326" y="11262"/>
                  <a:pt x="8307" y="10914"/>
                  <a:pt x="9530" y="7514"/>
                </a:cubicBezTo>
                <a:cubicBezTo>
                  <a:pt x="9987" y="8465"/>
                  <a:pt x="10386" y="9435"/>
                  <a:pt x="10729" y="10424"/>
                </a:cubicBezTo>
                <a:cubicBezTo>
                  <a:pt x="11832" y="8731"/>
                  <a:pt x="13106" y="7057"/>
                  <a:pt x="14286" y="5973"/>
                </a:cubicBezTo>
                <a:lnTo>
                  <a:pt x="13049" y="5003"/>
                </a:lnTo>
                <a:lnTo>
                  <a:pt x="11661" y="3938"/>
                </a:lnTo>
                <a:cubicBezTo>
                  <a:pt x="11623" y="3634"/>
                  <a:pt x="11566" y="3348"/>
                  <a:pt x="11470" y="3063"/>
                </a:cubicBezTo>
                <a:cubicBezTo>
                  <a:pt x="11194" y="2204"/>
                  <a:pt x="10534" y="1035"/>
                  <a:pt x="8961" y="1035"/>
                </a:cubicBezTo>
                <a:cubicBezTo>
                  <a:pt x="8584" y="1035"/>
                  <a:pt x="8155" y="1102"/>
                  <a:pt x="7666" y="1256"/>
                </a:cubicBezTo>
                <a:cubicBezTo>
                  <a:pt x="6734" y="723"/>
                  <a:pt x="5555" y="77"/>
                  <a:pt x="4965" y="1"/>
                </a:cubicBez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40"/>
          <p:cNvSpPr/>
          <p:nvPr/>
        </p:nvSpPr>
        <p:spPr>
          <a:xfrm>
            <a:off x="2367475" y="3610044"/>
            <a:ext cx="39598" cy="32574"/>
          </a:xfrm>
          <a:custGeom>
            <a:avLst/>
            <a:gdLst/>
            <a:ahLst/>
            <a:cxnLst/>
            <a:rect l="l" t="t" r="r" b="b"/>
            <a:pathLst>
              <a:path w="572" h="438" extrusionOk="0">
                <a:moveTo>
                  <a:pt x="571" y="438"/>
                </a:moveTo>
                <a:lnTo>
                  <a:pt x="1" y="0"/>
                </a:lnTo>
                <a:lnTo>
                  <a:pt x="571" y="438"/>
                </a:ln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40"/>
          <p:cNvSpPr/>
          <p:nvPr/>
        </p:nvSpPr>
        <p:spPr>
          <a:xfrm>
            <a:off x="1846061" y="2986220"/>
            <a:ext cx="7961" cy="8553"/>
          </a:xfrm>
          <a:custGeom>
            <a:avLst/>
            <a:gdLst/>
            <a:ahLst/>
            <a:cxnLst/>
            <a:rect l="l" t="t" r="r" b="b"/>
            <a:pathLst>
              <a:path w="115" h="115" extrusionOk="0">
                <a:moveTo>
                  <a:pt x="77" y="0"/>
                </a:moveTo>
                <a:lnTo>
                  <a:pt x="1" y="114"/>
                </a:lnTo>
                <a:lnTo>
                  <a:pt x="115" y="0"/>
                </a:ln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40"/>
          <p:cNvSpPr/>
          <p:nvPr/>
        </p:nvSpPr>
        <p:spPr>
          <a:xfrm>
            <a:off x="2167341" y="3452972"/>
            <a:ext cx="77742" cy="62322"/>
          </a:xfrm>
          <a:custGeom>
            <a:avLst/>
            <a:gdLst/>
            <a:ahLst/>
            <a:cxnLst/>
            <a:rect l="l" t="t" r="r" b="b"/>
            <a:pathLst>
              <a:path w="1123" h="838" extrusionOk="0">
                <a:moveTo>
                  <a:pt x="1" y="1"/>
                </a:moveTo>
                <a:cubicBezTo>
                  <a:pt x="1" y="20"/>
                  <a:pt x="20" y="39"/>
                  <a:pt x="20" y="58"/>
                </a:cubicBezTo>
                <a:cubicBezTo>
                  <a:pt x="286" y="229"/>
                  <a:pt x="552" y="419"/>
                  <a:pt x="838" y="629"/>
                </a:cubicBezTo>
                <a:lnTo>
                  <a:pt x="1123" y="838"/>
                </a:lnTo>
                <a:lnTo>
                  <a:pt x="1" y="1"/>
                </a:ln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40"/>
          <p:cNvSpPr/>
          <p:nvPr/>
        </p:nvSpPr>
        <p:spPr>
          <a:xfrm>
            <a:off x="1904004" y="2425983"/>
            <a:ext cx="69" cy="7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0"/>
          <p:cNvSpPr/>
          <p:nvPr/>
        </p:nvSpPr>
        <p:spPr>
          <a:xfrm>
            <a:off x="1562994" y="2225107"/>
            <a:ext cx="475385" cy="543273"/>
          </a:xfrm>
          <a:custGeom>
            <a:avLst/>
            <a:gdLst/>
            <a:ahLst/>
            <a:cxnLst/>
            <a:rect l="l" t="t" r="r" b="b"/>
            <a:pathLst>
              <a:path w="6867" h="7305" extrusionOk="0">
                <a:moveTo>
                  <a:pt x="3310" y="3063"/>
                </a:moveTo>
                <a:lnTo>
                  <a:pt x="3310" y="3063"/>
                </a:lnTo>
                <a:cubicBezTo>
                  <a:pt x="3196" y="3158"/>
                  <a:pt x="3100" y="3234"/>
                  <a:pt x="3005" y="3310"/>
                </a:cubicBezTo>
                <a:cubicBezTo>
                  <a:pt x="3081" y="3348"/>
                  <a:pt x="3139" y="3425"/>
                  <a:pt x="3177" y="3520"/>
                </a:cubicBezTo>
                <a:cubicBezTo>
                  <a:pt x="3234" y="3672"/>
                  <a:pt x="3177" y="3824"/>
                  <a:pt x="3024" y="3843"/>
                </a:cubicBezTo>
                <a:cubicBezTo>
                  <a:pt x="2872" y="3843"/>
                  <a:pt x="2720" y="3748"/>
                  <a:pt x="2663" y="3596"/>
                </a:cubicBezTo>
                <a:cubicBezTo>
                  <a:pt x="2492" y="3748"/>
                  <a:pt x="2321" y="3900"/>
                  <a:pt x="2168" y="4052"/>
                </a:cubicBezTo>
                <a:cubicBezTo>
                  <a:pt x="2168" y="4052"/>
                  <a:pt x="2245" y="3177"/>
                  <a:pt x="3310" y="3063"/>
                </a:cubicBezTo>
                <a:close/>
                <a:moveTo>
                  <a:pt x="2172" y="2466"/>
                </a:moveTo>
                <a:cubicBezTo>
                  <a:pt x="2247" y="2466"/>
                  <a:pt x="2327" y="2484"/>
                  <a:pt x="2397" y="2512"/>
                </a:cubicBezTo>
                <a:lnTo>
                  <a:pt x="2397" y="2531"/>
                </a:lnTo>
                <a:cubicBezTo>
                  <a:pt x="2302" y="2569"/>
                  <a:pt x="2226" y="2607"/>
                  <a:pt x="2149" y="2664"/>
                </a:cubicBezTo>
                <a:cubicBezTo>
                  <a:pt x="2092" y="2702"/>
                  <a:pt x="2035" y="2759"/>
                  <a:pt x="1997" y="2816"/>
                </a:cubicBezTo>
                <a:cubicBezTo>
                  <a:pt x="1959" y="2873"/>
                  <a:pt x="1921" y="2930"/>
                  <a:pt x="1883" y="2987"/>
                </a:cubicBezTo>
                <a:cubicBezTo>
                  <a:pt x="1826" y="3063"/>
                  <a:pt x="1788" y="3139"/>
                  <a:pt x="1769" y="3215"/>
                </a:cubicBezTo>
                <a:cubicBezTo>
                  <a:pt x="1750" y="3310"/>
                  <a:pt x="1712" y="3387"/>
                  <a:pt x="1712" y="3463"/>
                </a:cubicBezTo>
                <a:cubicBezTo>
                  <a:pt x="1693" y="3558"/>
                  <a:pt x="1674" y="3653"/>
                  <a:pt x="1655" y="3729"/>
                </a:cubicBezTo>
                <a:cubicBezTo>
                  <a:pt x="1617" y="3919"/>
                  <a:pt x="1598" y="4090"/>
                  <a:pt x="1541" y="4261"/>
                </a:cubicBezTo>
                <a:lnTo>
                  <a:pt x="1522" y="4261"/>
                </a:lnTo>
                <a:lnTo>
                  <a:pt x="1522" y="3729"/>
                </a:lnTo>
                <a:lnTo>
                  <a:pt x="1522" y="3444"/>
                </a:lnTo>
                <a:cubicBezTo>
                  <a:pt x="1522" y="3348"/>
                  <a:pt x="1541" y="3253"/>
                  <a:pt x="1560" y="3177"/>
                </a:cubicBezTo>
                <a:cubicBezTo>
                  <a:pt x="1579" y="3063"/>
                  <a:pt x="1598" y="2968"/>
                  <a:pt x="1636" y="2873"/>
                </a:cubicBezTo>
                <a:cubicBezTo>
                  <a:pt x="1655" y="2778"/>
                  <a:pt x="1731" y="2683"/>
                  <a:pt x="1807" y="2607"/>
                </a:cubicBezTo>
                <a:cubicBezTo>
                  <a:pt x="1883" y="2550"/>
                  <a:pt x="1978" y="2493"/>
                  <a:pt x="2092" y="2474"/>
                </a:cubicBezTo>
                <a:cubicBezTo>
                  <a:pt x="2118" y="2468"/>
                  <a:pt x="2145" y="2466"/>
                  <a:pt x="2172" y="2466"/>
                </a:cubicBezTo>
                <a:close/>
                <a:moveTo>
                  <a:pt x="1533" y="6099"/>
                </a:moveTo>
                <a:cubicBezTo>
                  <a:pt x="1568" y="6099"/>
                  <a:pt x="1603" y="6102"/>
                  <a:pt x="1636" y="6107"/>
                </a:cubicBezTo>
                <a:cubicBezTo>
                  <a:pt x="1788" y="6107"/>
                  <a:pt x="1921" y="6145"/>
                  <a:pt x="2054" y="6221"/>
                </a:cubicBezTo>
                <a:cubicBezTo>
                  <a:pt x="1902" y="6240"/>
                  <a:pt x="1788" y="6259"/>
                  <a:pt x="1655" y="6278"/>
                </a:cubicBezTo>
                <a:cubicBezTo>
                  <a:pt x="1541" y="6316"/>
                  <a:pt x="1427" y="6354"/>
                  <a:pt x="1294" y="6392"/>
                </a:cubicBezTo>
                <a:cubicBezTo>
                  <a:pt x="1179" y="6430"/>
                  <a:pt x="1084" y="6487"/>
                  <a:pt x="970" y="6544"/>
                </a:cubicBezTo>
                <a:cubicBezTo>
                  <a:pt x="856" y="6601"/>
                  <a:pt x="761" y="6677"/>
                  <a:pt x="628" y="6753"/>
                </a:cubicBezTo>
                <a:cubicBezTo>
                  <a:pt x="666" y="6620"/>
                  <a:pt x="742" y="6487"/>
                  <a:pt x="856" y="6392"/>
                </a:cubicBezTo>
                <a:cubicBezTo>
                  <a:pt x="951" y="6297"/>
                  <a:pt x="1084" y="6221"/>
                  <a:pt x="1217" y="6164"/>
                </a:cubicBezTo>
                <a:cubicBezTo>
                  <a:pt x="1317" y="6121"/>
                  <a:pt x="1428" y="6099"/>
                  <a:pt x="1533" y="6099"/>
                </a:cubicBezTo>
                <a:close/>
                <a:moveTo>
                  <a:pt x="2815" y="1"/>
                </a:moveTo>
                <a:cubicBezTo>
                  <a:pt x="381" y="1846"/>
                  <a:pt x="913" y="5213"/>
                  <a:pt x="1008" y="5745"/>
                </a:cubicBezTo>
                <a:cubicBezTo>
                  <a:pt x="1027" y="5783"/>
                  <a:pt x="1046" y="5821"/>
                  <a:pt x="1046" y="5859"/>
                </a:cubicBezTo>
                <a:cubicBezTo>
                  <a:pt x="628" y="6049"/>
                  <a:pt x="152" y="6335"/>
                  <a:pt x="38" y="6620"/>
                </a:cubicBezTo>
                <a:cubicBezTo>
                  <a:pt x="0" y="6696"/>
                  <a:pt x="0" y="6772"/>
                  <a:pt x="38" y="6848"/>
                </a:cubicBezTo>
                <a:cubicBezTo>
                  <a:pt x="152" y="7143"/>
                  <a:pt x="609" y="7305"/>
                  <a:pt x="1120" y="7305"/>
                </a:cubicBezTo>
                <a:cubicBezTo>
                  <a:pt x="1631" y="7305"/>
                  <a:pt x="2197" y="7143"/>
                  <a:pt x="2530" y="6791"/>
                </a:cubicBezTo>
                <a:lnTo>
                  <a:pt x="2568" y="6753"/>
                </a:lnTo>
                <a:cubicBezTo>
                  <a:pt x="2635" y="6756"/>
                  <a:pt x="2701" y="6757"/>
                  <a:pt x="2768" y="6757"/>
                </a:cubicBezTo>
                <a:cubicBezTo>
                  <a:pt x="3764" y="6757"/>
                  <a:pt x="4736" y="6490"/>
                  <a:pt x="5592" y="5973"/>
                </a:cubicBezTo>
                <a:cubicBezTo>
                  <a:pt x="5554" y="5517"/>
                  <a:pt x="5478" y="5060"/>
                  <a:pt x="5345" y="4604"/>
                </a:cubicBezTo>
                <a:cubicBezTo>
                  <a:pt x="5086" y="4811"/>
                  <a:pt x="4671" y="5049"/>
                  <a:pt x="4383" y="5049"/>
                </a:cubicBezTo>
                <a:cubicBezTo>
                  <a:pt x="4354" y="5049"/>
                  <a:pt x="4325" y="5047"/>
                  <a:pt x="4299" y="5041"/>
                </a:cubicBezTo>
                <a:cubicBezTo>
                  <a:pt x="4508" y="4623"/>
                  <a:pt x="4774" y="4242"/>
                  <a:pt x="5098" y="3900"/>
                </a:cubicBezTo>
                <a:cubicBezTo>
                  <a:pt x="5079" y="3805"/>
                  <a:pt x="5041" y="3748"/>
                  <a:pt x="5022" y="3710"/>
                </a:cubicBezTo>
                <a:lnTo>
                  <a:pt x="4793" y="3957"/>
                </a:lnTo>
                <a:cubicBezTo>
                  <a:pt x="4765" y="3976"/>
                  <a:pt x="4732" y="3986"/>
                  <a:pt x="4698" y="3986"/>
                </a:cubicBezTo>
                <a:cubicBezTo>
                  <a:pt x="4665" y="3986"/>
                  <a:pt x="4632" y="3976"/>
                  <a:pt x="4603" y="3957"/>
                </a:cubicBezTo>
                <a:lnTo>
                  <a:pt x="4584" y="3919"/>
                </a:lnTo>
                <a:cubicBezTo>
                  <a:pt x="4527" y="3881"/>
                  <a:pt x="4527" y="3786"/>
                  <a:pt x="4584" y="3748"/>
                </a:cubicBezTo>
                <a:lnTo>
                  <a:pt x="4641" y="3672"/>
                </a:lnTo>
                <a:lnTo>
                  <a:pt x="4641" y="3672"/>
                </a:lnTo>
                <a:lnTo>
                  <a:pt x="4622" y="3691"/>
                </a:lnTo>
                <a:cubicBezTo>
                  <a:pt x="4679" y="3596"/>
                  <a:pt x="4755" y="3520"/>
                  <a:pt x="4812" y="3425"/>
                </a:cubicBezTo>
                <a:cubicBezTo>
                  <a:pt x="4869" y="3329"/>
                  <a:pt x="4907" y="3234"/>
                  <a:pt x="4946" y="3120"/>
                </a:cubicBezTo>
                <a:cubicBezTo>
                  <a:pt x="4965" y="3082"/>
                  <a:pt x="4984" y="3025"/>
                  <a:pt x="4984" y="2968"/>
                </a:cubicBezTo>
                <a:cubicBezTo>
                  <a:pt x="5003" y="2930"/>
                  <a:pt x="5003" y="2892"/>
                  <a:pt x="4984" y="2835"/>
                </a:cubicBezTo>
                <a:cubicBezTo>
                  <a:pt x="4984" y="2797"/>
                  <a:pt x="4984" y="2759"/>
                  <a:pt x="4965" y="2721"/>
                </a:cubicBezTo>
                <a:cubicBezTo>
                  <a:pt x="4965" y="2721"/>
                  <a:pt x="4965" y="2702"/>
                  <a:pt x="4965" y="2702"/>
                </a:cubicBezTo>
                <a:cubicBezTo>
                  <a:pt x="4834" y="2760"/>
                  <a:pt x="4703" y="2785"/>
                  <a:pt x="4581" y="2785"/>
                </a:cubicBezTo>
                <a:cubicBezTo>
                  <a:pt x="4543" y="2785"/>
                  <a:pt x="4506" y="2782"/>
                  <a:pt x="4470" y="2778"/>
                </a:cubicBezTo>
                <a:cubicBezTo>
                  <a:pt x="4299" y="2759"/>
                  <a:pt x="4128" y="2702"/>
                  <a:pt x="3994" y="2626"/>
                </a:cubicBezTo>
                <a:cubicBezTo>
                  <a:pt x="3842" y="2550"/>
                  <a:pt x="3709" y="2474"/>
                  <a:pt x="3576" y="2359"/>
                </a:cubicBezTo>
                <a:cubicBezTo>
                  <a:pt x="3462" y="2264"/>
                  <a:pt x="3348" y="2150"/>
                  <a:pt x="3253" y="2017"/>
                </a:cubicBezTo>
                <a:lnTo>
                  <a:pt x="3253" y="2017"/>
                </a:lnTo>
                <a:cubicBezTo>
                  <a:pt x="3386" y="2093"/>
                  <a:pt x="3519" y="2169"/>
                  <a:pt x="3652" y="2245"/>
                </a:cubicBezTo>
                <a:cubicBezTo>
                  <a:pt x="3785" y="2321"/>
                  <a:pt x="3937" y="2378"/>
                  <a:pt x="4071" y="2436"/>
                </a:cubicBezTo>
                <a:cubicBezTo>
                  <a:pt x="4204" y="2493"/>
                  <a:pt x="4356" y="2531"/>
                  <a:pt x="4489" y="2550"/>
                </a:cubicBezTo>
                <a:cubicBezTo>
                  <a:pt x="4522" y="2554"/>
                  <a:pt x="4556" y="2557"/>
                  <a:pt x="4589" y="2557"/>
                </a:cubicBezTo>
                <a:cubicBezTo>
                  <a:pt x="4689" y="2557"/>
                  <a:pt x="4789" y="2535"/>
                  <a:pt x="4888" y="2493"/>
                </a:cubicBezTo>
                <a:lnTo>
                  <a:pt x="4984" y="2493"/>
                </a:lnTo>
                <a:cubicBezTo>
                  <a:pt x="5003" y="2493"/>
                  <a:pt x="5022" y="2512"/>
                  <a:pt x="5060" y="2531"/>
                </a:cubicBezTo>
                <a:cubicBezTo>
                  <a:pt x="5098" y="2550"/>
                  <a:pt x="5117" y="2588"/>
                  <a:pt x="5136" y="2645"/>
                </a:cubicBezTo>
                <a:cubicBezTo>
                  <a:pt x="5174" y="2702"/>
                  <a:pt x="5174" y="2778"/>
                  <a:pt x="5193" y="2835"/>
                </a:cubicBezTo>
                <a:cubicBezTo>
                  <a:pt x="5193" y="2873"/>
                  <a:pt x="5193" y="2911"/>
                  <a:pt x="5193" y="2949"/>
                </a:cubicBezTo>
                <a:cubicBezTo>
                  <a:pt x="5193" y="2949"/>
                  <a:pt x="5193" y="2968"/>
                  <a:pt x="5193" y="2987"/>
                </a:cubicBezTo>
                <a:cubicBezTo>
                  <a:pt x="5174" y="3006"/>
                  <a:pt x="5174" y="3025"/>
                  <a:pt x="5174" y="3044"/>
                </a:cubicBezTo>
                <a:cubicBezTo>
                  <a:pt x="5155" y="3082"/>
                  <a:pt x="5136" y="3101"/>
                  <a:pt x="5136" y="3139"/>
                </a:cubicBezTo>
                <a:cubicBezTo>
                  <a:pt x="5153" y="3122"/>
                  <a:pt x="5178" y="3113"/>
                  <a:pt x="5203" y="3113"/>
                </a:cubicBezTo>
                <a:cubicBezTo>
                  <a:pt x="5234" y="3113"/>
                  <a:pt x="5267" y="3127"/>
                  <a:pt x="5288" y="3158"/>
                </a:cubicBezTo>
                <a:lnTo>
                  <a:pt x="5326" y="3177"/>
                </a:lnTo>
                <a:cubicBezTo>
                  <a:pt x="5364" y="3234"/>
                  <a:pt x="5364" y="3310"/>
                  <a:pt x="5326" y="3368"/>
                </a:cubicBezTo>
                <a:lnTo>
                  <a:pt x="5117" y="3596"/>
                </a:lnTo>
                <a:cubicBezTo>
                  <a:pt x="5136" y="3615"/>
                  <a:pt x="5174" y="3691"/>
                  <a:pt x="5212" y="3786"/>
                </a:cubicBezTo>
                <a:cubicBezTo>
                  <a:pt x="5307" y="3710"/>
                  <a:pt x="5440" y="3653"/>
                  <a:pt x="5573" y="3653"/>
                </a:cubicBezTo>
                <a:cubicBezTo>
                  <a:pt x="5573" y="3653"/>
                  <a:pt x="5916" y="3862"/>
                  <a:pt x="5554" y="4414"/>
                </a:cubicBezTo>
                <a:cubicBezTo>
                  <a:pt x="5516" y="4452"/>
                  <a:pt x="5497" y="4471"/>
                  <a:pt x="5478" y="4509"/>
                </a:cubicBezTo>
                <a:cubicBezTo>
                  <a:pt x="5611" y="4965"/>
                  <a:pt x="5687" y="5422"/>
                  <a:pt x="5744" y="5897"/>
                </a:cubicBezTo>
                <a:lnTo>
                  <a:pt x="5897" y="5783"/>
                </a:lnTo>
                <a:cubicBezTo>
                  <a:pt x="6144" y="5593"/>
                  <a:pt x="6391" y="5403"/>
                  <a:pt x="6619" y="5194"/>
                </a:cubicBezTo>
                <a:lnTo>
                  <a:pt x="6695" y="5098"/>
                </a:lnTo>
                <a:lnTo>
                  <a:pt x="6867" y="4946"/>
                </a:lnTo>
                <a:cubicBezTo>
                  <a:pt x="6505" y="4014"/>
                  <a:pt x="6011" y="3139"/>
                  <a:pt x="5402" y="2340"/>
                </a:cubicBezTo>
                <a:cubicBezTo>
                  <a:pt x="5060" y="1884"/>
                  <a:pt x="4679" y="1446"/>
                  <a:pt x="4261" y="1066"/>
                </a:cubicBezTo>
                <a:cubicBezTo>
                  <a:pt x="4185" y="1237"/>
                  <a:pt x="4128" y="1370"/>
                  <a:pt x="4071" y="1484"/>
                </a:cubicBezTo>
                <a:cubicBezTo>
                  <a:pt x="4185" y="1523"/>
                  <a:pt x="4261" y="1618"/>
                  <a:pt x="4299" y="1732"/>
                </a:cubicBezTo>
                <a:cubicBezTo>
                  <a:pt x="4337" y="1865"/>
                  <a:pt x="4261" y="1960"/>
                  <a:pt x="4147" y="1979"/>
                </a:cubicBezTo>
                <a:cubicBezTo>
                  <a:pt x="4052" y="1979"/>
                  <a:pt x="3975" y="1941"/>
                  <a:pt x="3918" y="1865"/>
                </a:cubicBezTo>
                <a:cubicBezTo>
                  <a:pt x="3880" y="1979"/>
                  <a:pt x="3823" y="2093"/>
                  <a:pt x="3804" y="2226"/>
                </a:cubicBezTo>
                <a:cubicBezTo>
                  <a:pt x="3652" y="1770"/>
                  <a:pt x="3823" y="1275"/>
                  <a:pt x="4223" y="1028"/>
                </a:cubicBezTo>
                <a:cubicBezTo>
                  <a:pt x="4071" y="876"/>
                  <a:pt x="3899" y="743"/>
                  <a:pt x="3728" y="610"/>
                </a:cubicBezTo>
                <a:lnTo>
                  <a:pt x="3690" y="648"/>
                </a:lnTo>
                <a:lnTo>
                  <a:pt x="3652" y="705"/>
                </a:lnTo>
                <a:lnTo>
                  <a:pt x="3595" y="762"/>
                </a:lnTo>
                <a:lnTo>
                  <a:pt x="3557" y="819"/>
                </a:lnTo>
                <a:lnTo>
                  <a:pt x="3519" y="876"/>
                </a:lnTo>
                <a:cubicBezTo>
                  <a:pt x="3500" y="933"/>
                  <a:pt x="3462" y="971"/>
                  <a:pt x="3424" y="990"/>
                </a:cubicBezTo>
                <a:lnTo>
                  <a:pt x="3367" y="1047"/>
                </a:lnTo>
                <a:lnTo>
                  <a:pt x="3310" y="1085"/>
                </a:lnTo>
                <a:cubicBezTo>
                  <a:pt x="3291" y="1104"/>
                  <a:pt x="3272" y="1123"/>
                  <a:pt x="3234" y="1142"/>
                </a:cubicBezTo>
                <a:cubicBezTo>
                  <a:pt x="3215" y="1161"/>
                  <a:pt x="3177" y="1180"/>
                  <a:pt x="3158" y="1180"/>
                </a:cubicBezTo>
                <a:lnTo>
                  <a:pt x="3120" y="1180"/>
                </a:lnTo>
                <a:cubicBezTo>
                  <a:pt x="3120" y="1142"/>
                  <a:pt x="3120" y="1104"/>
                  <a:pt x="3120" y="1066"/>
                </a:cubicBezTo>
                <a:cubicBezTo>
                  <a:pt x="3100" y="1047"/>
                  <a:pt x="3100" y="1009"/>
                  <a:pt x="3120" y="990"/>
                </a:cubicBezTo>
                <a:cubicBezTo>
                  <a:pt x="3120" y="952"/>
                  <a:pt x="3120" y="914"/>
                  <a:pt x="3139" y="895"/>
                </a:cubicBezTo>
                <a:cubicBezTo>
                  <a:pt x="3158" y="838"/>
                  <a:pt x="3177" y="781"/>
                  <a:pt x="3215" y="743"/>
                </a:cubicBezTo>
                <a:lnTo>
                  <a:pt x="3272" y="667"/>
                </a:lnTo>
                <a:lnTo>
                  <a:pt x="3348" y="629"/>
                </a:lnTo>
                <a:lnTo>
                  <a:pt x="3424" y="571"/>
                </a:lnTo>
                <a:lnTo>
                  <a:pt x="3500" y="514"/>
                </a:lnTo>
                <a:lnTo>
                  <a:pt x="3557" y="495"/>
                </a:lnTo>
                <a:cubicBezTo>
                  <a:pt x="3401" y="386"/>
                  <a:pt x="3245" y="277"/>
                  <a:pt x="3079" y="189"/>
                </a:cubicBezTo>
                <a:lnTo>
                  <a:pt x="3079" y="189"/>
                </a:lnTo>
                <a:cubicBezTo>
                  <a:pt x="3062" y="176"/>
                  <a:pt x="2970" y="104"/>
                  <a:pt x="2815" y="1"/>
                </a:cubicBez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0"/>
          <p:cNvSpPr/>
          <p:nvPr/>
        </p:nvSpPr>
        <p:spPr>
          <a:xfrm>
            <a:off x="2167341" y="3175717"/>
            <a:ext cx="380613" cy="466895"/>
          </a:xfrm>
          <a:custGeom>
            <a:avLst/>
            <a:gdLst/>
            <a:ahLst/>
            <a:cxnLst/>
            <a:rect l="l" t="t" r="r" b="b"/>
            <a:pathLst>
              <a:path w="5498" h="6278" extrusionOk="0">
                <a:moveTo>
                  <a:pt x="4299" y="1"/>
                </a:moveTo>
                <a:cubicBezTo>
                  <a:pt x="3094" y="3352"/>
                  <a:pt x="1153" y="3738"/>
                  <a:pt x="346" y="3738"/>
                </a:cubicBezTo>
                <a:cubicBezTo>
                  <a:pt x="172" y="3738"/>
                  <a:pt x="51" y="3720"/>
                  <a:pt x="1" y="3710"/>
                </a:cubicBezTo>
                <a:lnTo>
                  <a:pt x="1" y="3729"/>
                </a:lnTo>
                <a:lnTo>
                  <a:pt x="1123" y="4566"/>
                </a:lnTo>
                <a:lnTo>
                  <a:pt x="2873" y="5840"/>
                </a:lnTo>
                <a:lnTo>
                  <a:pt x="3443" y="6278"/>
                </a:lnTo>
                <a:cubicBezTo>
                  <a:pt x="3653" y="5916"/>
                  <a:pt x="3862" y="5555"/>
                  <a:pt x="4071" y="5174"/>
                </a:cubicBezTo>
                <a:cubicBezTo>
                  <a:pt x="4509" y="4452"/>
                  <a:pt x="4984" y="3672"/>
                  <a:pt x="5498" y="2892"/>
                </a:cubicBezTo>
                <a:cubicBezTo>
                  <a:pt x="5174" y="1903"/>
                  <a:pt x="4756" y="933"/>
                  <a:pt x="4299" y="1"/>
                </a:cubicBezTo>
                <a:close/>
              </a:path>
            </a:pathLst>
          </a:custGeom>
          <a:solidFill>
            <a:srgbClr val="6F7F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0"/>
          <p:cNvSpPr/>
          <p:nvPr/>
        </p:nvSpPr>
        <p:spPr>
          <a:xfrm>
            <a:off x="1569571" y="2208150"/>
            <a:ext cx="187053" cy="444286"/>
          </a:xfrm>
          <a:custGeom>
            <a:avLst/>
            <a:gdLst/>
            <a:ahLst/>
            <a:cxnLst/>
            <a:rect l="l" t="t" r="r" b="b"/>
            <a:pathLst>
              <a:path w="2702" h="5974" extrusionOk="0">
                <a:moveTo>
                  <a:pt x="2321" y="1"/>
                </a:moveTo>
                <a:cubicBezTo>
                  <a:pt x="0" y="1522"/>
                  <a:pt x="343" y="4052"/>
                  <a:pt x="704" y="5364"/>
                </a:cubicBezTo>
                <a:cubicBezTo>
                  <a:pt x="761" y="5574"/>
                  <a:pt x="837" y="5783"/>
                  <a:pt x="913" y="5973"/>
                </a:cubicBezTo>
                <a:cubicBezTo>
                  <a:pt x="818" y="5441"/>
                  <a:pt x="286" y="2093"/>
                  <a:pt x="2701" y="229"/>
                </a:cubicBezTo>
                <a:lnTo>
                  <a:pt x="2321" y="1"/>
                </a:ln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0"/>
          <p:cNvSpPr/>
          <p:nvPr/>
        </p:nvSpPr>
        <p:spPr>
          <a:xfrm>
            <a:off x="1934256" y="3598516"/>
            <a:ext cx="641393" cy="191205"/>
          </a:xfrm>
          <a:custGeom>
            <a:avLst/>
            <a:gdLst/>
            <a:ahLst/>
            <a:cxnLst/>
            <a:rect l="l" t="t" r="r" b="b"/>
            <a:pathLst>
              <a:path w="9265" h="2571" extrusionOk="0">
                <a:moveTo>
                  <a:pt x="2081" y="1"/>
                </a:moveTo>
                <a:cubicBezTo>
                  <a:pt x="1370" y="1"/>
                  <a:pt x="658" y="159"/>
                  <a:pt x="1" y="479"/>
                </a:cubicBezTo>
                <a:cubicBezTo>
                  <a:pt x="400" y="1011"/>
                  <a:pt x="933" y="1677"/>
                  <a:pt x="1504" y="2381"/>
                </a:cubicBezTo>
                <a:cubicBezTo>
                  <a:pt x="1982" y="2357"/>
                  <a:pt x="2463" y="2346"/>
                  <a:pt x="2945" y="2346"/>
                </a:cubicBezTo>
                <a:cubicBezTo>
                  <a:pt x="3614" y="2346"/>
                  <a:pt x="4283" y="2366"/>
                  <a:pt x="4946" y="2400"/>
                </a:cubicBezTo>
                <a:cubicBezTo>
                  <a:pt x="5061" y="2324"/>
                  <a:pt x="5213" y="2286"/>
                  <a:pt x="5346" y="2266"/>
                </a:cubicBezTo>
                <a:lnTo>
                  <a:pt x="5346" y="2266"/>
                </a:lnTo>
                <a:cubicBezTo>
                  <a:pt x="5289" y="2324"/>
                  <a:pt x="5251" y="2362"/>
                  <a:pt x="5194" y="2419"/>
                </a:cubicBezTo>
                <a:cubicBezTo>
                  <a:pt x="5935" y="2457"/>
                  <a:pt x="6677" y="2514"/>
                  <a:pt x="7419" y="2571"/>
                </a:cubicBezTo>
                <a:lnTo>
                  <a:pt x="7419" y="2533"/>
                </a:lnTo>
                <a:lnTo>
                  <a:pt x="7838" y="2571"/>
                </a:lnTo>
                <a:lnTo>
                  <a:pt x="7857" y="2552"/>
                </a:lnTo>
                <a:cubicBezTo>
                  <a:pt x="8215" y="2462"/>
                  <a:pt x="8585" y="2431"/>
                  <a:pt x="8957" y="2431"/>
                </a:cubicBezTo>
                <a:cubicBezTo>
                  <a:pt x="9059" y="2431"/>
                  <a:pt x="9162" y="2434"/>
                  <a:pt x="9264" y="2438"/>
                </a:cubicBezTo>
                <a:cubicBezTo>
                  <a:pt x="7933" y="2324"/>
                  <a:pt x="6734" y="2247"/>
                  <a:pt x="5935" y="2190"/>
                </a:cubicBezTo>
                <a:lnTo>
                  <a:pt x="5118" y="2152"/>
                </a:lnTo>
                <a:cubicBezTo>
                  <a:pt x="4927" y="1620"/>
                  <a:pt x="4699" y="1106"/>
                  <a:pt x="4433" y="612"/>
                </a:cubicBezTo>
                <a:cubicBezTo>
                  <a:pt x="3703" y="206"/>
                  <a:pt x="2892" y="1"/>
                  <a:pt x="2081" y="1"/>
                </a:cubicBez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40"/>
          <p:cNvSpPr/>
          <p:nvPr/>
        </p:nvSpPr>
        <p:spPr>
          <a:xfrm>
            <a:off x="1735437" y="3089447"/>
            <a:ext cx="505707" cy="554577"/>
          </a:xfrm>
          <a:custGeom>
            <a:avLst/>
            <a:gdLst/>
            <a:ahLst/>
            <a:cxnLst/>
            <a:rect l="l" t="t" r="r" b="b"/>
            <a:pathLst>
              <a:path w="7305" h="7457" extrusionOk="0">
                <a:moveTo>
                  <a:pt x="1047" y="1"/>
                </a:moveTo>
                <a:cubicBezTo>
                  <a:pt x="933" y="229"/>
                  <a:pt x="838" y="457"/>
                  <a:pt x="743" y="666"/>
                </a:cubicBezTo>
                <a:cubicBezTo>
                  <a:pt x="1" y="2017"/>
                  <a:pt x="172" y="3272"/>
                  <a:pt x="1465" y="5307"/>
                </a:cubicBezTo>
                <a:cubicBezTo>
                  <a:pt x="1846" y="5916"/>
                  <a:pt x="2302" y="6582"/>
                  <a:pt x="2873" y="7324"/>
                </a:cubicBezTo>
                <a:cubicBezTo>
                  <a:pt x="3530" y="7004"/>
                  <a:pt x="4246" y="6846"/>
                  <a:pt x="4960" y="6846"/>
                </a:cubicBezTo>
                <a:cubicBezTo>
                  <a:pt x="5774" y="6846"/>
                  <a:pt x="6585" y="7051"/>
                  <a:pt x="7305" y="7457"/>
                </a:cubicBezTo>
                <a:cubicBezTo>
                  <a:pt x="7096" y="7038"/>
                  <a:pt x="6848" y="6372"/>
                  <a:pt x="6544" y="5612"/>
                </a:cubicBezTo>
                <a:cubicBezTo>
                  <a:pt x="6449" y="5402"/>
                  <a:pt x="6354" y="5174"/>
                  <a:pt x="6259" y="4946"/>
                </a:cubicBezTo>
                <a:cubicBezTo>
                  <a:pt x="6259" y="4927"/>
                  <a:pt x="6259" y="4908"/>
                  <a:pt x="6240" y="4889"/>
                </a:cubicBezTo>
                <a:lnTo>
                  <a:pt x="6240" y="4870"/>
                </a:lnTo>
                <a:cubicBezTo>
                  <a:pt x="5954" y="4166"/>
                  <a:pt x="5574" y="3481"/>
                  <a:pt x="5136" y="2854"/>
                </a:cubicBezTo>
                <a:lnTo>
                  <a:pt x="5117" y="2835"/>
                </a:lnTo>
                <a:cubicBezTo>
                  <a:pt x="3881" y="1085"/>
                  <a:pt x="1351" y="96"/>
                  <a:pt x="1047" y="1"/>
                </a:cubicBezTo>
                <a:close/>
              </a:path>
            </a:pathLst>
          </a:custGeom>
          <a:solidFill>
            <a:srgbClr val="EAB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40"/>
          <p:cNvSpPr/>
          <p:nvPr/>
        </p:nvSpPr>
        <p:spPr>
          <a:xfrm>
            <a:off x="1777596" y="2252029"/>
            <a:ext cx="65905" cy="60909"/>
          </a:xfrm>
          <a:custGeom>
            <a:avLst/>
            <a:gdLst/>
            <a:ahLst/>
            <a:cxnLst/>
            <a:rect l="l" t="t" r="r" b="b"/>
            <a:pathLst>
              <a:path w="952" h="819" extrusionOk="0">
                <a:moveTo>
                  <a:pt x="952" y="0"/>
                </a:moveTo>
                <a:cubicBezTo>
                  <a:pt x="837" y="0"/>
                  <a:pt x="723" y="19"/>
                  <a:pt x="628" y="57"/>
                </a:cubicBezTo>
                <a:lnTo>
                  <a:pt x="552" y="76"/>
                </a:lnTo>
                <a:lnTo>
                  <a:pt x="476" y="114"/>
                </a:lnTo>
                <a:lnTo>
                  <a:pt x="457" y="114"/>
                </a:lnTo>
                <a:lnTo>
                  <a:pt x="400" y="152"/>
                </a:lnTo>
                <a:lnTo>
                  <a:pt x="305" y="209"/>
                </a:lnTo>
                <a:lnTo>
                  <a:pt x="229" y="267"/>
                </a:lnTo>
                <a:lnTo>
                  <a:pt x="172" y="305"/>
                </a:lnTo>
                <a:lnTo>
                  <a:pt x="96" y="381"/>
                </a:lnTo>
                <a:cubicBezTo>
                  <a:pt x="77" y="419"/>
                  <a:pt x="39" y="476"/>
                  <a:pt x="20" y="533"/>
                </a:cubicBezTo>
                <a:cubicBezTo>
                  <a:pt x="20" y="552"/>
                  <a:pt x="0" y="590"/>
                  <a:pt x="0" y="628"/>
                </a:cubicBezTo>
                <a:cubicBezTo>
                  <a:pt x="0" y="647"/>
                  <a:pt x="0" y="685"/>
                  <a:pt x="0" y="704"/>
                </a:cubicBezTo>
                <a:cubicBezTo>
                  <a:pt x="0" y="742"/>
                  <a:pt x="0" y="780"/>
                  <a:pt x="20" y="818"/>
                </a:cubicBezTo>
                <a:lnTo>
                  <a:pt x="39" y="818"/>
                </a:lnTo>
                <a:cubicBezTo>
                  <a:pt x="77" y="818"/>
                  <a:pt x="96" y="799"/>
                  <a:pt x="134" y="780"/>
                </a:cubicBezTo>
                <a:cubicBezTo>
                  <a:pt x="153" y="761"/>
                  <a:pt x="172" y="742"/>
                  <a:pt x="210" y="723"/>
                </a:cubicBezTo>
                <a:lnTo>
                  <a:pt x="267" y="685"/>
                </a:lnTo>
                <a:lnTo>
                  <a:pt x="324" y="628"/>
                </a:lnTo>
                <a:cubicBezTo>
                  <a:pt x="362" y="609"/>
                  <a:pt x="381" y="571"/>
                  <a:pt x="400" y="514"/>
                </a:cubicBezTo>
                <a:lnTo>
                  <a:pt x="438" y="457"/>
                </a:lnTo>
                <a:lnTo>
                  <a:pt x="476" y="400"/>
                </a:lnTo>
                <a:lnTo>
                  <a:pt x="533" y="343"/>
                </a:lnTo>
                <a:lnTo>
                  <a:pt x="590" y="286"/>
                </a:lnTo>
                <a:lnTo>
                  <a:pt x="609" y="248"/>
                </a:lnTo>
                <a:lnTo>
                  <a:pt x="647" y="248"/>
                </a:lnTo>
                <a:lnTo>
                  <a:pt x="704" y="190"/>
                </a:lnTo>
                <a:cubicBezTo>
                  <a:pt x="780" y="114"/>
                  <a:pt x="856" y="76"/>
                  <a:pt x="952" y="19"/>
                </a:cubicBezTo>
                <a:lnTo>
                  <a:pt x="952" y="0"/>
                </a:lnTo>
                <a:close/>
              </a:path>
            </a:pathLst>
          </a:custGeom>
          <a:solidFill>
            <a:srgbClr val="644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40"/>
          <p:cNvSpPr/>
          <p:nvPr/>
        </p:nvSpPr>
        <p:spPr>
          <a:xfrm>
            <a:off x="1668288" y="2408208"/>
            <a:ext cx="60643" cy="133866"/>
          </a:xfrm>
          <a:custGeom>
            <a:avLst/>
            <a:gdLst/>
            <a:ahLst/>
            <a:cxnLst/>
            <a:rect l="l" t="t" r="r" b="b"/>
            <a:pathLst>
              <a:path w="876" h="1800" extrusionOk="0">
                <a:moveTo>
                  <a:pt x="695" y="0"/>
                </a:moveTo>
                <a:cubicBezTo>
                  <a:pt x="660" y="0"/>
                  <a:pt x="625" y="5"/>
                  <a:pt x="590" y="12"/>
                </a:cubicBezTo>
                <a:cubicBezTo>
                  <a:pt x="476" y="31"/>
                  <a:pt x="381" y="69"/>
                  <a:pt x="286" y="145"/>
                </a:cubicBezTo>
                <a:cubicBezTo>
                  <a:pt x="210" y="221"/>
                  <a:pt x="153" y="316"/>
                  <a:pt x="115" y="411"/>
                </a:cubicBezTo>
                <a:cubicBezTo>
                  <a:pt x="96" y="506"/>
                  <a:pt x="58" y="601"/>
                  <a:pt x="58" y="696"/>
                </a:cubicBezTo>
                <a:cubicBezTo>
                  <a:pt x="39" y="791"/>
                  <a:pt x="20" y="886"/>
                  <a:pt x="20" y="982"/>
                </a:cubicBezTo>
                <a:cubicBezTo>
                  <a:pt x="1" y="1077"/>
                  <a:pt x="1" y="1172"/>
                  <a:pt x="1" y="1267"/>
                </a:cubicBezTo>
                <a:lnTo>
                  <a:pt x="1" y="1799"/>
                </a:lnTo>
                <a:lnTo>
                  <a:pt x="39" y="1799"/>
                </a:lnTo>
                <a:cubicBezTo>
                  <a:pt x="96" y="1628"/>
                  <a:pt x="115" y="1457"/>
                  <a:pt x="153" y="1267"/>
                </a:cubicBezTo>
                <a:cubicBezTo>
                  <a:pt x="153" y="1191"/>
                  <a:pt x="172" y="1096"/>
                  <a:pt x="191" y="1001"/>
                </a:cubicBezTo>
                <a:cubicBezTo>
                  <a:pt x="210" y="925"/>
                  <a:pt x="229" y="829"/>
                  <a:pt x="267" y="753"/>
                </a:cubicBezTo>
                <a:cubicBezTo>
                  <a:pt x="286" y="677"/>
                  <a:pt x="324" y="601"/>
                  <a:pt x="362" y="525"/>
                </a:cubicBezTo>
                <a:cubicBezTo>
                  <a:pt x="400" y="468"/>
                  <a:pt x="438" y="411"/>
                  <a:pt x="495" y="354"/>
                </a:cubicBezTo>
                <a:cubicBezTo>
                  <a:pt x="533" y="297"/>
                  <a:pt x="590" y="240"/>
                  <a:pt x="647" y="202"/>
                </a:cubicBezTo>
                <a:cubicBezTo>
                  <a:pt x="724" y="145"/>
                  <a:pt x="800" y="107"/>
                  <a:pt x="876" y="69"/>
                </a:cubicBezTo>
                <a:lnTo>
                  <a:pt x="876" y="50"/>
                </a:lnTo>
                <a:cubicBezTo>
                  <a:pt x="815" y="13"/>
                  <a:pt x="755" y="0"/>
                  <a:pt x="695" y="0"/>
                </a:cubicBezTo>
                <a:close/>
              </a:path>
            </a:pathLst>
          </a:custGeom>
          <a:solidFill>
            <a:srgbClr val="6448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40"/>
          <p:cNvSpPr/>
          <p:nvPr/>
        </p:nvSpPr>
        <p:spPr>
          <a:xfrm>
            <a:off x="1814494" y="2298660"/>
            <a:ext cx="47421" cy="90657"/>
          </a:xfrm>
          <a:custGeom>
            <a:avLst/>
            <a:gdLst/>
            <a:ahLst/>
            <a:cxnLst/>
            <a:rect l="l" t="t" r="r" b="b"/>
            <a:pathLst>
              <a:path w="685" h="1219" extrusionOk="0">
                <a:moveTo>
                  <a:pt x="647" y="1"/>
                </a:moveTo>
                <a:lnTo>
                  <a:pt x="571" y="39"/>
                </a:lnTo>
                <a:cubicBezTo>
                  <a:pt x="171" y="286"/>
                  <a:pt x="0" y="781"/>
                  <a:pt x="152" y="1218"/>
                </a:cubicBezTo>
                <a:cubicBezTo>
                  <a:pt x="190" y="1104"/>
                  <a:pt x="228" y="990"/>
                  <a:pt x="285" y="876"/>
                </a:cubicBezTo>
                <a:cubicBezTo>
                  <a:pt x="323" y="933"/>
                  <a:pt x="400" y="971"/>
                  <a:pt x="495" y="990"/>
                </a:cubicBezTo>
                <a:cubicBezTo>
                  <a:pt x="609" y="990"/>
                  <a:pt x="685" y="876"/>
                  <a:pt x="647" y="743"/>
                </a:cubicBezTo>
                <a:cubicBezTo>
                  <a:pt x="609" y="629"/>
                  <a:pt x="533" y="534"/>
                  <a:pt x="419" y="495"/>
                </a:cubicBezTo>
                <a:cubicBezTo>
                  <a:pt x="476" y="381"/>
                  <a:pt x="533" y="229"/>
                  <a:pt x="609" y="58"/>
                </a:cubicBezTo>
                <a:lnTo>
                  <a:pt x="647" y="1"/>
                </a:lnTo>
                <a:close/>
              </a:path>
            </a:pathLst>
          </a:custGeom>
          <a:solidFill>
            <a:srgbClr val="4B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40"/>
          <p:cNvSpPr/>
          <p:nvPr/>
        </p:nvSpPr>
        <p:spPr>
          <a:xfrm>
            <a:off x="1713077" y="2451492"/>
            <a:ext cx="80373" cy="75039"/>
          </a:xfrm>
          <a:custGeom>
            <a:avLst/>
            <a:gdLst/>
            <a:ahLst/>
            <a:cxnLst/>
            <a:rect l="l" t="t" r="r" b="b"/>
            <a:pathLst>
              <a:path w="1161" h="1009" extrusionOk="0">
                <a:moveTo>
                  <a:pt x="1161" y="0"/>
                </a:moveTo>
                <a:lnTo>
                  <a:pt x="1161" y="0"/>
                </a:lnTo>
                <a:cubicBezTo>
                  <a:pt x="77" y="133"/>
                  <a:pt x="0" y="1008"/>
                  <a:pt x="0" y="1008"/>
                </a:cubicBezTo>
                <a:cubicBezTo>
                  <a:pt x="153" y="837"/>
                  <a:pt x="324" y="685"/>
                  <a:pt x="495" y="552"/>
                </a:cubicBezTo>
                <a:cubicBezTo>
                  <a:pt x="547" y="691"/>
                  <a:pt x="679" y="782"/>
                  <a:pt x="818" y="782"/>
                </a:cubicBezTo>
                <a:cubicBezTo>
                  <a:pt x="831" y="782"/>
                  <a:pt x="843" y="782"/>
                  <a:pt x="856" y="780"/>
                </a:cubicBezTo>
                <a:cubicBezTo>
                  <a:pt x="1009" y="761"/>
                  <a:pt x="1066" y="628"/>
                  <a:pt x="1009" y="457"/>
                </a:cubicBezTo>
                <a:cubicBezTo>
                  <a:pt x="971" y="381"/>
                  <a:pt x="913" y="304"/>
                  <a:pt x="837" y="266"/>
                </a:cubicBezTo>
                <a:cubicBezTo>
                  <a:pt x="932" y="171"/>
                  <a:pt x="1028" y="95"/>
                  <a:pt x="1161" y="0"/>
                </a:cubicBezTo>
                <a:close/>
              </a:path>
            </a:pathLst>
          </a:custGeom>
          <a:solidFill>
            <a:srgbClr val="4B3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40"/>
          <p:cNvSpPr/>
          <p:nvPr/>
        </p:nvSpPr>
        <p:spPr>
          <a:xfrm>
            <a:off x="1395743" y="1929482"/>
            <a:ext cx="337138" cy="677659"/>
          </a:xfrm>
          <a:custGeom>
            <a:avLst/>
            <a:gdLst/>
            <a:ahLst/>
            <a:cxnLst/>
            <a:rect l="l" t="t" r="r" b="b"/>
            <a:pathLst>
              <a:path w="4870" h="9112" extrusionOk="0">
                <a:moveTo>
                  <a:pt x="3957" y="1"/>
                </a:moveTo>
                <a:cubicBezTo>
                  <a:pt x="3006" y="590"/>
                  <a:pt x="3272" y="1427"/>
                  <a:pt x="3329" y="1922"/>
                </a:cubicBezTo>
                <a:cubicBezTo>
                  <a:pt x="3386" y="2264"/>
                  <a:pt x="3538" y="2587"/>
                  <a:pt x="3538" y="2892"/>
                </a:cubicBezTo>
                <a:cubicBezTo>
                  <a:pt x="3386" y="2812"/>
                  <a:pt x="3204" y="2760"/>
                  <a:pt x="2985" y="2760"/>
                </a:cubicBezTo>
                <a:cubicBezTo>
                  <a:pt x="2575" y="2760"/>
                  <a:pt x="2038" y="2942"/>
                  <a:pt x="1332" y="3462"/>
                </a:cubicBezTo>
                <a:cubicBezTo>
                  <a:pt x="799" y="3900"/>
                  <a:pt x="343" y="4413"/>
                  <a:pt x="0" y="5003"/>
                </a:cubicBezTo>
                <a:cubicBezTo>
                  <a:pt x="38" y="5764"/>
                  <a:pt x="286" y="6506"/>
                  <a:pt x="723" y="7133"/>
                </a:cubicBezTo>
                <a:cubicBezTo>
                  <a:pt x="1047" y="5878"/>
                  <a:pt x="1598" y="4623"/>
                  <a:pt x="2606" y="3843"/>
                </a:cubicBezTo>
                <a:lnTo>
                  <a:pt x="2606" y="3843"/>
                </a:lnTo>
                <a:cubicBezTo>
                  <a:pt x="1750" y="4870"/>
                  <a:pt x="1750" y="6201"/>
                  <a:pt x="2055" y="7457"/>
                </a:cubicBezTo>
                <a:cubicBezTo>
                  <a:pt x="2207" y="8141"/>
                  <a:pt x="2625" y="8731"/>
                  <a:pt x="3215" y="9111"/>
                </a:cubicBezTo>
                <a:cubicBezTo>
                  <a:pt x="2854" y="7799"/>
                  <a:pt x="2511" y="5269"/>
                  <a:pt x="4832" y="3729"/>
                </a:cubicBezTo>
                <a:lnTo>
                  <a:pt x="4870" y="3710"/>
                </a:lnTo>
                <a:cubicBezTo>
                  <a:pt x="4775" y="3348"/>
                  <a:pt x="4242" y="3158"/>
                  <a:pt x="3938" y="3120"/>
                </a:cubicBezTo>
                <a:cubicBezTo>
                  <a:pt x="3843" y="3139"/>
                  <a:pt x="3729" y="3158"/>
                  <a:pt x="3614" y="3158"/>
                </a:cubicBezTo>
                <a:cubicBezTo>
                  <a:pt x="3652" y="3120"/>
                  <a:pt x="3690" y="3082"/>
                  <a:pt x="3729" y="3044"/>
                </a:cubicBezTo>
                <a:cubicBezTo>
                  <a:pt x="4014" y="2797"/>
                  <a:pt x="4166" y="2435"/>
                  <a:pt x="4166" y="2055"/>
                </a:cubicBezTo>
                <a:cubicBezTo>
                  <a:pt x="4166" y="1941"/>
                  <a:pt x="4147" y="1807"/>
                  <a:pt x="4128" y="1693"/>
                </a:cubicBezTo>
                <a:cubicBezTo>
                  <a:pt x="3862" y="628"/>
                  <a:pt x="3710" y="685"/>
                  <a:pt x="3957" y="1"/>
                </a:cubicBezTo>
                <a:close/>
              </a:path>
            </a:pathLst>
          </a:custGeom>
          <a:solidFill>
            <a:srgbClr val="7E9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40"/>
          <p:cNvSpPr/>
          <p:nvPr/>
        </p:nvSpPr>
        <p:spPr>
          <a:xfrm>
            <a:off x="1344377" y="2215215"/>
            <a:ext cx="291102" cy="502295"/>
          </a:xfrm>
          <a:custGeom>
            <a:avLst/>
            <a:gdLst/>
            <a:ahLst/>
            <a:cxnLst/>
            <a:rect l="l" t="t" r="r" b="b"/>
            <a:pathLst>
              <a:path w="4205" h="6754" extrusionOk="0">
                <a:moveTo>
                  <a:pt x="3348" y="1"/>
                </a:moveTo>
                <a:cubicBezTo>
                  <a:pt x="2321" y="781"/>
                  <a:pt x="1770" y="2036"/>
                  <a:pt x="1465" y="3291"/>
                </a:cubicBezTo>
                <a:cubicBezTo>
                  <a:pt x="1009" y="2664"/>
                  <a:pt x="761" y="1922"/>
                  <a:pt x="742" y="1161"/>
                </a:cubicBezTo>
                <a:cubicBezTo>
                  <a:pt x="609" y="1389"/>
                  <a:pt x="495" y="1617"/>
                  <a:pt x="400" y="1865"/>
                </a:cubicBezTo>
                <a:cubicBezTo>
                  <a:pt x="343" y="1979"/>
                  <a:pt x="305" y="2074"/>
                  <a:pt x="267" y="2188"/>
                </a:cubicBezTo>
                <a:cubicBezTo>
                  <a:pt x="1" y="3025"/>
                  <a:pt x="1" y="3881"/>
                  <a:pt x="438" y="4566"/>
                </a:cubicBezTo>
                <a:cubicBezTo>
                  <a:pt x="1123" y="5536"/>
                  <a:pt x="2074" y="6297"/>
                  <a:pt x="3196" y="6753"/>
                </a:cubicBezTo>
                <a:cubicBezTo>
                  <a:pt x="3291" y="6449"/>
                  <a:pt x="3786" y="6182"/>
                  <a:pt x="4204" y="5992"/>
                </a:cubicBezTo>
                <a:cubicBezTo>
                  <a:pt x="4185" y="5954"/>
                  <a:pt x="4185" y="5916"/>
                  <a:pt x="4166" y="5878"/>
                </a:cubicBezTo>
                <a:cubicBezTo>
                  <a:pt x="4071" y="5669"/>
                  <a:pt x="4014" y="5479"/>
                  <a:pt x="3957" y="5269"/>
                </a:cubicBezTo>
                <a:cubicBezTo>
                  <a:pt x="3348" y="4889"/>
                  <a:pt x="2930" y="4299"/>
                  <a:pt x="2797" y="3615"/>
                </a:cubicBezTo>
                <a:cubicBezTo>
                  <a:pt x="2473" y="2359"/>
                  <a:pt x="2473" y="1028"/>
                  <a:pt x="3348" y="1"/>
                </a:cubicBezTo>
                <a:close/>
              </a:path>
            </a:pathLst>
          </a:custGeom>
          <a:solidFill>
            <a:srgbClr val="6F7F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40"/>
          <p:cNvSpPr/>
          <p:nvPr/>
        </p:nvSpPr>
        <p:spPr>
          <a:xfrm>
            <a:off x="1859214" y="2537762"/>
            <a:ext cx="73797" cy="62917"/>
          </a:xfrm>
          <a:custGeom>
            <a:avLst/>
            <a:gdLst/>
            <a:ahLst/>
            <a:cxnLst/>
            <a:rect l="l" t="t" r="r" b="b"/>
            <a:pathLst>
              <a:path w="1066" h="846" extrusionOk="0">
                <a:moveTo>
                  <a:pt x="933" y="0"/>
                </a:moveTo>
                <a:cubicBezTo>
                  <a:pt x="647" y="305"/>
                  <a:pt x="324" y="590"/>
                  <a:pt x="1" y="837"/>
                </a:cubicBezTo>
                <a:cubicBezTo>
                  <a:pt x="27" y="843"/>
                  <a:pt x="56" y="845"/>
                  <a:pt x="86" y="845"/>
                </a:cubicBezTo>
                <a:cubicBezTo>
                  <a:pt x="376" y="845"/>
                  <a:pt x="807" y="607"/>
                  <a:pt x="1066" y="400"/>
                </a:cubicBezTo>
                <a:cubicBezTo>
                  <a:pt x="1028" y="267"/>
                  <a:pt x="971" y="134"/>
                  <a:pt x="933" y="0"/>
                </a:cubicBezTo>
                <a:close/>
              </a:path>
            </a:pathLst>
          </a:custGeom>
          <a:solidFill>
            <a:srgbClr val="D397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40"/>
          <p:cNvSpPr/>
          <p:nvPr/>
        </p:nvSpPr>
        <p:spPr>
          <a:xfrm>
            <a:off x="1931625" y="2498123"/>
            <a:ext cx="39598" cy="62322"/>
          </a:xfrm>
          <a:custGeom>
            <a:avLst/>
            <a:gdLst/>
            <a:ahLst/>
            <a:cxnLst/>
            <a:rect l="l" t="t" r="r" b="b"/>
            <a:pathLst>
              <a:path w="572" h="838" extrusionOk="0">
                <a:moveTo>
                  <a:pt x="229" y="1"/>
                </a:moveTo>
                <a:lnTo>
                  <a:pt x="229" y="1"/>
                </a:lnTo>
                <a:cubicBezTo>
                  <a:pt x="210" y="153"/>
                  <a:pt x="115" y="305"/>
                  <a:pt x="1" y="419"/>
                </a:cubicBezTo>
                <a:cubicBezTo>
                  <a:pt x="39" y="552"/>
                  <a:pt x="96" y="686"/>
                  <a:pt x="134" y="838"/>
                </a:cubicBezTo>
                <a:cubicBezTo>
                  <a:pt x="172" y="819"/>
                  <a:pt x="191" y="781"/>
                  <a:pt x="210" y="762"/>
                </a:cubicBezTo>
                <a:cubicBezTo>
                  <a:pt x="572" y="210"/>
                  <a:pt x="229" y="1"/>
                  <a:pt x="229" y="1"/>
                </a:cubicBezTo>
                <a:close/>
              </a:path>
            </a:pathLst>
          </a:custGeom>
          <a:solidFill>
            <a:srgbClr val="D397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40"/>
          <p:cNvSpPr/>
          <p:nvPr/>
        </p:nvSpPr>
        <p:spPr>
          <a:xfrm>
            <a:off x="1859214" y="2515154"/>
            <a:ext cx="64589" cy="84931"/>
          </a:xfrm>
          <a:custGeom>
            <a:avLst/>
            <a:gdLst/>
            <a:ahLst/>
            <a:cxnLst/>
            <a:rect l="l" t="t" r="r" b="b"/>
            <a:pathLst>
              <a:path w="933" h="1142" extrusionOk="0">
                <a:moveTo>
                  <a:pt x="819" y="0"/>
                </a:moveTo>
                <a:cubicBezTo>
                  <a:pt x="495" y="342"/>
                  <a:pt x="210" y="723"/>
                  <a:pt x="1" y="1141"/>
                </a:cubicBezTo>
                <a:cubicBezTo>
                  <a:pt x="324" y="894"/>
                  <a:pt x="647" y="609"/>
                  <a:pt x="933" y="304"/>
                </a:cubicBezTo>
                <a:cubicBezTo>
                  <a:pt x="895" y="190"/>
                  <a:pt x="857" y="76"/>
                  <a:pt x="819" y="0"/>
                </a:cubicBezTo>
                <a:close/>
              </a:path>
            </a:pathLst>
          </a:custGeom>
          <a:solidFill>
            <a:srgbClr val="EAB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40"/>
          <p:cNvSpPr/>
          <p:nvPr/>
        </p:nvSpPr>
        <p:spPr>
          <a:xfrm>
            <a:off x="1923733" y="2496710"/>
            <a:ext cx="23814" cy="32648"/>
          </a:xfrm>
          <a:custGeom>
            <a:avLst/>
            <a:gdLst/>
            <a:ahLst/>
            <a:cxnLst/>
            <a:rect l="l" t="t" r="r" b="b"/>
            <a:pathLst>
              <a:path w="344" h="439" extrusionOk="0">
                <a:moveTo>
                  <a:pt x="343" y="1"/>
                </a:moveTo>
                <a:cubicBezTo>
                  <a:pt x="229" y="1"/>
                  <a:pt x="96" y="58"/>
                  <a:pt x="1" y="134"/>
                </a:cubicBezTo>
                <a:cubicBezTo>
                  <a:pt x="39" y="210"/>
                  <a:pt x="77" y="324"/>
                  <a:pt x="115" y="438"/>
                </a:cubicBezTo>
                <a:cubicBezTo>
                  <a:pt x="229" y="324"/>
                  <a:pt x="324" y="172"/>
                  <a:pt x="343" y="1"/>
                </a:cubicBezTo>
                <a:close/>
              </a:path>
            </a:pathLst>
          </a:custGeom>
          <a:solidFill>
            <a:srgbClr val="EAB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40"/>
          <p:cNvSpPr/>
          <p:nvPr/>
        </p:nvSpPr>
        <p:spPr>
          <a:xfrm>
            <a:off x="1607715" y="2678696"/>
            <a:ext cx="97542" cy="48712"/>
          </a:xfrm>
          <a:custGeom>
            <a:avLst/>
            <a:gdLst/>
            <a:ahLst/>
            <a:cxnLst/>
            <a:rect l="l" t="t" r="r" b="b"/>
            <a:pathLst>
              <a:path w="1409" h="655" extrusionOk="0">
                <a:moveTo>
                  <a:pt x="895" y="0"/>
                </a:moveTo>
                <a:cubicBezTo>
                  <a:pt x="782" y="0"/>
                  <a:pt x="671" y="22"/>
                  <a:pt x="571" y="65"/>
                </a:cubicBezTo>
                <a:cubicBezTo>
                  <a:pt x="438" y="122"/>
                  <a:pt x="324" y="198"/>
                  <a:pt x="210" y="293"/>
                </a:cubicBezTo>
                <a:cubicBezTo>
                  <a:pt x="115" y="388"/>
                  <a:pt x="39" y="521"/>
                  <a:pt x="1" y="654"/>
                </a:cubicBezTo>
                <a:cubicBezTo>
                  <a:pt x="115" y="578"/>
                  <a:pt x="229" y="502"/>
                  <a:pt x="324" y="445"/>
                </a:cubicBezTo>
                <a:cubicBezTo>
                  <a:pt x="438" y="388"/>
                  <a:pt x="552" y="331"/>
                  <a:pt x="667" y="293"/>
                </a:cubicBezTo>
                <a:cubicBezTo>
                  <a:pt x="781" y="255"/>
                  <a:pt x="895" y="217"/>
                  <a:pt x="1009" y="198"/>
                </a:cubicBezTo>
                <a:cubicBezTo>
                  <a:pt x="1142" y="160"/>
                  <a:pt x="1256" y="141"/>
                  <a:pt x="1408" y="122"/>
                </a:cubicBezTo>
                <a:cubicBezTo>
                  <a:pt x="1294" y="46"/>
                  <a:pt x="1142" y="8"/>
                  <a:pt x="1009" y="8"/>
                </a:cubicBezTo>
                <a:cubicBezTo>
                  <a:pt x="971" y="3"/>
                  <a:pt x="933" y="0"/>
                  <a:pt x="895" y="0"/>
                </a:cubicBezTo>
                <a:close/>
              </a:path>
            </a:pathLst>
          </a:custGeom>
          <a:solidFill>
            <a:srgbClr val="D698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40"/>
          <p:cNvSpPr/>
          <p:nvPr/>
        </p:nvSpPr>
        <p:spPr>
          <a:xfrm>
            <a:off x="1645928" y="2019991"/>
            <a:ext cx="117271" cy="144352"/>
          </a:xfrm>
          <a:custGeom>
            <a:avLst/>
            <a:gdLst/>
            <a:ahLst/>
            <a:cxnLst/>
            <a:rect l="l" t="t" r="r" b="b"/>
            <a:pathLst>
              <a:path w="1694" h="1941" extrusionOk="0">
                <a:moveTo>
                  <a:pt x="1693" y="1"/>
                </a:moveTo>
                <a:cubicBezTo>
                  <a:pt x="951" y="1"/>
                  <a:pt x="723" y="457"/>
                  <a:pt x="552" y="819"/>
                </a:cubicBezTo>
                <a:cubicBezTo>
                  <a:pt x="571" y="1199"/>
                  <a:pt x="400" y="1561"/>
                  <a:pt x="134" y="1827"/>
                </a:cubicBezTo>
                <a:cubicBezTo>
                  <a:pt x="96" y="1865"/>
                  <a:pt x="38" y="1903"/>
                  <a:pt x="0" y="1941"/>
                </a:cubicBezTo>
                <a:cubicBezTo>
                  <a:pt x="115" y="1941"/>
                  <a:pt x="229" y="1922"/>
                  <a:pt x="343" y="1903"/>
                </a:cubicBezTo>
                <a:cubicBezTo>
                  <a:pt x="704" y="1808"/>
                  <a:pt x="989" y="1542"/>
                  <a:pt x="1085" y="1180"/>
                </a:cubicBezTo>
                <a:cubicBezTo>
                  <a:pt x="1351" y="381"/>
                  <a:pt x="1256" y="343"/>
                  <a:pt x="1693" y="1"/>
                </a:cubicBezTo>
                <a:close/>
              </a:path>
            </a:pathLst>
          </a:custGeom>
          <a:solidFill>
            <a:srgbClr val="6F7F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40"/>
          <p:cNvSpPr/>
          <p:nvPr/>
        </p:nvSpPr>
        <p:spPr>
          <a:xfrm>
            <a:off x="1867106" y="2672151"/>
            <a:ext cx="424088" cy="318527"/>
          </a:xfrm>
          <a:custGeom>
            <a:avLst/>
            <a:gdLst/>
            <a:ahLst/>
            <a:cxnLst/>
            <a:rect l="l" t="t" r="r" b="b"/>
            <a:pathLst>
              <a:path w="6126" h="4283" extrusionOk="0">
                <a:moveTo>
                  <a:pt x="1751" y="0"/>
                </a:moveTo>
                <a:cubicBezTo>
                  <a:pt x="1675" y="324"/>
                  <a:pt x="1523" y="628"/>
                  <a:pt x="1332" y="894"/>
                </a:cubicBezTo>
                <a:cubicBezTo>
                  <a:pt x="1256" y="2131"/>
                  <a:pt x="781" y="3291"/>
                  <a:pt x="1" y="4223"/>
                </a:cubicBezTo>
                <a:cubicBezTo>
                  <a:pt x="388" y="4264"/>
                  <a:pt x="781" y="4283"/>
                  <a:pt x="1176" y="4283"/>
                </a:cubicBezTo>
                <a:cubicBezTo>
                  <a:pt x="1519" y="4283"/>
                  <a:pt x="1863" y="4269"/>
                  <a:pt x="2207" y="4242"/>
                </a:cubicBezTo>
                <a:cubicBezTo>
                  <a:pt x="2207" y="4204"/>
                  <a:pt x="2207" y="4166"/>
                  <a:pt x="2207" y="4128"/>
                </a:cubicBezTo>
                <a:cubicBezTo>
                  <a:pt x="2237" y="3676"/>
                  <a:pt x="2596" y="3436"/>
                  <a:pt x="2953" y="3436"/>
                </a:cubicBezTo>
                <a:cubicBezTo>
                  <a:pt x="3273" y="3436"/>
                  <a:pt x="3591" y="3629"/>
                  <a:pt x="3672" y="4033"/>
                </a:cubicBezTo>
                <a:cubicBezTo>
                  <a:pt x="4033" y="3957"/>
                  <a:pt x="4376" y="3824"/>
                  <a:pt x="4718" y="3671"/>
                </a:cubicBezTo>
                <a:cubicBezTo>
                  <a:pt x="4566" y="3557"/>
                  <a:pt x="4471" y="3367"/>
                  <a:pt x="4471" y="3158"/>
                </a:cubicBezTo>
                <a:cubicBezTo>
                  <a:pt x="4489" y="2788"/>
                  <a:pt x="4795" y="2472"/>
                  <a:pt x="5179" y="2472"/>
                </a:cubicBezTo>
                <a:cubicBezTo>
                  <a:pt x="5190" y="2472"/>
                  <a:pt x="5201" y="2473"/>
                  <a:pt x="5213" y="2473"/>
                </a:cubicBezTo>
                <a:cubicBezTo>
                  <a:pt x="5441" y="2473"/>
                  <a:pt x="5669" y="2587"/>
                  <a:pt x="5821" y="2777"/>
                </a:cubicBezTo>
                <a:cubicBezTo>
                  <a:pt x="5859" y="2720"/>
                  <a:pt x="5897" y="2644"/>
                  <a:pt x="5935" y="2587"/>
                </a:cubicBezTo>
                <a:cubicBezTo>
                  <a:pt x="6126" y="2264"/>
                  <a:pt x="6107" y="1864"/>
                  <a:pt x="5878" y="1579"/>
                </a:cubicBezTo>
                <a:cubicBezTo>
                  <a:pt x="5745" y="1769"/>
                  <a:pt x="5517" y="1883"/>
                  <a:pt x="5270" y="1883"/>
                </a:cubicBezTo>
                <a:cubicBezTo>
                  <a:pt x="5258" y="1884"/>
                  <a:pt x="5246" y="1884"/>
                  <a:pt x="5234" y="1884"/>
                </a:cubicBezTo>
                <a:cubicBezTo>
                  <a:pt x="4851" y="1884"/>
                  <a:pt x="4546" y="1586"/>
                  <a:pt x="4528" y="1199"/>
                </a:cubicBezTo>
                <a:cubicBezTo>
                  <a:pt x="4547" y="1047"/>
                  <a:pt x="4585" y="894"/>
                  <a:pt x="4699" y="761"/>
                </a:cubicBezTo>
                <a:cubicBezTo>
                  <a:pt x="4128" y="533"/>
                  <a:pt x="3520" y="362"/>
                  <a:pt x="2911" y="248"/>
                </a:cubicBezTo>
                <a:cubicBezTo>
                  <a:pt x="2816" y="286"/>
                  <a:pt x="2721" y="343"/>
                  <a:pt x="2626" y="419"/>
                </a:cubicBezTo>
                <a:lnTo>
                  <a:pt x="2588" y="419"/>
                </a:lnTo>
                <a:cubicBezTo>
                  <a:pt x="2455" y="400"/>
                  <a:pt x="2321" y="362"/>
                  <a:pt x="2207" y="305"/>
                </a:cubicBezTo>
                <a:cubicBezTo>
                  <a:pt x="2036" y="210"/>
                  <a:pt x="1903" y="115"/>
                  <a:pt x="1751" y="0"/>
                </a:cubicBez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40"/>
          <p:cNvSpPr/>
          <p:nvPr/>
        </p:nvSpPr>
        <p:spPr>
          <a:xfrm>
            <a:off x="1853953" y="2757008"/>
            <a:ext cx="93596" cy="216491"/>
          </a:xfrm>
          <a:custGeom>
            <a:avLst/>
            <a:gdLst/>
            <a:ahLst/>
            <a:cxnLst/>
            <a:rect l="l" t="t" r="r" b="b"/>
            <a:pathLst>
              <a:path w="1352" h="2911" extrusionOk="0">
                <a:moveTo>
                  <a:pt x="1351" y="1"/>
                </a:moveTo>
                <a:cubicBezTo>
                  <a:pt x="990" y="457"/>
                  <a:pt x="514" y="857"/>
                  <a:pt x="1" y="1161"/>
                </a:cubicBezTo>
                <a:cubicBezTo>
                  <a:pt x="248" y="1427"/>
                  <a:pt x="457" y="1713"/>
                  <a:pt x="628" y="2017"/>
                </a:cubicBezTo>
                <a:cubicBezTo>
                  <a:pt x="476" y="2302"/>
                  <a:pt x="305" y="2606"/>
                  <a:pt x="134" y="2911"/>
                </a:cubicBezTo>
                <a:cubicBezTo>
                  <a:pt x="819" y="2074"/>
                  <a:pt x="1237" y="1066"/>
                  <a:pt x="1351" y="1"/>
                </a:cubicBez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40"/>
          <p:cNvSpPr/>
          <p:nvPr/>
        </p:nvSpPr>
        <p:spPr>
          <a:xfrm>
            <a:off x="1784173" y="2375113"/>
            <a:ext cx="137001" cy="124495"/>
          </a:xfrm>
          <a:custGeom>
            <a:avLst/>
            <a:gdLst/>
            <a:ahLst/>
            <a:cxnLst/>
            <a:rect l="l" t="t" r="r" b="b"/>
            <a:pathLst>
              <a:path w="1979" h="1674" extrusionOk="0">
                <a:moveTo>
                  <a:pt x="1" y="0"/>
                </a:moveTo>
                <a:lnTo>
                  <a:pt x="1" y="0"/>
                </a:lnTo>
                <a:cubicBezTo>
                  <a:pt x="96" y="114"/>
                  <a:pt x="210" y="247"/>
                  <a:pt x="324" y="342"/>
                </a:cubicBezTo>
                <a:cubicBezTo>
                  <a:pt x="457" y="438"/>
                  <a:pt x="590" y="533"/>
                  <a:pt x="742" y="609"/>
                </a:cubicBezTo>
                <a:cubicBezTo>
                  <a:pt x="895" y="685"/>
                  <a:pt x="1047" y="742"/>
                  <a:pt x="1218" y="761"/>
                </a:cubicBezTo>
                <a:cubicBezTo>
                  <a:pt x="1258" y="765"/>
                  <a:pt x="1299" y="768"/>
                  <a:pt x="1339" y="768"/>
                </a:cubicBezTo>
                <a:cubicBezTo>
                  <a:pt x="1469" y="768"/>
                  <a:pt x="1596" y="743"/>
                  <a:pt x="1712" y="685"/>
                </a:cubicBezTo>
                <a:cubicBezTo>
                  <a:pt x="1712" y="685"/>
                  <a:pt x="1712" y="704"/>
                  <a:pt x="1712" y="704"/>
                </a:cubicBezTo>
                <a:cubicBezTo>
                  <a:pt x="1731" y="742"/>
                  <a:pt x="1751" y="780"/>
                  <a:pt x="1751" y="818"/>
                </a:cubicBezTo>
                <a:cubicBezTo>
                  <a:pt x="1751" y="875"/>
                  <a:pt x="1751" y="913"/>
                  <a:pt x="1751" y="951"/>
                </a:cubicBezTo>
                <a:cubicBezTo>
                  <a:pt x="1731" y="1008"/>
                  <a:pt x="1712" y="1065"/>
                  <a:pt x="1712" y="1103"/>
                </a:cubicBezTo>
                <a:cubicBezTo>
                  <a:pt x="1674" y="1198"/>
                  <a:pt x="1617" y="1312"/>
                  <a:pt x="1560" y="1389"/>
                </a:cubicBezTo>
                <a:cubicBezTo>
                  <a:pt x="1503" y="1484"/>
                  <a:pt x="1446" y="1579"/>
                  <a:pt x="1370" y="1674"/>
                </a:cubicBezTo>
                <a:lnTo>
                  <a:pt x="1389" y="1655"/>
                </a:lnTo>
                <a:cubicBezTo>
                  <a:pt x="1484" y="1598"/>
                  <a:pt x="1560" y="1541"/>
                  <a:pt x="1636" y="1465"/>
                </a:cubicBezTo>
                <a:cubicBezTo>
                  <a:pt x="1731" y="1370"/>
                  <a:pt x="1789" y="1274"/>
                  <a:pt x="1865" y="1179"/>
                </a:cubicBezTo>
                <a:cubicBezTo>
                  <a:pt x="1865" y="1141"/>
                  <a:pt x="1884" y="1122"/>
                  <a:pt x="1884" y="1103"/>
                </a:cubicBezTo>
                <a:cubicBezTo>
                  <a:pt x="1903" y="1084"/>
                  <a:pt x="1941" y="1046"/>
                  <a:pt x="1960" y="1027"/>
                </a:cubicBezTo>
                <a:cubicBezTo>
                  <a:pt x="1960" y="1008"/>
                  <a:pt x="1960" y="989"/>
                  <a:pt x="1979" y="970"/>
                </a:cubicBezTo>
                <a:cubicBezTo>
                  <a:pt x="1979" y="951"/>
                  <a:pt x="1979" y="932"/>
                  <a:pt x="1979" y="913"/>
                </a:cubicBezTo>
                <a:cubicBezTo>
                  <a:pt x="1979" y="894"/>
                  <a:pt x="1979" y="856"/>
                  <a:pt x="1979" y="818"/>
                </a:cubicBezTo>
                <a:cubicBezTo>
                  <a:pt x="1960" y="742"/>
                  <a:pt x="1960" y="685"/>
                  <a:pt x="1922" y="609"/>
                </a:cubicBezTo>
                <a:cubicBezTo>
                  <a:pt x="1903" y="571"/>
                  <a:pt x="1884" y="533"/>
                  <a:pt x="1846" y="514"/>
                </a:cubicBezTo>
                <a:cubicBezTo>
                  <a:pt x="1808" y="495"/>
                  <a:pt x="1789" y="476"/>
                  <a:pt x="1751" y="476"/>
                </a:cubicBezTo>
                <a:cubicBezTo>
                  <a:pt x="1741" y="466"/>
                  <a:pt x="1727" y="461"/>
                  <a:pt x="1712" y="461"/>
                </a:cubicBezTo>
                <a:cubicBezTo>
                  <a:pt x="1698" y="461"/>
                  <a:pt x="1684" y="466"/>
                  <a:pt x="1674" y="476"/>
                </a:cubicBezTo>
                <a:lnTo>
                  <a:pt x="1636" y="476"/>
                </a:lnTo>
                <a:cubicBezTo>
                  <a:pt x="1551" y="518"/>
                  <a:pt x="1455" y="540"/>
                  <a:pt x="1348" y="540"/>
                </a:cubicBezTo>
                <a:cubicBezTo>
                  <a:pt x="1312" y="540"/>
                  <a:pt x="1275" y="537"/>
                  <a:pt x="1237" y="533"/>
                </a:cubicBezTo>
                <a:cubicBezTo>
                  <a:pt x="1104" y="514"/>
                  <a:pt x="952" y="476"/>
                  <a:pt x="818" y="419"/>
                </a:cubicBezTo>
                <a:cubicBezTo>
                  <a:pt x="685" y="361"/>
                  <a:pt x="552" y="304"/>
                  <a:pt x="400" y="228"/>
                </a:cubicBezTo>
                <a:cubicBezTo>
                  <a:pt x="267" y="152"/>
                  <a:pt x="134" y="76"/>
                  <a:pt x="1" y="0"/>
                </a:cubicBezTo>
                <a:close/>
              </a:path>
            </a:pathLst>
          </a:custGeom>
          <a:solidFill>
            <a:srgbClr val="D698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40"/>
          <p:cNvSpPr/>
          <p:nvPr/>
        </p:nvSpPr>
        <p:spPr>
          <a:xfrm>
            <a:off x="2450477" y="2738639"/>
            <a:ext cx="2338643" cy="1189697"/>
          </a:xfrm>
          <a:custGeom>
            <a:avLst/>
            <a:gdLst/>
            <a:ahLst/>
            <a:cxnLst/>
            <a:rect l="l" t="t" r="r" b="b"/>
            <a:pathLst>
              <a:path w="33782" h="15997" extrusionOk="0">
                <a:moveTo>
                  <a:pt x="11215" y="5098"/>
                </a:moveTo>
                <a:cubicBezTo>
                  <a:pt x="11452" y="5098"/>
                  <a:pt x="11701" y="5110"/>
                  <a:pt x="11964" y="5136"/>
                </a:cubicBezTo>
                <a:cubicBezTo>
                  <a:pt x="12231" y="5326"/>
                  <a:pt x="12459" y="5554"/>
                  <a:pt x="12649" y="5821"/>
                </a:cubicBezTo>
                <a:cubicBezTo>
                  <a:pt x="12649" y="5821"/>
                  <a:pt x="9777" y="9073"/>
                  <a:pt x="11413" y="11508"/>
                </a:cubicBezTo>
                <a:cubicBezTo>
                  <a:pt x="8921" y="10861"/>
                  <a:pt x="9358" y="6715"/>
                  <a:pt x="9358" y="6715"/>
                </a:cubicBezTo>
                <a:lnTo>
                  <a:pt x="9358" y="6715"/>
                </a:lnTo>
                <a:cubicBezTo>
                  <a:pt x="8636" y="7342"/>
                  <a:pt x="8350" y="8312"/>
                  <a:pt x="8636" y="9225"/>
                </a:cubicBezTo>
                <a:cubicBezTo>
                  <a:pt x="6916" y="8258"/>
                  <a:pt x="7389" y="5098"/>
                  <a:pt x="11215" y="5098"/>
                </a:cubicBezTo>
                <a:close/>
                <a:moveTo>
                  <a:pt x="26991" y="0"/>
                </a:moveTo>
                <a:cubicBezTo>
                  <a:pt x="26858" y="0"/>
                  <a:pt x="26724" y="19"/>
                  <a:pt x="26572" y="19"/>
                </a:cubicBezTo>
                <a:cubicBezTo>
                  <a:pt x="26401" y="38"/>
                  <a:pt x="26192" y="76"/>
                  <a:pt x="25983" y="115"/>
                </a:cubicBezTo>
                <a:cubicBezTo>
                  <a:pt x="25032" y="286"/>
                  <a:pt x="24100" y="552"/>
                  <a:pt x="23187" y="894"/>
                </a:cubicBezTo>
                <a:cubicBezTo>
                  <a:pt x="22920" y="989"/>
                  <a:pt x="22635" y="1085"/>
                  <a:pt x="22369" y="1180"/>
                </a:cubicBezTo>
                <a:cubicBezTo>
                  <a:pt x="21361" y="1560"/>
                  <a:pt x="20333" y="2017"/>
                  <a:pt x="19344" y="2454"/>
                </a:cubicBezTo>
                <a:cubicBezTo>
                  <a:pt x="18070" y="3044"/>
                  <a:pt x="16853" y="3633"/>
                  <a:pt x="15844" y="4147"/>
                </a:cubicBezTo>
                <a:cubicBezTo>
                  <a:pt x="14228" y="4984"/>
                  <a:pt x="13125" y="5592"/>
                  <a:pt x="13125" y="5592"/>
                </a:cubicBezTo>
                <a:lnTo>
                  <a:pt x="13048" y="5631"/>
                </a:lnTo>
                <a:cubicBezTo>
                  <a:pt x="12592" y="5307"/>
                  <a:pt x="12116" y="5003"/>
                  <a:pt x="11622" y="4756"/>
                </a:cubicBezTo>
                <a:cubicBezTo>
                  <a:pt x="11394" y="4641"/>
                  <a:pt x="11165" y="4508"/>
                  <a:pt x="10899" y="4394"/>
                </a:cubicBezTo>
                <a:cubicBezTo>
                  <a:pt x="10538" y="4223"/>
                  <a:pt x="10138" y="4052"/>
                  <a:pt x="9720" y="3881"/>
                </a:cubicBezTo>
                <a:cubicBezTo>
                  <a:pt x="9130" y="3633"/>
                  <a:pt x="8483" y="3405"/>
                  <a:pt x="7742" y="3139"/>
                </a:cubicBezTo>
                <a:cubicBezTo>
                  <a:pt x="7617" y="3106"/>
                  <a:pt x="7489" y="3090"/>
                  <a:pt x="7358" y="3090"/>
                </a:cubicBezTo>
                <a:cubicBezTo>
                  <a:pt x="6887" y="3090"/>
                  <a:pt x="6375" y="3295"/>
                  <a:pt x="5840" y="3652"/>
                </a:cubicBezTo>
                <a:lnTo>
                  <a:pt x="5725" y="3728"/>
                </a:lnTo>
                <a:cubicBezTo>
                  <a:pt x="5478" y="3900"/>
                  <a:pt x="5231" y="4109"/>
                  <a:pt x="4984" y="4318"/>
                </a:cubicBezTo>
                <a:cubicBezTo>
                  <a:pt x="3785" y="5402"/>
                  <a:pt x="2530" y="7076"/>
                  <a:pt x="1427" y="8769"/>
                </a:cubicBezTo>
                <a:cubicBezTo>
                  <a:pt x="913" y="9549"/>
                  <a:pt x="438" y="10329"/>
                  <a:pt x="0" y="11051"/>
                </a:cubicBezTo>
                <a:cubicBezTo>
                  <a:pt x="1484" y="12345"/>
                  <a:pt x="3671" y="12687"/>
                  <a:pt x="5649" y="13106"/>
                </a:cubicBezTo>
                <a:cubicBezTo>
                  <a:pt x="6311" y="13248"/>
                  <a:pt x="6960" y="13276"/>
                  <a:pt x="7602" y="13276"/>
                </a:cubicBezTo>
                <a:cubicBezTo>
                  <a:pt x="8014" y="13276"/>
                  <a:pt x="8424" y="13264"/>
                  <a:pt x="8832" y="13264"/>
                </a:cubicBezTo>
                <a:cubicBezTo>
                  <a:pt x="9489" y="13264"/>
                  <a:pt x="10144" y="13294"/>
                  <a:pt x="10804" y="13448"/>
                </a:cubicBezTo>
                <a:cubicBezTo>
                  <a:pt x="11318" y="13562"/>
                  <a:pt x="11812" y="13790"/>
                  <a:pt x="12269" y="14076"/>
                </a:cubicBezTo>
                <a:cubicBezTo>
                  <a:pt x="16453" y="12060"/>
                  <a:pt x="20105" y="9035"/>
                  <a:pt x="23643" y="5954"/>
                </a:cubicBezTo>
                <a:cubicBezTo>
                  <a:pt x="23824" y="5796"/>
                  <a:pt x="24035" y="5725"/>
                  <a:pt x="24242" y="5725"/>
                </a:cubicBezTo>
                <a:cubicBezTo>
                  <a:pt x="24731" y="5725"/>
                  <a:pt x="25197" y="6121"/>
                  <a:pt x="25184" y="6696"/>
                </a:cubicBezTo>
                <a:cubicBezTo>
                  <a:pt x="25184" y="6905"/>
                  <a:pt x="25146" y="7114"/>
                  <a:pt x="25127" y="7304"/>
                </a:cubicBezTo>
                <a:cubicBezTo>
                  <a:pt x="24708" y="10215"/>
                  <a:pt x="23852" y="13087"/>
                  <a:pt x="23624" y="15997"/>
                </a:cubicBezTo>
                <a:cubicBezTo>
                  <a:pt x="23700" y="15997"/>
                  <a:pt x="23776" y="15978"/>
                  <a:pt x="23852" y="15978"/>
                </a:cubicBezTo>
                <a:lnTo>
                  <a:pt x="26135" y="15978"/>
                </a:lnTo>
                <a:lnTo>
                  <a:pt x="26287" y="15788"/>
                </a:lnTo>
                <a:cubicBezTo>
                  <a:pt x="26363" y="15674"/>
                  <a:pt x="26477" y="15578"/>
                  <a:pt x="26591" y="15540"/>
                </a:cubicBezTo>
                <a:cubicBezTo>
                  <a:pt x="26762" y="15540"/>
                  <a:pt x="26896" y="15597"/>
                  <a:pt x="27010" y="15712"/>
                </a:cubicBezTo>
                <a:cubicBezTo>
                  <a:pt x="27504" y="15293"/>
                  <a:pt x="28132" y="15046"/>
                  <a:pt x="28779" y="15027"/>
                </a:cubicBezTo>
                <a:lnTo>
                  <a:pt x="33781" y="15027"/>
                </a:lnTo>
                <a:lnTo>
                  <a:pt x="33781" y="2987"/>
                </a:lnTo>
                <a:cubicBezTo>
                  <a:pt x="31841" y="1807"/>
                  <a:pt x="30034" y="856"/>
                  <a:pt x="28646" y="343"/>
                </a:cubicBezTo>
                <a:cubicBezTo>
                  <a:pt x="28113" y="134"/>
                  <a:pt x="27561" y="19"/>
                  <a:pt x="26991" y="0"/>
                </a:cubicBezTo>
                <a:close/>
              </a:path>
            </a:pathLst>
          </a:custGeom>
          <a:solidFill>
            <a:srgbClr val="A4C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40"/>
          <p:cNvSpPr/>
          <p:nvPr/>
        </p:nvSpPr>
        <p:spPr>
          <a:xfrm>
            <a:off x="4083183" y="4020274"/>
            <a:ext cx="126479" cy="150004"/>
          </a:xfrm>
          <a:custGeom>
            <a:avLst/>
            <a:gdLst/>
            <a:ahLst/>
            <a:cxnLst/>
            <a:rect l="l" t="t" r="r" b="b"/>
            <a:pathLst>
              <a:path w="1827" h="2017" extrusionOk="0">
                <a:moveTo>
                  <a:pt x="1028" y="0"/>
                </a:moveTo>
                <a:cubicBezTo>
                  <a:pt x="629" y="0"/>
                  <a:pt x="248" y="171"/>
                  <a:pt x="1" y="495"/>
                </a:cubicBezTo>
                <a:cubicBezTo>
                  <a:pt x="1" y="989"/>
                  <a:pt x="39" y="1503"/>
                  <a:pt x="115" y="2016"/>
                </a:cubicBezTo>
                <a:cubicBezTo>
                  <a:pt x="933" y="1617"/>
                  <a:pt x="1389" y="818"/>
                  <a:pt x="1827" y="0"/>
                </a:cubicBezTo>
                <a:close/>
              </a:path>
            </a:pathLst>
          </a:custGeom>
          <a:solidFill>
            <a:srgbClr val="A4C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40"/>
          <p:cNvSpPr/>
          <p:nvPr/>
        </p:nvSpPr>
        <p:spPr>
          <a:xfrm>
            <a:off x="4424261" y="4020274"/>
            <a:ext cx="288402" cy="208013"/>
          </a:xfrm>
          <a:custGeom>
            <a:avLst/>
            <a:gdLst/>
            <a:ahLst/>
            <a:cxnLst/>
            <a:rect l="l" t="t" r="r" b="b"/>
            <a:pathLst>
              <a:path w="4166" h="2797" extrusionOk="0">
                <a:moveTo>
                  <a:pt x="0" y="0"/>
                </a:moveTo>
                <a:cubicBezTo>
                  <a:pt x="134" y="152"/>
                  <a:pt x="267" y="286"/>
                  <a:pt x="419" y="438"/>
                </a:cubicBezTo>
                <a:cubicBezTo>
                  <a:pt x="1465" y="1446"/>
                  <a:pt x="2758" y="2131"/>
                  <a:pt x="4071" y="2758"/>
                </a:cubicBezTo>
                <a:lnTo>
                  <a:pt x="4166" y="2796"/>
                </a:lnTo>
                <a:lnTo>
                  <a:pt x="4166" y="0"/>
                </a:lnTo>
                <a:close/>
              </a:path>
            </a:pathLst>
          </a:custGeom>
          <a:solidFill>
            <a:srgbClr val="A4C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40"/>
          <p:cNvSpPr/>
          <p:nvPr/>
        </p:nvSpPr>
        <p:spPr>
          <a:xfrm>
            <a:off x="3711921" y="4662468"/>
            <a:ext cx="225197" cy="29822"/>
          </a:xfrm>
          <a:custGeom>
            <a:avLst/>
            <a:gdLst/>
            <a:ahLst/>
            <a:cxnLst/>
            <a:rect l="l" t="t" r="r" b="b"/>
            <a:pathLst>
              <a:path w="3253" h="401" extrusionOk="0">
                <a:moveTo>
                  <a:pt x="0" y="1"/>
                </a:moveTo>
                <a:cubicBezTo>
                  <a:pt x="742" y="172"/>
                  <a:pt x="1503" y="286"/>
                  <a:pt x="2264" y="343"/>
                </a:cubicBezTo>
                <a:cubicBezTo>
                  <a:pt x="2530" y="362"/>
                  <a:pt x="2853" y="381"/>
                  <a:pt x="3253" y="400"/>
                </a:cubicBezTo>
                <a:cubicBezTo>
                  <a:pt x="2149" y="305"/>
                  <a:pt x="1065" y="172"/>
                  <a:pt x="0" y="1"/>
                </a:cubicBezTo>
                <a:close/>
              </a:path>
            </a:pathLst>
          </a:custGeom>
          <a:solidFill>
            <a:srgbClr val="A4C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40"/>
          <p:cNvSpPr/>
          <p:nvPr/>
        </p:nvSpPr>
        <p:spPr>
          <a:xfrm>
            <a:off x="2226599" y="3164338"/>
            <a:ext cx="1967861" cy="1530758"/>
          </a:xfrm>
          <a:custGeom>
            <a:avLst/>
            <a:gdLst/>
            <a:ahLst/>
            <a:cxnLst/>
            <a:rect l="l" t="t" r="r" b="b"/>
            <a:pathLst>
              <a:path w="28426" h="20583" extrusionOk="0">
                <a:moveTo>
                  <a:pt x="27478" y="0"/>
                </a:moveTo>
                <a:cubicBezTo>
                  <a:pt x="27271" y="0"/>
                  <a:pt x="27059" y="71"/>
                  <a:pt x="26877" y="230"/>
                </a:cubicBezTo>
                <a:cubicBezTo>
                  <a:pt x="23339" y="3311"/>
                  <a:pt x="19687" y="6336"/>
                  <a:pt x="15484" y="8333"/>
                </a:cubicBezTo>
                <a:cubicBezTo>
                  <a:pt x="15046" y="8047"/>
                  <a:pt x="14552" y="7838"/>
                  <a:pt x="14038" y="7724"/>
                </a:cubicBezTo>
                <a:cubicBezTo>
                  <a:pt x="13378" y="7570"/>
                  <a:pt x="12723" y="7540"/>
                  <a:pt x="12065" y="7540"/>
                </a:cubicBezTo>
                <a:cubicBezTo>
                  <a:pt x="11656" y="7540"/>
                  <a:pt x="11245" y="7552"/>
                  <a:pt x="10832" y="7552"/>
                </a:cubicBezTo>
                <a:cubicBezTo>
                  <a:pt x="10187" y="7552"/>
                  <a:pt x="9533" y="7524"/>
                  <a:pt x="8864" y="7382"/>
                </a:cubicBezTo>
                <a:cubicBezTo>
                  <a:pt x="6905" y="6963"/>
                  <a:pt x="4699" y="6621"/>
                  <a:pt x="3234" y="5327"/>
                </a:cubicBezTo>
                <a:cubicBezTo>
                  <a:pt x="3006" y="5708"/>
                  <a:pt x="2797" y="6069"/>
                  <a:pt x="2606" y="6431"/>
                </a:cubicBezTo>
                <a:cubicBezTo>
                  <a:pt x="2264" y="7020"/>
                  <a:pt x="1979" y="7572"/>
                  <a:pt x="1731" y="8028"/>
                </a:cubicBezTo>
                <a:cubicBezTo>
                  <a:pt x="2511" y="8066"/>
                  <a:pt x="3710" y="8143"/>
                  <a:pt x="5060" y="8276"/>
                </a:cubicBezTo>
                <a:cubicBezTo>
                  <a:pt x="5269" y="8276"/>
                  <a:pt x="5422" y="8295"/>
                  <a:pt x="5422" y="8295"/>
                </a:cubicBezTo>
                <a:cubicBezTo>
                  <a:pt x="7628" y="8504"/>
                  <a:pt x="10139" y="8808"/>
                  <a:pt x="11755" y="9208"/>
                </a:cubicBezTo>
                <a:cubicBezTo>
                  <a:pt x="12432" y="9025"/>
                  <a:pt x="13318" y="8807"/>
                  <a:pt x="13691" y="8807"/>
                </a:cubicBezTo>
                <a:cubicBezTo>
                  <a:pt x="13706" y="8807"/>
                  <a:pt x="13720" y="8808"/>
                  <a:pt x="13734" y="8808"/>
                </a:cubicBezTo>
                <a:cubicBezTo>
                  <a:pt x="14076" y="8827"/>
                  <a:pt x="14875" y="8941"/>
                  <a:pt x="15426" y="9037"/>
                </a:cubicBezTo>
                <a:lnTo>
                  <a:pt x="15902" y="9113"/>
                </a:lnTo>
                <a:lnTo>
                  <a:pt x="15921" y="9113"/>
                </a:lnTo>
                <a:lnTo>
                  <a:pt x="16073" y="9132"/>
                </a:lnTo>
                <a:cubicBezTo>
                  <a:pt x="16073" y="9132"/>
                  <a:pt x="16092" y="9208"/>
                  <a:pt x="15997" y="9246"/>
                </a:cubicBezTo>
                <a:cubicBezTo>
                  <a:pt x="15997" y="9284"/>
                  <a:pt x="15978" y="9303"/>
                  <a:pt x="15940" y="9322"/>
                </a:cubicBezTo>
                <a:cubicBezTo>
                  <a:pt x="15807" y="9417"/>
                  <a:pt x="15636" y="9455"/>
                  <a:pt x="15465" y="9474"/>
                </a:cubicBezTo>
                <a:cubicBezTo>
                  <a:pt x="15369" y="9474"/>
                  <a:pt x="15274" y="9493"/>
                  <a:pt x="15160" y="9493"/>
                </a:cubicBezTo>
                <a:lnTo>
                  <a:pt x="15350" y="9569"/>
                </a:lnTo>
                <a:cubicBezTo>
                  <a:pt x="15560" y="9645"/>
                  <a:pt x="15769" y="9721"/>
                  <a:pt x="15978" y="9816"/>
                </a:cubicBezTo>
                <a:lnTo>
                  <a:pt x="16263" y="9911"/>
                </a:lnTo>
                <a:lnTo>
                  <a:pt x="16663" y="10026"/>
                </a:lnTo>
                <a:lnTo>
                  <a:pt x="16853" y="10083"/>
                </a:lnTo>
                <a:cubicBezTo>
                  <a:pt x="16853" y="10083"/>
                  <a:pt x="16872" y="10159"/>
                  <a:pt x="16758" y="10178"/>
                </a:cubicBezTo>
                <a:cubicBezTo>
                  <a:pt x="16758" y="10235"/>
                  <a:pt x="16720" y="10292"/>
                  <a:pt x="16663" y="10292"/>
                </a:cubicBezTo>
                <a:cubicBezTo>
                  <a:pt x="16530" y="10349"/>
                  <a:pt x="16397" y="10349"/>
                  <a:pt x="16244" y="10349"/>
                </a:cubicBezTo>
                <a:cubicBezTo>
                  <a:pt x="16130" y="10349"/>
                  <a:pt x="16016" y="10330"/>
                  <a:pt x="15883" y="10330"/>
                </a:cubicBezTo>
                <a:lnTo>
                  <a:pt x="16397" y="10501"/>
                </a:lnTo>
                <a:lnTo>
                  <a:pt x="16815" y="10672"/>
                </a:lnTo>
                <a:lnTo>
                  <a:pt x="16967" y="10729"/>
                </a:lnTo>
                <a:cubicBezTo>
                  <a:pt x="16967" y="10729"/>
                  <a:pt x="16967" y="10805"/>
                  <a:pt x="16872" y="10824"/>
                </a:cubicBezTo>
                <a:cubicBezTo>
                  <a:pt x="16872" y="10862"/>
                  <a:pt x="16834" y="10882"/>
                  <a:pt x="16796" y="10901"/>
                </a:cubicBezTo>
                <a:cubicBezTo>
                  <a:pt x="16700" y="10937"/>
                  <a:pt x="16603" y="10950"/>
                  <a:pt x="16502" y="10950"/>
                </a:cubicBezTo>
                <a:cubicBezTo>
                  <a:pt x="16443" y="10950"/>
                  <a:pt x="16383" y="10946"/>
                  <a:pt x="16320" y="10939"/>
                </a:cubicBezTo>
                <a:cubicBezTo>
                  <a:pt x="15793" y="10903"/>
                  <a:pt x="14926" y="10706"/>
                  <a:pt x="14511" y="10706"/>
                </a:cubicBezTo>
                <a:cubicBezTo>
                  <a:pt x="14477" y="10706"/>
                  <a:pt x="14446" y="10707"/>
                  <a:pt x="14418" y="10710"/>
                </a:cubicBezTo>
                <a:lnTo>
                  <a:pt x="14266" y="10729"/>
                </a:lnTo>
                <a:lnTo>
                  <a:pt x="14361" y="10786"/>
                </a:lnTo>
                <a:cubicBezTo>
                  <a:pt x="14418" y="10824"/>
                  <a:pt x="14475" y="10862"/>
                  <a:pt x="14513" y="10901"/>
                </a:cubicBezTo>
                <a:cubicBezTo>
                  <a:pt x="14571" y="10939"/>
                  <a:pt x="14609" y="10996"/>
                  <a:pt x="14647" y="11034"/>
                </a:cubicBezTo>
                <a:cubicBezTo>
                  <a:pt x="14875" y="11167"/>
                  <a:pt x="15084" y="11319"/>
                  <a:pt x="15274" y="11452"/>
                </a:cubicBezTo>
                <a:lnTo>
                  <a:pt x="15750" y="11756"/>
                </a:lnTo>
                <a:cubicBezTo>
                  <a:pt x="15750" y="11795"/>
                  <a:pt x="15712" y="11833"/>
                  <a:pt x="15655" y="11833"/>
                </a:cubicBezTo>
                <a:cubicBezTo>
                  <a:pt x="15636" y="11871"/>
                  <a:pt x="15617" y="11890"/>
                  <a:pt x="15579" y="11909"/>
                </a:cubicBezTo>
                <a:cubicBezTo>
                  <a:pt x="15407" y="11909"/>
                  <a:pt x="15255" y="11890"/>
                  <a:pt x="15103" y="11833"/>
                </a:cubicBezTo>
                <a:cubicBezTo>
                  <a:pt x="14533" y="11642"/>
                  <a:pt x="13639" y="11205"/>
                  <a:pt x="13296" y="11167"/>
                </a:cubicBezTo>
                <a:cubicBezTo>
                  <a:pt x="12916" y="11129"/>
                  <a:pt x="12516" y="11110"/>
                  <a:pt x="12136" y="11110"/>
                </a:cubicBezTo>
                <a:cubicBezTo>
                  <a:pt x="11794" y="11091"/>
                  <a:pt x="11489" y="10977"/>
                  <a:pt x="11204" y="10786"/>
                </a:cubicBezTo>
                <a:cubicBezTo>
                  <a:pt x="9585" y="10912"/>
                  <a:pt x="3728" y="11362"/>
                  <a:pt x="765" y="11362"/>
                </a:cubicBezTo>
                <a:cubicBezTo>
                  <a:pt x="595" y="11362"/>
                  <a:pt x="435" y="11360"/>
                  <a:pt x="286" y="11357"/>
                </a:cubicBezTo>
                <a:cubicBezTo>
                  <a:pt x="191" y="11357"/>
                  <a:pt x="96" y="11338"/>
                  <a:pt x="1" y="11319"/>
                </a:cubicBezTo>
                <a:lnTo>
                  <a:pt x="1" y="11319"/>
                </a:lnTo>
                <a:cubicBezTo>
                  <a:pt x="20" y="11642"/>
                  <a:pt x="419" y="12061"/>
                  <a:pt x="1503" y="12555"/>
                </a:cubicBezTo>
                <a:cubicBezTo>
                  <a:pt x="1846" y="12727"/>
                  <a:pt x="2169" y="12898"/>
                  <a:pt x="2492" y="13088"/>
                </a:cubicBezTo>
                <a:cubicBezTo>
                  <a:pt x="5764" y="15104"/>
                  <a:pt x="12668" y="18718"/>
                  <a:pt x="21456" y="20145"/>
                </a:cubicBezTo>
                <a:cubicBezTo>
                  <a:pt x="22502" y="20297"/>
                  <a:pt x="23605" y="20449"/>
                  <a:pt x="24709" y="20544"/>
                </a:cubicBezTo>
                <a:lnTo>
                  <a:pt x="25089" y="20582"/>
                </a:lnTo>
                <a:lnTo>
                  <a:pt x="25089" y="12251"/>
                </a:lnTo>
                <a:cubicBezTo>
                  <a:pt x="25089" y="11224"/>
                  <a:pt x="25850" y="10368"/>
                  <a:pt x="26858" y="10254"/>
                </a:cubicBezTo>
                <a:cubicBezTo>
                  <a:pt x="27105" y="7363"/>
                  <a:pt x="27942" y="4472"/>
                  <a:pt x="28342" y="1580"/>
                </a:cubicBezTo>
                <a:cubicBezTo>
                  <a:pt x="28380" y="1371"/>
                  <a:pt x="28399" y="1162"/>
                  <a:pt x="28399" y="953"/>
                </a:cubicBezTo>
                <a:cubicBezTo>
                  <a:pt x="28425" y="392"/>
                  <a:pt x="27965" y="0"/>
                  <a:pt x="27478" y="0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40"/>
          <p:cNvSpPr/>
          <p:nvPr/>
        </p:nvSpPr>
        <p:spPr>
          <a:xfrm>
            <a:off x="4062138" y="4020274"/>
            <a:ext cx="650531" cy="547512"/>
          </a:xfrm>
          <a:custGeom>
            <a:avLst/>
            <a:gdLst/>
            <a:ahLst/>
            <a:cxnLst/>
            <a:rect l="l" t="t" r="r" b="b"/>
            <a:pathLst>
              <a:path w="9397" h="7362" extrusionOk="0">
                <a:moveTo>
                  <a:pt x="2131" y="0"/>
                </a:moveTo>
                <a:cubicBezTo>
                  <a:pt x="1693" y="818"/>
                  <a:pt x="1237" y="1617"/>
                  <a:pt x="419" y="2016"/>
                </a:cubicBezTo>
                <a:cubicBezTo>
                  <a:pt x="343" y="1503"/>
                  <a:pt x="305" y="989"/>
                  <a:pt x="286" y="495"/>
                </a:cubicBezTo>
                <a:cubicBezTo>
                  <a:pt x="96" y="723"/>
                  <a:pt x="1" y="1008"/>
                  <a:pt x="1" y="1313"/>
                </a:cubicBezTo>
                <a:lnTo>
                  <a:pt x="1" y="6068"/>
                </a:lnTo>
                <a:cubicBezTo>
                  <a:pt x="1" y="6791"/>
                  <a:pt x="571" y="7361"/>
                  <a:pt x="1275" y="7361"/>
                </a:cubicBezTo>
                <a:lnTo>
                  <a:pt x="9397" y="7361"/>
                </a:lnTo>
                <a:lnTo>
                  <a:pt x="9397" y="2796"/>
                </a:lnTo>
                <a:lnTo>
                  <a:pt x="9302" y="2758"/>
                </a:lnTo>
                <a:cubicBezTo>
                  <a:pt x="7989" y="2131"/>
                  <a:pt x="6696" y="1446"/>
                  <a:pt x="5650" y="438"/>
                </a:cubicBezTo>
                <a:cubicBezTo>
                  <a:pt x="5498" y="286"/>
                  <a:pt x="5365" y="152"/>
                  <a:pt x="5212" y="0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40"/>
          <p:cNvSpPr/>
          <p:nvPr/>
        </p:nvSpPr>
        <p:spPr>
          <a:xfrm>
            <a:off x="940164" y="4075458"/>
            <a:ext cx="135686" cy="162722"/>
          </a:xfrm>
          <a:custGeom>
            <a:avLst/>
            <a:gdLst/>
            <a:ahLst/>
            <a:cxnLst/>
            <a:rect l="l" t="t" r="r" b="b"/>
            <a:pathLst>
              <a:path w="1960" h="2188" extrusionOk="0">
                <a:moveTo>
                  <a:pt x="1313" y="0"/>
                </a:moveTo>
                <a:lnTo>
                  <a:pt x="267" y="1370"/>
                </a:lnTo>
                <a:cubicBezTo>
                  <a:pt x="95" y="1598"/>
                  <a:pt x="0" y="1883"/>
                  <a:pt x="0" y="2187"/>
                </a:cubicBezTo>
                <a:cubicBezTo>
                  <a:pt x="362" y="2035"/>
                  <a:pt x="723" y="1864"/>
                  <a:pt x="1084" y="1712"/>
                </a:cubicBezTo>
                <a:cubicBezTo>
                  <a:pt x="1122" y="1617"/>
                  <a:pt x="1161" y="1541"/>
                  <a:pt x="1218" y="1484"/>
                </a:cubicBezTo>
                <a:cubicBezTo>
                  <a:pt x="1427" y="1198"/>
                  <a:pt x="1674" y="875"/>
                  <a:pt x="1959" y="495"/>
                </a:cubicBezTo>
                <a:cubicBezTo>
                  <a:pt x="1731" y="342"/>
                  <a:pt x="1522" y="171"/>
                  <a:pt x="13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40"/>
          <p:cNvSpPr/>
          <p:nvPr/>
        </p:nvSpPr>
        <p:spPr>
          <a:xfrm>
            <a:off x="1015206" y="4153250"/>
            <a:ext cx="1150907" cy="742659"/>
          </a:xfrm>
          <a:custGeom>
            <a:avLst/>
            <a:gdLst/>
            <a:ahLst/>
            <a:cxnLst/>
            <a:rect l="l" t="t" r="r" b="b"/>
            <a:pathLst>
              <a:path w="16625" h="9986" extrusionOk="0">
                <a:moveTo>
                  <a:pt x="1731" y="0"/>
                </a:moveTo>
                <a:cubicBezTo>
                  <a:pt x="1237" y="266"/>
                  <a:pt x="742" y="514"/>
                  <a:pt x="229" y="761"/>
                </a:cubicBezTo>
                <a:cubicBezTo>
                  <a:pt x="0" y="1217"/>
                  <a:pt x="134" y="1769"/>
                  <a:pt x="552" y="2092"/>
                </a:cubicBezTo>
                <a:lnTo>
                  <a:pt x="10443" y="9758"/>
                </a:lnTo>
                <a:cubicBezTo>
                  <a:pt x="10637" y="9911"/>
                  <a:pt x="10868" y="9986"/>
                  <a:pt x="11100" y="9986"/>
                </a:cubicBezTo>
                <a:cubicBezTo>
                  <a:pt x="11414" y="9986"/>
                  <a:pt x="11727" y="9849"/>
                  <a:pt x="11946" y="9587"/>
                </a:cubicBezTo>
                <a:lnTo>
                  <a:pt x="16244" y="4394"/>
                </a:lnTo>
                <a:cubicBezTo>
                  <a:pt x="16625" y="3918"/>
                  <a:pt x="16549" y="3234"/>
                  <a:pt x="16073" y="2853"/>
                </a:cubicBezTo>
                <a:lnTo>
                  <a:pt x="15940" y="2739"/>
                </a:lnTo>
                <a:cubicBezTo>
                  <a:pt x="14919" y="2867"/>
                  <a:pt x="13895" y="2930"/>
                  <a:pt x="12874" y="2930"/>
                </a:cubicBezTo>
                <a:cubicBezTo>
                  <a:pt x="11611" y="2930"/>
                  <a:pt x="10352" y="2833"/>
                  <a:pt x="9111" y="2644"/>
                </a:cubicBezTo>
                <a:lnTo>
                  <a:pt x="9111" y="2644"/>
                </a:lnTo>
                <a:lnTo>
                  <a:pt x="10937" y="4128"/>
                </a:lnTo>
                <a:cubicBezTo>
                  <a:pt x="11185" y="4337"/>
                  <a:pt x="11223" y="4698"/>
                  <a:pt x="11013" y="4946"/>
                </a:cubicBezTo>
                <a:lnTo>
                  <a:pt x="8997" y="7380"/>
                </a:lnTo>
                <a:cubicBezTo>
                  <a:pt x="8888" y="7523"/>
                  <a:pt x="8721" y="7596"/>
                  <a:pt x="8553" y="7596"/>
                </a:cubicBezTo>
                <a:cubicBezTo>
                  <a:pt x="8429" y="7596"/>
                  <a:pt x="8303" y="7556"/>
                  <a:pt x="8198" y="7475"/>
                </a:cubicBezTo>
                <a:lnTo>
                  <a:pt x="3538" y="3861"/>
                </a:lnTo>
                <a:cubicBezTo>
                  <a:pt x="3291" y="3671"/>
                  <a:pt x="3234" y="3329"/>
                  <a:pt x="3424" y="3063"/>
                </a:cubicBezTo>
                <a:cubicBezTo>
                  <a:pt x="3729" y="2663"/>
                  <a:pt x="4204" y="2035"/>
                  <a:pt x="4642" y="1446"/>
                </a:cubicBezTo>
                <a:cubicBezTo>
                  <a:pt x="3671" y="1065"/>
                  <a:pt x="2701" y="590"/>
                  <a:pt x="1788" y="57"/>
                </a:cubicBezTo>
                <a:lnTo>
                  <a:pt x="17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40"/>
          <p:cNvSpPr/>
          <p:nvPr/>
        </p:nvSpPr>
        <p:spPr>
          <a:xfrm>
            <a:off x="1046773" y="4123501"/>
            <a:ext cx="73866" cy="62322"/>
          </a:xfrm>
          <a:custGeom>
            <a:avLst/>
            <a:gdLst/>
            <a:ahLst/>
            <a:cxnLst/>
            <a:rect l="l" t="t" r="r" b="b"/>
            <a:pathLst>
              <a:path w="1067" h="838" extrusionOk="0">
                <a:moveTo>
                  <a:pt x="629" y="1"/>
                </a:moveTo>
                <a:lnTo>
                  <a:pt x="1" y="838"/>
                </a:lnTo>
                <a:cubicBezTo>
                  <a:pt x="362" y="666"/>
                  <a:pt x="705" y="476"/>
                  <a:pt x="1066" y="286"/>
                </a:cubicBezTo>
                <a:cubicBezTo>
                  <a:pt x="914" y="191"/>
                  <a:pt x="781" y="96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40"/>
          <p:cNvSpPr/>
          <p:nvPr/>
        </p:nvSpPr>
        <p:spPr>
          <a:xfrm>
            <a:off x="941479" y="4221151"/>
            <a:ext cx="1324737" cy="771291"/>
          </a:xfrm>
          <a:custGeom>
            <a:avLst/>
            <a:gdLst/>
            <a:ahLst/>
            <a:cxnLst/>
            <a:rect l="l" t="t" r="r" b="b"/>
            <a:pathLst>
              <a:path w="19136" h="10371" extrusionOk="0">
                <a:moveTo>
                  <a:pt x="989" y="0"/>
                </a:moveTo>
                <a:lnTo>
                  <a:pt x="989" y="0"/>
                </a:lnTo>
                <a:cubicBezTo>
                  <a:pt x="647" y="152"/>
                  <a:pt x="324" y="285"/>
                  <a:pt x="0" y="419"/>
                </a:cubicBezTo>
                <a:cubicBezTo>
                  <a:pt x="38" y="780"/>
                  <a:pt x="229" y="1122"/>
                  <a:pt x="533" y="1351"/>
                </a:cubicBezTo>
                <a:lnTo>
                  <a:pt x="1655" y="2226"/>
                </a:lnTo>
                <a:lnTo>
                  <a:pt x="8636" y="7627"/>
                </a:lnTo>
                <a:lnTo>
                  <a:pt x="10519" y="9073"/>
                </a:lnTo>
                <a:lnTo>
                  <a:pt x="11812" y="10081"/>
                </a:lnTo>
                <a:cubicBezTo>
                  <a:pt x="12064" y="10276"/>
                  <a:pt x="12363" y="10370"/>
                  <a:pt x="12661" y="10370"/>
                </a:cubicBezTo>
                <a:cubicBezTo>
                  <a:pt x="13063" y="10370"/>
                  <a:pt x="13461" y="10199"/>
                  <a:pt x="13733" y="9872"/>
                </a:cubicBezTo>
                <a:lnTo>
                  <a:pt x="14399" y="9073"/>
                </a:lnTo>
                <a:lnTo>
                  <a:pt x="15578" y="7627"/>
                </a:lnTo>
                <a:lnTo>
                  <a:pt x="17956" y="4774"/>
                </a:lnTo>
                <a:lnTo>
                  <a:pt x="18641" y="3956"/>
                </a:lnTo>
                <a:cubicBezTo>
                  <a:pt x="19135" y="3367"/>
                  <a:pt x="19040" y="2473"/>
                  <a:pt x="18431" y="1997"/>
                </a:cubicBezTo>
                <a:lnTo>
                  <a:pt x="18431" y="1978"/>
                </a:lnTo>
                <a:lnTo>
                  <a:pt x="18070" y="1674"/>
                </a:lnTo>
                <a:cubicBezTo>
                  <a:pt x="17823" y="1712"/>
                  <a:pt x="17595" y="1750"/>
                  <a:pt x="17347" y="1769"/>
                </a:cubicBezTo>
                <a:cubicBezTo>
                  <a:pt x="17595" y="1997"/>
                  <a:pt x="17766" y="2321"/>
                  <a:pt x="17804" y="2663"/>
                </a:cubicBezTo>
                <a:cubicBezTo>
                  <a:pt x="17842" y="3005"/>
                  <a:pt x="17728" y="3367"/>
                  <a:pt x="17499" y="3652"/>
                </a:cubicBezTo>
                <a:lnTo>
                  <a:pt x="13220" y="8845"/>
                </a:lnTo>
                <a:cubicBezTo>
                  <a:pt x="12949" y="9159"/>
                  <a:pt x="12566" y="9325"/>
                  <a:pt x="12182" y="9325"/>
                </a:cubicBezTo>
                <a:cubicBezTo>
                  <a:pt x="11892" y="9325"/>
                  <a:pt x="11601" y="9231"/>
                  <a:pt x="11356" y="9035"/>
                </a:cubicBezTo>
                <a:lnTo>
                  <a:pt x="1465" y="1389"/>
                </a:lnTo>
                <a:cubicBezTo>
                  <a:pt x="1046" y="1065"/>
                  <a:pt x="856" y="514"/>
                  <a:pt x="9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40"/>
          <p:cNvSpPr/>
          <p:nvPr/>
        </p:nvSpPr>
        <p:spPr>
          <a:xfrm>
            <a:off x="1135037" y="3894364"/>
            <a:ext cx="982338" cy="476786"/>
          </a:xfrm>
          <a:custGeom>
            <a:avLst/>
            <a:gdLst/>
            <a:ahLst/>
            <a:cxnLst/>
            <a:rect l="l" t="t" r="r" b="b"/>
            <a:pathLst>
              <a:path w="14190" h="6411" extrusionOk="0">
                <a:moveTo>
                  <a:pt x="6505" y="0"/>
                </a:moveTo>
                <a:cubicBezTo>
                  <a:pt x="4737" y="704"/>
                  <a:pt x="3139" y="1693"/>
                  <a:pt x="1503" y="2644"/>
                </a:cubicBezTo>
                <a:cubicBezTo>
                  <a:pt x="1008" y="2930"/>
                  <a:pt x="495" y="3215"/>
                  <a:pt x="0" y="3481"/>
                </a:cubicBezTo>
                <a:lnTo>
                  <a:pt x="57" y="3538"/>
                </a:lnTo>
                <a:cubicBezTo>
                  <a:pt x="989" y="4071"/>
                  <a:pt x="1940" y="4546"/>
                  <a:pt x="2930" y="4927"/>
                </a:cubicBezTo>
                <a:lnTo>
                  <a:pt x="3709" y="3919"/>
                </a:lnTo>
                <a:cubicBezTo>
                  <a:pt x="3820" y="3775"/>
                  <a:pt x="3989" y="3695"/>
                  <a:pt x="4159" y="3695"/>
                </a:cubicBezTo>
                <a:cubicBezTo>
                  <a:pt x="4282" y="3695"/>
                  <a:pt x="4405" y="3736"/>
                  <a:pt x="4508" y="3824"/>
                </a:cubicBezTo>
                <a:lnTo>
                  <a:pt x="7361" y="6125"/>
                </a:lnTo>
                <a:cubicBezTo>
                  <a:pt x="8613" y="6314"/>
                  <a:pt x="9876" y="6411"/>
                  <a:pt x="11138" y="6411"/>
                </a:cubicBezTo>
                <a:cubicBezTo>
                  <a:pt x="12158" y="6411"/>
                  <a:pt x="13178" y="6348"/>
                  <a:pt x="14190" y="6220"/>
                </a:cubicBezTo>
                <a:lnTo>
                  <a:pt x="6505" y="0"/>
                </a:ln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40"/>
          <p:cNvSpPr/>
          <p:nvPr/>
        </p:nvSpPr>
        <p:spPr>
          <a:xfrm>
            <a:off x="1090247" y="3750085"/>
            <a:ext cx="483346" cy="393269"/>
          </a:xfrm>
          <a:custGeom>
            <a:avLst/>
            <a:gdLst/>
            <a:ahLst/>
            <a:cxnLst/>
            <a:rect l="l" t="t" r="r" b="b"/>
            <a:pathLst>
              <a:path w="6982" h="5288" extrusionOk="0">
                <a:moveTo>
                  <a:pt x="4242" y="0"/>
                </a:moveTo>
                <a:cubicBezTo>
                  <a:pt x="3957" y="38"/>
                  <a:pt x="3691" y="171"/>
                  <a:pt x="3500" y="419"/>
                </a:cubicBezTo>
                <a:cubicBezTo>
                  <a:pt x="2740" y="1408"/>
                  <a:pt x="1294" y="3310"/>
                  <a:pt x="172" y="4793"/>
                </a:cubicBezTo>
                <a:lnTo>
                  <a:pt x="1" y="5003"/>
                </a:lnTo>
                <a:cubicBezTo>
                  <a:pt x="153" y="5117"/>
                  <a:pt x="286" y="5212"/>
                  <a:pt x="438" y="5288"/>
                </a:cubicBezTo>
                <a:cubicBezTo>
                  <a:pt x="1636" y="4660"/>
                  <a:pt x="2778" y="3957"/>
                  <a:pt x="3957" y="3272"/>
                </a:cubicBezTo>
                <a:cubicBezTo>
                  <a:pt x="4927" y="2720"/>
                  <a:pt x="5935" y="2226"/>
                  <a:pt x="6981" y="1788"/>
                </a:cubicBezTo>
                <a:lnTo>
                  <a:pt x="5060" y="228"/>
                </a:lnTo>
                <a:cubicBezTo>
                  <a:pt x="4870" y="76"/>
                  <a:pt x="4623" y="0"/>
                  <a:pt x="4375" y="0"/>
                </a:cubicBez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40"/>
          <p:cNvSpPr/>
          <p:nvPr/>
        </p:nvSpPr>
        <p:spPr>
          <a:xfrm>
            <a:off x="1605084" y="3870342"/>
            <a:ext cx="587395" cy="482438"/>
          </a:xfrm>
          <a:custGeom>
            <a:avLst/>
            <a:gdLst/>
            <a:ahLst/>
            <a:cxnLst/>
            <a:rect l="l" t="t" r="r" b="b"/>
            <a:pathLst>
              <a:path w="8485" h="6487" extrusionOk="0">
                <a:moveTo>
                  <a:pt x="571" y="0"/>
                </a:moveTo>
                <a:cubicBezTo>
                  <a:pt x="381" y="57"/>
                  <a:pt x="191" y="133"/>
                  <a:pt x="1" y="209"/>
                </a:cubicBezTo>
                <a:lnTo>
                  <a:pt x="7723" y="6467"/>
                </a:lnTo>
                <a:lnTo>
                  <a:pt x="7761" y="6486"/>
                </a:lnTo>
                <a:cubicBezTo>
                  <a:pt x="8009" y="6467"/>
                  <a:pt x="8237" y="6429"/>
                  <a:pt x="8484" y="6391"/>
                </a:cubicBezTo>
                <a:lnTo>
                  <a:pt x="571" y="0"/>
                </a:ln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40"/>
          <p:cNvSpPr/>
          <p:nvPr/>
        </p:nvSpPr>
        <p:spPr>
          <a:xfrm>
            <a:off x="1000737" y="3885886"/>
            <a:ext cx="1175898" cy="1028835"/>
          </a:xfrm>
          <a:custGeom>
            <a:avLst/>
            <a:gdLst/>
            <a:ahLst/>
            <a:cxnLst/>
            <a:rect l="l" t="t" r="r" b="b"/>
            <a:pathLst>
              <a:path w="16986" h="13834" extrusionOk="0">
                <a:moveTo>
                  <a:pt x="8731" y="0"/>
                </a:moveTo>
                <a:cubicBezTo>
                  <a:pt x="8693" y="19"/>
                  <a:pt x="8655" y="19"/>
                  <a:pt x="8617" y="38"/>
                </a:cubicBezTo>
                <a:lnTo>
                  <a:pt x="8445" y="114"/>
                </a:lnTo>
                <a:lnTo>
                  <a:pt x="16149" y="6334"/>
                </a:lnTo>
                <a:lnTo>
                  <a:pt x="16301" y="6448"/>
                </a:lnTo>
                <a:cubicBezTo>
                  <a:pt x="16777" y="6829"/>
                  <a:pt x="16834" y="7513"/>
                  <a:pt x="16453" y="7989"/>
                </a:cubicBezTo>
                <a:lnTo>
                  <a:pt x="12155" y="13182"/>
                </a:lnTo>
                <a:cubicBezTo>
                  <a:pt x="11947" y="13444"/>
                  <a:pt x="11638" y="13581"/>
                  <a:pt x="11323" y="13581"/>
                </a:cubicBezTo>
                <a:cubicBezTo>
                  <a:pt x="11090" y="13581"/>
                  <a:pt x="10854" y="13506"/>
                  <a:pt x="10652" y="13353"/>
                </a:cubicBezTo>
                <a:lnTo>
                  <a:pt x="761" y="5687"/>
                </a:lnTo>
                <a:cubicBezTo>
                  <a:pt x="362" y="5364"/>
                  <a:pt x="228" y="4812"/>
                  <a:pt x="457" y="4356"/>
                </a:cubicBezTo>
                <a:lnTo>
                  <a:pt x="457" y="4356"/>
                </a:lnTo>
                <a:lnTo>
                  <a:pt x="209" y="4470"/>
                </a:lnTo>
                <a:lnTo>
                  <a:pt x="133" y="4508"/>
                </a:lnTo>
                <a:cubicBezTo>
                  <a:pt x="0" y="5022"/>
                  <a:pt x="190" y="5573"/>
                  <a:pt x="609" y="5897"/>
                </a:cubicBezTo>
                <a:lnTo>
                  <a:pt x="10500" y="13543"/>
                </a:lnTo>
                <a:cubicBezTo>
                  <a:pt x="10753" y="13739"/>
                  <a:pt x="11049" y="13833"/>
                  <a:pt x="11339" y="13833"/>
                </a:cubicBezTo>
                <a:cubicBezTo>
                  <a:pt x="11726" y="13833"/>
                  <a:pt x="12103" y="13667"/>
                  <a:pt x="12364" y="13353"/>
                </a:cubicBezTo>
                <a:lnTo>
                  <a:pt x="16643" y="8160"/>
                </a:lnTo>
                <a:cubicBezTo>
                  <a:pt x="16872" y="7875"/>
                  <a:pt x="16986" y="7513"/>
                  <a:pt x="16948" y="7171"/>
                </a:cubicBezTo>
                <a:cubicBezTo>
                  <a:pt x="16910" y="6829"/>
                  <a:pt x="16758" y="6505"/>
                  <a:pt x="16491" y="6277"/>
                </a:cubicBezTo>
                <a:lnTo>
                  <a:pt x="16453" y="6258"/>
                </a:lnTo>
                <a:lnTo>
                  <a:pt x="8731" y="0"/>
                </a:lnTo>
                <a:close/>
              </a:path>
            </a:pathLst>
          </a:custGeom>
          <a:solidFill>
            <a:srgbClr val="C4C3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40"/>
          <p:cNvSpPr/>
          <p:nvPr/>
        </p:nvSpPr>
        <p:spPr>
          <a:xfrm>
            <a:off x="1015206" y="3730599"/>
            <a:ext cx="576804" cy="472175"/>
          </a:xfrm>
          <a:custGeom>
            <a:avLst/>
            <a:gdLst/>
            <a:ahLst/>
            <a:cxnLst/>
            <a:rect l="l" t="t" r="r" b="b"/>
            <a:pathLst>
              <a:path w="8332" h="6349" extrusionOk="0">
                <a:moveTo>
                  <a:pt x="5474" y="0"/>
                </a:moveTo>
                <a:cubicBezTo>
                  <a:pt x="5412" y="0"/>
                  <a:pt x="5350" y="5"/>
                  <a:pt x="5288" y="15"/>
                </a:cubicBezTo>
                <a:cubicBezTo>
                  <a:pt x="4927" y="53"/>
                  <a:pt x="4603" y="243"/>
                  <a:pt x="4375" y="529"/>
                </a:cubicBezTo>
                <a:cubicBezTo>
                  <a:pt x="3614" y="1518"/>
                  <a:pt x="2169" y="3420"/>
                  <a:pt x="1047" y="4903"/>
                </a:cubicBezTo>
                <a:cubicBezTo>
                  <a:pt x="990" y="4979"/>
                  <a:pt x="932" y="5055"/>
                  <a:pt x="875" y="5132"/>
                </a:cubicBezTo>
                <a:cubicBezTo>
                  <a:pt x="590" y="5512"/>
                  <a:pt x="343" y="5835"/>
                  <a:pt x="134" y="6121"/>
                </a:cubicBezTo>
                <a:cubicBezTo>
                  <a:pt x="77" y="6178"/>
                  <a:pt x="38" y="6254"/>
                  <a:pt x="0" y="6349"/>
                </a:cubicBezTo>
                <a:lnTo>
                  <a:pt x="457" y="6121"/>
                </a:lnTo>
                <a:lnTo>
                  <a:pt x="1085" y="5284"/>
                </a:lnTo>
                <a:lnTo>
                  <a:pt x="1256" y="5055"/>
                </a:lnTo>
                <a:cubicBezTo>
                  <a:pt x="2378" y="3591"/>
                  <a:pt x="3824" y="1689"/>
                  <a:pt x="4584" y="681"/>
                </a:cubicBezTo>
                <a:cubicBezTo>
                  <a:pt x="4775" y="452"/>
                  <a:pt x="5041" y="300"/>
                  <a:pt x="5326" y="262"/>
                </a:cubicBezTo>
                <a:lnTo>
                  <a:pt x="5459" y="262"/>
                </a:lnTo>
                <a:cubicBezTo>
                  <a:pt x="5707" y="262"/>
                  <a:pt x="5935" y="338"/>
                  <a:pt x="6125" y="510"/>
                </a:cubicBezTo>
                <a:lnTo>
                  <a:pt x="8065" y="2069"/>
                </a:lnTo>
                <a:lnTo>
                  <a:pt x="8332" y="1955"/>
                </a:lnTo>
                <a:lnTo>
                  <a:pt x="6296" y="300"/>
                </a:lnTo>
                <a:cubicBezTo>
                  <a:pt x="6060" y="111"/>
                  <a:pt x="5771" y="0"/>
                  <a:pt x="5474" y="0"/>
                </a:cubicBezTo>
                <a:close/>
              </a:path>
            </a:pathLst>
          </a:custGeom>
          <a:solidFill>
            <a:srgbClr val="C4C3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40"/>
          <p:cNvSpPr/>
          <p:nvPr/>
        </p:nvSpPr>
        <p:spPr>
          <a:xfrm>
            <a:off x="4260956" y="3856138"/>
            <a:ext cx="528137" cy="70800"/>
          </a:xfrm>
          <a:custGeom>
            <a:avLst/>
            <a:gdLst/>
            <a:ahLst/>
            <a:cxnLst/>
            <a:rect l="l" t="t" r="r" b="b"/>
            <a:pathLst>
              <a:path w="7629" h="952" extrusionOk="0">
                <a:moveTo>
                  <a:pt x="2626" y="1"/>
                </a:moveTo>
                <a:cubicBezTo>
                  <a:pt x="1979" y="20"/>
                  <a:pt x="1370" y="267"/>
                  <a:pt x="876" y="686"/>
                </a:cubicBezTo>
                <a:cubicBezTo>
                  <a:pt x="762" y="571"/>
                  <a:pt x="609" y="514"/>
                  <a:pt x="457" y="514"/>
                </a:cubicBezTo>
                <a:cubicBezTo>
                  <a:pt x="324" y="552"/>
                  <a:pt x="210" y="648"/>
                  <a:pt x="134" y="762"/>
                </a:cubicBezTo>
                <a:lnTo>
                  <a:pt x="1" y="952"/>
                </a:lnTo>
                <a:lnTo>
                  <a:pt x="7628" y="952"/>
                </a:lnTo>
                <a:lnTo>
                  <a:pt x="7628" y="1"/>
                </a:ln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40"/>
          <p:cNvSpPr/>
          <p:nvPr/>
        </p:nvSpPr>
        <p:spPr>
          <a:xfrm>
            <a:off x="3963421" y="3926864"/>
            <a:ext cx="825676" cy="1150132"/>
          </a:xfrm>
          <a:custGeom>
            <a:avLst/>
            <a:gdLst/>
            <a:ahLst/>
            <a:cxnLst/>
            <a:rect l="l" t="t" r="r" b="b"/>
            <a:pathLst>
              <a:path w="11927" h="15465" extrusionOk="0">
                <a:moveTo>
                  <a:pt x="10842" y="1237"/>
                </a:moveTo>
                <a:lnTo>
                  <a:pt x="10823" y="4033"/>
                </a:lnTo>
                <a:lnTo>
                  <a:pt x="10823" y="8598"/>
                </a:lnTo>
                <a:lnTo>
                  <a:pt x="2720" y="8598"/>
                </a:lnTo>
                <a:cubicBezTo>
                  <a:pt x="1997" y="8598"/>
                  <a:pt x="1427" y="8028"/>
                  <a:pt x="1427" y="7305"/>
                </a:cubicBezTo>
                <a:lnTo>
                  <a:pt x="1427" y="2550"/>
                </a:lnTo>
                <a:cubicBezTo>
                  <a:pt x="1427" y="1827"/>
                  <a:pt x="2016" y="1237"/>
                  <a:pt x="2758" y="1237"/>
                </a:cubicBezTo>
                <a:close/>
                <a:moveTo>
                  <a:pt x="1997" y="1"/>
                </a:moveTo>
                <a:cubicBezTo>
                  <a:pt x="1921" y="1"/>
                  <a:pt x="1845" y="1"/>
                  <a:pt x="1769" y="20"/>
                </a:cubicBezTo>
                <a:cubicBezTo>
                  <a:pt x="761" y="115"/>
                  <a:pt x="0" y="971"/>
                  <a:pt x="0" y="1998"/>
                </a:cubicBezTo>
                <a:lnTo>
                  <a:pt x="0" y="13544"/>
                </a:lnTo>
                <a:cubicBezTo>
                  <a:pt x="0" y="14114"/>
                  <a:pt x="266" y="14666"/>
                  <a:pt x="723" y="15027"/>
                </a:cubicBezTo>
                <a:lnTo>
                  <a:pt x="742" y="15065"/>
                </a:lnTo>
                <a:cubicBezTo>
                  <a:pt x="1084" y="15332"/>
                  <a:pt x="1503" y="15465"/>
                  <a:pt x="1940" y="15465"/>
                </a:cubicBezTo>
                <a:lnTo>
                  <a:pt x="11926" y="15465"/>
                </a:lnTo>
                <a:lnTo>
                  <a:pt x="11926" y="14362"/>
                </a:lnTo>
                <a:lnTo>
                  <a:pt x="2092" y="14362"/>
                </a:lnTo>
                <a:cubicBezTo>
                  <a:pt x="1769" y="14342"/>
                  <a:pt x="1503" y="14095"/>
                  <a:pt x="1503" y="13753"/>
                </a:cubicBezTo>
                <a:lnTo>
                  <a:pt x="1503" y="10215"/>
                </a:lnTo>
                <a:cubicBezTo>
                  <a:pt x="1503" y="9892"/>
                  <a:pt x="1769" y="9625"/>
                  <a:pt x="2092" y="9625"/>
                </a:cubicBezTo>
                <a:lnTo>
                  <a:pt x="11926" y="9625"/>
                </a:lnTo>
                <a:lnTo>
                  <a:pt x="119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40"/>
          <p:cNvSpPr/>
          <p:nvPr/>
        </p:nvSpPr>
        <p:spPr>
          <a:xfrm>
            <a:off x="2928901" y="3116592"/>
            <a:ext cx="397227" cy="476489"/>
          </a:xfrm>
          <a:custGeom>
            <a:avLst/>
            <a:gdLst/>
            <a:ahLst/>
            <a:cxnLst/>
            <a:rect l="l" t="t" r="r" b="b"/>
            <a:pathLst>
              <a:path w="5738" h="6407" extrusionOk="0">
                <a:moveTo>
                  <a:pt x="4317" y="0"/>
                </a:moveTo>
                <a:cubicBezTo>
                  <a:pt x="481" y="0"/>
                  <a:pt x="1" y="3174"/>
                  <a:pt x="1725" y="4143"/>
                </a:cubicBezTo>
                <a:cubicBezTo>
                  <a:pt x="1439" y="3230"/>
                  <a:pt x="1725" y="2241"/>
                  <a:pt x="2447" y="1633"/>
                </a:cubicBezTo>
                <a:lnTo>
                  <a:pt x="2447" y="1633"/>
                </a:lnTo>
                <a:cubicBezTo>
                  <a:pt x="2447" y="1633"/>
                  <a:pt x="2010" y="5779"/>
                  <a:pt x="4502" y="6407"/>
                </a:cubicBezTo>
                <a:cubicBezTo>
                  <a:pt x="2866" y="3972"/>
                  <a:pt x="5738" y="739"/>
                  <a:pt x="5738" y="739"/>
                </a:cubicBezTo>
                <a:cubicBezTo>
                  <a:pt x="5548" y="472"/>
                  <a:pt x="5320" y="225"/>
                  <a:pt x="5034" y="35"/>
                </a:cubicBezTo>
                <a:cubicBezTo>
                  <a:pt x="4783" y="12"/>
                  <a:pt x="4544" y="0"/>
                  <a:pt x="4317" y="0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40"/>
          <p:cNvSpPr/>
          <p:nvPr/>
        </p:nvSpPr>
        <p:spPr>
          <a:xfrm>
            <a:off x="2047510" y="3783998"/>
            <a:ext cx="1347167" cy="266542"/>
          </a:xfrm>
          <a:custGeom>
            <a:avLst/>
            <a:gdLst/>
            <a:ahLst/>
            <a:cxnLst/>
            <a:rect l="l" t="t" r="r" b="b"/>
            <a:pathLst>
              <a:path w="19460" h="3584" extrusionOk="0">
                <a:moveTo>
                  <a:pt x="7990" y="1"/>
                </a:moveTo>
                <a:cubicBezTo>
                  <a:pt x="8028" y="115"/>
                  <a:pt x="7894" y="1351"/>
                  <a:pt x="7799" y="1522"/>
                </a:cubicBezTo>
                <a:cubicBezTo>
                  <a:pt x="7738" y="1614"/>
                  <a:pt x="7279" y="1673"/>
                  <a:pt x="6846" y="1673"/>
                </a:cubicBezTo>
                <a:cubicBezTo>
                  <a:pt x="6469" y="1673"/>
                  <a:pt x="6111" y="1628"/>
                  <a:pt x="6049" y="1522"/>
                </a:cubicBezTo>
                <a:cubicBezTo>
                  <a:pt x="6011" y="1427"/>
                  <a:pt x="5992" y="1313"/>
                  <a:pt x="5992" y="1218"/>
                </a:cubicBezTo>
                <a:cubicBezTo>
                  <a:pt x="5992" y="1009"/>
                  <a:pt x="6011" y="819"/>
                  <a:pt x="6049" y="628"/>
                </a:cubicBezTo>
                <a:cubicBezTo>
                  <a:pt x="6068" y="533"/>
                  <a:pt x="6087" y="438"/>
                  <a:pt x="6106" y="343"/>
                </a:cubicBezTo>
                <a:lnTo>
                  <a:pt x="5726" y="305"/>
                </a:lnTo>
                <a:lnTo>
                  <a:pt x="5726" y="267"/>
                </a:lnTo>
                <a:cubicBezTo>
                  <a:pt x="5193" y="229"/>
                  <a:pt x="4661" y="172"/>
                  <a:pt x="4128" y="153"/>
                </a:cubicBezTo>
                <a:lnTo>
                  <a:pt x="3386" y="96"/>
                </a:lnTo>
                <a:cubicBezTo>
                  <a:pt x="3367" y="115"/>
                  <a:pt x="3367" y="153"/>
                  <a:pt x="3348" y="172"/>
                </a:cubicBezTo>
                <a:cubicBezTo>
                  <a:pt x="3253" y="305"/>
                  <a:pt x="3158" y="438"/>
                  <a:pt x="3101" y="590"/>
                </a:cubicBezTo>
                <a:lnTo>
                  <a:pt x="3063" y="705"/>
                </a:lnTo>
                <a:cubicBezTo>
                  <a:pt x="3044" y="762"/>
                  <a:pt x="3025" y="800"/>
                  <a:pt x="3025" y="838"/>
                </a:cubicBezTo>
                <a:cubicBezTo>
                  <a:pt x="2987" y="914"/>
                  <a:pt x="2987" y="990"/>
                  <a:pt x="2949" y="1066"/>
                </a:cubicBezTo>
                <a:cubicBezTo>
                  <a:pt x="2930" y="1142"/>
                  <a:pt x="2911" y="1237"/>
                  <a:pt x="2892" y="1332"/>
                </a:cubicBezTo>
                <a:cubicBezTo>
                  <a:pt x="2873" y="1427"/>
                  <a:pt x="2854" y="1503"/>
                  <a:pt x="2835" y="1598"/>
                </a:cubicBezTo>
                <a:cubicBezTo>
                  <a:pt x="2797" y="1503"/>
                  <a:pt x="2759" y="1427"/>
                  <a:pt x="2740" y="1332"/>
                </a:cubicBezTo>
                <a:cubicBezTo>
                  <a:pt x="2721" y="1237"/>
                  <a:pt x="2721" y="1142"/>
                  <a:pt x="2721" y="1047"/>
                </a:cubicBezTo>
                <a:lnTo>
                  <a:pt x="2721" y="895"/>
                </a:lnTo>
                <a:cubicBezTo>
                  <a:pt x="2721" y="857"/>
                  <a:pt x="2721" y="800"/>
                  <a:pt x="2740" y="762"/>
                </a:cubicBezTo>
                <a:cubicBezTo>
                  <a:pt x="2740" y="705"/>
                  <a:pt x="2759" y="647"/>
                  <a:pt x="2759" y="609"/>
                </a:cubicBezTo>
                <a:lnTo>
                  <a:pt x="2816" y="476"/>
                </a:lnTo>
                <a:cubicBezTo>
                  <a:pt x="2873" y="324"/>
                  <a:pt x="2968" y="191"/>
                  <a:pt x="3063" y="77"/>
                </a:cubicBezTo>
                <a:cubicBezTo>
                  <a:pt x="2508" y="45"/>
                  <a:pt x="1947" y="31"/>
                  <a:pt x="1384" y="31"/>
                </a:cubicBezTo>
                <a:cubicBezTo>
                  <a:pt x="924" y="31"/>
                  <a:pt x="462" y="41"/>
                  <a:pt x="1" y="58"/>
                </a:cubicBezTo>
                <a:cubicBezTo>
                  <a:pt x="647" y="857"/>
                  <a:pt x="1351" y="1751"/>
                  <a:pt x="2017" y="2607"/>
                </a:cubicBezTo>
                <a:cubicBezTo>
                  <a:pt x="2150" y="2797"/>
                  <a:pt x="2340" y="2930"/>
                  <a:pt x="2550" y="2987"/>
                </a:cubicBezTo>
                <a:cubicBezTo>
                  <a:pt x="2645" y="3025"/>
                  <a:pt x="2759" y="3044"/>
                  <a:pt x="2854" y="3044"/>
                </a:cubicBezTo>
                <a:cubicBezTo>
                  <a:pt x="2959" y="3046"/>
                  <a:pt x="3070" y="3046"/>
                  <a:pt x="3186" y="3046"/>
                </a:cubicBezTo>
                <a:cubicBezTo>
                  <a:pt x="6097" y="3046"/>
                  <a:pt x="12107" y="2601"/>
                  <a:pt x="13772" y="2473"/>
                </a:cubicBezTo>
                <a:cubicBezTo>
                  <a:pt x="14038" y="2645"/>
                  <a:pt x="14361" y="2759"/>
                  <a:pt x="14704" y="2797"/>
                </a:cubicBezTo>
                <a:cubicBezTo>
                  <a:pt x="15084" y="2797"/>
                  <a:pt x="15465" y="2797"/>
                  <a:pt x="15864" y="2835"/>
                </a:cubicBezTo>
                <a:cubicBezTo>
                  <a:pt x="16207" y="2892"/>
                  <a:pt x="17100" y="3329"/>
                  <a:pt x="17652" y="3520"/>
                </a:cubicBezTo>
                <a:cubicBezTo>
                  <a:pt x="17766" y="3562"/>
                  <a:pt x="17891" y="3584"/>
                  <a:pt x="18011" y="3584"/>
                </a:cubicBezTo>
                <a:cubicBezTo>
                  <a:pt x="18050" y="3584"/>
                  <a:pt x="18090" y="3581"/>
                  <a:pt x="18128" y="3577"/>
                </a:cubicBezTo>
                <a:cubicBezTo>
                  <a:pt x="18166" y="3577"/>
                  <a:pt x="18204" y="3558"/>
                  <a:pt x="18223" y="3520"/>
                </a:cubicBezTo>
                <a:cubicBezTo>
                  <a:pt x="18109" y="3501"/>
                  <a:pt x="17975" y="3443"/>
                  <a:pt x="17880" y="3367"/>
                </a:cubicBezTo>
                <a:cubicBezTo>
                  <a:pt x="17804" y="3310"/>
                  <a:pt x="17842" y="3139"/>
                  <a:pt x="17842" y="3139"/>
                </a:cubicBezTo>
                <a:cubicBezTo>
                  <a:pt x="17652" y="3006"/>
                  <a:pt x="17443" y="2854"/>
                  <a:pt x="17215" y="2721"/>
                </a:cubicBezTo>
                <a:cubicBezTo>
                  <a:pt x="17158" y="2683"/>
                  <a:pt x="17100" y="2664"/>
                  <a:pt x="17062" y="2626"/>
                </a:cubicBezTo>
                <a:cubicBezTo>
                  <a:pt x="17005" y="2607"/>
                  <a:pt x="16948" y="2569"/>
                  <a:pt x="16891" y="2550"/>
                </a:cubicBezTo>
                <a:lnTo>
                  <a:pt x="16815" y="2511"/>
                </a:lnTo>
                <a:lnTo>
                  <a:pt x="16720" y="2473"/>
                </a:lnTo>
                <a:lnTo>
                  <a:pt x="16644" y="2435"/>
                </a:lnTo>
                <a:lnTo>
                  <a:pt x="16568" y="2416"/>
                </a:lnTo>
                <a:lnTo>
                  <a:pt x="16473" y="2378"/>
                </a:lnTo>
                <a:lnTo>
                  <a:pt x="16378" y="2359"/>
                </a:lnTo>
                <a:cubicBezTo>
                  <a:pt x="16321" y="2340"/>
                  <a:pt x="16264" y="2340"/>
                  <a:pt x="16207" y="2321"/>
                </a:cubicBezTo>
                <a:cubicBezTo>
                  <a:pt x="16092" y="2302"/>
                  <a:pt x="15959" y="2302"/>
                  <a:pt x="15845" y="2302"/>
                </a:cubicBezTo>
                <a:cubicBezTo>
                  <a:pt x="15959" y="2264"/>
                  <a:pt x="16092" y="2245"/>
                  <a:pt x="16207" y="2245"/>
                </a:cubicBezTo>
                <a:cubicBezTo>
                  <a:pt x="16321" y="2245"/>
                  <a:pt x="16416" y="2264"/>
                  <a:pt x="16530" y="2302"/>
                </a:cubicBezTo>
                <a:lnTo>
                  <a:pt x="16359" y="2188"/>
                </a:lnTo>
                <a:lnTo>
                  <a:pt x="16340" y="2188"/>
                </a:lnTo>
                <a:cubicBezTo>
                  <a:pt x="16283" y="1998"/>
                  <a:pt x="16283" y="1808"/>
                  <a:pt x="16340" y="1618"/>
                </a:cubicBezTo>
                <a:lnTo>
                  <a:pt x="16340" y="1618"/>
                </a:lnTo>
                <a:cubicBezTo>
                  <a:pt x="16130" y="1637"/>
                  <a:pt x="15921" y="1675"/>
                  <a:pt x="15731" y="1732"/>
                </a:cubicBezTo>
                <a:cubicBezTo>
                  <a:pt x="15940" y="1618"/>
                  <a:pt x="16149" y="1560"/>
                  <a:pt x="16397" y="1522"/>
                </a:cubicBezTo>
                <a:lnTo>
                  <a:pt x="16435" y="1522"/>
                </a:lnTo>
                <a:cubicBezTo>
                  <a:pt x="16463" y="1513"/>
                  <a:pt x="16497" y="1508"/>
                  <a:pt x="16530" y="1508"/>
                </a:cubicBezTo>
                <a:cubicBezTo>
                  <a:pt x="16563" y="1508"/>
                  <a:pt x="16596" y="1513"/>
                  <a:pt x="16625" y="1522"/>
                </a:cubicBezTo>
                <a:cubicBezTo>
                  <a:pt x="16777" y="1541"/>
                  <a:pt x="16929" y="1541"/>
                  <a:pt x="17081" y="1579"/>
                </a:cubicBezTo>
                <a:cubicBezTo>
                  <a:pt x="17310" y="1618"/>
                  <a:pt x="17538" y="1675"/>
                  <a:pt x="17747" y="1751"/>
                </a:cubicBezTo>
                <a:cubicBezTo>
                  <a:pt x="17956" y="1808"/>
                  <a:pt x="18166" y="1884"/>
                  <a:pt x="18394" y="1979"/>
                </a:cubicBezTo>
                <a:cubicBezTo>
                  <a:pt x="18166" y="1941"/>
                  <a:pt x="17937" y="1884"/>
                  <a:pt x="17728" y="1827"/>
                </a:cubicBezTo>
                <a:cubicBezTo>
                  <a:pt x="17500" y="1770"/>
                  <a:pt x="17291" y="1713"/>
                  <a:pt x="17062" y="1675"/>
                </a:cubicBezTo>
                <a:cubicBezTo>
                  <a:pt x="16948" y="1656"/>
                  <a:pt x="16834" y="1637"/>
                  <a:pt x="16701" y="1637"/>
                </a:cubicBezTo>
                <a:cubicBezTo>
                  <a:pt x="16663" y="1884"/>
                  <a:pt x="16682" y="2150"/>
                  <a:pt x="16739" y="2397"/>
                </a:cubicBezTo>
                <a:lnTo>
                  <a:pt x="16853" y="2435"/>
                </a:lnTo>
                <a:lnTo>
                  <a:pt x="17005" y="2416"/>
                </a:lnTo>
                <a:cubicBezTo>
                  <a:pt x="17033" y="2413"/>
                  <a:pt x="17064" y="2412"/>
                  <a:pt x="17098" y="2412"/>
                </a:cubicBezTo>
                <a:cubicBezTo>
                  <a:pt x="17512" y="2412"/>
                  <a:pt x="18380" y="2611"/>
                  <a:pt x="18907" y="2664"/>
                </a:cubicBezTo>
                <a:cubicBezTo>
                  <a:pt x="18950" y="2668"/>
                  <a:pt x="18992" y="2671"/>
                  <a:pt x="19033" y="2671"/>
                </a:cubicBezTo>
                <a:cubicBezTo>
                  <a:pt x="19155" y="2671"/>
                  <a:pt x="19269" y="2649"/>
                  <a:pt x="19383" y="2607"/>
                </a:cubicBezTo>
                <a:cubicBezTo>
                  <a:pt x="19421" y="2607"/>
                  <a:pt x="19459" y="2569"/>
                  <a:pt x="19459" y="2530"/>
                </a:cubicBezTo>
                <a:cubicBezTo>
                  <a:pt x="19326" y="2530"/>
                  <a:pt x="19193" y="2492"/>
                  <a:pt x="19060" y="2435"/>
                </a:cubicBezTo>
                <a:cubicBezTo>
                  <a:pt x="18946" y="2378"/>
                  <a:pt x="18965" y="2226"/>
                  <a:pt x="18965" y="2226"/>
                </a:cubicBezTo>
                <a:lnTo>
                  <a:pt x="18470" y="2036"/>
                </a:lnTo>
                <a:lnTo>
                  <a:pt x="18470" y="2036"/>
                </a:lnTo>
                <a:cubicBezTo>
                  <a:pt x="18603" y="2055"/>
                  <a:pt x="18717" y="2055"/>
                  <a:pt x="18831" y="2055"/>
                </a:cubicBezTo>
                <a:cubicBezTo>
                  <a:pt x="18867" y="2060"/>
                  <a:pt x="18904" y="2062"/>
                  <a:pt x="18942" y="2062"/>
                </a:cubicBezTo>
                <a:cubicBezTo>
                  <a:pt x="19045" y="2062"/>
                  <a:pt x="19152" y="2045"/>
                  <a:pt x="19250" y="2017"/>
                </a:cubicBezTo>
                <a:cubicBezTo>
                  <a:pt x="19288" y="1998"/>
                  <a:pt x="19326" y="1960"/>
                  <a:pt x="19345" y="1903"/>
                </a:cubicBezTo>
                <a:cubicBezTo>
                  <a:pt x="19212" y="1903"/>
                  <a:pt x="19060" y="1865"/>
                  <a:pt x="18946" y="1808"/>
                </a:cubicBezTo>
                <a:cubicBezTo>
                  <a:pt x="18831" y="1770"/>
                  <a:pt x="18831" y="1618"/>
                  <a:pt x="18831" y="1618"/>
                </a:cubicBezTo>
                <a:lnTo>
                  <a:pt x="18546" y="1522"/>
                </a:lnTo>
                <a:cubicBezTo>
                  <a:pt x="18318" y="1484"/>
                  <a:pt x="18109" y="1408"/>
                  <a:pt x="17899" y="1351"/>
                </a:cubicBezTo>
                <a:cubicBezTo>
                  <a:pt x="17671" y="1294"/>
                  <a:pt x="17462" y="1218"/>
                  <a:pt x="17253" y="1161"/>
                </a:cubicBezTo>
                <a:cubicBezTo>
                  <a:pt x="17043" y="1085"/>
                  <a:pt x="16815" y="1047"/>
                  <a:pt x="16587" y="1047"/>
                </a:cubicBezTo>
                <a:cubicBezTo>
                  <a:pt x="16550" y="1044"/>
                  <a:pt x="16512" y="1042"/>
                  <a:pt x="16474" y="1042"/>
                </a:cubicBezTo>
                <a:cubicBezTo>
                  <a:pt x="16297" y="1042"/>
                  <a:pt x="16112" y="1076"/>
                  <a:pt x="15940" y="1123"/>
                </a:cubicBezTo>
                <a:cubicBezTo>
                  <a:pt x="16149" y="1028"/>
                  <a:pt x="16359" y="971"/>
                  <a:pt x="16587" y="971"/>
                </a:cubicBezTo>
                <a:cubicBezTo>
                  <a:pt x="16626" y="965"/>
                  <a:pt x="16663" y="963"/>
                  <a:pt x="16700" y="963"/>
                </a:cubicBezTo>
                <a:cubicBezTo>
                  <a:pt x="16787" y="963"/>
                  <a:pt x="16868" y="976"/>
                  <a:pt x="16948" y="990"/>
                </a:cubicBezTo>
                <a:cubicBezTo>
                  <a:pt x="17062" y="1009"/>
                  <a:pt x="17158" y="1028"/>
                  <a:pt x="17272" y="1066"/>
                </a:cubicBezTo>
                <a:cubicBezTo>
                  <a:pt x="17443" y="1104"/>
                  <a:pt x="17595" y="1161"/>
                  <a:pt x="17728" y="1218"/>
                </a:cubicBezTo>
                <a:cubicBezTo>
                  <a:pt x="17842" y="1218"/>
                  <a:pt x="17956" y="1199"/>
                  <a:pt x="18052" y="1180"/>
                </a:cubicBezTo>
                <a:cubicBezTo>
                  <a:pt x="18223" y="1180"/>
                  <a:pt x="18375" y="1123"/>
                  <a:pt x="18527" y="1047"/>
                </a:cubicBezTo>
                <a:cubicBezTo>
                  <a:pt x="18546" y="1028"/>
                  <a:pt x="18584" y="990"/>
                  <a:pt x="18584" y="952"/>
                </a:cubicBezTo>
                <a:lnTo>
                  <a:pt x="18584" y="952"/>
                </a:lnTo>
                <a:cubicBezTo>
                  <a:pt x="18526" y="966"/>
                  <a:pt x="18468" y="973"/>
                  <a:pt x="18410" y="973"/>
                </a:cubicBezTo>
                <a:cubicBezTo>
                  <a:pt x="18316" y="973"/>
                  <a:pt x="18222" y="956"/>
                  <a:pt x="18128" y="933"/>
                </a:cubicBezTo>
                <a:cubicBezTo>
                  <a:pt x="18013" y="895"/>
                  <a:pt x="18013" y="743"/>
                  <a:pt x="18013" y="743"/>
                </a:cubicBezTo>
                <a:cubicBezTo>
                  <a:pt x="17443" y="647"/>
                  <a:pt x="16682" y="533"/>
                  <a:pt x="16321" y="514"/>
                </a:cubicBezTo>
                <a:cubicBezTo>
                  <a:pt x="16306" y="514"/>
                  <a:pt x="16290" y="513"/>
                  <a:pt x="16273" y="513"/>
                </a:cubicBezTo>
                <a:cubicBezTo>
                  <a:pt x="15870" y="513"/>
                  <a:pt x="15018" y="731"/>
                  <a:pt x="14323" y="914"/>
                </a:cubicBezTo>
                <a:cubicBezTo>
                  <a:pt x="12726" y="514"/>
                  <a:pt x="10215" y="210"/>
                  <a:pt x="7990" y="1"/>
                </a:cubicBez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0"/>
          <p:cNvSpPr/>
          <p:nvPr/>
        </p:nvSpPr>
        <p:spPr>
          <a:xfrm>
            <a:off x="2235806" y="3789650"/>
            <a:ext cx="47490" cy="113266"/>
          </a:xfrm>
          <a:custGeom>
            <a:avLst/>
            <a:gdLst/>
            <a:ahLst/>
            <a:cxnLst/>
            <a:rect l="l" t="t" r="r" b="b"/>
            <a:pathLst>
              <a:path w="686" h="1523" extrusionOk="0">
                <a:moveTo>
                  <a:pt x="381" y="1"/>
                </a:moveTo>
                <a:cubicBezTo>
                  <a:pt x="267" y="115"/>
                  <a:pt x="172" y="248"/>
                  <a:pt x="115" y="400"/>
                </a:cubicBezTo>
                <a:lnTo>
                  <a:pt x="58" y="533"/>
                </a:lnTo>
                <a:cubicBezTo>
                  <a:pt x="58" y="590"/>
                  <a:pt x="39" y="629"/>
                  <a:pt x="20" y="686"/>
                </a:cubicBezTo>
                <a:cubicBezTo>
                  <a:pt x="20" y="724"/>
                  <a:pt x="1" y="781"/>
                  <a:pt x="1" y="819"/>
                </a:cubicBezTo>
                <a:lnTo>
                  <a:pt x="1" y="971"/>
                </a:lnTo>
                <a:cubicBezTo>
                  <a:pt x="20" y="1066"/>
                  <a:pt x="20" y="1161"/>
                  <a:pt x="39" y="1256"/>
                </a:cubicBezTo>
                <a:cubicBezTo>
                  <a:pt x="58" y="1351"/>
                  <a:pt x="96" y="1446"/>
                  <a:pt x="134" y="1522"/>
                </a:cubicBezTo>
                <a:cubicBezTo>
                  <a:pt x="153" y="1427"/>
                  <a:pt x="172" y="1351"/>
                  <a:pt x="191" y="1256"/>
                </a:cubicBezTo>
                <a:cubicBezTo>
                  <a:pt x="210" y="1161"/>
                  <a:pt x="229" y="1085"/>
                  <a:pt x="248" y="990"/>
                </a:cubicBezTo>
                <a:cubicBezTo>
                  <a:pt x="267" y="914"/>
                  <a:pt x="286" y="819"/>
                  <a:pt x="324" y="762"/>
                </a:cubicBezTo>
                <a:cubicBezTo>
                  <a:pt x="324" y="724"/>
                  <a:pt x="343" y="686"/>
                  <a:pt x="362" y="648"/>
                </a:cubicBezTo>
                <a:lnTo>
                  <a:pt x="400" y="514"/>
                </a:lnTo>
                <a:cubicBezTo>
                  <a:pt x="457" y="343"/>
                  <a:pt x="533" y="210"/>
                  <a:pt x="647" y="77"/>
                </a:cubicBezTo>
                <a:cubicBezTo>
                  <a:pt x="647" y="58"/>
                  <a:pt x="666" y="39"/>
                  <a:pt x="685" y="1"/>
                </a:cubicBezTo>
                <a:close/>
              </a:path>
            </a:pathLst>
          </a:custGeom>
          <a:solidFill>
            <a:srgbClr val="EAB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0"/>
          <p:cNvSpPr/>
          <p:nvPr/>
        </p:nvSpPr>
        <p:spPr>
          <a:xfrm>
            <a:off x="2276650" y="3767041"/>
            <a:ext cx="27691" cy="9966"/>
          </a:xfrm>
          <a:custGeom>
            <a:avLst/>
            <a:gdLst/>
            <a:ahLst/>
            <a:cxnLst/>
            <a:rect l="l" t="t" r="r" b="b"/>
            <a:pathLst>
              <a:path w="400" h="134" extrusionOk="0">
                <a:moveTo>
                  <a:pt x="400" y="0"/>
                </a:moveTo>
                <a:cubicBezTo>
                  <a:pt x="267" y="0"/>
                  <a:pt x="115" y="58"/>
                  <a:pt x="0" y="134"/>
                </a:cubicBezTo>
                <a:lnTo>
                  <a:pt x="248" y="134"/>
                </a:lnTo>
                <a:cubicBezTo>
                  <a:pt x="305" y="96"/>
                  <a:pt x="343" y="58"/>
                  <a:pt x="400" y="0"/>
                </a:cubicBezTo>
                <a:close/>
              </a:path>
            </a:pathLst>
          </a:custGeom>
          <a:solidFill>
            <a:srgbClr val="EAB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40"/>
          <p:cNvSpPr/>
          <p:nvPr/>
        </p:nvSpPr>
        <p:spPr>
          <a:xfrm>
            <a:off x="3361636" y="3946721"/>
            <a:ext cx="29076" cy="12792"/>
          </a:xfrm>
          <a:custGeom>
            <a:avLst/>
            <a:gdLst/>
            <a:ahLst/>
            <a:cxnLst/>
            <a:rect l="l" t="t" r="r" b="b"/>
            <a:pathLst>
              <a:path w="420" h="172" extrusionOk="0">
                <a:moveTo>
                  <a:pt x="419" y="171"/>
                </a:moveTo>
                <a:lnTo>
                  <a:pt x="419" y="171"/>
                </a:lnTo>
                <a:lnTo>
                  <a:pt x="1" y="0"/>
                </a:ln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0"/>
          <p:cNvSpPr/>
          <p:nvPr/>
        </p:nvSpPr>
        <p:spPr>
          <a:xfrm>
            <a:off x="3352429" y="3901430"/>
            <a:ext cx="27691" cy="9966"/>
          </a:xfrm>
          <a:custGeom>
            <a:avLst/>
            <a:gdLst/>
            <a:ahLst/>
            <a:cxnLst/>
            <a:rect l="l" t="t" r="r" b="b"/>
            <a:pathLst>
              <a:path w="400" h="134" extrusionOk="0">
                <a:moveTo>
                  <a:pt x="400" y="134"/>
                </a:moveTo>
                <a:lnTo>
                  <a:pt x="0" y="0"/>
                </a:lnTo>
                <a:lnTo>
                  <a:pt x="400" y="134"/>
                </a:ln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40"/>
          <p:cNvSpPr/>
          <p:nvPr/>
        </p:nvSpPr>
        <p:spPr>
          <a:xfrm>
            <a:off x="3294486" y="3837768"/>
            <a:ext cx="33022" cy="5726"/>
          </a:xfrm>
          <a:custGeom>
            <a:avLst/>
            <a:gdLst/>
            <a:ahLst/>
            <a:cxnLst/>
            <a:rect l="l" t="t" r="r" b="b"/>
            <a:pathLst>
              <a:path w="477" h="77" extrusionOk="0">
                <a:moveTo>
                  <a:pt x="476" y="77"/>
                </a:moveTo>
                <a:lnTo>
                  <a:pt x="476" y="77"/>
                </a:lnTo>
                <a:lnTo>
                  <a:pt x="0" y="1"/>
                </a:lnTo>
                <a:close/>
              </a:path>
            </a:pathLst>
          </a:custGeom>
          <a:solidFill>
            <a:srgbClr val="FFC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40"/>
          <p:cNvSpPr/>
          <p:nvPr/>
        </p:nvSpPr>
        <p:spPr>
          <a:xfrm>
            <a:off x="3294486" y="3836355"/>
            <a:ext cx="44859" cy="17626"/>
          </a:xfrm>
          <a:custGeom>
            <a:avLst/>
            <a:gdLst/>
            <a:ahLst/>
            <a:cxnLst/>
            <a:rect l="l" t="t" r="r" b="b"/>
            <a:pathLst>
              <a:path w="648" h="237" extrusionOk="0">
                <a:moveTo>
                  <a:pt x="0" y="1"/>
                </a:moveTo>
                <a:cubicBezTo>
                  <a:pt x="0" y="1"/>
                  <a:pt x="1" y="172"/>
                  <a:pt x="115" y="191"/>
                </a:cubicBezTo>
                <a:cubicBezTo>
                  <a:pt x="198" y="222"/>
                  <a:pt x="282" y="236"/>
                  <a:pt x="366" y="236"/>
                </a:cubicBezTo>
                <a:cubicBezTo>
                  <a:pt x="434" y="236"/>
                  <a:pt x="503" y="227"/>
                  <a:pt x="571" y="210"/>
                </a:cubicBezTo>
                <a:cubicBezTo>
                  <a:pt x="647" y="172"/>
                  <a:pt x="628" y="115"/>
                  <a:pt x="628" y="115"/>
                </a:cubicBezTo>
                <a:lnTo>
                  <a:pt x="476" y="96"/>
                </a:lnTo>
                <a:lnTo>
                  <a:pt x="0" y="1"/>
                </a:ln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40"/>
          <p:cNvSpPr/>
          <p:nvPr/>
        </p:nvSpPr>
        <p:spPr>
          <a:xfrm>
            <a:off x="3351113" y="3901430"/>
            <a:ext cx="43544" cy="21270"/>
          </a:xfrm>
          <a:custGeom>
            <a:avLst/>
            <a:gdLst/>
            <a:ahLst/>
            <a:cxnLst/>
            <a:rect l="l" t="t" r="r" b="b"/>
            <a:pathLst>
              <a:path w="629" h="286" extrusionOk="0">
                <a:moveTo>
                  <a:pt x="19" y="0"/>
                </a:moveTo>
                <a:cubicBezTo>
                  <a:pt x="19" y="0"/>
                  <a:pt x="0" y="153"/>
                  <a:pt x="115" y="210"/>
                </a:cubicBezTo>
                <a:cubicBezTo>
                  <a:pt x="248" y="267"/>
                  <a:pt x="381" y="286"/>
                  <a:pt x="514" y="286"/>
                </a:cubicBezTo>
                <a:cubicBezTo>
                  <a:pt x="628" y="267"/>
                  <a:pt x="609" y="191"/>
                  <a:pt x="609" y="191"/>
                </a:cubicBezTo>
                <a:lnTo>
                  <a:pt x="419" y="134"/>
                </a:lnTo>
                <a:lnTo>
                  <a:pt x="19" y="0"/>
                </a:ln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40"/>
          <p:cNvSpPr/>
          <p:nvPr/>
        </p:nvSpPr>
        <p:spPr>
          <a:xfrm>
            <a:off x="3360320" y="3946721"/>
            <a:ext cx="42229" cy="22683"/>
          </a:xfrm>
          <a:custGeom>
            <a:avLst/>
            <a:gdLst/>
            <a:ahLst/>
            <a:cxnLst/>
            <a:rect l="l" t="t" r="r" b="b"/>
            <a:pathLst>
              <a:path w="610" h="305" extrusionOk="0">
                <a:moveTo>
                  <a:pt x="20" y="0"/>
                </a:moveTo>
                <a:cubicBezTo>
                  <a:pt x="20" y="0"/>
                  <a:pt x="1" y="171"/>
                  <a:pt x="96" y="209"/>
                </a:cubicBezTo>
                <a:cubicBezTo>
                  <a:pt x="229" y="266"/>
                  <a:pt x="362" y="304"/>
                  <a:pt x="514" y="304"/>
                </a:cubicBezTo>
                <a:cubicBezTo>
                  <a:pt x="609" y="304"/>
                  <a:pt x="609" y="228"/>
                  <a:pt x="609" y="228"/>
                </a:cubicBezTo>
                <a:lnTo>
                  <a:pt x="438" y="171"/>
                </a:lnTo>
                <a:lnTo>
                  <a:pt x="20" y="0"/>
                </a:ln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40"/>
          <p:cNvSpPr/>
          <p:nvPr/>
        </p:nvSpPr>
        <p:spPr>
          <a:xfrm>
            <a:off x="3150980" y="3853311"/>
            <a:ext cx="180476" cy="42540"/>
          </a:xfrm>
          <a:custGeom>
            <a:avLst/>
            <a:gdLst/>
            <a:ahLst/>
            <a:cxnLst/>
            <a:rect l="l" t="t" r="r" b="b"/>
            <a:pathLst>
              <a:path w="2607" h="572" extrusionOk="0">
                <a:moveTo>
                  <a:pt x="666" y="1"/>
                </a:moveTo>
                <a:cubicBezTo>
                  <a:pt x="438" y="1"/>
                  <a:pt x="209" y="58"/>
                  <a:pt x="0" y="153"/>
                </a:cubicBezTo>
                <a:cubicBezTo>
                  <a:pt x="209" y="96"/>
                  <a:pt x="438" y="77"/>
                  <a:pt x="666" y="77"/>
                </a:cubicBezTo>
                <a:cubicBezTo>
                  <a:pt x="875" y="96"/>
                  <a:pt x="1103" y="134"/>
                  <a:pt x="1313" y="191"/>
                </a:cubicBezTo>
                <a:cubicBezTo>
                  <a:pt x="1522" y="248"/>
                  <a:pt x="1750" y="324"/>
                  <a:pt x="1959" y="381"/>
                </a:cubicBezTo>
                <a:cubicBezTo>
                  <a:pt x="2169" y="457"/>
                  <a:pt x="2397" y="514"/>
                  <a:pt x="2606" y="571"/>
                </a:cubicBezTo>
                <a:cubicBezTo>
                  <a:pt x="2397" y="476"/>
                  <a:pt x="2188" y="400"/>
                  <a:pt x="1978" y="305"/>
                </a:cubicBezTo>
                <a:lnTo>
                  <a:pt x="1807" y="248"/>
                </a:lnTo>
                <a:cubicBezTo>
                  <a:pt x="1655" y="191"/>
                  <a:pt x="1503" y="153"/>
                  <a:pt x="1351" y="96"/>
                </a:cubicBezTo>
                <a:cubicBezTo>
                  <a:pt x="1237" y="77"/>
                  <a:pt x="1122" y="39"/>
                  <a:pt x="1008" y="20"/>
                </a:cubicBezTo>
                <a:cubicBezTo>
                  <a:pt x="894" y="1"/>
                  <a:pt x="780" y="1"/>
                  <a:pt x="666" y="1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40"/>
          <p:cNvSpPr/>
          <p:nvPr/>
        </p:nvSpPr>
        <p:spPr>
          <a:xfrm>
            <a:off x="3199646" y="3895777"/>
            <a:ext cx="121217" cy="32574"/>
          </a:xfrm>
          <a:custGeom>
            <a:avLst/>
            <a:gdLst/>
            <a:ahLst/>
            <a:cxnLst/>
            <a:rect l="l" t="t" r="r" b="b"/>
            <a:pathLst>
              <a:path w="1751" h="438" extrusionOk="0">
                <a:moveTo>
                  <a:pt x="1" y="0"/>
                </a:moveTo>
                <a:cubicBezTo>
                  <a:pt x="20" y="19"/>
                  <a:pt x="58" y="38"/>
                  <a:pt x="77" y="76"/>
                </a:cubicBezTo>
                <a:cubicBezTo>
                  <a:pt x="77" y="76"/>
                  <a:pt x="77" y="95"/>
                  <a:pt x="77" y="95"/>
                </a:cubicBezTo>
                <a:cubicBezTo>
                  <a:pt x="191" y="95"/>
                  <a:pt x="305" y="115"/>
                  <a:pt x="419" y="134"/>
                </a:cubicBezTo>
                <a:cubicBezTo>
                  <a:pt x="648" y="191"/>
                  <a:pt x="876" y="229"/>
                  <a:pt x="1085" y="286"/>
                </a:cubicBezTo>
                <a:cubicBezTo>
                  <a:pt x="1294" y="343"/>
                  <a:pt x="1523" y="400"/>
                  <a:pt x="1751" y="438"/>
                </a:cubicBezTo>
                <a:cubicBezTo>
                  <a:pt x="1542" y="362"/>
                  <a:pt x="1313" y="286"/>
                  <a:pt x="1104" y="210"/>
                </a:cubicBezTo>
                <a:cubicBezTo>
                  <a:pt x="895" y="134"/>
                  <a:pt x="667" y="76"/>
                  <a:pt x="438" y="38"/>
                </a:cubicBezTo>
                <a:cubicBezTo>
                  <a:pt x="305" y="0"/>
                  <a:pt x="153" y="0"/>
                  <a:pt x="1" y="0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40"/>
          <p:cNvSpPr/>
          <p:nvPr/>
        </p:nvSpPr>
        <p:spPr>
          <a:xfrm>
            <a:off x="3137827" y="3897190"/>
            <a:ext cx="47421" cy="14205"/>
          </a:xfrm>
          <a:custGeom>
            <a:avLst/>
            <a:gdLst/>
            <a:ahLst/>
            <a:cxnLst/>
            <a:rect l="l" t="t" r="r" b="b"/>
            <a:pathLst>
              <a:path w="685" h="191" extrusionOk="0">
                <a:moveTo>
                  <a:pt x="647" y="0"/>
                </a:moveTo>
                <a:cubicBezTo>
                  <a:pt x="418" y="19"/>
                  <a:pt x="209" y="76"/>
                  <a:pt x="0" y="191"/>
                </a:cubicBezTo>
                <a:cubicBezTo>
                  <a:pt x="190" y="134"/>
                  <a:pt x="399" y="96"/>
                  <a:pt x="590" y="76"/>
                </a:cubicBezTo>
                <a:lnTo>
                  <a:pt x="609" y="38"/>
                </a:lnTo>
                <a:cubicBezTo>
                  <a:pt x="628" y="19"/>
                  <a:pt x="666" y="0"/>
                  <a:pt x="685" y="0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40"/>
          <p:cNvSpPr/>
          <p:nvPr/>
        </p:nvSpPr>
        <p:spPr>
          <a:xfrm>
            <a:off x="3175970" y="3893621"/>
            <a:ext cx="30391" cy="65892"/>
          </a:xfrm>
          <a:custGeom>
            <a:avLst/>
            <a:gdLst/>
            <a:ahLst/>
            <a:cxnLst/>
            <a:rect l="l" t="t" r="r" b="b"/>
            <a:pathLst>
              <a:path w="439" h="886" extrusionOk="0">
                <a:moveTo>
                  <a:pt x="229" y="1"/>
                </a:moveTo>
                <a:cubicBezTo>
                  <a:pt x="196" y="1"/>
                  <a:pt x="162" y="10"/>
                  <a:pt x="134" y="29"/>
                </a:cubicBezTo>
                <a:cubicBezTo>
                  <a:pt x="96" y="48"/>
                  <a:pt x="77" y="67"/>
                  <a:pt x="58" y="86"/>
                </a:cubicBezTo>
                <a:lnTo>
                  <a:pt x="39" y="124"/>
                </a:lnTo>
                <a:cubicBezTo>
                  <a:pt x="1" y="315"/>
                  <a:pt x="1" y="505"/>
                  <a:pt x="39" y="695"/>
                </a:cubicBezTo>
                <a:lnTo>
                  <a:pt x="58" y="695"/>
                </a:lnTo>
                <a:lnTo>
                  <a:pt x="229" y="790"/>
                </a:lnTo>
                <a:lnTo>
                  <a:pt x="305" y="809"/>
                </a:lnTo>
                <a:cubicBezTo>
                  <a:pt x="362" y="847"/>
                  <a:pt x="400" y="866"/>
                  <a:pt x="438" y="885"/>
                </a:cubicBezTo>
                <a:cubicBezTo>
                  <a:pt x="381" y="638"/>
                  <a:pt x="362" y="372"/>
                  <a:pt x="400" y="124"/>
                </a:cubicBezTo>
                <a:cubicBezTo>
                  <a:pt x="400" y="124"/>
                  <a:pt x="400" y="105"/>
                  <a:pt x="400" y="105"/>
                </a:cubicBezTo>
                <a:cubicBezTo>
                  <a:pt x="381" y="67"/>
                  <a:pt x="362" y="48"/>
                  <a:pt x="324" y="29"/>
                </a:cubicBezTo>
                <a:cubicBezTo>
                  <a:pt x="295" y="10"/>
                  <a:pt x="262" y="1"/>
                  <a:pt x="2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40"/>
          <p:cNvSpPr/>
          <p:nvPr/>
        </p:nvSpPr>
        <p:spPr>
          <a:xfrm>
            <a:off x="3281333" y="4017448"/>
            <a:ext cx="35583" cy="28335"/>
          </a:xfrm>
          <a:custGeom>
            <a:avLst/>
            <a:gdLst/>
            <a:ahLst/>
            <a:cxnLst/>
            <a:rect l="l" t="t" r="r" b="b"/>
            <a:pathLst>
              <a:path w="514" h="381" extrusionOk="0">
                <a:moveTo>
                  <a:pt x="38" y="0"/>
                </a:moveTo>
                <a:cubicBezTo>
                  <a:pt x="38" y="0"/>
                  <a:pt x="0" y="171"/>
                  <a:pt x="76" y="228"/>
                </a:cubicBezTo>
                <a:cubicBezTo>
                  <a:pt x="171" y="324"/>
                  <a:pt x="305" y="362"/>
                  <a:pt x="419" y="381"/>
                </a:cubicBezTo>
                <a:cubicBezTo>
                  <a:pt x="476" y="381"/>
                  <a:pt x="514" y="343"/>
                  <a:pt x="514" y="304"/>
                </a:cubicBezTo>
                <a:lnTo>
                  <a:pt x="38" y="0"/>
                </a:ln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40"/>
          <p:cNvSpPr/>
          <p:nvPr/>
        </p:nvSpPr>
        <p:spPr>
          <a:xfrm>
            <a:off x="3145718" y="3950961"/>
            <a:ext cx="94842" cy="35400"/>
          </a:xfrm>
          <a:custGeom>
            <a:avLst/>
            <a:gdLst/>
            <a:ahLst/>
            <a:cxnLst/>
            <a:rect l="l" t="t" r="r" b="b"/>
            <a:pathLst>
              <a:path w="1370" h="476" extrusionOk="0">
                <a:moveTo>
                  <a:pt x="362" y="0"/>
                </a:moveTo>
                <a:cubicBezTo>
                  <a:pt x="247" y="0"/>
                  <a:pt x="114" y="19"/>
                  <a:pt x="0" y="57"/>
                </a:cubicBezTo>
                <a:cubicBezTo>
                  <a:pt x="114" y="57"/>
                  <a:pt x="247" y="57"/>
                  <a:pt x="362" y="76"/>
                </a:cubicBezTo>
                <a:cubicBezTo>
                  <a:pt x="419" y="76"/>
                  <a:pt x="476" y="95"/>
                  <a:pt x="533" y="114"/>
                </a:cubicBezTo>
                <a:lnTo>
                  <a:pt x="628" y="133"/>
                </a:lnTo>
                <a:lnTo>
                  <a:pt x="723" y="152"/>
                </a:lnTo>
                <a:lnTo>
                  <a:pt x="799" y="190"/>
                </a:lnTo>
                <a:lnTo>
                  <a:pt x="875" y="209"/>
                </a:lnTo>
                <a:lnTo>
                  <a:pt x="970" y="247"/>
                </a:lnTo>
                <a:lnTo>
                  <a:pt x="1046" y="285"/>
                </a:lnTo>
                <a:cubicBezTo>
                  <a:pt x="1103" y="324"/>
                  <a:pt x="1160" y="343"/>
                  <a:pt x="1217" y="381"/>
                </a:cubicBezTo>
                <a:cubicBezTo>
                  <a:pt x="1275" y="400"/>
                  <a:pt x="1313" y="438"/>
                  <a:pt x="1370" y="476"/>
                </a:cubicBezTo>
                <a:cubicBezTo>
                  <a:pt x="1332" y="419"/>
                  <a:pt x="1294" y="381"/>
                  <a:pt x="1236" y="343"/>
                </a:cubicBezTo>
                <a:cubicBezTo>
                  <a:pt x="1198" y="285"/>
                  <a:pt x="1141" y="247"/>
                  <a:pt x="1084" y="228"/>
                </a:cubicBezTo>
                <a:lnTo>
                  <a:pt x="989" y="152"/>
                </a:lnTo>
                <a:lnTo>
                  <a:pt x="875" y="114"/>
                </a:lnTo>
                <a:cubicBezTo>
                  <a:pt x="837" y="95"/>
                  <a:pt x="799" y="76"/>
                  <a:pt x="742" y="57"/>
                </a:cubicBezTo>
                <a:lnTo>
                  <a:pt x="685" y="38"/>
                </a:lnTo>
                <a:cubicBezTo>
                  <a:pt x="590" y="19"/>
                  <a:pt x="476" y="0"/>
                  <a:pt x="362" y="0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40"/>
          <p:cNvSpPr/>
          <p:nvPr/>
        </p:nvSpPr>
        <p:spPr>
          <a:xfrm>
            <a:off x="383168" y="1865820"/>
            <a:ext cx="380613" cy="2430337"/>
          </a:xfrm>
          <a:custGeom>
            <a:avLst/>
            <a:gdLst/>
            <a:ahLst/>
            <a:cxnLst/>
            <a:rect l="l" t="t" r="r" b="b"/>
            <a:pathLst>
              <a:path w="5498" h="32679" extrusionOk="0">
                <a:moveTo>
                  <a:pt x="2321" y="1"/>
                </a:moveTo>
                <a:cubicBezTo>
                  <a:pt x="2245" y="400"/>
                  <a:pt x="2112" y="761"/>
                  <a:pt x="1922" y="1123"/>
                </a:cubicBezTo>
                <a:cubicBezTo>
                  <a:pt x="1693" y="1560"/>
                  <a:pt x="1484" y="2036"/>
                  <a:pt x="1332" y="2511"/>
                </a:cubicBezTo>
                <a:cubicBezTo>
                  <a:pt x="1294" y="2606"/>
                  <a:pt x="1256" y="2721"/>
                  <a:pt x="1218" y="2816"/>
                </a:cubicBezTo>
                <a:cubicBezTo>
                  <a:pt x="951" y="3710"/>
                  <a:pt x="799" y="4623"/>
                  <a:pt x="742" y="5555"/>
                </a:cubicBezTo>
                <a:cubicBezTo>
                  <a:pt x="647" y="7666"/>
                  <a:pt x="1161" y="9758"/>
                  <a:pt x="2207" y="11584"/>
                </a:cubicBezTo>
                <a:cubicBezTo>
                  <a:pt x="2587" y="12269"/>
                  <a:pt x="3044" y="12935"/>
                  <a:pt x="3405" y="13638"/>
                </a:cubicBezTo>
                <a:cubicBezTo>
                  <a:pt x="3595" y="13981"/>
                  <a:pt x="3767" y="14342"/>
                  <a:pt x="3900" y="14723"/>
                </a:cubicBezTo>
                <a:cubicBezTo>
                  <a:pt x="4280" y="15807"/>
                  <a:pt x="4394" y="16967"/>
                  <a:pt x="4261" y="18089"/>
                </a:cubicBezTo>
                <a:cubicBezTo>
                  <a:pt x="4147" y="19040"/>
                  <a:pt x="3843" y="19934"/>
                  <a:pt x="3405" y="20771"/>
                </a:cubicBezTo>
                <a:cubicBezTo>
                  <a:pt x="3310" y="20961"/>
                  <a:pt x="3215" y="21133"/>
                  <a:pt x="3120" y="21323"/>
                </a:cubicBezTo>
                <a:lnTo>
                  <a:pt x="2930" y="21627"/>
                </a:lnTo>
                <a:cubicBezTo>
                  <a:pt x="2644" y="22103"/>
                  <a:pt x="2359" y="22540"/>
                  <a:pt x="2055" y="23016"/>
                </a:cubicBezTo>
                <a:cubicBezTo>
                  <a:pt x="1826" y="23377"/>
                  <a:pt x="1598" y="23758"/>
                  <a:pt x="1389" y="24157"/>
                </a:cubicBezTo>
                <a:cubicBezTo>
                  <a:pt x="400" y="26040"/>
                  <a:pt x="0" y="28380"/>
                  <a:pt x="1047" y="30320"/>
                </a:cubicBezTo>
                <a:cubicBezTo>
                  <a:pt x="1503" y="31195"/>
                  <a:pt x="2245" y="31879"/>
                  <a:pt x="3120" y="32279"/>
                </a:cubicBezTo>
                <a:cubicBezTo>
                  <a:pt x="3215" y="32317"/>
                  <a:pt x="3310" y="32355"/>
                  <a:pt x="3405" y="32393"/>
                </a:cubicBezTo>
                <a:cubicBezTo>
                  <a:pt x="3900" y="32564"/>
                  <a:pt x="4413" y="32659"/>
                  <a:pt x="4927" y="32678"/>
                </a:cubicBezTo>
                <a:lnTo>
                  <a:pt x="5307" y="32678"/>
                </a:lnTo>
                <a:cubicBezTo>
                  <a:pt x="5364" y="32621"/>
                  <a:pt x="5440" y="32545"/>
                  <a:pt x="5497" y="32469"/>
                </a:cubicBezTo>
                <a:cubicBezTo>
                  <a:pt x="5371" y="32469"/>
                  <a:pt x="5244" y="32477"/>
                  <a:pt x="5117" y="32477"/>
                </a:cubicBezTo>
                <a:cubicBezTo>
                  <a:pt x="5054" y="32477"/>
                  <a:pt x="4990" y="32475"/>
                  <a:pt x="4927" y="32469"/>
                </a:cubicBezTo>
                <a:cubicBezTo>
                  <a:pt x="4413" y="32469"/>
                  <a:pt x="3900" y="32355"/>
                  <a:pt x="3405" y="32184"/>
                </a:cubicBezTo>
                <a:cubicBezTo>
                  <a:pt x="2892" y="31974"/>
                  <a:pt x="2416" y="31689"/>
                  <a:pt x="2036" y="31290"/>
                </a:cubicBezTo>
                <a:cubicBezTo>
                  <a:pt x="381" y="29673"/>
                  <a:pt x="324" y="27162"/>
                  <a:pt x="1142" y="25127"/>
                </a:cubicBezTo>
                <a:cubicBezTo>
                  <a:pt x="1465" y="24385"/>
                  <a:pt x="1845" y="23681"/>
                  <a:pt x="2283" y="22997"/>
                </a:cubicBezTo>
                <a:cubicBezTo>
                  <a:pt x="2568" y="22521"/>
                  <a:pt x="2873" y="22065"/>
                  <a:pt x="3158" y="21608"/>
                </a:cubicBezTo>
                <a:cubicBezTo>
                  <a:pt x="3234" y="21456"/>
                  <a:pt x="3329" y="21323"/>
                  <a:pt x="3405" y="21171"/>
                </a:cubicBezTo>
                <a:cubicBezTo>
                  <a:pt x="3748" y="20581"/>
                  <a:pt x="4014" y="19972"/>
                  <a:pt x="4204" y="19345"/>
                </a:cubicBezTo>
                <a:cubicBezTo>
                  <a:pt x="4394" y="18679"/>
                  <a:pt x="4508" y="18013"/>
                  <a:pt x="4508" y="17328"/>
                </a:cubicBezTo>
                <a:cubicBezTo>
                  <a:pt x="4508" y="16929"/>
                  <a:pt x="4489" y="16530"/>
                  <a:pt x="4432" y="16130"/>
                </a:cubicBezTo>
                <a:cubicBezTo>
                  <a:pt x="4413" y="15978"/>
                  <a:pt x="4394" y="15807"/>
                  <a:pt x="4356" y="15655"/>
                </a:cubicBezTo>
                <a:cubicBezTo>
                  <a:pt x="4166" y="14799"/>
                  <a:pt x="3843" y="13981"/>
                  <a:pt x="3405" y="13220"/>
                </a:cubicBezTo>
                <a:lnTo>
                  <a:pt x="3329" y="13068"/>
                </a:lnTo>
                <a:cubicBezTo>
                  <a:pt x="2758" y="12098"/>
                  <a:pt x="2112" y="11166"/>
                  <a:pt x="1693" y="10101"/>
                </a:cubicBezTo>
                <a:cubicBezTo>
                  <a:pt x="1503" y="9606"/>
                  <a:pt x="1351" y="9112"/>
                  <a:pt x="1218" y="8598"/>
                </a:cubicBezTo>
                <a:cubicBezTo>
                  <a:pt x="1104" y="8065"/>
                  <a:pt x="1009" y="7514"/>
                  <a:pt x="970" y="6962"/>
                </a:cubicBezTo>
                <a:cubicBezTo>
                  <a:pt x="875" y="5916"/>
                  <a:pt x="932" y="4870"/>
                  <a:pt x="1142" y="3843"/>
                </a:cubicBezTo>
                <a:cubicBezTo>
                  <a:pt x="1180" y="3729"/>
                  <a:pt x="1199" y="3634"/>
                  <a:pt x="1218" y="3519"/>
                </a:cubicBezTo>
                <a:cubicBezTo>
                  <a:pt x="1332" y="3120"/>
                  <a:pt x="1446" y="2721"/>
                  <a:pt x="1579" y="2321"/>
                </a:cubicBezTo>
                <a:cubicBezTo>
                  <a:pt x="1769" y="1808"/>
                  <a:pt x="2036" y="1351"/>
                  <a:pt x="2264" y="857"/>
                </a:cubicBezTo>
                <a:cubicBezTo>
                  <a:pt x="2397" y="590"/>
                  <a:pt x="2473" y="305"/>
                  <a:pt x="2511" y="1"/>
                </a:cubicBezTo>
                <a:lnTo>
                  <a:pt x="2511" y="1"/>
                </a:lnTo>
                <a:cubicBezTo>
                  <a:pt x="2473" y="20"/>
                  <a:pt x="2454" y="20"/>
                  <a:pt x="2416" y="20"/>
                </a:cubicBezTo>
                <a:cubicBezTo>
                  <a:pt x="2411" y="25"/>
                  <a:pt x="2403" y="27"/>
                  <a:pt x="2395" y="27"/>
                </a:cubicBezTo>
                <a:cubicBezTo>
                  <a:pt x="2375" y="27"/>
                  <a:pt x="2348" y="14"/>
                  <a:pt x="2321" y="1"/>
                </a:cubicBezTo>
                <a:close/>
              </a:path>
            </a:pathLst>
          </a:custGeom>
          <a:solidFill>
            <a:srgbClr val="E571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40"/>
          <p:cNvSpPr/>
          <p:nvPr/>
        </p:nvSpPr>
        <p:spPr>
          <a:xfrm>
            <a:off x="766337" y="3772991"/>
            <a:ext cx="1681605" cy="521780"/>
          </a:xfrm>
          <a:custGeom>
            <a:avLst/>
            <a:gdLst/>
            <a:ahLst/>
            <a:cxnLst/>
            <a:rect l="l" t="t" r="r" b="b"/>
            <a:pathLst>
              <a:path w="24291" h="7016" extrusionOk="0">
                <a:moveTo>
                  <a:pt x="19829" y="0"/>
                </a:moveTo>
                <a:cubicBezTo>
                  <a:pt x="19350" y="0"/>
                  <a:pt x="18872" y="11"/>
                  <a:pt x="18394" y="35"/>
                </a:cubicBezTo>
                <a:cubicBezTo>
                  <a:pt x="17766" y="73"/>
                  <a:pt x="17157" y="111"/>
                  <a:pt x="16549" y="187"/>
                </a:cubicBezTo>
                <a:cubicBezTo>
                  <a:pt x="15464" y="339"/>
                  <a:pt x="14418" y="548"/>
                  <a:pt x="13372" y="872"/>
                </a:cubicBezTo>
                <a:cubicBezTo>
                  <a:pt x="13087" y="967"/>
                  <a:pt x="12802" y="1062"/>
                  <a:pt x="12516" y="1157"/>
                </a:cubicBezTo>
                <a:cubicBezTo>
                  <a:pt x="12326" y="1233"/>
                  <a:pt x="12136" y="1309"/>
                  <a:pt x="11946" y="1366"/>
                </a:cubicBezTo>
                <a:lnTo>
                  <a:pt x="11660" y="1480"/>
                </a:lnTo>
                <a:cubicBezTo>
                  <a:pt x="10633" y="1918"/>
                  <a:pt x="9606" y="2412"/>
                  <a:pt x="8636" y="2983"/>
                </a:cubicBezTo>
                <a:cubicBezTo>
                  <a:pt x="7457" y="3649"/>
                  <a:pt x="6315" y="4352"/>
                  <a:pt x="5136" y="4999"/>
                </a:cubicBezTo>
                <a:cubicBezTo>
                  <a:pt x="4775" y="5189"/>
                  <a:pt x="4413" y="5379"/>
                  <a:pt x="4052" y="5551"/>
                </a:cubicBezTo>
                <a:lnTo>
                  <a:pt x="3595" y="5760"/>
                </a:lnTo>
                <a:cubicBezTo>
                  <a:pt x="3253" y="5931"/>
                  <a:pt x="2892" y="6102"/>
                  <a:pt x="2511" y="6235"/>
                </a:cubicBezTo>
                <a:lnTo>
                  <a:pt x="2492" y="6235"/>
                </a:lnTo>
                <a:cubicBezTo>
                  <a:pt x="1750" y="6540"/>
                  <a:pt x="971" y="6730"/>
                  <a:pt x="172" y="6806"/>
                </a:cubicBezTo>
                <a:cubicBezTo>
                  <a:pt x="115" y="6882"/>
                  <a:pt x="58" y="6958"/>
                  <a:pt x="0" y="7015"/>
                </a:cubicBezTo>
                <a:cubicBezTo>
                  <a:pt x="172" y="7015"/>
                  <a:pt x="343" y="6996"/>
                  <a:pt x="495" y="6977"/>
                </a:cubicBezTo>
                <a:cubicBezTo>
                  <a:pt x="1199" y="6882"/>
                  <a:pt x="1884" y="6692"/>
                  <a:pt x="2530" y="6426"/>
                </a:cubicBezTo>
                <a:cubicBezTo>
                  <a:pt x="2854" y="6292"/>
                  <a:pt x="3177" y="6159"/>
                  <a:pt x="3519" y="6007"/>
                </a:cubicBezTo>
                <a:lnTo>
                  <a:pt x="3595" y="5969"/>
                </a:lnTo>
                <a:lnTo>
                  <a:pt x="3843" y="5855"/>
                </a:lnTo>
                <a:cubicBezTo>
                  <a:pt x="4337" y="5627"/>
                  <a:pt x="4832" y="5360"/>
                  <a:pt x="5326" y="5113"/>
                </a:cubicBezTo>
                <a:cubicBezTo>
                  <a:pt x="5821" y="4828"/>
                  <a:pt x="6334" y="4562"/>
                  <a:pt x="6829" y="4257"/>
                </a:cubicBezTo>
                <a:cubicBezTo>
                  <a:pt x="8465" y="3306"/>
                  <a:pt x="10063" y="2336"/>
                  <a:pt x="11831" y="1613"/>
                </a:cubicBezTo>
                <a:lnTo>
                  <a:pt x="12003" y="1556"/>
                </a:lnTo>
                <a:cubicBezTo>
                  <a:pt x="12041" y="1537"/>
                  <a:pt x="12079" y="1518"/>
                  <a:pt x="12117" y="1499"/>
                </a:cubicBezTo>
                <a:cubicBezTo>
                  <a:pt x="12288" y="1423"/>
                  <a:pt x="12478" y="1366"/>
                  <a:pt x="12668" y="1290"/>
                </a:cubicBezTo>
                <a:cubicBezTo>
                  <a:pt x="13962" y="833"/>
                  <a:pt x="15312" y="529"/>
                  <a:pt x="16663" y="358"/>
                </a:cubicBezTo>
                <a:lnTo>
                  <a:pt x="16891" y="320"/>
                </a:lnTo>
                <a:cubicBezTo>
                  <a:pt x="17424" y="263"/>
                  <a:pt x="17975" y="225"/>
                  <a:pt x="18527" y="206"/>
                </a:cubicBezTo>
                <a:cubicBezTo>
                  <a:pt x="18919" y="191"/>
                  <a:pt x="19309" y="185"/>
                  <a:pt x="19698" y="185"/>
                </a:cubicBezTo>
                <a:cubicBezTo>
                  <a:pt x="20327" y="185"/>
                  <a:pt x="20954" y="201"/>
                  <a:pt x="21589" y="225"/>
                </a:cubicBezTo>
                <a:lnTo>
                  <a:pt x="21912" y="244"/>
                </a:lnTo>
                <a:lnTo>
                  <a:pt x="22654" y="282"/>
                </a:lnTo>
                <a:cubicBezTo>
                  <a:pt x="23168" y="320"/>
                  <a:pt x="23700" y="358"/>
                  <a:pt x="24233" y="415"/>
                </a:cubicBezTo>
                <a:lnTo>
                  <a:pt x="24290" y="225"/>
                </a:lnTo>
                <a:cubicBezTo>
                  <a:pt x="23548" y="149"/>
                  <a:pt x="22806" y="92"/>
                  <a:pt x="22065" y="54"/>
                </a:cubicBezTo>
                <a:lnTo>
                  <a:pt x="21836" y="54"/>
                </a:lnTo>
                <a:cubicBezTo>
                  <a:pt x="21162" y="20"/>
                  <a:pt x="20494" y="0"/>
                  <a:pt x="19829" y="0"/>
                </a:cubicBezTo>
                <a:close/>
              </a:path>
            </a:pathLst>
          </a:custGeom>
          <a:solidFill>
            <a:srgbClr val="E571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40"/>
          <p:cNvSpPr/>
          <p:nvPr/>
        </p:nvSpPr>
        <p:spPr>
          <a:xfrm>
            <a:off x="167251" y="830352"/>
            <a:ext cx="42160" cy="208013"/>
          </a:xfrm>
          <a:custGeom>
            <a:avLst/>
            <a:gdLst/>
            <a:ahLst/>
            <a:cxnLst/>
            <a:rect l="l" t="t" r="r" b="b"/>
            <a:pathLst>
              <a:path w="609" h="2797" extrusionOk="0">
                <a:moveTo>
                  <a:pt x="0" y="0"/>
                </a:moveTo>
                <a:lnTo>
                  <a:pt x="0" y="2796"/>
                </a:lnTo>
                <a:lnTo>
                  <a:pt x="609" y="2796"/>
                </a:lnTo>
                <a:lnTo>
                  <a:pt x="609" y="19"/>
                </a:lnTo>
                <a:cubicBezTo>
                  <a:pt x="590" y="57"/>
                  <a:pt x="533" y="76"/>
                  <a:pt x="495" y="76"/>
                </a:cubicBezTo>
                <a:lnTo>
                  <a:pt x="152" y="76"/>
                </a:lnTo>
                <a:cubicBezTo>
                  <a:pt x="76" y="76"/>
                  <a:pt x="38" y="57"/>
                  <a:pt x="0" y="0"/>
                </a:cubicBez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40"/>
          <p:cNvSpPr/>
          <p:nvPr/>
        </p:nvSpPr>
        <p:spPr>
          <a:xfrm>
            <a:off x="167251" y="1076446"/>
            <a:ext cx="42160" cy="1499522"/>
          </a:xfrm>
          <a:custGeom>
            <a:avLst/>
            <a:gdLst/>
            <a:ahLst/>
            <a:cxnLst/>
            <a:rect l="l" t="t" r="r" b="b"/>
            <a:pathLst>
              <a:path w="609" h="20163" extrusionOk="0">
                <a:moveTo>
                  <a:pt x="0" y="1"/>
                </a:moveTo>
                <a:lnTo>
                  <a:pt x="0" y="20163"/>
                </a:lnTo>
                <a:lnTo>
                  <a:pt x="57" y="20163"/>
                </a:lnTo>
                <a:lnTo>
                  <a:pt x="552" y="20144"/>
                </a:lnTo>
                <a:lnTo>
                  <a:pt x="609" y="20144"/>
                </a:lnTo>
                <a:lnTo>
                  <a:pt x="609" y="1"/>
                </a:ln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40"/>
          <p:cNvSpPr/>
          <p:nvPr/>
        </p:nvSpPr>
        <p:spPr>
          <a:xfrm>
            <a:off x="167251" y="3424711"/>
            <a:ext cx="42160" cy="561642"/>
          </a:xfrm>
          <a:custGeom>
            <a:avLst/>
            <a:gdLst/>
            <a:ahLst/>
            <a:cxnLst/>
            <a:rect l="l" t="t" r="r" b="b"/>
            <a:pathLst>
              <a:path w="609" h="7552" extrusionOk="0">
                <a:moveTo>
                  <a:pt x="0" y="0"/>
                </a:moveTo>
                <a:lnTo>
                  <a:pt x="0" y="7552"/>
                </a:lnTo>
                <a:lnTo>
                  <a:pt x="609" y="7552"/>
                </a:lnTo>
                <a:lnTo>
                  <a:pt x="609" y="2055"/>
                </a:lnTo>
                <a:lnTo>
                  <a:pt x="609" y="0"/>
                </a:lnTo>
                <a:cubicBezTo>
                  <a:pt x="590" y="0"/>
                  <a:pt x="571" y="0"/>
                  <a:pt x="552" y="19"/>
                </a:cubicBezTo>
                <a:lnTo>
                  <a:pt x="76" y="19"/>
                </a:lnTo>
                <a:cubicBezTo>
                  <a:pt x="57" y="0"/>
                  <a:pt x="19" y="0"/>
                  <a:pt x="0" y="0"/>
                </a:cubicBez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40"/>
          <p:cNvSpPr/>
          <p:nvPr/>
        </p:nvSpPr>
        <p:spPr>
          <a:xfrm>
            <a:off x="1315" y="1038294"/>
            <a:ext cx="329246" cy="38226"/>
          </a:xfrm>
          <a:custGeom>
            <a:avLst/>
            <a:gdLst/>
            <a:ahLst/>
            <a:cxnLst/>
            <a:rect l="l" t="t" r="r" b="b"/>
            <a:pathLst>
              <a:path w="4756" h="514" extrusionOk="0">
                <a:moveTo>
                  <a:pt x="0" y="0"/>
                </a:moveTo>
                <a:lnTo>
                  <a:pt x="0" y="514"/>
                </a:lnTo>
                <a:lnTo>
                  <a:pt x="4756" y="514"/>
                </a:lnTo>
                <a:lnTo>
                  <a:pt x="4756" y="0"/>
                </a:ln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40"/>
          <p:cNvSpPr/>
          <p:nvPr/>
        </p:nvSpPr>
        <p:spPr>
          <a:xfrm>
            <a:off x="520098" y="1746975"/>
            <a:ext cx="64589" cy="121744"/>
          </a:xfrm>
          <a:custGeom>
            <a:avLst/>
            <a:gdLst/>
            <a:ahLst/>
            <a:cxnLst/>
            <a:rect l="l" t="t" r="r" b="b"/>
            <a:pathLst>
              <a:path w="933" h="1637" extrusionOk="0">
                <a:moveTo>
                  <a:pt x="115" y="1"/>
                </a:moveTo>
                <a:lnTo>
                  <a:pt x="115" y="248"/>
                </a:lnTo>
                <a:cubicBezTo>
                  <a:pt x="39" y="286"/>
                  <a:pt x="1" y="362"/>
                  <a:pt x="1" y="438"/>
                </a:cubicBezTo>
                <a:cubicBezTo>
                  <a:pt x="1" y="609"/>
                  <a:pt x="20" y="781"/>
                  <a:pt x="77" y="933"/>
                </a:cubicBezTo>
                <a:lnTo>
                  <a:pt x="267" y="1522"/>
                </a:lnTo>
                <a:cubicBezTo>
                  <a:pt x="286" y="1542"/>
                  <a:pt x="305" y="1580"/>
                  <a:pt x="343" y="1599"/>
                </a:cubicBezTo>
                <a:cubicBezTo>
                  <a:pt x="381" y="1637"/>
                  <a:pt x="419" y="1637"/>
                  <a:pt x="457" y="1637"/>
                </a:cubicBezTo>
                <a:cubicBezTo>
                  <a:pt x="495" y="1637"/>
                  <a:pt x="514" y="1637"/>
                  <a:pt x="533" y="1618"/>
                </a:cubicBezTo>
                <a:cubicBezTo>
                  <a:pt x="590" y="1599"/>
                  <a:pt x="628" y="1561"/>
                  <a:pt x="628" y="1503"/>
                </a:cubicBezTo>
                <a:lnTo>
                  <a:pt x="838" y="933"/>
                </a:lnTo>
                <a:cubicBezTo>
                  <a:pt x="895" y="781"/>
                  <a:pt x="933" y="609"/>
                  <a:pt x="914" y="438"/>
                </a:cubicBezTo>
                <a:cubicBezTo>
                  <a:pt x="914" y="343"/>
                  <a:pt x="876" y="286"/>
                  <a:pt x="799" y="248"/>
                </a:cubicBezTo>
                <a:lnTo>
                  <a:pt x="799" y="1"/>
                </a:lnTo>
                <a:close/>
              </a:path>
            </a:pathLst>
          </a:custGeom>
          <a:solidFill>
            <a:srgbClr val="5136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40"/>
          <p:cNvSpPr/>
          <p:nvPr/>
        </p:nvSpPr>
        <p:spPr>
          <a:xfrm>
            <a:off x="530621" y="929340"/>
            <a:ext cx="36967" cy="4313"/>
          </a:xfrm>
          <a:custGeom>
            <a:avLst/>
            <a:gdLst/>
            <a:ahLst/>
            <a:cxnLst/>
            <a:rect l="l" t="t" r="r" b="b"/>
            <a:pathLst>
              <a:path w="534" h="58" extrusionOk="0">
                <a:moveTo>
                  <a:pt x="1" y="1"/>
                </a:moveTo>
                <a:cubicBezTo>
                  <a:pt x="77" y="39"/>
                  <a:pt x="172" y="58"/>
                  <a:pt x="267" y="58"/>
                </a:cubicBezTo>
                <a:cubicBezTo>
                  <a:pt x="362" y="58"/>
                  <a:pt x="438" y="39"/>
                  <a:pt x="5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40"/>
          <p:cNvSpPr/>
          <p:nvPr/>
        </p:nvSpPr>
        <p:spPr>
          <a:xfrm>
            <a:off x="330487" y="929340"/>
            <a:ext cx="439872" cy="587151"/>
          </a:xfrm>
          <a:custGeom>
            <a:avLst/>
            <a:gdLst/>
            <a:ahLst/>
            <a:cxnLst/>
            <a:rect l="l" t="t" r="r" b="b"/>
            <a:pathLst>
              <a:path w="6354" h="7895" extrusionOk="0">
                <a:moveTo>
                  <a:pt x="761" y="1"/>
                </a:moveTo>
                <a:cubicBezTo>
                  <a:pt x="343" y="1"/>
                  <a:pt x="1" y="343"/>
                  <a:pt x="1" y="781"/>
                </a:cubicBezTo>
                <a:lnTo>
                  <a:pt x="1" y="7894"/>
                </a:lnTo>
                <a:cubicBezTo>
                  <a:pt x="191" y="7894"/>
                  <a:pt x="381" y="7894"/>
                  <a:pt x="590" y="7875"/>
                </a:cubicBezTo>
                <a:lnTo>
                  <a:pt x="590" y="2702"/>
                </a:lnTo>
                <a:cubicBezTo>
                  <a:pt x="590" y="2378"/>
                  <a:pt x="838" y="2131"/>
                  <a:pt x="1161" y="2131"/>
                </a:cubicBezTo>
                <a:lnTo>
                  <a:pt x="5193" y="2131"/>
                </a:lnTo>
                <a:cubicBezTo>
                  <a:pt x="5498" y="2131"/>
                  <a:pt x="5764" y="2378"/>
                  <a:pt x="5764" y="2702"/>
                </a:cubicBezTo>
                <a:lnTo>
                  <a:pt x="5764" y="5669"/>
                </a:lnTo>
                <a:cubicBezTo>
                  <a:pt x="5859" y="5574"/>
                  <a:pt x="5954" y="5479"/>
                  <a:pt x="6049" y="5384"/>
                </a:cubicBezTo>
                <a:cubicBezTo>
                  <a:pt x="6144" y="5289"/>
                  <a:pt x="6258" y="5155"/>
                  <a:pt x="6354" y="5060"/>
                </a:cubicBezTo>
                <a:lnTo>
                  <a:pt x="6354" y="781"/>
                </a:lnTo>
                <a:cubicBezTo>
                  <a:pt x="6354" y="343"/>
                  <a:pt x="6011" y="1"/>
                  <a:pt x="5574" y="1"/>
                </a:cubicBezTo>
                <a:lnTo>
                  <a:pt x="4147" y="1"/>
                </a:lnTo>
                <a:cubicBezTo>
                  <a:pt x="4014" y="248"/>
                  <a:pt x="3786" y="419"/>
                  <a:pt x="3538" y="514"/>
                </a:cubicBezTo>
                <a:cubicBezTo>
                  <a:pt x="3577" y="571"/>
                  <a:pt x="3596" y="648"/>
                  <a:pt x="3596" y="724"/>
                </a:cubicBezTo>
                <a:cubicBezTo>
                  <a:pt x="3596" y="975"/>
                  <a:pt x="3385" y="1135"/>
                  <a:pt x="3172" y="1135"/>
                </a:cubicBezTo>
                <a:cubicBezTo>
                  <a:pt x="3046" y="1135"/>
                  <a:pt x="2920" y="1079"/>
                  <a:pt x="2835" y="952"/>
                </a:cubicBezTo>
                <a:cubicBezTo>
                  <a:pt x="2797" y="876"/>
                  <a:pt x="2759" y="800"/>
                  <a:pt x="2759" y="724"/>
                </a:cubicBezTo>
                <a:cubicBezTo>
                  <a:pt x="2759" y="648"/>
                  <a:pt x="2778" y="571"/>
                  <a:pt x="2816" y="514"/>
                </a:cubicBezTo>
                <a:cubicBezTo>
                  <a:pt x="2549" y="438"/>
                  <a:pt x="2302" y="248"/>
                  <a:pt x="2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40"/>
          <p:cNvSpPr/>
          <p:nvPr/>
        </p:nvSpPr>
        <p:spPr>
          <a:xfrm>
            <a:off x="371331" y="1087825"/>
            <a:ext cx="358183" cy="99061"/>
          </a:xfrm>
          <a:custGeom>
            <a:avLst/>
            <a:gdLst/>
            <a:ahLst/>
            <a:cxnLst/>
            <a:rect l="l" t="t" r="r" b="b"/>
            <a:pathLst>
              <a:path w="5174" h="1332" extrusionOk="0">
                <a:moveTo>
                  <a:pt x="571" y="0"/>
                </a:moveTo>
                <a:cubicBezTo>
                  <a:pt x="248" y="0"/>
                  <a:pt x="0" y="247"/>
                  <a:pt x="0" y="571"/>
                </a:cubicBezTo>
                <a:lnTo>
                  <a:pt x="0" y="1332"/>
                </a:lnTo>
                <a:lnTo>
                  <a:pt x="5174" y="1332"/>
                </a:lnTo>
                <a:lnTo>
                  <a:pt x="5174" y="571"/>
                </a:lnTo>
                <a:cubicBezTo>
                  <a:pt x="5174" y="247"/>
                  <a:pt x="4908" y="0"/>
                  <a:pt x="4584" y="0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40"/>
          <p:cNvSpPr/>
          <p:nvPr/>
        </p:nvSpPr>
        <p:spPr>
          <a:xfrm>
            <a:off x="330487" y="1305658"/>
            <a:ext cx="439872" cy="441386"/>
          </a:xfrm>
          <a:custGeom>
            <a:avLst/>
            <a:gdLst/>
            <a:ahLst/>
            <a:cxnLst/>
            <a:rect l="l" t="t" r="r" b="b"/>
            <a:pathLst>
              <a:path w="6354" h="5935" extrusionOk="0">
                <a:moveTo>
                  <a:pt x="6354" y="0"/>
                </a:moveTo>
                <a:cubicBezTo>
                  <a:pt x="6258" y="95"/>
                  <a:pt x="6144" y="210"/>
                  <a:pt x="6049" y="324"/>
                </a:cubicBezTo>
                <a:cubicBezTo>
                  <a:pt x="5954" y="419"/>
                  <a:pt x="5859" y="514"/>
                  <a:pt x="5764" y="590"/>
                </a:cubicBezTo>
                <a:lnTo>
                  <a:pt x="5764" y="4394"/>
                </a:lnTo>
                <a:cubicBezTo>
                  <a:pt x="5764" y="4717"/>
                  <a:pt x="5498" y="4984"/>
                  <a:pt x="5193" y="4984"/>
                </a:cubicBezTo>
                <a:lnTo>
                  <a:pt x="1161" y="4984"/>
                </a:lnTo>
                <a:cubicBezTo>
                  <a:pt x="838" y="4984"/>
                  <a:pt x="590" y="4717"/>
                  <a:pt x="590" y="4394"/>
                </a:cubicBezTo>
                <a:lnTo>
                  <a:pt x="590" y="2815"/>
                </a:lnTo>
                <a:cubicBezTo>
                  <a:pt x="381" y="2834"/>
                  <a:pt x="191" y="2834"/>
                  <a:pt x="1" y="2834"/>
                </a:cubicBezTo>
                <a:lnTo>
                  <a:pt x="1" y="4775"/>
                </a:lnTo>
                <a:cubicBezTo>
                  <a:pt x="1" y="5193"/>
                  <a:pt x="343" y="5535"/>
                  <a:pt x="761" y="5535"/>
                </a:cubicBezTo>
                <a:lnTo>
                  <a:pt x="1808" y="5535"/>
                </a:lnTo>
                <a:lnTo>
                  <a:pt x="1808" y="5611"/>
                </a:lnTo>
                <a:cubicBezTo>
                  <a:pt x="1808" y="5726"/>
                  <a:pt x="1884" y="5840"/>
                  <a:pt x="1979" y="5897"/>
                </a:cubicBezTo>
                <a:cubicBezTo>
                  <a:pt x="2036" y="5916"/>
                  <a:pt x="2074" y="5935"/>
                  <a:pt x="2131" y="5935"/>
                </a:cubicBezTo>
                <a:lnTo>
                  <a:pt x="4280" y="5935"/>
                </a:lnTo>
                <a:cubicBezTo>
                  <a:pt x="4451" y="5935"/>
                  <a:pt x="4585" y="5783"/>
                  <a:pt x="4585" y="5611"/>
                </a:cubicBezTo>
                <a:lnTo>
                  <a:pt x="4585" y="5535"/>
                </a:lnTo>
                <a:lnTo>
                  <a:pt x="5574" y="5535"/>
                </a:lnTo>
                <a:cubicBezTo>
                  <a:pt x="5992" y="5535"/>
                  <a:pt x="6354" y="5193"/>
                  <a:pt x="6354" y="4775"/>
                </a:cubicBezTo>
                <a:lnTo>
                  <a:pt x="6354" y="0"/>
                </a:ln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40"/>
          <p:cNvSpPr/>
          <p:nvPr/>
        </p:nvSpPr>
        <p:spPr>
          <a:xfrm>
            <a:off x="371331" y="1186813"/>
            <a:ext cx="358183" cy="328269"/>
          </a:xfrm>
          <a:custGeom>
            <a:avLst/>
            <a:gdLst/>
            <a:ahLst/>
            <a:cxnLst/>
            <a:rect l="l" t="t" r="r" b="b"/>
            <a:pathLst>
              <a:path w="5174" h="4414" extrusionOk="0">
                <a:moveTo>
                  <a:pt x="0" y="1"/>
                </a:moveTo>
                <a:lnTo>
                  <a:pt x="0" y="4413"/>
                </a:lnTo>
                <a:cubicBezTo>
                  <a:pt x="1921" y="4280"/>
                  <a:pt x="3747" y="3500"/>
                  <a:pt x="5174" y="2188"/>
                </a:cubicBezTo>
                <a:lnTo>
                  <a:pt x="5174" y="1"/>
                </a:lnTo>
                <a:close/>
              </a:path>
            </a:pathLst>
          </a:custGeom>
          <a:solidFill>
            <a:srgbClr val="FF94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40"/>
          <p:cNvSpPr/>
          <p:nvPr/>
        </p:nvSpPr>
        <p:spPr>
          <a:xfrm>
            <a:off x="371331" y="1350950"/>
            <a:ext cx="358183" cy="325369"/>
          </a:xfrm>
          <a:custGeom>
            <a:avLst/>
            <a:gdLst/>
            <a:ahLst/>
            <a:cxnLst/>
            <a:rect l="l" t="t" r="r" b="b"/>
            <a:pathLst>
              <a:path w="5174" h="4375" extrusionOk="0">
                <a:moveTo>
                  <a:pt x="5174" y="0"/>
                </a:moveTo>
                <a:cubicBezTo>
                  <a:pt x="3747" y="1293"/>
                  <a:pt x="1921" y="2073"/>
                  <a:pt x="0" y="2206"/>
                </a:cubicBezTo>
                <a:lnTo>
                  <a:pt x="0" y="3804"/>
                </a:lnTo>
                <a:cubicBezTo>
                  <a:pt x="0" y="4108"/>
                  <a:pt x="248" y="4375"/>
                  <a:pt x="571" y="4375"/>
                </a:cubicBezTo>
                <a:lnTo>
                  <a:pt x="4584" y="4375"/>
                </a:lnTo>
                <a:cubicBezTo>
                  <a:pt x="4908" y="4375"/>
                  <a:pt x="5155" y="4108"/>
                  <a:pt x="5174" y="3804"/>
                </a:cubicBezTo>
                <a:lnTo>
                  <a:pt x="5174" y="0"/>
                </a:lnTo>
                <a:close/>
              </a:path>
            </a:pathLst>
          </a:custGeom>
          <a:solidFill>
            <a:srgbClr val="E571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40"/>
          <p:cNvSpPr/>
          <p:nvPr/>
        </p:nvSpPr>
        <p:spPr>
          <a:xfrm>
            <a:off x="468732" y="833179"/>
            <a:ext cx="159431" cy="179380"/>
          </a:xfrm>
          <a:custGeom>
            <a:avLst/>
            <a:gdLst/>
            <a:ahLst/>
            <a:cxnLst/>
            <a:rect l="l" t="t" r="r" b="b"/>
            <a:pathLst>
              <a:path w="2303" h="2412" extrusionOk="0">
                <a:moveTo>
                  <a:pt x="2302" y="0"/>
                </a:moveTo>
                <a:cubicBezTo>
                  <a:pt x="2283" y="19"/>
                  <a:pt x="2245" y="38"/>
                  <a:pt x="2188" y="38"/>
                </a:cubicBezTo>
                <a:lnTo>
                  <a:pt x="1789" y="38"/>
                </a:lnTo>
                <a:lnTo>
                  <a:pt x="1789" y="723"/>
                </a:lnTo>
                <a:cubicBezTo>
                  <a:pt x="1789" y="1151"/>
                  <a:pt x="1470" y="1365"/>
                  <a:pt x="1152" y="1365"/>
                </a:cubicBezTo>
                <a:cubicBezTo>
                  <a:pt x="833" y="1365"/>
                  <a:pt x="514" y="1151"/>
                  <a:pt x="514" y="723"/>
                </a:cubicBezTo>
                <a:lnTo>
                  <a:pt x="514" y="19"/>
                </a:lnTo>
                <a:cubicBezTo>
                  <a:pt x="495" y="38"/>
                  <a:pt x="457" y="57"/>
                  <a:pt x="419" y="57"/>
                </a:cubicBezTo>
                <a:lnTo>
                  <a:pt x="77" y="57"/>
                </a:lnTo>
                <a:cubicBezTo>
                  <a:pt x="58" y="57"/>
                  <a:pt x="20" y="38"/>
                  <a:pt x="1" y="38"/>
                </a:cubicBezTo>
                <a:lnTo>
                  <a:pt x="1" y="723"/>
                </a:lnTo>
                <a:cubicBezTo>
                  <a:pt x="1" y="932"/>
                  <a:pt x="58" y="1123"/>
                  <a:pt x="172" y="1294"/>
                </a:cubicBezTo>
                <a:cubicBezTo>
                  <a:pt x="305" y="1541"/>
                  <a:pt x="533" y="1731"/>
                  <a:pt x="819" y="1807"/>
                </a:cubicBezTo>
                <a:lnTo>
                  <a:pt x="914" y="1845"/>
                </a:lnTo>
                <a:lnTo>
                  <a:pt x="914" y="1883"/>
                </a:lnTo>
                <a:cubicBezTo>
                  <a:pt x="914" y="1998"/>
                  <a:pt x="895" y="2131"/>
                  <a:pt x="838" y="2245"/>
                </a:cubicBezTo>
                <a:cubicBezTo>
                  <a:pt x="918" y="2352"/>
                  <a:pt x="1045" y="2412"/>
                  <a:pt x="1172" y="2412"/>
                </a:cubicBezTo>
                <a:cubicBezTo>
                  <a:pt x="1227" y="2412"/>
                  <a:pt x="1281" y="2401"/>
                  <a:pt x="1332" y="2378"/>
                </a:cubicBezTo>
                <a:cubicBezTo>
                  <a:pt x="1408" y="2226"/>
                  <a:pt x="1427" y="2055"/>
                  <a:pt x="1427" y="1883"/>
                </a:cubicBezTo>
                <a:lnTo>
                  <a:pt x="1427" y="1826"/>
                </a:lnTo>
                <a:lnTo>
                  <a:pt x="1541" y="1807"/>
                </a:lnTo>
                <a:cubicBezTo>
                  <a:pt x="1998" y="1636"/>
                  <a:pt x="2302" y="1199"/>
                  <a:pt x="2302" y="704"/>
                </a:cubicBezTo>
                <a:lnTo>
                  <a:pt x="2302" y="0"/>
                </a:ln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40"/>
          <p:cNvSpPr/>
          <p:nvPr/>
        </p:nvSpPr>
        <p:spPr>
          <a:xfrm>
            <a:off x="155344" y="3297388"/>
            <a:ext cx="65905" cy="55257"/>
          </a:xfrm>
          <a:custGeom>
            <a:avLst/>
            <a:gdLst/>
            <a:ahLst/>
            <a:cxnLst/>
            <a:rect l="l" t="t" r="r" b="b"/>
            <a:pathLst>
              <a:path w="952" h="743" extrusionOk="0">
                <a:moveTo>
                  <a:pt x="1" y="1"/>
                </a:moveTo>
                <a:lnTo>
                  <a:pt x="1" y="742"/>
                </a:lnTo>
                <a:cubicBezTo>
                  <a:pt x="186" y="523"/>
                  <a:pt x="447" y="394"/>
                  <a:pt x="729" y="394"/>
                </a:cubicBezTo>
                <a:cubicBezTo>
                  <a:pt x="765" y="394"/>
                  <a:pt x="801" y="396"/>
                  <a:pt x="838" y="400"/>
                </a:cubicBezTo>
                <a:lnTo>
                  <a:pt x="952" y="419"/>
                </a:lnTo>
                <a:lnTo>
                  <a:pt x="952" y="20"/>
                </a:lnTo>
                <a:cubicBezTo>
                  <a:pt x="629" y="20"/>
                  <a:pt x="324" y="20"/>
                  <a:pt x="1" y="1"/>
                </a:cubicBezTo>
                <a:close/>
              </a:path>
            </a:pathLst>
          </a:custGeom>
          <a:solidFill>
            <a:srgbClr val="564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40"/>
          <p:cNvSpPr/>
          <p:nvPr/>
        </p:nvSpPr>
        <p:spPr>
          <a:xfrm>
            <a:off x="155344" y="3326616"/>
            <a:ext cx="65905" cy="99581"/>
          </a:xfrm>
          <a:custGeom>
            <a:avLst/>
            <a:gdLst/>
            <a:ahLst/>
            <a:cxnLst/>
            <a:rect l="l" t="t" r="r" b="b"/>
            <a:pathLst>
              <a:path w="952" h="1339" extrusionOk="0">
                <a:moveTo>
                  <a:pt x="729" y="1"/>
                </a:moveTo>
                <a:cubicBezTo>
                  <a:pt x="447" y="1"/>
                  <a:pt x="186" y="130"/>
                  <a:pt x="1" y="349"/>
                </a:cubicBezTo>
                <a:lnTo>
                  <a:pt x="1" y="1091"/>
                </a:lnTo>
                <a:cubicBezTo>
                  <a:pt x="20" y="1205"/>
                  <a:pt x="77" y="1281"/>
                  <a:pt x="172" y="1319"/>
                </a:cubicBezTo>
                <a:cubicBezTo>
                  <a:pt x="191" y="1319"/>
                  <a:pt x="210" y="1319"/>
                  <a:pt x="229" y="1338"/>
                </a:cubicBezTo>
                <a:lnTo>
                  <a:pt x="724" y="1338"/>
                </a:lnTo>
                <a:cubicBezTo>
                  <a:pt x="743" y="1319"/>
                  <a:pt x="762" y="1319"/>
                  <a:pt x="781" y="1319"/>
                </a:cubicBezTo>
                <a:cubicBezTo>
                  <a:pt x="876" y="1281"/>
                  <a:pt x="952" y="1205"/>
                  <a:pt x="952" y="1091"/>
                </a:cubicBezTo>
                <a:lnTo>
                  <a:pt x="952" y="45"/>
                </a:lnTo>
                <a:lnTo>
                  <a:pt x="838" y="7"/>
                </a:lnTo>
                <a:cubicBezTo>
                  <a:pt x="801" y="3"/>
                  <a:pt x="765" y="1"/>
                  <a:pt x="729" y="1"/>
                </a:cubicBezTo>
                <a:close/>
              </a:path>
            </a:pathLst>
          </a:custGeom>
          <a:solidFill>
            <a:srgbClr val="684A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40"/>
          <p:cNvSpPr/>
          <p:nvPr/>
        </p:nvSpPr>
        <p:spPr>
          <a:xfrm>
            <a:off x="155344" y="2648129"/>
            <a:ext cx="65905" cy="58009"/>
          </a:xfrm>
          <a:custGeom>
            <a:avLst/>
            <a:gdLst/>
            <a:ahLst/>
            <a:cxnLst/>
            <a:rect l="l" t="t" r="r" b="b"/>
            <a:pathLst>
              <a:path w="952" h="780" extrusionOk="0">
                <a:moveTo>
                  <a:pt x="952" y="0"/>
                </a:moveTo>
                <a:cubicBezTo>
                  <a:pt x="766" y="219"/>
                  <a:pt x="506" y="349"/>
                  <a:pt x="237" y="349"/>
                </a:cubicBezTo>
                <a:cubicBezTo>
                  <a:pt x="203" y="349"/>
                  <a:pt x="168" y="347"/>
                  <a:pt x="134" y="342"/>
                </a:cubicBezTo>
                <a:cubicBezTo>
                  <a:pt x="77" y="323"/>
                  <a:pt x="39" y="323"/>
                  <a:pt x="1" y="304"/>
                </a:cubicBezTo>
                <a:lnTo>
                  <a:pt x="1" y="780"/>
                </a:lnTo>
                <a:lnTo>
                  <a:pt x="952" y="780"/>
                </a:lnTo>
                <a:lnTo>
                  <a:pt x="952" y="0"/>
                </a:lnTo>
                <a:close/>
              </a:path>
            </a:pathLst>
          </a:custGeom>
          <a:solidFill>
            <a:srgbClr val="564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40"/>
          <p:cNvSpPr/>
          <p:nvPr/>
        </p:nvSpPr>
        <p:spPr>
          <a:xfrm>
            <a:off x="156659" y="2575915"/>
            <a:ext cx="64589" cy="98168"/>
          </a:xfrm>
          <a:custGeom>
            <a:avLst/>
            <a:gdLst/>
            <a:ahLst/>
            <a:cxnLst/>
            <a:rect l="l" t="t" r="r" b="b"/>
            <a:pathLst>
              <a:path w="933" h="1320" extrusionOk="0">
                <a:moveTo>
                  <a:pt x="153" y="1"/>
                </a:moveTo>
                <a:cubicBezTo>
                  <a:pt x="58" y="20"/>
                  <a:pt x="1" y="115"/>
                  <a:pt x="1" y="210"/>
                </a:cubicBezTo>
                <a:lnTo>
                  <a:pt x="1" y="1275"/>
                </a:lnTo>
                <a:cubicBezTo>
                  <a:pt x="39" y="1294"/>
                  <a:pt x="77" y="1294"/>
                  <a:pt x="115" y="1313"/>
                </a:cubicBezTo>
                <a:cubicBezTo>
                  <a:pt x="149" y="1318"/>
                  <a:pt x="184" y="1320"/>
                  <a:pt x="218" y="1320"/>
                </a:cubicBezTo>
                <a:cubicBezTo>
                  <a:pt x="487" y="1320"/>
                  <a:pt x="747" y="1190"/>
                  <a:pt x="933" y="971"/>
                </a:cubicBezTo>
                <a:lnTo>
                  <a:pt x="933" y="210"/>
                </a:lnTo>
                <a:cubicBezTo>
                  <a:pt x="933" y="115"/>
                  <a:pt x="857" y="20"/>
                  <a:pt x="762" y="1"/>
                </a:cubicBezTo>
                <a:close/>
              </a:path>
            </a:pathLst>
          </a:custGeom>
          <a:solidFill>
            <a:srgbClr val="684A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0"/>
          <p:cNvSpPr/>
          <p:nvPr/>
        </p:nvSpPr>
        <p:spPr>
          <a:xfrm>
            <a:off x="1315" y="2704651"/>
            <a:ext cx="518860" cy="308189"/>
          </a:xfrm>
          <a:custGeom>
            <a:avLst/>
            <a:gdLst/>
            <a:ahLst/>
            <a:cxnLst/>
            <a:rect l="l" t="t" r="r" b="b"/>
            <a:pathLst>
              <a:path w="7495" h="4144" extrusionOk="0">
                <a:moveTo>
                  <a:pt x="5022" y="819"/>
                </a:moveTo>
                <a:cubicBezTo>
                  <a:pt x="5212" y="819"/>
                  <a:pt x="5364" y="990"/>
                  <a:pt x="5345" y="1180"/>
                </a:cubicBezTo>
                <a:lnTo>
                  <a:pt x="5345" y="2664"/>
                </a:lnTo>
                <a:cubicBezTo>
                  <a:pt x="5364" y="2854"/>
                  <a:pt x="5212" y="3025"/>
                  <a:pt x="5022" y="3025"/>
                </a:cubicBezTo>
                <a:lnTo>
                  <a:pt x="381" y="3025"/>
                </a:lnTo>
                <a:cubicBezTo>
                  <a:pt x="191" y="3025"/>
                  <a:pt x="38" y="2854"/>
                  <a:pt x="57" y="2683"/>
                </a:cubicBezTo>
                <a:lnTo>
                  <a:pt x="57" y="2664"/>
                </a:lnTo>
                <a:lnTo>
                  <a:pt x="57" y="1180"/>
                </a:lnTo>
                <a:cubicBezTo>
                  <a:pt x="38" y="990"/>
                  <a:pt x="191" y="819"/>
                  <a:pt x="381" y="819"/>
                </a:cubicBezTo>
                <a:close/>
                <a:moveTo>
                  <a:pt x="0" y="1"/>
                </a:moveTo>
                <a:lnTo>
                  <a:pt x="0" y="3862"/>
                </a:lnTo>
                <a:cubicBezTo>
                  <a:pt x="1049" y="4066"/>
                  <a:pt x="2030" y="4144"/>
                  <a:pt x="2915" y="4144"/>
                </a:cubicBezTo>
                <a:cubicBezTo>
                  <a:pt x="5654" y="4144"/>
                  <a:pt x="7466" y="3401"/>
                  <a:pt x="7495" y="3387"/>
                </a:cubicBezTo>
                <a:lnTo>
                  <a:pt x="7266" y="838"/>
                </a:lnTo>
                <a:cubicBezTo>
                  <a:pt x="7247" y="495"/>
                  <a:pt x="7038" y="210"/>
                  <a:pt x="6734" y="96"/>
                </a:cubicBezTo>
                <a:cubicBezTo>
                  <a:pt x="6620" y="39"/>
                  <a:pt x="6506" y="1"/>
                  <a:pt x="6372" y="1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0"/>
          <p:cNvSpPr/>
          <p:nvPr/>
        </p:nvSpPr>
        <p:spPr>
          <a:xfrm>
            <a:off x="1315" y="2956471"/>
            <a:ext cx="547866" cy="342771"/>
          </a:xfrm>
          <a:custGeom>
            <a:avLst/>
            <a:gdLst/>
            <a:ahLst/>
            <a:cxnLst/>
            <a:rect l="l" t="t" r="r" b="b"/>
            <a:pathLst>
              <a:path w="7914" h="4609" extrusionOk="0">
                <a:moveTo>
                  <a:pt x="6173" y="990"/>
                </a:moveTo>
                <a:lnTo>
                  <a:pt x="6173" y="990"/>
                </a:lnTo>
                <a:cubicBezTo>
                  <a:pt x="6452" y="996"/>
                  <a:pt x="6618" y="1278"/>
                  <a:pt x="6467" y="1503"/>
                </a:cubicBezTo>
                <a:cubicBezTo>
                  <a:pt x="6402" y="1624"/>
                  <a:pt x="6287" y="1682"/>
                  <a:pt x="6170" y="1682"/>
                </a:cubicBezTo>
                <a:cubicBezTo>
                  <a:pt x="6049" y="1682"/>
                  <a:pt x="5927" y="1620"/>
                  <a:pt x="5859" y="1503"/>
                </a:cubicBezTo>
                <a:cubicBezTo>
                  <a:pt x="5840" y="1446"/>
                  <a:pt x="5821" y="1389"/>
                  <a:pt x="5821" y="1332"/>
                </a:cubicBezTo>
                <a:cubicBezTo>
                  <a:pt x="5821" y="1145"/>
                  <a:pt x="5968" y="994"/>
                  <a:pt x="6173" y="990"/>
                </a:cubicBezTo>
                <a:close/>
                <a:moveTo>
                  <a:pt x="4946" y="1218"/>
                </a:moveTo>
                <a:cubicBezTo>
                  <a:pt x="5231" y="1218"/>
                  <a:pt x="5383" y="1503"/>
                  <a:pt x="5250" y="1731"/>
                </a:cubicBezTo>
                <a:cubicBezTo>
                  <a:pt x="5185" y="1853"/>
                  <a:pt x="5069" y="1910"/>
                  <a:pt x="4953" y="1910"/>
                </a:cubicBezTo>
                <a:cubicBezTo>
                  <a:pt x="4832" y="1910"/>
                  <a:pt x="4709" y="1848"/>
                  <a:pt x="4641" y="1731"/>
                </a:cubicBezTo>
                <a:cubicBezTo>
                  <a:pt x="4527" y="1484"/>
                  <a:pt x="4699" y="1218"/>
                  <a:pt x="4946" y="1218"/>
                </a:cubicBezTo>
                <a:close/>
                <a:moveTo>
                  <a:pt x="2511" y="1332"/>
                </a:moveTo>
                <a:cubicBezTo>
                  <a:pt x="2568" y="1351"/>
                  <a:pt x="2625" y="1351"/>
                  <a:pt x="2682" y="1389"/>
                </a:cubicBezTo>
                <a:cubicBezTo>
                  <a:pt x="2976" y="1551"/>
                  <a:pt x="2657" y="1973"/>
                  <a:pt x="2400" y="1973"/>
                </a:cubicBezTo>
                <a:cubicBezTo>
                  <a:pt x="2325" y="1973"/>
                  <a:pt x="2254" y="1937"/>
                  <a:pt x="2207" y="1846"/>
                </a:cubicBezTo>
                <a:cubicBezTo>
                  <a:pt x="2188" y="1808"/>
                  <a:pt x="2169" y="1750"/>
                  <a:pt x="2169" y="1693"/>
                </a:cubicBezTo>
                <a:cubicBezTo>
                  <a:pt x="2169" y="1503"/>
                  <a:pt x="2321" y="1351"/>
                  <a:pt x="2511" y="1332"/>
                </a:cubicBezTo>
                <a:close/>
                <a:moveTo>
                  <a:pt x="1297" y="1286"/>
                </a:moveTo>
                <a:cubicBezTo>
                  <a:pt x="1353" y="1286"/>
                  <a:pt x="1411" y="1300"/>
                  <a:pt x="1465" y="1332"/>
                </a:cubicBezTo>
                <a:cubicBezTo>
                  <a:pt x="1579" y="1389"/>
                  <a:pt x="1636" y="1503"/>
                  <a:pt x="1636" y="1636"/>
                </a:cubicBezTo>
                <a:cubicBezTo>
                  <a:pt x="1636" y="1827"/>
                  <a:pt x="1484" y="1979"/>
                  <a:pt x="1294" y="1979"/>
                </a:cubicBezTo>
                <a:cubicBezTo>
                  <a:pt x="1161" y="1979"/>
                  <a:pt x="1047" y="1903"/>
                  <a:pt x="989" y="1789"/>
                </a:cubicBezTo>
                <a:cubicBezTo>
                  <a:pt x="951" y="1750"/>
                  <a:pt x="951" y="1693"/>
                  <a:pt x="951" y="1636"/>
                </a:cubicBezTo>
                <a:cubicBezTo>
                  <a:pt x="951" y="1434"/>
                  <a:pt x="1117" y="1286"/>
                  <a:pt x="1297" y="1286"/>
                </a:cubicBezTo>
                <a:close/>
                <a:moveTo>
                  <a:pt x="3700" y="1331"/>
                </a:moveTo>
                <a:cubicBezTo>
                  <a:pt x="3709" y="1331"/>
                  <a:pt x="3719" y="1331"/>
                  <a:pt x="3728" y="1332"/>
                </a:cubicBezTo>
                <a:cubicBezTo>
                  <a:pt x="4033" y="1332"/>
                  <a:pt x="4185" y="1693"/>
                  <a:pt x="3976" y="1903"/>
                </a:cubicBezTo>
                <a:cubicBezTo>
                  <a:pt x="3900" y="1979"/>
                  <a:pt x="3809" y="2013"/>
                  <a:pt x="3721" y="2013"/>
                </a:cubicBezTo>
                <a:cubicBezTo>
                  <a:pt x="3547" y="2013"/>
                  <a:pt x="3386" y="1877"/>
                  <a:pt x="3386" y="1674"/>
                </a:cubicBezTo>
                <a:cubicBezTo>
                  <a:pt x="3386" y="1494"/>
                  <a:pt x="3523" y="1331"/>
                  <a:pt x="3700" y="1331"/>
                </a:cubicBezTo>
                <a:close/>
                <a:moveTo>
                  <a:pt x="6186" y="2193"/>
                </a:moveTo>
                <a:cubicBezTo>
                  <a:pt x="6273" y="2193"/>
                  <a:pt x="6360" y="2227"/>
                  <a:pt x="6429" y="2302"/>
                </a:cubicBezTo>
                <a:cubicBezTo>
                  <a:pt x="6658" y="2511"/>
                  <a:pt x="6486" y="2892"/>
                  <a:pt x="6182" y="2892"/>
                </a:cubicBezTo>
                <a:cubicBezTo>
                  <a:pt x="6049" y="2892"/>
                  <a:pt x="5935" y="2816"/>
                  <a:pt x="5878" y="2702"/>
                </a:cubicBezTo>
                <a:cubicBezTo>
                  <a:pt x="5859" y="2663"/>
                  <a:pt x="5840" y="2606"/>
                  <a:pt x="5840" y="2549"/>
                </a:cubicBezTo>
                <a:cubicBezTo>
                  <a:pt x="5840" y="2333"/>
                  <a:pt x="6011" y="2193"/>
                  <a:pt x="6186" y="2193"/>
                </a:cubicBezTo>
                <a:close/>
                <a:moveTo>
                  <a:pt x="4953" y="2435"/>
                </a:moveTo>
                <a:cubicBezTo>
                  <a:pt x="5014" y="2435"/>
                  <a:pt x="5077" y="2453"/>
                  <a:pt x="5136" y="2492"/>
                </a:cubicBezTo>
                <a:cubicBezTo>
                  <a:pt x="5250" y="2549"/>
                  <a:pt x="5307" y="2663"/>
                  <a:pt x="5307" y="2778"/>
                </a:cubicBezTo>
                <a:cubicBezTo>
                  <a:pt x="5307" y="2968"/>
                  <a:pt x="5155" y="3120"/>
                  <a:pt x="4965" y="3120"/>
                </a:cubicBezTo>
                <a:cubicBezTo>
                  <a:pt x="4832" y="3120"/>
                  <a:pt x="4718" y="3063"/>
                  <a:pt x="4660" y="2949"/>
                </a:cubicBezTo>
                <a:cubicBezTo>
                  <a:pt x="4622" y="2892"/>
                  <a:pt x="4622" y="2835"/>
                  <a:pt x="4622" y="2778"/>
                </a:cubicBezTo>
                <a:cubicBezTo>
                  <a:pt x="4622" y="2580"/>
                  <a:pt x="4779" y="2435"/>
                  <a:pt x="4953" y="2435"/>
                </a:cubicBezTo>
                <a:close/>
                <a:moveTo>
                  <a:pt x="1294" y="2511"/>
                </a:moveTo>
                <a:cubicBezTo>
                  <a:pt x="1370" y="2511"/>
                  <a:pt x="1427" y="2530"/>
                  <a:pt x="1484" y="2549"/>
                </a:cubicBezTo>
                <a:cubicBezTo>
                  <a:pt x="1579" y="2625"/>
                  <a:pt x="1655" y="2740"/>
                  <a:pt x="1655" y="2854"/>
                </a:cubicBezTo>
                <a:cubicBezTo>
                  <a:pt x="1655" y="3044"/>
                  <a:pt x="1484" y="3196"/>
                  <a:pt x="1294" y="3196"/>
                </a:cubicBezTo>
                <a:cubicBezTo>
                  <a:pt x="1180" y="3196"/>
                  <a:pt x="1066" y="3139"/>
                  <a:pt x="989" y="3025"/>
                </a:cubicBezTo>
                <a:cubicBezTo>
                  <a:pt x="875" y="2778"/>
                  <a:pt x="1047" y="2511"/>
                  <a:pt x="1294" y="2511"/>
                </a:cubicBezTo>
                <a:close/>
                <a:moveTo>
                  <a:pt x="3747" y="2549"/>
                </a:moveTo>
                <a:cubicBezTo>
                  <a:pt x="3805" y="2549"/>
                  <a:pt x="3862" y="2568"/>
                  <a:pt x="3919" y="2587"/>
                </a:cubicBezTo>
                <a:cubicBezTo>
                  <a:pt x="4223" y="2778"/>
                  <a:pt x="4109" y="3234"/>
                  <a:pt x="3747" y="3234"/>
                </a:cubicBezTo>
                <a:cubicBezTo>
                  <a:pt x="3272" y="3234"/>
                  <a:pt x="3272" y="2549"/>
                  <a:pt x="3747" y="2549"/>
                </a:cubicBezTo>
                <a:close/>
                <a:moveTo>
                  <a:pt x="2530" y="2560"/>
                </a:moveTo>
                <a:cubicBezTo>
                  <a:pt x="2588" y="2560"/>
                  <a:pt x="2647" y="2575"/>
                  <a:pt x="2701" y="2606"/>
                </a:cubicBezTo>
                <a:cubicBezTo>
                  <a:pt x="2796" y="2683"/>
                  <a:pt x="2873" y="2797"/>
                  <a:pt x="2873" y="2911"/>
                </a:cubicBezTo>
                <a:cubicBezTo>
                  <a:pt x="2873" y="3139"/>
                  <a:pt x="2697" y="3253"/>
                  <a:pt x="2521" y="3253"/>
                </a:cubicBezTo>
                <a:cubicBezTo>
                  <a:pt x="2345" y="3253"/>
                  <a:pt x="2169" y="3139"/>
                  <a:pt x="2169" y="2911"/>
                </a:cubicBezTo>
                <a:cubicBezTo>
                  <a:pt x="2169" y="2708"/>
                  <a:pt x="2345" y="2560"/>
                  <a:pt x="2530" y="2560"/>
                </a:cubicBezTo>
                <a:close/>
                <a:moveTo>
                  <a:pt x="7495" y="1"/>
                </a:moveTo>
                <a:cubicBezTo>
                  <a:pt x="7466" y="15"/>
                  <a:pt x="5654" y="758"/>
                  <a:pt x="2915" y="758"/>
                </a:cubicBezTo>
                <a:cubicBezTo>
                  <a:pt x="2030" y="758"/>
                  <a:pt x="1049" y="680"/>
                  <a:pt x="0" y="476"/>
                </a:cubicBezTo>
                <a:lnTo>
                  <a:pt x="0" y="1142"/>
                </a:lnTo>
                <a:lnTo>
                  <a:pt x="76" y="1142"/>
                </a:lnTo>
                <a:cubicBezTo>
                  <a:pt x="134" y="1142"/>
                  <a:pt x="191" y="1161"/>
                  <a:pt x="248" y="1199"/>
                </a:cubicBezTo>
                <a:cubicBezTo>
                  <a:pt x="362" y="1256"/>
                  <a:pt x="419" y="1370"/>
                  <a:pt x="419" y="1484"/>
                </a:cubicBezTo>
                <a:cubicBezTo>
                  <a:pt x="419" y="1674"/>
                  <a:pt x="267" y="1846"/>
                  <a:pt x="76" y="1846"/>
                </a:cubicBezTo>
                <a:lnTo>
                  <a:pt x="0" y="1846"/>
                </a:lnTo>
                <a:lnTo>
                  <a:pt x="0" y="2378"/>
                </a:lnTo>
                <a:lnTo>
                  <a:pt x="76" y="2378"/>
                </a:lnTo>
                <a:cubicBezTo>
                  <a:pt x="153" y="2378"/>
                  <a:pt x="210" y="2397"/>
                  <a:pt x="267" y="2435"/>
                </a:cubicBezTo>
                <a:cubicBezTo>
                  <a:pt x="362" y="2492"/>
                  <a:pt x="438" y="2606"/>
                  <a:pt x="438" y="2721"/>
                </a:cubicBezTo>
                <a:cubicBezTo>
                  <a:pt x="438" y="2911"/>
                  <a:pt x="267" y="3063"/>
                  <a:pt x="76" y="3063"/>
                </a:cubicBezTo>
                <a:lnTo>
                  <a:pt x="0" y="3063"/>
                </a:lnTo>
                <a:lnTo>
                  <a:pt x="0" y="4432"/>
                </a:lnTo>
                <a:cubicBezTo>
                  <a:pt x="685" y="4509"/>
                  <a:pt x="1446" y="4566"/>
                  <a:pt x="2245" y="4604"/>
                </a:cubicBezTo>
                <a:cubicBezTo>
                  <a:pt x="2346" y="4597"/>
                  <a:pt x="2448" y="4595"/>
                  <a:pt x="2550" y="4595"/>
                </a:cubicBezTo>
                <a:cubicBezTo>
                  <a:pt x="2754" y="4595"/>
                  <a:pt x="2961" y="4604"/>
                  <a:pt x="3177" y="4604"/>
                </a:cubicBezTo>
                <a:cubicBezTo>
                  <a:pt x="3316" y="4607"/>
                  <a:pt x="3456" y="4608"/>
                  <a:pt x="3595" y="4608"/>
                </a:cubicBezTo>
                <a:cubicBezTo>
                  <a:pt x="4292" y="4608"/>
                  <a:pt x="4987" y="4569"/>
                  <a:pt x="5669" y="4489"/>
                </a:cubicBezTo>
                <a:cubicBezTo>
                  <a:pt x="6030" y="4451"/>
                  <a:pt x="6391" y="4394"/>
                  <a:pt x="6734" y="4318"/>
                </a:cubicBezTo>
                <a:cubicBezTo>
                  <a:pt x="6867" y="4280"/>
                  <a:pt x="6962" y="4261"/>
                  <a:pt x="7076" y="4223"/>
                </a:cubicBezTo>
                <a:cubicBezTo>
                  <a:pt x="7552" y="4071"/>
                  <a:pt x="7875" y="3634"/>
                  <a:pt x="7894" y="3120"/>
                </a:cubicBezTo>
                <a:cubicBezTo>
                  <a:pt x="7913" y="1827"/>
                  <a:pt x="7495" y="1"/>
                  <a:pt x="74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40"/>
          <p:cNvSpPr/>
          <p:nvPr/>
        </p:nvSpPr>
        <p:spPr>
          <a:xfrm>
            <a:off x="3946" y="2765487"/>
            <a:ext cx="368775" cy="165622"/>
          </a:xfrm>
          <a:custGeom>
            <a:avLst/>
            <a:gdLst/>
            <a:ahLst/>
            <a:cxnLst/>
            <a:rect l="l" t="t" r="r" b="b"/>
            <a:pathLst>
              <a:path w="5327" h="2227" extrusionOk="0">
                <a:moveTo>
                  <a:pt x="4794" y="191"/>
                </a:moveTo>
                <a:cubicBezTo>
                  <a:pt x="4946" y="191"/>
                  <a:pt x="5079" y="324"/>
                  <a:pt x="5079" y="495"/>
                </a:cubicBezTo>
                <a:lnTo>
                  <a:pt x="5079" y="1694"/>
                </a:lnTo>
                <a:cubicBezTo>
                  <a:pt x="5079" y="1865"/>
                  <a:pt x="4946" y="1998"/>
                  <a:pt x="4794" y="1998"/>
                </a:cubicBezTo>
                <a:lnTo>
                  <a:pt x="552" y="1998"/>
                </a:lnTo>
                <a:cubicBezTo>
                  <a:pt x="400" y="1998"/>
                  <a:pt x="267" y="1865"/>
                  <a:pt x="267" y="1713"/>
                </a:cubicBezTo>
                <a:lnTo>
                  <a:pt x="267" y="495"/>
                </a:lnTo>
                <a:cubicBezTo>
                  <a:pt x="267" y="324"/>
                  <a:pt x="400" y="191"/>
                  <a:pt x="552" y="191"/>
                </a:cubicBezTo>
                <a:close/>
                <a:moveTo>
                  <a:pt x="343" y="1"/>
                </a:moveTo>
                <a:cubicBezTo>
                  <a:pt x="153" y="20"/>
                  <a:pt x="0" y="172"/>
                  <a:pt x="19" y="362"/>
                </a:cubicBezTo>
                <a:lnTo>
                  <a:pt x="19" y="1865"/>
                </a:lnTo>
                <a:cubicBezTo>
                  <a:pt x="0" y="2036"/>
                  <a:pt x="153" y="2207"/>
                  <a:pt x="343" y="2226"/>
                </a:cubicBezTo>
                <a:lnTo>
                  <a:pt x="4984" y="2226"/>
                </a:lnTo>
                <a:cubicBezTo>
                  <a:pt x="5174" y="2207"/>
                  <a:pt x="5326" y="2036"/>
                  <a:pt x="5307" y="1865"/>
                </a:cubicBezTo>
                <a:lnTo>
                  <a:pt x="5307" y="362"/>
                </a:lnTo>
                <a:cubicBezTo>
                  <a:pt x="5326" y="172"/>
                  <a:pt x="5174" y="20"/>
                  <a:pt x="4984" y="1"/>
                </a:cubicBezTo>
                <a:close/>
              </a:path>
            </a:pathLst>
          </a:custGeom>
          <a:solidFill>
            <a:srgbClr val="CAB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40"/>
          <p:cNvSpPr/>
          <p:nvPr/>
        </p:nvSpPr>
        <p:spPr>
          <a:xfrm>
            <a:off x="22360" y="2779617"/>
            <a:ext cx="298994" cy="86641"/>
          </a:xfrm>
          <a:custGeom>
            <a:avLst/>
            <a:gdLst/>
            <a:ahLst/>
            <a:cxnLst/>
            <a:rect l="l" t="t" r="r" b="b"/>
            <a:pathLst>
              <a:path w="4319" h="1165" extrusionOk="0">
                <a:moveTo>
                  <a:pt x="286" y="1"/>
                </a:moveTo>
                <a:cubicBezTo>
                  <a:pt x="134" y="1"/>
                  <a:pt x="1" y="134"/>
                  <a:pt x="1" y="305"/>
                </a:cubicBezTo>
                <a:lnTo>
                  <a:pt x="1" y="1047"/>
                </a:lnTo>
                <a:cubicBezTo>
                  <a:pt x="385" y="1124"/>
                  <a:pt x="784" y="1165"/>
                  <a:pt x="1181" y="1165"/>
                </a:cubicBezTo>
                <a:cubicBezTo>
                  <a:pt x="2355" y="1165"/>
                  <a:pt x="3523" y="811"/>
                  <a:pt x="4318" y="1"/>
                </a:cubicBezTo>
                <a:close/>
              </a:path>
            </a:pathLst>
          </a:custGeom>
          <a:solidFill>
            <a:srgbClr val="684A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40"/>
          <p:cNvSpPr/>
          <p:nvPr/>
        </p:nvSpPr>
        <p:spPr>
          <a:xfrm>
            <a:off x="22360" y="2779617"/>
            <a:ext cx="333192" cy="134461"/>
          </a:xfrm>
          <a:custGeom>
            <a:avLst/>
            <a:gdLst/>
            <a:ahLst/>
            <a:cxnLst/>
            <a:rect l="l" t="t" r="r" b="b"/>
            <a:pathLst>
              <a:path w="4813" h="1808" extrusionOk="0">
                <a:moveTo>
                  <a:pt x="4318" y="1"/>
                </a:moveTo>
                <a:cubicBezTo>
                  <a:pt x="3523" y="811"/>
                  <a:pt x="2355" y="1165"/>
                  <a:pt x="1181" y="1165"/>
                </a:cubicBezTo>
                <a:cubicBezTo>
                  <a:pt x="784" y="1165"/>
                  <a:pt x="385" y="1124"/>
                  <a:pt x="1" y="1047"/>
                </a:cubicBezTo>
                <a:lnTo>
                  <a:pt x="1" y="1523"/>
                </a:lnTo>
                <a:cubicBezTo>
                  <a:pt x="1" y="1675"/>
                  <a:pt x="134" y="1808"/>
                  <a:pt x="305" y="1808"/>
                </a:cubicBezTo>
                <a:lnTo>
                  <a:pt x="4528" y="1808"/>
                </a:lnTo>
                <a:cubicBezTo>
                  <a:pt x="4680" y="1808"/>
                  <a:pt x="4813" y="1675"/>
                  <a:pt x="4813" y="1523"/>
                </a:cubicBezTo>
                <a:lnTo>
                  <a:pt x="4813" y="305"/>
                </a:lnTo>
                <a:cubicBezTo>
                  <a:pt x="4813" y="134"/>
                  <a:pt x="4680" y="1"/>
                  <a:pt x="4528" y="1"/>
                </a:cubicBezTo>
                <a:close/>
              </a:path>
            </a:pathLst>
          </a:custGeom>
          <a:solidFill>
            <a:srgbClr val="564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40"/>
          <p:cNvSpPr/>
          <p:nvPr/>
        </p:nvSpPr>
        <p:spPr>
          <a:xfrm>
            <a:off x="405528" y="3030619"/>
            <a:ext cx="36967" cy="37706"/>
          </a:xfrm>
          <a:custGeom>
            <a:avLst/>
            <a:gdLst/>
            <a:ahLst/>
            <a:cxnLst/>
            <a:rect l="l" t="t" r="r" b="b"/>
            <a:pathLst>
              <a:path w="534" h="507" extrusionOk="0">
                <a:moveTo>
                  <a:pt x="338" y="1"/>
                </a:moveTo>
                <a:cubicBezTo>
                  <a:pt x="161" y="1"/>
                  <a:pt x="1" y="140"/>
                  <a:pt x="1" y="354"/>
                </a:cubicBezTo>
                <a:cubicBezTo>
                  <a:pt x="1" y="411"/>
                  <a:pt x="1" y="468"/>
                  <a:pt x="39" y="506"/>
                </a:cubicBezTo>
                <a:cubicBezTo>
                  <a:pt x="77" y="506"/>
                  <a:pt x="115" y="487"/>
                  <a:pt x="153" y="487"/>
                </a:cubicBezTo>
                <a:cubicBezTo>
                  <a:pt x="115" y="449"/>
                  <a:pt x="96" y="392"/>
                  <a:pt x="96" y="335"/>
                </a:cubicBezTo>
                <a:cubicBezTo>
                  <a:pt x="96" y="202"/>
                  <a:pt x="191" y="107"/>
                  <a:pt x="324" y="107"/>
                </a:cubicBezTo>
                <a:cubicBezTo>
                  <a:pt x="400" y="107"/>
                  <a:pt x="476" y="145"/>
                  <a:pt x="514" y="202"/>
                </a:cubicBezTo>
                <a:cubicBezTo>
                  <a:pt x="533" y="145"/>
                  <a:pt x="533" y="88"/>
                  <a:pt x="514" y="50"/>
                </a:cubicBezTo>
                <a:cubicBezTo>
                  <a:pt x="457" y="16"/>
                  <a:pt x="397" y="1"/>
                  <a:pt x="338" y="1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40"/>
          <p:cNvSpPr/>
          <p:nvPr/>
        </p:nvSpPr>
        <p:spPr>
          <a:xfrm>
            <a:off x="408159" y="3032850"/>
            <a:ext cx="44859" cy="48192"/>
          </a:xfrm>
          <a:custGeom>
            <a:avLst/>
            <a:gdLst/>
            <a:ahLst/>
            <a:cxnLst/>
            <a:rect l="l" t="t" r="r" b="b"/>
            <a:pathLst>
              <a:path w="648" h="648" extrusionOk="0">
                <a:moveTo>
                  <a:pt x="476" y="1"/>
                </a:moveTo>
                <a:lnTo>
                  <a:pt x="476" y="1"/>
                </a:lnTo>
                <a:cubicBezTo>
                  <a:pt x="495" y="58"/>
                  <a:pt x="495" y="96"/>
                  <a:pt x="476" y="153"/>
                </a:cubicBezTo>
                <a:cubicBezTo>
                  <a:pt x="514" y="191"/>
                  <a:pt x="533" y="248"/>
                  <a:pt x="533" y="305"/>
                </a:cubicBezTo>
                <a:cubicBezTo>
                  <a:pt x="533" y="438"/>
                  <a:pt x="438" y="552"/>
                  <a:pt x="305" y="552"/>
                </a:cubicBezTo>
                <a:cubicBezTo>
                  <a:pt x="229" y="552"/>
                  <a:pt x="153" y="514"/>
                  <a:pt x="115" y="457"/>
                </a:cubicBezTo>
                <a:lnTo>
                  <a:pt x="1" y="457"/>
                </a:lnTo>
                <a:cubicBezTo>
                  <a:pt x="62" y="588"/>
                  <a:pt x="180" y="647"/>
                  <a:pt x="299" y="647"/>
                </a:cubicBezTo>
                <a:cubicBezTo>
                  <a:pt x="473" y="647"/>
                  <a:pt x="648" y="520"/>
                  <a:pt x="648" y="305"/>
                </a:cubicBezTo>
                <a:cubicBezTo>
                  <a:pt x="648" y="172"/>
                  <a:pt x="590" y="77"/>
                  <a:pt x="476" y="1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40"/>
          <p:cNvSpPr/>
          <p:nvPr/>
        </p:nvSpPr>
        <p:spPr>
          <a:xfrm>
            <a:off x="412105" y="3037089"/>
            <a:ext cx="29076" cy="28409"/>
          </a:xfrm>
          <a:custGeom>
            <a:avLst/>
            <a:gdLst/>
            <a:ahLst/>
            <a:cxnLst/>
            <a:rect l="l" t="t" r="r" b="b"/>
            <a:pathLst>
              <a:path w="420" h="382" extrusionOk="0">
                <a:moveTo>
                  <a:pt x="248" y="1"/>
                </a:moveTo>
                <a:cubicBezTo>
                  <a:pt x="115" y="1"/>
                  <a:pt x="1" y="115"/>
                  <a:pt x="1" y="248"/>
                </a:cubicBezTo>
                <a:cubicBezTo>
                  <a:pt x="1" y="305"/>
                  <a:pt x="20" y="343"/>
                  <a:pt x="58" y="381"/>
                </a:cubicBezTo>
                <a:cubicBezTo>
                  <a:pt x="248" y="362"/>
                  <a:pt x="400" y="267"/>
                  <a:pt x="419" y="96"/>
                </a:cubicBezTo>
                <a:cubicBezTo>
                  <a:pt x="381" y="39"/>
                  <a:pt x="305" y="1"/>
                  <a:pt x="2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40"/>
          <p:cNvSpPr/>
          <p:nvPr/>
        </p:nvSpPr>
        <p:spPr>
          <a:xfrm>
            <a:off x="416051" y="3044155"/>
            <a:ext cx="29076" cy="29822"/>
          </a:xfrm>
          <a:custGeom>
            <a:avLst/>
            <a:gdLst/>
            <a:ahLst/>
            <a:cxnLst/>
            <a:rect l="l" t="t" r="r" b="b"/>
            <a:pathLst>
              <a:path w="420" h="401" extrusionOk="0">
                <a:moveTo>
                  <a:pt x="362" y="1"/>
                </a:moveTo>
                <a:cubicBezTo>
                  <a:pt x="343" y="172"/>
                  <a:pt x="191" y="267"/>
                  <a:pt x="1" y="305"/>
                </a:cubicBezTo>
                <a:cubicBezTo>
                  <a:pt x="39" y="362"/>
                  <a:pt x="115" y="400"/>
                  <a:pt x="191" y="400"/>
                </a:cubicBezTo>
                <a:cubicBezTo>
                  <a:pt x="305" y="400"/>
                  <a:pt x="419" y="286"/>
                  <a:pt x="419" y="172"/>
                </a:cubicBezTo>
                <a:cubicBezTo>
                  <a:pt x="419" y="115"/>
                  <a:pt x="400" y="58"/>
                  <a:pt x="362" y="1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40"/>
          <p:cNvSpPr/>
          <p:nvPr/>
        </p:nvSpPr>
        <p:spPr>
          <a:xfrm>
            <a:off x="319965" y="3046386"/>
            <a:ext cx="36967" cy="38896"/>
          </a:xfrm>
          <a:custGeom>
            <a:avLst/>
            <a:gdLst/>
            <a:ahLst/>
            <a:cxnLst/>
            <a:rect l="l" t="t" r="r" b="b"/>
            <a:pathLst>
              <a:path w="534" h="523" extrusionOk="0">
                <a:moveTo>
                  <a:pt x="362" y="1"/>
                </a:moveTo>
                <a:cubicBezTo>
                  <a:pt x="177" y="1"/>
                  <a:pt x="0" y="148"/>
                  <a:pt x="0" y="351"/>
                </a:cubicBezTo>
                <a:cubicBezTo>
                  <a:pt x="0" y="408"/>
                  <a:pt x="19" y="465"/>
                  <a:pt x="38" y="522"/>
                </a:cubicBezTo>
                <a:cubicBezTo>
                  <a:pt x="77" y="503"/>
                  <a:pt x="115" y="503"/>
                  <a:pt x="153" y="503"/>
                </a:cubicBezTo>
                <a:cubicBezTo>
                  <a:pt x="134" y="446"/>
                  <a:pt x="115" y="408"/>
                  <a:pt x="115" y="351"/>
                </a:cubicBezTo>
                <a:cubicBezTo>
                  <a:pt x="115" y="218"/>
                  <a:pt x="210" y="104"/>
                  <a:pt x="343" y="104"/>
                </a:cubicBezTo>
                <a:cubicBezTo>
                  <a:pt x="419" y="104"/>
                  <a:pt x="476" y="142"/>
                  <a:pt x="533" y="199"/>
                </a:cubicBezTo>
                <a:cubicBezTo>
                  <a:pt x="533" y="142"/>
                  <a:pt x="533" y="104"/>
                  <a:pt x="533" y="47"/>
                </a:cubicBezTo>
                <a:cubicBezTo>
                  <a:pt x="479" y="15"/>
                  <a:pt x="420" y="1"/>
                  <a:pt x="362" y="1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323910" y="3049807"/>
            <a:ext cx="44859" cy="47820"/>
          </a:xfrm>
          <a:custGeom>
            <a:avLst/>
            <a:gdLst/>
            <a:ahLst/>
            <a:cxnLst/>
            <a:rect l="l" t="t" r="r" b="b"/>
            <a:pathLst>
              <a:path w="648" h="643" extrusionOk="0">
                <a:moveTo>
                  <a:pt x="476" y="1"/>
                </a:moveTo>
                <a:cubicBezTo>
                  <a:pt x="476" y="58"/>
                  <a:pt x="495" y="96"/>
                  <a:pt x="476" y="153"/>
                </a:cubicBezTo>
                <a:cubicBezTo>
                  <a:pt x="514" y="191"/>
                  <a:pt x="533" y="248"/>
                  <a:pt x="533" y="305"/>
                </a:cubicBezTo>
                <a:cubicBezTo>
                  <a:pt x="533" y="438"/>
                  <a:pt x="419" y="534"/>
                  <a:pt x="305" y="534"/>
                </a:cubicBezTo>
                <a:cubicBezTo>
                  <a:pt x="229" y="534"/>
                  <a:pt x="153" y="515"/>
                  <a:pt x="115" y="438"/>
                </a:cubicBezTo>
                <a:cubicBezTo>
                  <a:pt x="77" y="457"/>
                  <a:pt x="39" y="457"/>
                  <a:pt x="0" y="457"/>
                </a:cubicBezTo>
                <a:cubicBezTo>
                  <a:pt x="68" y="586"/>
                  <a:pt x="184" y="642"/>
                  <a:pt x="299" y="642"/>
                </a:cubicBezTo>
                <a:cubicBezTo>
                  <a:pt x="474" y="642"/>
                  <a:pt x="647" y="512"/>
                  <a:pt x="647" y="305"/>
                </a:cubicBezTo>
                <a:cubicBezTo>
                  <a:pt x="647" y="172"/>
                  <a:pt x="571" y="58"/>
                  <a:pt x="476" y="1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327856" y="3054120"/>
            <a:ext cx="29076" cy="29748"/>
          </a:xfrm>
          <a:custGeom>
            <a:avLst/>
            <a:gdLst/>
            <a:ahLst/>
            <a:cxnLst/>
            <a:rect l="l" t="t" r="r" b="b"/>
            <a:pathLst>
              <a:path w="420" h="400" extrusionOk="0">
                <a:moveTo>
                  <a:pt x="248" y="0"/>
                </a:moveTo>
                <a:cubicBezTo>
                  <a:pt x="115" y="0"/>
                  <a:pt x="1" y="114"/>
                  <a:pt x="1" y="247"/>
                </a:cubicBezTo>
                <a:cubicBezTo>
                  <a:pt x="1" y="304"/>
                  <a:pt x="20" y="342"/>
                  <a:pt x="58" y="399"/>
                </a:cubicBezTo>
                <a:cubicBezTo>
                  <a:pt x="229" y="361"/>
                  <a:pt x="400" y="266"/>
                  <a:pt x="419" y="95"/>
                </a:cubicBezTo>
                <a:cubicBezTo>
                  <a:pt x="381" y="38"/>
                  <a:pt x="305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330487" y="3061186"/>
            <a:ext cx="30391" cy="29748"/>
          </a:xfrm>
          <a:custGeom>
            <a:avLst/>
            <a:gdLst/>
            <a:ahLst/>
            <a:cxnLst/>
            <a:rect l="l" t="t" r="r" b="b"/>
            <a:pathLst>
              <a:path w="439" h="400" extrusionOk="0">
                <a:moveTo>
                  <a:pt x="381" y="0"/>
                </a:moveTo>
                <a:cubicBezTo>
                  <a:pt x="362" y="171"/>
                  <a:pt x="191" y="266"/>
                  <a:pt x="1" y="304"/>
                </a:cubicBezTo>
                <a:cubicBezTo>
                  <a:pt x="58" y="362"/>
                  <a:pt x="115" y="400"/>
                  <a:pt x="191" y="400"/>
                </a:cubicBezTo>
                <a:cubicBezTo>
                  <a:pt x="324" y="400"/>
                  <a:pt x="438" y="285"/>
                  <a:pt x="438" y="152"/>
                </a:cubicBezTo>
                <a:cubicBezTo>
                  <a:pt x="438" y="95"/>
                  <a:pt x="419" y="38"/>
                  <a:pt x="381" y="0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230039" y="3054790"/>
            <a:ext cx="42575" cy="37557"/>
          </a:xfrm>
          <a:custGeom>
            <a:avLst/>
            <a:gdLst/>
            <a:ahLst/>
            <a:cxnLst/>
            <a:rect l="l" t="t" r="r" b="b"/>
            <a:pathLst>
              <a:path w="615" h="505" extrusionOk="0">
                <a:moveTo>
                  <a:pt x="439" y="1"/>
                </a:moveTo>
                <a:cubicBezTo>
                  <a:pt x="198" y="1"/>
                  <a:pt x="1" y="259"/>
                  <a:pt x="139" y="505"/>
                </a:cubicBezTo>
                <a:cubicBezTo>
                  <a:pt x="177" y="505"/>
                  <a:pt x="196" y="505"/>
                  <a:pt x="234" y="486"/>
                </a:cubicBezTo>
                <a:cubicBezTo>
                  <a:pt x="196" y="448"/>
                  <a:pt x="196" y="409"/>
                  <a:pt x="196" y="352"/>
                </a:cubicBezTo>
                <a:cubicBezTo>
                  <a:pt x="184" y="200"/>
                  <a:pt x="306" y="99"/>
                  <a:pt x="434" y="99"/>
                </a:cubicBezTo>
                <a:cubicBezTo>
                  <a:pt x="498" y="99"/>
                  <a:pt x="564" y="124"/>
                  <a:pt x="615" y="181"/>
                </a:cubicBezTo>
                <a:cubicBezTo>
                  <a:pt x="615" y="143"/>
                  <a:pt x="615" y="105"/>
                  <a:pt x="615" y="48"/>
                </a:cubicBezTo>
                <a:cubicBezTo>
                  <a:pt x="556" y="15"/>
                  <a:pt x="496" y="1"/>
                  <a:pt x="439" y="1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238347" y="3058360"/>
            <a:ext cx="44790" cy="48117"/>
          </a:xfrm>
          <a:custGeom>
            <a:avLst/>
            <a:gdLst/>
            <a:ahLst/>
            <a:cxnLst/>
            <a:rect l="l" t="t" r="r" b="b"/>
            <a:pathLst>
              <a:path w="647" h="647" extrusionOk="0">
                <a:moveTo>
                  <a:pt x="476" y="0"/>
                </a:moveTo>
                <a:lnTo>
                  <a:pt x="476" y="0"/>
                </a:lnTo>
                <a:cubicBezTo>
                  <a:pt x="495" y="38"/>
                  <a:pt x="495" y="95"/>
                  <a:pt x="495" y="152"/>
                </a:cubicBezTo>
                <a:cubicBezTo>
                  <a:pt x="514" y="190"/>
                  <a:pt x="552" y="247"/>
                  <a:pt x="552" y="304"/>
                </a:cubicBezTo>
                <a:cubicBezTo>
                  <a:pt x="552" y="438"/>
                  <a:pt x="438" y="533"/>
                  <a:pt x="304" y="533"/>
                </a:cubicBezTo>
                <a:cubicBezTo>
                  <a:pt x="228" y="533"/>
                  <a:pt x="152" y="495"/>
                  <a:pt x="114" y="438"/>
                </a:cubicBezTo>
                <a:cubicBezTo>
                  <a:pt x="76" y="457"/>
                  <a:pt x="38" y="457"/>
                  <a:pt x="0" y="457"/>
                </a:cubicBezTo>
                <a:cubicBezTo>
                  <a:pt x="57" y="571"/>
                  <a:pt x="171" y="647"/>
                  <a:pt x="304" y="647"/>
                </a:cubicBezTo>
                <a:cubicBezTo>
                  <a:pt x="495" y="647"/>
                  <a:pt x="647" y="495"/>
                  <a:pt x="647" y="304"/>
                </a:cubicBezTo>
                <a:cubicBezTo>
                  <a:pt x="647" y="171"/>
                  <a:pt x="590" y="57"/>
                  <a:pt x="476" y="0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40"/>
          <p:cNvSpPr/>
          <p:nvPr/>
        </p:nvSpPr>
        <p:spPr>
          <a:xfrm>
            <a:off x="235716" y="3062004"/>
            <a:ext cx="36898" cy="30343"/>
          </a:xfrm>
          <a:custGeom>
            <a:avLst/>
            <a:gdLst/>
            <a:ahLst/>
            <a:cxnLst/>
            <a:rect l="l" t="t" r="r" b="b"/>
            <a:pathLst>
              <a:path w="533" h="408" extrusionOk="0">
                <a:moveTo>
                  <a:pt x="338" y="0"/>
                </a:moveTo>
                <a:cubicBezTo>
                  <a:pt x="160" y="0"/>
                  <a:pt x="0" y="214"/>
                  <a:pt x="152" y="408"/>
                </a:cubicBezTo>
                <a:cubicBezTo>
                  <a:pt x="342" y="351"/>
                  <a:pt x="514" y="255"/>
                  <a:pt x="533" y="103"/>
                </a:cubicBezTo>
                <a:cubicBezTo>
                  <a:pt x="476" y="31"/>
                  <a:pt x="406" y="0"/>
                  <a:pt x="3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40"/>
          <p:cNvSpPr/>
          <p:nvPr/>
        </p:nvSpPr>
        <p:spPr>
          <a:xfrm>
            <a:off x="246238" y="3069664"/>
            <a:ext cx="30322" cy="28335"/>
          </a:xfrm>
          <a:custGeom>
            <a:avLst/>
            <a:gdLst/>
            <a:ahLst/>
            <a:cxnLst/>
            <a:rect l="l" t="t" r="r" b="b"/>
            <a:pathLst>
              <a:path w="438" h="381" extrusionOk="0">
                <a:moveTo>
                  <a:pt x="381" y="0"/>
                </a:moveTo>
                <a:cubicBezTo>
                  <a:pt x="362" y="152"/>
                  <a:pt x="190" y="248"/>
                  <a:pt x="0" y="286"/>
                </a:cubicBezTo>
                <a:cubicBezTo>
                  <a:pt x="57" y="362"/>
                  <a:pt x="114" y="381"/>
                  <a:pt x="190" y="381"/>
                </a:cubicBezTo>
                <a:cubicBezTo>
                  <a:pt x="324" y="381"/>
                  <a:pt x="438" y="286"/>
                  <a:pt x="438" y="152"/>
                </a:cubicBezTo>
                <a:cubicBezTo>
                  <a:pt x="438" y="95"/>
                  <a:pt x="419" y="38"/>
                  <a:pt x="381" y="0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40"/>
          <p:cNvSpPr/>
          <p:nvPr/>
        </p:nvSpPr>
        <p:spPr>
          <a:xfrm>
            <a:off x="2631" y="3041329"/>
            <a:ext cx="17168" cy="14279"/>
          </a:xfrm>
          <a:custGeom>
            <a:avLst/>
            <a:gdLst/>
            <a:ahLst/>
            <a:cxnLst/>
            <a:rect l="l" t="t" r="r" b="b"/>
            <a:pathLst>
              <a:path w="248" h="192" extrusionOk="0">
                <a:moveTo>
                  <a:pt x="0" y="1"/>
                </a:moveTo>
                <a:lnTo>
                  <a:pt x="0" y="115"/>
                </a:lnTo>
                <a:cubicBezTo>
                  <a:pt x="19" y="96"/>
                  <a:pt x="38" y="96"/>
                  <a:pt x="57" y="96"/>
                </a:cubicBezTo>
                <a:cubicBezTo>
                  <a:pt x="134" y="96"/>
                  <a:pt x="191" y="134"/>
                  <a:pt x="229" y="191"/>
                </a:cubicBezTo>
                <a:cubicBezTo>
                  <a:pt x="248" y="153"/>
                  <a:pt x="248" y="96"/>
                  <a:pt x="229" y="58"/>
                </a:cubicBezTo>
                <a:cubicBezTo>
                  <a:pt x="191" y="20"/>
                  <a:pt x="115" y="1"/>
                  <a:pt x="57" y="1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40"/>
          <p:cNvSpPr/>
          <p:nvPr/>
        </p:nvSpPr>
        <p:spPr>
          <a:xfrm>
            <a:off x="1315" y="3044155"/>
            <a:ext cx="29006" cy="48192"/>
          </a:xfrm>
          <a:custGeom>
            <a:avLst/>
            <a:gdLst/>
            <a:ahLst/>
            <a:cxnLst/>
            <a:rect l="l" t="t" r="r" b="b"/>
            <a:pathLst>
              <a:path w="419" h="648" extrusionOk="0">
                <a:moveTo>
                  <a:pt x="248" y="1"/>
                </a:moveTo>
                <a:cubicBezTo>
                  <a:pt x="248" y="58"/>
                  <a:pt x="248" y="96"/>
                  <a:pt x="248" y="153"/>
                </a:cubicBezTo>
                <a:cubicBezTo>
                  <a:pt x="286" y="191"/>
                  <a:pt x="305" y="248"/>
                  <a:pt x="305" y="305"/>
                </a:cubicBezTo>
                <a:cubicBezTo>
                  <a:pt x="305" y="438"/>
                  <a:pt x="191" y="552"/>
                  <a:pt x="76" y="552"/>
                </a:cubicBezTo>
                <a:lnTo>
                  <a:pt x="0" y="552"/>
                </a:lnTo>
                <a:lnTo>
                  <a:pt x="0" y="648"/>
                </a:lnTo>
                <a:lnTo>
                  <a:pt x="76" y="648"/>
                </a:lnTo>
                <a:cubicBezTo>
                  <a:pt x="267" y="648"/>
                  <a:pt x="419" y="495"/>
                  <a:pt x="419" y="305"/>
                </a:cubicBezTo>
                <a:cubicBezTo>
                  <a:pt x="419" y="191"/>
                  <a:pt x="343" y="77"/>
                  <a:pt x="248" y="1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40"/>
          <p:cNvSpPr/>
          <p:nvPr/>
        </p:nvSpPr>
        <p:spPr>
          <a:xfrm>
            <a:off x="1315" y="3049509"/>
            <a:ext cx="17168" cy="25881"/>
          </a:xfrm>
          <a:custGeom>
            <a:avLst/>
            <a:gdLst/>
            <a:ahLst/>
            <a:cxnLst/>
            <a:rect l="l" t="t" r="r" b="b"/>
            <a:pathLst>
              <a:path w="248" h="348" extrusionOk="0">
                <a:moveTo>
                  <a:pt x="108" y="0"/>
                </a:moveTo>
                <a:cubicBezTo>
                  <a:pt x="97" y="0"/>
                  <a:pt x="87" y="2"/>
                  <a:pt x="76" y="5"/>
                </a:cubicBezTo>
                <a:lnTo>
                  <a:pt x="0" y="5"/>
                </a:lnTo>
                <a:lnTo>
                  <a:pt x="0" y="347"/>
                </a:lnTo>
                <a:cubicBezTo>
                  <a:pt x="134" y="309"/>
                  <a:pt x="229" y="214"/>
                  <a:pt x="248" y="81"/>
                </a:cubicBezTo>
                <a:cubicBezTo>
                  <a:pt x="216" y="34"/>
                  <a:pt x="159" y="0"/>
                  <a:pt x="1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40"/>
          <p:cNvSpPr/>
          <p:nvPr/>
        </p:nvSpPr>
        <p:spPr>
          <a:xfrm>
            <a:off x="1315" y="3055534"/>
            <a:ext cx="21114" cy="29748"/>
          </a:xfrm>
          <a:custGeom>
            <a:avLst/>
            <a:gdLst/>
            <a:ahLst/>
            <a:cxnLst/>
            <a:rect l="l" t="t" r="r" b="b"/>
            <a:pathLst>
              <a:path w="305" h="400" extrusionOk="0">
                <a:moveTo>
                  <a:pt x="248" y="0"/>
                </a:moveTo>
                <a:cubicBezTo>
                  <a:pt x="229" y="133"/>
                  <a:pt x="134" y="228"/>
                  <a:pt x="0" y="266"/>
                </a:cubicBezTo>
                <a:lnTo>
                  <a:pt x="0" y="399"/>
                </a:lnTo>
                <a:lnTo>
                  <a:pt x="76" y="399"/>
                </a:lnTo>
                <a:cubicBezTo>
                  <a:pt x="210" y="399"/>
                  <a:pt x="305" y="285"/>
                  <a:pt x="305" y="152"/>
                </a:cubicBezTo>
                <a:cubicBezTo>
                  <a:pt x="305" y="95"/>
                  <a:pt x="286" y="38"/>
                  <a:pt x="248" y="0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0"/>
          <p:cNvSpPr/>
          <p:nvPr/>
        </p:nvSpPr>
        <p:spPr>
          <a:xfrm>
            <a:off x="67150" y="3052038"/>
            <a:ext cx="36967" cy="38896"/>
          </a:xfrm>
          <a:custGeom>
            <a:avLst/>
            <a:gdLst/>
            <a:ahLst/>
            <a:cxnLst/>
            <a:rect l="l" t="t" r="r" b="b"/>
            <a:pathLst>
              <a:path w="534" h="523" extrusionOk="0">
                <a:moveTo>
                  <a:pt x="362" y="1"/>
                </a:moveTo>
                <a:cubicBezTo>
                  <a:pt x="177" y="1"/>
                  <a:pt x="0" y="149"/>
                  <a:pt x="0" y="351"/>
                </a:cubicBezTo>
                <a:cubicBezTo>
                  <a:pt x="0" y="408"/>
                  <a:pt x="19" y="465"/>
                  <a:pt x="38" y="523"/>
                </a:cubicBezTo>
                <a:cubicBezTo>
                  <a:pt x="77" y="504"/>
                  <a:pt x="115" y="504"/>
                  <a:pt x="153" y="504"/>
                </a:cubicBezTo>
                <a:cubicBezTo>
                  <a:pt x="115" y="446"/>
                  <a:pt x="96" y="408"/>
                  <a:pt x="115" y="351"/>
                </a:cubicBezTo>
                <a:cubicBezTo>
                  <a:pt x="115" y="218"/>
                  <a:pt x="210" y="104"/>
                  <a:pt x="343" y="104"/>
                </a:cubicBezTo>
                <a:cubicBezTo>
                  <a:pt x="419" y="104"/>
                  <a:pt x="476" y="142"/>
                  <a:pt x="533" y="199"/>
                </a:cubicBezTo>
                <a:cubicBezTo>
                  <a:pt x="533" y="142"/>
                  <a:pt x="533" y="104"/>
                  <a:pt x="533" y="47"/>
                </a:cubicBezTo>
                <a:cubicBezTo>
                  <a:pt x="479" y="15"/>
                  <a:pt x="420" y="1"/>
                  <a:pt x="362" y="1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40"/>
          <p:cNvSpPr/>
          <p:nvPr/>
        </p:nvSpPr>
        <p:spPr>
          <a:xfrm>
            <a:off x="69780" y="3055534"/>
            <a:ext cx="44859" cy="48117"/>
          </a:xfrm>
          <a:custGeom>
            <a:avLst/>
            <a:gdLst/>
            <a:ahLst/>
            <a:cxnLst/>
            <a:rect l="l" t="t" r="r" b="b"/>
            <a:pathLst>
              <a:path w="648" h="647" extrusionOk="0">
                <a:moveTo>
                  <a:pt x="476" y="0"/>
                </a:moveTo>
                <a:lnTo>
                  <a:pt x="476" y="0"/>
                </a:lnTo>
                <a:cubicBezTo>
                  <a:pt x="495" y="57"/>
                  <a:pt x="495" y="95"/>
                  <a:pt x="476" y="152"/>
                </a:cubicBezTo>
                <a:cubicBezTo>
                  <a:pt x="514" y="190"/>
                  <a:pt x="533" y="247"/>
                  <a:pt x="533" y="304"/>
                </a:cubicBezTo>
                <a:cubicBezTo>
                  <a:pt x="533" y="438"/>
                  <a:pt x="438" y="533"/>
                  <a:pt x="305" y="533"/>
                </a:cubicBezTo>
                <a:cubicBezTo>
                  <a:pt x="229" y="533"/>
                  <a:pt x="153" y="495"/>
                  <a:pt x="115" y="438"/>
                </a:cubicBezTo>
                <a:cubicBezTo>
                  <a:pt x="77" y="457"/>
                  <a:pt x="39" y="457"/>
                  <a:pt x="0" y="457"/>
                </a:cubicBezTo>
                <a:cubicBezTo>
                  <a:pt x="58" y="571"/>
                  <a:pt x="172" y="647"/>
                  <a:pt x="305" y="647"/>
                </a:cubicBezTo>
                <a:cubicBezTo>
                  <a:pt x="495" y="647"/>
                  <a:pt x="647" y="495"/>
                  <a:pt x="647" y="304"/>
                </a:cubicBezTo>
                <a:cubicBezTo>
                  <a:pt x="647" y="171"/>
                  <a:pt x="590" y="57"/>
                  <a:pt x="476" y="0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40"/>
          <p:cNvSpPr/>
          <p:nvPr/>
        </p:nvSpPr>
        <p:spPr>
          <a:xfrm>
            <a:off x="75041" y="3059773"/>
            <a:ext cx="29076" cy="28335"/>
          </a:xfrm>
          <a:custGeom>
            <a:avLst/>
            <a:gdLst/>
            <a:ahLst/>
            <a:cxnLst/>
            <a:rect l="l" t="t" r="r" b="b"/>
            <a:pathLst>
              <a:path w="420" h="381" extrusionOk="0">
                <a:moveTo>
                  <a:pt x="229" y="0"/>
                </a:moveTo>
                <a:cubicBezTo>
                  <a:pt x="96" y="0"/>
                  <a:pt x="1" y="114"/>
                  <a:pt x="1" y="247"/>
                </a:cubicBezTo>
                <a:cubicBezTo>
                  <a:pt x="1" y="285"/>
                  <a:pt x="1" y="342"/>
                  <a:pt x="39" y="381"/>
                </a:cubicBezTo>
                <a:cubicBezTo>
                  <a:pt x="229" y="342"/>
                  <a:pt x="400" y="247"/>
                  <a:pt x="419" y="76"/>
                </a:cubicBezTo>
                <a:cubicBezTo>
                  <a:pt x="362" y="19"/>
                  <a:pt x="305" y="0"/>
                  <a:pt x="2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40"/>
          <p:cNvSpPr/>
          <p:nvPr/>
        </p:nvSpPr>
        <p:spPr>
          <a:xfrm>
            <a:off x="77672" y="3066838"/>
            <a:ext cx="29076" cy="28335"/>
          </a:xfrm>
          <a:custGeom>
            <a:avLst/>
            <a:gdLst/>
            <a:ahLst/>
            <a:cxnLst/>
            <a:rect l="l" t="t" r="r" b="b"/>
            <a:pathLst>
              <a:path w="420" h="381" extrusionOk="0">
                <a:moveTo>
                  <a:pt x="362" y="0"/>
                </a:moveTo>
                <a:cubicBezTo>
                  <a:pt x="343" y="152"/>
                  <a:pt x="191" y="247"/>
                  <a:pt x="1" y="286"/>
                </a:cubicBezTo>
                <a:cubicBezTo>
                  <a:pt x="39" y="362"/>
                  <a:pt x="115" y="381"/>
                  <a:pt x="191" y="381"/>
                </a:cubicBezTo>
                <a:cubicBezTo>
                  <a:pt x="324" y="381"/>
                  <a:pt x="419" y="286"/>
                  <a:pt x="419" y="152"/>
                </a:cubicBezTo>
                <a:cubicBezTo>
                  <a:pt x="419" y="95"/>
                  <a:pt x="400" y="38"/>
                  <a:pt x="362" y="0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40"/>
          <p:cNvSpPr/>
          <p:nvPr/>
        </p:nvSpPr>
        <p:spPr>
          <a:xfrm>
            <a:off x="151398" y="3055534"/>
            <a:ext cx="36967" cy="38226"/>
          </a:xfrm>
          <a:custGeom>
            <a:avLst/>
            <a:gdLst/>
            <a:ahLst/>
            <a:cxnLst/>
            <a:rect l="l" t="t" r="r" b="b"/>
            <a:pathLst>
              <a:path w="534" h="514" extrusionOk="0">
                <a:moveTo>
                  <a:pt x="362" y="0"/>
                </a:moveTo>
                <a:cubicBezTo>
                  <a:pt x="153" y="0"/>
                  <a:pt x="1" y="171"/>
                  <a:pt x="1" y="361"/>
                </a:cubicBezTo>
                <a:cubicBezTo>
                  <a:pt x="1" y="418"/>
                  <a:pt x="20" y="476"/>
                  <a:pt x="58" y="514"/>
                </a:cubicBezTo>
                <a:cubicBezTo>
                  <a:pt x="77" y="514"/>
                  <a:pt x="115" y="514"/>
                  <a:pt x="153" y="495"/>
                </a:cubicBezTo>
                <a:cubicBezTo>
                  <a:pt x="20" y="342"/>
                  <a:pt x="134" y="114"/>
                  <a:pt x="343" y="114"/>
                </a:cubicBezTo>
                <a:cubicBezTo>
                  <a:pt x="419" y="114"/>
                  <a:pt x="476" y="152"/>
                  <a:pt x="533" y="209"/>
                </a:cubicBezTo>
                <a:cubicBezTo>
                  <a:pt x="533" y="152"/>
                  <a:pt x="533" y="95"/>
                  <a:pt x="533" y="57"/>
                </a:cubicBezTo>
                <a:cubicBezTo>
                  <a:pt x="476" y="19"/>
                  <a:pt x="419" y="0"/>
                  <a:pt x="362" y="0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40"/>
          <p:cNvSpPr/>
          <p:nvPr/>
        </p:nvSpPr>
        <p:spPr>
          <a:xfrm>
            <a:off x="154029" y="3059773"/>
            <a:ext cx="42575" cy="43506"/>
          </a:xfrm>
          <a:custGeom>
            <a:avLst/>
            <a:gdLst/>
            <a:ahLst/>
            <a:cxnLst/>
            <a:rect l="l" t="t" r="r" b="b"/>
            <a:pathLst>
              <a:path w="615" h="585" extrusionOk="0">
                <a:moveTo>
                  <a:pt x="476" y="0"/>
                </a:moveTo>
                <a:lnTo>
                  <a:pt x="476" y="0"/>
                </a:lnTo>
                <a:cubicBezTo>
                  <a:pt x="495" y="38"/>
                  <a:pt x="495" y="95"/>
                  <a:pt x="495" y="152"/>
                </a:cubicBezTo>
                <a:cubicBezTo>
                  <a:pt x="541" y="204"/>
                  <a:pt x="557" y="267"/>
                  <a:pt x="551" y="327"/>
                </a:cubicBezTo>
                <a:lnTo>
                  <a:pt x="551" y="327"/>
                </a:lnTo>
                <a:cubicBezTo>
                  <a:pt x="615" y="208"/>
                  <a:pt x="613" y="75"/>
                  <a:pt x="476" y="0"/>
                </a:cubicBezTo>
                <a:close/>
                <a:moveTo>
                  <a:pt x="551" y="327"/>
                </a:moveTo>
                <a:lnTo>
                  <a:pt x="551" y="327"/>
                </a:lnTo>
                <a:cubicBezTo>
                  <a:pt x="508" y="409"/>
                  <a:pt x="435" y="484"/>
                  <a:pt x="354" y="532"/>
                </a:cubicBezTo>
                <a:lnTo>
                  <a:pt x="354" y="532"/>
                </a:lnTo>
                <a:cubicBezTo>
                  <a:pt x="465" y="520"/>
                  <a:pt x="541" y="428"/>
                  <a:pt x="551" y="327"/>
                </a:cubicBezTo>
                <a:close/>
                <a:moveTo>
                  <a:pt x="115" y="438"/>
                </a:moveTo>
                <a:cubicBezTo>
                  <a:pt x="77" y="457"/>
                  <a:pt x="39" y="457"/>
                  <a:pt x="1" y="457"/>
                </a:cubicBezTo>
                <a:cubicBezTo>
                  <a:pt x="44" y="548"/>
                  <a:pt x="112" y="584"/>
                  <a:pt x="187" y="584"/>
                </a:cubicBezTo>
                <a:cubicBezTo>
                  <a:pt x="241" y="584"/>
                  <a:pt x="299" y="565"/>
                  <a:pt x="354" y="532"/>
                </a:cubicBezTo>
                <a:lnTo>
                  <a:pt x="354" y="532"/>
                </a:lnTo>
                <a:cubicBezTo>
                  <a:pt x="345" y="533"/>
                  <a:pt x="337" y="534"/>
                  <a:pt x="328" y="534"/>
                </a:cubicBezTo>
                <a:cubicBezTo>
                  <a:pt x="320" y="534"/>
                  <a:pt x="313" y="533"/>
                  <a:pt x="305" y="533"/>
                </a:cubicBezTo>
                <a:cubicBezTo>
                  <a:pt x="229" y="533"/>
                  <a:pt x="153" y="514"/>
                  <a:pt x="115" y="438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40"/>
          <p:cNvSpPr/>
          <p:nvPr/>
        </p:nvSpPr>
        <p:spPr>
          <a:xfrm>
            <a:off x="152714" y="3064012"/>
            <a:ext cx="35652" cy="28335"/>
          </a:xfrm>
          <a:custGeom>
            <a:avLst/>
            <a:gdLst/>
            <a:ahLst/>
            <a:cxnLst/>
            <a:rect l="l" t="t" r="r" b="b"/>
            <a:pathLst>
              <a:path w="515" h="381" extrusionOk="0">
                <a:moveTo>
                  <a:pt x="324" y="0"/>
                </a:moveTo>
                <a:cubicBezTo>
                  <a:pt x="115" y="0"/>
                  <a:pt x="1" y="228"/>
                  <a:pt x="134" y="381"/>
                </a:cubicBezTo>
                <a:cubicBezTo>
                  <a:pt x="324" y="343"/>
                  <a:pt x="476" y="247"/>
                  <a:pt x="514" y="95"/>
                </a:cubicBezTo>
                <a:cubicBezTo>
                  <a:pt x="457" y="38"/>
                  <a:pt x="400" y="0"/>
                  <a:pt x="3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40"/>
          <p:cNvSpPr/>
          <p:nvPr/>
        </p:nvSpPr>
        <p:spPr>
          <a:xfrm>
            <a:off x="161921" y="3071077"/>
            <a:ext cx="35306" cy="28409"/>
          </a:xfrm>
          <a:custGeom>
            <a:avLst/>
            <a:gdLst/>
            <a:ahLst/>
            <a:cxnLst/>
            <a:rect l="l" t="t" r="r" b="b"/>
            <a:pathLst>
              <a:path w="510" h="382" extrusionOk="0">
                <a:moveTo>
                  <a:pt x="381" y="0"/>
                </a:moveTo>
                <a:lnTo>
                  <a:pt x="381" y="0"/>
                </a:lnTo>
                <a:cubicBezTo>
                  <a:pt x="343" y="152"/>
                  <a:pt x="191" y="248"/>
                  <a:pt x="1" y="286"/>
                </a:cubicBezTo>
                <a:cubicBezTo>
                  <a:pt x="39" y="362"/>
                  <a:pt x="115" y="381"/>
                  <a:pt x="191" y="381"/>
                </a:cubicBezTo>
                <a:cubicBezTo>
                  <a:pt x="199" y="381"/>
                  <a:pt x="206" y="382"/>
                  <a:pt x="214" y="382"/>
                </a:cubicBezTo>
                <a:cubicBezTo>
                  <a:pt x="408" y="382"/>
                  <a:pt x="510" y="147"/>
                  <a:pt x="381" y="0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40"/>
          <p:cNvSpPr/>
          <p:nvPr/>
        </p:nvSpPr>
        <p:spPr>
          <a:xfrm>
            <a:off x="405528" y="3120534"/>
            <a:ext cx="36967" cy="38301"/>
          </a:xfrm>
          <a:custGeom>
            <a:avLst/>
            <a:gdLst/>
            <a:ahLst/>
            <a:cxnLst/>
            <a:rect l="l" t="t" r="r" b="b"/>
            <a:pathLst>
              <a:path w="534" h="515" extrusionOk="0">
                <a:moveTo>
                  <a:pt x="339" y="1"/>
                </a:moveTo>
                <a:cubicBezTo>
                  <a:pt x="157" y="1"/>
                  <a:pt x="1" y="146"/>
                  <a:pt x="1" y="343"/>
                </a:cubicBezTo>
                <a:cubicBezTo>
                  <a:pt x="1" y="400"/>
                  <a:pt x="20" y="457"/>
                  <a:pt x="39" y="515"/>
                </a:cubicBezTo>
                <a:lnTo>
                  <a:pt x="153" y="496"/>
                </a:lnTo>
                <a:cubicBezTo>
                  <a:pt x="115" y="457"/>
                  <a:pt x="96" y="400"/>
                  <a:pt x="96" y="343"/>
                </a:cubicBezTo>
                <a:cubicBezTo>
                  <a:pt x="96" y="210"/>
                  <a:pt x="210" y="115"/>
                  <a:pt x="343" y="115"/>
                </a:cubicBezTo>
                <a:cubicBezTo>
                  <a:pt x="419" y="115"/>
                  <a:pt x="476" y="134"/>
                  <a:pt x="533" y="191"/>
                </a:cubicBezTo>
                <a:cubicBezTo>
                  <a:pt x="533" y="153"/>
                  <a:pt x="533" y="96"/>
                  <a:pt x="533" y="58"/>
                </a:cubicBezTo>
                <a:cubicBezTo>
                  <a:pt x="469" y="19"/>
                  <a:pt x="403" y="1"/>
                  <a:pt x="339" y="1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40"/>
          <p:cNvSpPr/>
          <p:nvPr/>
        </p:nvSpPr>
        <p:spPr>
          <a:xfrm>
            <a:off x="408159" y="3124847"/>
            <a:ext cx="44859" cy="47002"/>
          </a:xfrm>
          <a:custGeom>
            <a:avLst/>
            <a:gdLst/>
            <a:ahLst/>
            <a:cxnLst/>
            <a:rect l="l" t="t" r="r" b="b"/>
            <a:pathLst>
              <a:path w="648" h="632" extrusionOk="0">
                <a:moveTo>
                  <a:pt x="476" y="0"/>
                </a:moveTo>
                <a:cubicBezTo>
                  <a:pt x="495" y="38"/>
                  <a:pt x="495" y="95"/>
                  <a:pt x="476" y="133"/>
                </a:cubicBezTo>
                <a:cubicBezTo>
                  <a:pt x="514" y="171"/>
                  <a:pt x="533" y="228"/>
                  <a:pt x="552" y="285"/>
                </a:cubicBezTo>
                <a:cubicBezTo>
                  <a:pt x="552" y="419"/>
                  <a:pt x="438" y="533"/>
                  <a:pt x="305" y="533"/>
                </a:cubicBezTo>
                <a:cubicBezTo>
                  <a:pt x="229" y="533"/>
                  <a:pt x="153" y="495"/>
                  <a:pt x="115" y="438"/>
                </a:cubicBezTo>
                <a:lnTo>
                  <a:pt x="1" y="457"/>
                </a:lnTo>
                <a:cubicBezTo>
                  <a:pt x="69" y="577"/>
                  <a:pt x="184" y="632"/>
                  <a:pt x="299" y="632"/>
                </a:cubicBezTo>
                <a:cubicBezTo>
                  <a:pt x="474" y="632"/>
                  <a:pt x="648" y="504"/>
                  <a:pt x="648" y="285"/>
                </a:cubicBezTo>
                <a:cubicBezTo>
                  <a:pt x="648" y="171"/>
                  <a:pt x="590" y="57"/>
                  <a:pt x="476" y="0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40"/>
          <p:cNvSpPr/>
          <p:nvPr/>
        </p:nvSpPr>
        <p:spPr>
          <a:xfrm>
            <a:off x="413420" y="3127673"/>
            <a:ext cx="29076" cy="29748"/>
          </a:xfrm>
          <a:custGeom>
            <a:avLst/>
            <a:gdLst/>
            <a:ahLst/>
            <a:cxnLst/>
            <a:rect l="l" t="t" r="r" b="b"/>
            <a:pathLst>
              <a:path w="420" h="400" extrusionOk="0">
                <a:moveTo>
                  <a:pt x="229" y="0"/>
                </a:moveTo>
                <a:cubicBezTo>
                  <a:pt x="96" y="0"/>
                  <a:pt x="1" y="114"/>
                  <a:pt x="1" y="247"/>
                </a:cubicBezTo>
                <a:cubicBezTo>
                  <a:pt x="1" y="304"/>
                  <a:pt x="20" y="342"/>
                  <a:pt x="39" y="400"/>
                </a:cubicBezTo>
                <a:cubicBezTo>
                  <a:pt x="229" y="361"/>
                  <a:pt x="381" y="247"/>
                  <a:pt x="419" y="95"/>
                </a:cubicBezTo>
                <a:cubicBezTo>
                  <a:pt x="362" y="38"/>
                  <a:pt x="305" y="0"/>
                  <a:pt x="2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40"/>
          <p:cNvSpPr/>
          <p:nvPr/>
        </p:nvSpPr>
        <p:spPr>
          <a:xfrm>
            <a:off x="416051" y="3134739"/>
            <a:ext cx="30391" cy="29748"/>
          </a:xfrm>
          <a:custGeom>
            <a:avLst/>
            <a:gdLst/>
            <a:ahLst/>
            <a:cxnLst/>
            <a:rect l="l" t="t" r="r" b="b"/>
            <a:pathLst>
              <a:path w="439" h="400" extrusionOk="0">
                <a:moveTo>
                  <a:pt x="381" y="0"/>
                </a:moveTo>
                <a:cubicBezTo>
                  <a:pt x="343" y="171"/>
                  <a:pt x="191" y="266"/>
                  <a:pt x="1" y="305"/>
                </a:cubicBezTo>
                <a:cubicBezTo>
                  <a:pt x="39" y="362"/>
                  <a:pt x="115" y="400"/>
                  <a:pt x="191" y="400"/>
                </a:cubicBezTo>
                <a:cubicBezTo>
                  <a:pt x="324" y="400"/>
                  <a:pt x="438" y="286"/>
                  <a:pt x="438" y="152"/>
                </a:cubicBezTo>
                <a:cubicBezTo>
                  <a:pt x="438" y="95"/>
                  <a:pt x="400" y="38"/>
                  <a:pt x="381" y="0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40"/>
          <p:cNvSpPr/>
          <p:nvPr/>
        </p:nvSpPr>
        <p:spPr>
          <a:xfrm>
            <a:off x="321280" y="3137565"/>
            <a:ext cx="36967" cy="38226"/>
          </a:xfrm>
          <a:custGeom>
            <a:avLst/>
            <a:gdLst/>
            <a:ahLst/>
            <a:cxnLst/>
            <a:rect l="l" t="t" r="r" b="b"/>
            <a:pathLst>
              <a:path w="534" h="514" extrusionOk="0">
                <a:moveTo>
                  <a:pt x="347" y="0"/>
                </a:moveTo>
                <a:cubicBezTo>
                  <a:pt x="168" y="0"/>
                  <a:pt x="0" y="145"/>
                  <a:pt x="0" y="343"/>
                </a:cubicBezTo>
                <a:cubicBezTo>
                  <a:pt x="0" y="400"/>
                  <a:pt x="19" y="457"/>
                  <a:pt x="38" y="514"/>
                </a:cubicBezTo>
                <a:cubicBezTo>
                  <a:pt x="77" y="495"/>
                  <a:pt x="115" y="495"/>
                  <a:pt x="153" y="495"/>
                </a:cubicBezTo>
                <a:cubicBezTo>
                  <a:pt x="115" y="457"/>
                  <a:pt x="96" y="400"/>
                  <a:pt x="96" y="343"/>
                </a:cubicBezTo>
                <a:cubicBezTo>
                  <a:pt x="96" y="194"/>
                  <a:pt x="216" y="94"/>
                  <a:pt x="342" y="94"/>
                </a:cubicBezTo>
                <a:cubicBezTo>
                  <a:pt x="410" y="94"/>
                  <a:pt x="480" y="124"/>
                  <a:pt x="533" y="190"/>
                </a:cubicBezTo>
                <a:cubicBezTo>
                  <a:pt x="533" y="152"/>
                  <a:pt x="533" y="95"/>
                  <a:pt x="533" y="57"/>
                </a:cubicBezTo>
                <a:cubicBezTo>
                  <a:pt x="474" y="18"/>
                  <a:pt x="410" y="0"/>
                  <a:pt x="347" y="0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40"/>
          <p:cNvSpPr/>
          <p:nvPr/>
        </p:nvSpPr>
        <p:spPr>
          <a:xfrm>
            <a:off x="323910" y="3141804"/>
            <a:ext cx="44859" cy="47374"/>
          </a:xfrm>
          <a:custGeom>
            <a:avLst/>
            <a:gdLst/>
            <a:ahLst/>
            <a:cxnLst/>
            <a:rect l="l" t="t" r="r" b="b"/>
            <a:pathLst>
              <a:path w="648" h="637" extrusionOk="0">
                <a:moveTo>
                  <a:pt x="476" y="0"/>
                </a:moveTo>
                <a:lnTo>
                  <a:pt x="476" y="0"/>
                </a:lnTo>
                <a:cubicBezTo>
                  <a:pt x="495" y="38"/>
                  <a:pt x="495" y="95"/>
                  <a:pt x="476" y="133"/>
                </a:cubicBezTo>
                <a:cubicBezTo>
                  <a:pt x="514" y="171"/>
                  <a:pt x="533" y="229"/>
                  <a:pt x="533" y="286"/>
                </a:cubicBezTo>
                <a:cubicBezTo>
                  <a:pt x="533" y="419"/>
                  <a:pt x="438" y="533"/>
                  <a:pt x="305" y="533"/>
                </a:cubicBezTo>
                <a:cubicBezTo>
                  <a:pt x="229" y="533"/>
                  <a:pt x="153" y="495"/>
                  <a:pt x="115" y="438"/>
                </a:cubicBezTo>
                <a:lnTo>
                  <a:pt x="0" y="438"/>
                </a:lnTo>
                <a:cubicBezTo>
                  <a:pt x="62" y="575"/>
                  <a:pt x="178" y="636"/>
                  <a:pt x="296" y="636"/>
                </a:cubicBezTo>
                <a:cubicBezTo>
                  <a:pt x="470" y="636"/>
                  <a:pt x="647" y="502"/>
                  <a:pt x="647" y="286"/>
                </a:cubicBezTo>
                <a:cubicBezTo>
                  <a:pt x="647" y="171"/>
                  <a:pt x="590" y="57"/>
                  <a:pt x="476" y="0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40"/>
          <p:cNvSpPr/>
          <p:nvPr/>
        </p:nvSpPr>
        <p:spPr>
          <a:xfrm>
            <a:off x="329172" y="3144630"/>
            <a:ext cx="29076" cy="29748"/>
          </a:xfrm>
          <a:custGeom>
            <a:avLst/>
            <a:gdLst/>
            <a:ahLst/>
            <a:cxnLst/>
            <a:rect l="l" t="t" r="r" b="b"/>
            <a:pathLst>
              <a:path w="420" h="400" extrusionOk="0">
                <a:moveTo>
                  <a:pt x="229" y="0"/>
                </a:moveTo>
                <a:cubicBezTo>
                  <a:pt x="96" y="0"/>
                  <a:pt x="1" y="114"/>
                  <a:pt x="1" y="248"/>
                </a:cubicBezTo>
                <a:cubicBezTo>
                  <a:pt x="1" y="305"/>
                  <a:pt x="1" y="343"/>
                  <a:pt x="39" y="400"/>
                </a:cubicBezTo>
                <a:cubicBezTo>
                  <a:pt x="229" y="343"/>
                  <a:pt x="400" y="248"/>
                  <a:pt x="419" y="95"/>
                </a:cubicBezTo>
                <a:cubicBezTo>
                  <a:pt x="362" y="38"/>
                  <a:pt x="305" y="0"/>
                  <a:pt x="2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40"/>
          <p:cNvSpPr/>
          <p:nvPr/>
        </p:nvSpPr>
        <p:spPr>
          <a:xfrm>
            <a:off x="331802" y="3151695"/>
            <a:ext cx="30391" cy="29748"/>
          </a:xfrm>
          <a:custGeom>
            <a:avLst/>
            <a:gdLst/>
            <a:ahLst/>
            <a:cxnLst/>
            <a:rect l="l" t="t" r="r" b="b"/>
            <a:pathLst>
              <a:path w="439" h="400" extrusionOk="0">
                <a:moveTo>
                  <a:pt x="381" y="0"/>
                </a:moveTo>
                <a:cubicBezTo>
                  <a:pt x="343" y="172"/>
                  <a:pt x="191" y="267"/>
                  <a:pt x="1" y="305"/>
                </a:cubicBezTo>
                <a:cubicBezTo>
                  <a:pt x="39" y="362"/>
                  <a:pt x="115" y="400"/>
                  <a:pt x="191" y="400"/>
                </a:cubicBezTo>
                <a:cubicBezTo>
                  <a:pt x="324" y="400"/>
                  <a:pt x="438" y="286"/>
                  <a:pt x="438" y="153"/>
                </a:cubicBezTo>
                <a:cubicBezTo>
                  <a:pt x="438" y="96"/>
                  <a:pt x="400" y="38"/>
                  <a:pt x="381" y="0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40"/>
          <p:cNvSpPr/>
          <p:nvPr/>
        </p:nvSpPr>
        <p:spPr>
          <a:xfrm>
            <a:off x="237031" y="3146043"/>
            <a:ext cx="36898" cy="38226"/>
          </a:xfrm>
          <a:custGeom>
            <a:avLst/>
            <a:gdLst/>
            <a:ahLst/>
            <a:cxnLst/>
            <a:rect l="l" t="t" r="r" b="b"/>
            <a:pathLst>
              <a:path w="533" h="514" extrusionOk="0">
                <a:moveTo>
                  <a:pt x="342" y="0"/>
                </a:moveTo>
                <a:cubicBezTo>
                  <a:pt x="152" y="0"/>
                  <a:pt x="0" y="153"/>
                  <a:pt x="0" y="343"/>
                </a:cubicBezTo>
                <a:cubicBezTo>
                  <a:pt x="0" y="400"/>
                  <a:pt x="19" y="457"/>
                  <a:pt x="38" y="514"/>
                </a:cubicBezTo>
                <a:cubicBezTo>
                  <a:pt x="76" y="514"/>
                  <a:pt x="114" y="495"/>
                  <a:pt x="152" y="495"/>
                </a:cubicBezTo>
                <a:cubicBezTo>
                  <a:pt x="114" y="457"/>
                  <a:pt x="95" y="400"/>
                  <a:pt x="95" y="343"/>
                </a:cubicBezTo>
                <a:cubicBezTo>
                  <a:pt x="95" y="210"/>
                  <a:pt x="209" y="95"/>
                  <a:pt x="342" y="95"/>
                </a:cubicBezTo>
                <a:cubicBezTo>
                  <a:pt x="400" y="95"/>
                  <a:pt x="476" y="134"/>
                  <a:pt x="514" y="191"/>
                </a:cubicBezTo>
                <a:cubicBezTo>
                  <a:pt x="533" y="153"/>
                  <a:pt x="533" y="95"/>
                  <a:pt x="514" y="57"/>
                </a:cubicBezTo>
                <a:cubicBezTo>
                  <a:pt x="457" y="19"/>
                  <a:pt x="400" y="0"/>
                  <a:pt x="342" y="0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40"/>
          <p:cNvSpPr/>
          <p:nvPr/>
        </p:nvSpPr>
        <p:spPr>
          <a:xfrm>
            <a:off x="238347" y="3148869"/>
            <a:ext cx="44790" cy="47746"/>
          </a:xfrm>
          <a:custGeom>
            <a:avLst/>
            <a:gdLst/>
            <a:ahLst/>
            <a:cxnLst/>
            <a:rect l="l" t="t" r="r" b="b"/>
            <a:pathLst>
              <a:path w="647" h="642" extrusionOk="0">
                <a:moveTo>
                  <a:pt x="495" y="0"/>
                </a:moveTo>
                <a:cubicBezTo>
                  <a:pt x="495" y="57"/>
                  <a:pt x="495" y="96"/>
                  <a:pt x="495" y="153"/>
                </a:cubicBezTo>
                <a:cubicBezTo>
                  <a:pt x="514" y="191"/>
                  <a:pt x="533" y="248"/>
                  <a:pt x="552" y="305"/>
                </a:cubicBezTo>
                <a:cubicBezTo>
                  <a:pt x="552" y="438"/>
                  <a:pt x="438" y="533"/>
                  <a:pt x="304" y="533"/>
                </a:cubicBezTo>
                <a:cubicBezTo>
                  <a:pt x="228" y="533"/>
                  <a:pt x="152" y="495"/>
                  <a:pt x="114" y="438"/>
                </a:cubicBezTo>
                <a:cubicBezTo>
                  <a:pt x="76" y="457"/>
                  <a:pt x="38" y="457"/>
                  <a:pt x="0" y="457"/>
                </a:cubicBezTo>
                <a:cubicBezTo>
                  <a:pt x="68" y="585"/>
                  <a:pt x="184" y="642"/>
                  <a:pt x="299" y="642"/>
                </a:cubicBezTo>
                <a:cubicBezTo>
                  <a:pt x="474" y="642"/>
                  <a:pt x="647" y="511"/>
                  <a:pt x="647" y="305"/>
                </a:cubicBezTo>
                <a:cubicBezTo>
                  <a:pt x="647" y="172"/>
                  <a:pt x="590" y="76"/>
                  <a:pt x="495" y="0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40"/>
          <p:cNvSpPr/>
          <p:nvPr/>
        </p:nvSpPr>
        <p:spPr>
          <a:xfrm>
            <a:off x="243608" y="3153108"/>
            <a:ext cx="30322" cy="28335"/>
          </a:xfrm>
          <a:custGeom>
            <a:avLst/>
            <a:gdLst/>
            <a:ahLst/>
            <a:cxnLst/>
            <a:rect l="l" t="t" r="r" b="b"/>
            <a:pathLst>
              <a:path w="438" h="381" extrusionOk="0">
                <a:moveTo>
                  <a:pt x="247" y="0"/>
                </a:moveTo>
                <a:cubicBezTo>
                  <a:pt x="114" y="0"/>
                  <a:pt x="0" y="115"/>
                  <a:pt x="0" y="248"/>
                </a:cubicBezTo>
                <a:cubicBezTo>
                  <a:pt x="0" y="286"/>
                  <a:pt x="19" y="343"/>
                  <a:pt x="57" y="381"/>
                </a:cubicBezTo>
                <a:cubicBezTo>
                  <a:pt x="228" y="381"/>
                  <a:pt x="381" y="248"/>
                  <a:pt x="438" y="96"/>
                </a:cubicBezTo>
                <a:cubicBezTo>
                  <a:pt x="381" y="39"/>
                  <a:pt x="324" y="0"/>
                  <a:pt x="2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40"/>
          <p:cNvSpPr/>
          <p:nvPr/>
        </p:nvSpPr>
        <p:spPr>
          <a:xfrm>
            <a:off x="247554" y="3160174"/>
            <a:ext cx="29006" cy="29822"/>
          </a:xfrm>
          <a:custGeom>
            <a:avLst/>
            <a:gdLst/>
            <a:ahLst/>
            <a:cxnLst/>
            <a:rect l="l" t="t" r="r" b="b"/>
            <a:pathLst>
              <a:path w="419" h="401" extrusionOk="0">
                <a:moveTo>
                  <a:pt x="362" y="1"/>
                </a:moveTo>
                <a:cubicBezTo>
                  <a:pt x="324" y="172"/>
                  <a:pt x="171" y="286"/>
                  <a:pt x="0" y="305"/>
                </a:cubicBezTo>
                <a:cubicBezTo>
                  <a:pt x="38" y="362"/>
                  <a:pt x="114" y="400"/>
                  <a:pt x="190" y="400"/>
                </a:cubicBezTo>
                <a:cubicBezTo>
                  <a:pt x="324" y="400"/>
                  <a:pt x="419" y="286"/>
                  <a:pt x="419" y="153"/>
                </a:cubicBezTo>
                <a:cubicBezTo>
                  <a:pt x="419" y="96"/>
                  <a:pt x="400" y="39"/>
                  <a:pt x="362" y="1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40"/>
          <p:cNvSpPr/>
          <p:nvPr/>
        </p:nvSpPr>
        <p:spPr>
          <a:xfrm>
            <a:off x="2631" y="3131913"/>
            <a:ext cx="17168" cy="14205"/>
          </a:xfrm>
          <a:custGeom>
            <a:avLst/>
            <a:gdLst/>
            <a:ahLst/>
            <a:cxnLst/>
            <a:rect l="l" t="t" r="r" b="b"/>
            <a:pathLst>
              <a:path w="248" h="191" extrusionOk="0">
                <a:moveTo>
                  <a:pt x="0" y="0"/>
                </a:moveTo>
                <a:lnTo>
                  <a:pt x="0" y="114"/>
                </a:lnTo>
                <a:cubicBezTo>
                  <a:pt x="19" y="114"/>
                  <a:pt x="38" y="95"/>
                  <a:pt x="76" y="95"/>
                </a:cubicBezTo>
                <a:cubicBezTo>
                  <a:pt x="134" y="114"/>
                  <a:pt x="210" y="133"/>
                  <a:pt x="248" y="190"/>
                </a:cubicBezTo>
                <a:cubicBezTo>
                  <a:pt x="248" y="152"/>
                  <a:pt x="248" y="95"/>
                  <a:pt x="248" y="57"/>
                </a:cubicBezTo>
                <a:cubicBezTo>
                  <a:pt x="191" y="19"/>
                  <a:pt x="134" y="0"/>
                  <a:pt x="76" y="0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40"/>
          <p:cNvSpPr/>
          <p:nvPr/>
        </p:nvSpPr>
        <p:spPr>
          <a:xfrm>
            <a:off x="1315" y="3136152"/>
            <a:ext cx="30322" cy="48117"/>
          </a:xfrm>
          <a:custGeom>
            <a:avLst/>
            <a:gdLst/>
            <a:ahLst/>
            <a:cxnLst/>
            <a:rect l="l" t="t" r="r" b="b"/>
            <a:pathLst>
              <a:path w="438" h="647" extrusionOk="0">
                <a:moveTo>
                  <a:pt x="267" y="0"/>
                </a:moveTo>
                <a:cubicBezTo>
                  <a:pt x="267" y="38"/>
                  <a:pt x="267" y="95"/>
                  <a:pt x="267" y="133"/>
                </a:cubicBezTo>
                <a:cubicBezTo>
                  <a:pt x="286" y="171"/>
                  <a:pt x="305" y="228"/>
                  <a:pt x="324" y="286"/>
                </a:cubicBezTo>
                <a:cubicBezTo>
                  <a:pt x="324" y="419"/>
                  <a:pt x="210" y="533"/>
                  <a:pt x="76" y="533"/>
                </a:cubicBezTo>
                <a:lnTo>
                  <a:pt x="0" y="533"/>
                </a:lnTo>
                <a:lnTo>
                  <a:pt x="0" y="647"/>
                </a:lnTo>
                <a:lnTo>
                  <a:pt x="76" y="647"/>
                </a:lnTo>
                <a:cubicBezTo>
                  <a:pt x="267" y="647"/>
                  <a:pt x="419" y="495"/>
                  <a:pt x="438" y="286"/>
                </a:cubicBezTo>
                <a:cubicBezTo>
                  <a:pt x="419" y="171"/>
                  <a:pt x="362" y="57"/>
                  <a:pt x="267" y="0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40"/>
          <p:cNvSpPr/>
          <p:nvPr/>
        </p:nvSpPr>
        <p:spPr>
          <a:xfrm>
            <a:off x="1315" y="3140391"/>
            <a:ext cx="18484" cy="26922"/>
          </a:xfrm>
          <a:custGeom>
            <a:avLst/>
            <a:gdLst/>
            <a:ahLst/>
            <a:cxnLst/>
            <a:rect l="l" t="t" r="r" b="b"/>
            <a:pathLst>
              <a:path w="267" h="362" extrusionOk="0">
                <a:moveTo>
                  <a:pt x="76" y="0"/>
                </a:moveTo>
                <a:cubicBezTo>
                  <a:pt x="57" y="0"/>
                  <a:pt x="38" y="0"/>
                  <a:pt x="0" y="19"/>
                </a:cubicBezTo>
                <a:lnTo>
                  <a:pt x="0" y="362"/>
                </a:lnTo>
                <a:cubicBezTo>
                  <a:pt x="134" y="324"/>
                  <a:pt x="229" y="210"/>
                  <a:pt x="267" y="76"/>
                </a:cubicBezTo>
                <a:cubicBezTo>
                  <a:pt x="210" y="38"/>
                  <a:pt x="153" y="0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40"/>
          <p:cNvSpPr/>
          <p:nvPr/>
        </p:nvSpPr>
        <p:spPr>
          <a:xfrm>
            <a:off x="1315" y="3146043"/>
            <a:ext cx="22430" cy="29748"/>
          </a:xfrm>
          <a:custGeom>
            <a:avLst/>
            <a:gdLst/>
            <a:ahLst/>
            <a:cxnLst/>
            <a:rect l="l" t="t" r="r" b="b"/>
            <a:pathLst>
              <a:path w="324" h="400" extrusionOk="0">
                <a:moveTo>
                  <a:pt x="267" y="0"/>
                </a:moveTo>
                <a:cubicBezTo>
                  <a:pt x="229" y="134"/>
                  <a:pt x="134" y="248"/>
                  <a:pt x="0" y="267"/>
                </a:cubicBezTo>
                <a:lnTo>
                  <a:pt x="0" y="400"/>
                </a:lnTo>
                <a:lnTo>
                  <a:pt x="76" y="400"/>
                </a:lnTo>
                <a:cubicBezTo>
                  <a:pt x="210" y="400"/>
                  <a:pt x="324" y="286"/>
                  <a:pt x="324" y="153"/>
                </a:cubicBezTo>
                <a:cubicBezTo>
                  <a:pt x="324" y="95"/>
                  <a:pt x="305" y="57"/>
                  <a:pt x="267" y="0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0"/>
          <p:cNvSpPr/>
          <p:nvPr/>
        </p:nvSpPr>
        <p:spPr>
          <a:xfrm>
            <a:off x="67150" y="3142622"/>
            <a:ext cx="36967" cy="38821"/>
          </a:xfrm>
          <a:custGeom>
            <a:avLst/>
            <a:gdLst/>
            <a:ahLst/>
            <a:cxnLst/>
            <a:rect l="l" t="t" r="r" b="b"/>
            <a:pathLst>
              <a:path w="534" h="522" extrusionOk="0">
                <a:moveTo>
                  <a:pt x="362" y="0"/>
                </a:moveTo>
                <a:cubicBezTo>
                  <a:pt x="177" y="0"/>
                  <a:pt x="0" y="148"/>
                  <a:pt x="0" y="351"/>
                </a:cubicBezTo>
                <a:cubicBezTo>
                  <a:pt x="0" y="408"/>
                  <a:pt x="19" y="465"/>
                  <a:pt x="57" y="522"/>
                </a:cubicBezTo>
                <a:lnTo>
                  <a:pt x="172" y="503"/>
                </a:lnTo>
                <a:cubicBezTo>
                  <a:pt x="134" y="446"/>
                  <a:pt x="115" y="408"/>
                  <a:pt x="115" y="351"/>
                </a:cubicBezTo>
                <a:cubicBezTo>
                  <a:pt x="102" y="203"/>
                  <a:pt x="218" y="102"/>
                  <a:pt x="342" y="102"/>
                </a:cubicBezTo>
                <a:cubicBezTo>
                  <a:pt x="410" y="102"/>
                  <a:pt x="480" y="132"/>
                  <a:pt x="533" y="199"/>
                </a:cubicBezTo>
                <a:cubicBezTo>
                  <a:pt x="533" y="141"/>
                  <a:pt x="533" y="103"/>
                  <a:pt x="533" y="46"/>
                </a:cubicBezTo>
                <a:cubicBezTo>
                  <a:pt x="479" y="15"/>
                  <a:pt x="420" y="0"/>
                  <a:pt x="362" y="0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0"/>
          <p:cNvSpPr/>
          <p:nvPr/>
        </p:nvSpPr>
        <p:spPr>
          <a:xfrm>
            <a:off x="69780" y="3146043"/>
            <a:ext cx="44859" cy="47746"/>
          </a:xfrm>
          <a:custGeom>
            <a:avLst/>
            <a:gdLst/>
            <a:ahLst/>
            <a:cxnLst/>
            <a:rect l="l" t="t" r="r" b="b"/>
            <a:pathLst>
              <a:path w="648" h="642" extrusionOk="0">
                <a:moveTo>
                  <a:pt x="495" y="0"/>
                </a:moveTo>
                <a:cubicBezTo>
                  <a:pt x="495" y="57"/>
                  <a:pt x="495" y="95"/>
                  <a:pt x="495" y="153"/>
                </a:cubicBezTo>
                <a:cubicBezTo>
                  <a:pt x="533" y="191"/>
                  <a:pt x="552" y="248"/>
                  <a:pt x="552" y="305"/>
                </a:cubicBezTo>
                <a:cubicBezTo>
                  <a:pt x="552" y="438"/>
                  <a:pt x="438" y="533"/>
                  <a:pt x="305" y="533"/>
                </a:cubicBezTo>
                <a:cubicBezTo>
                  <a:pt x="229" y="533"/>
                  <a:pt x="172" y="514"/>
                  <a:pt x="115" y="438"/>
                </a:cubicBezTo>
                <a:lnTo>
                  <a:pt x="0" y="457"/>
                </a:lnTo>
                <a:cubicBezTo>
                  <a:pt x="68" y="585"/>
                  <a:pt x="184" y="642"/>
                  <a:pt x="299" y="642"/>
                </a:cubicBezTo>
                <a:cubicBezTo>
                  <a:pt x="474" y="642"/>
                  <a:pt x="647" y="511"/>
                  <a:pt x="647" y="305"/>
                </a:cubicBezTo>
                <a:cubicBezTo>
                  <a:pt x="647" y="172"/>
                  <a:pt x="590" y="76"/>
                  <a:pt x="495" y="0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0"/>
          <p:cNvSpPr/>
          <p:nvPr/>
        </p:nvSpPr>
        <p:spPr>
          <a:xfrm>
            <a:off x="73726" y="3150282"/>
            <a:ext cx="30391" cy="29748"/>
          </a:xfrm>
          <a:custGeom>
            <a:avLst/>
            <a:gdLst/>
            <a:ahLst/>
            <a:cxnLst/>
            <a:rect l="l" t="t" r="r" b="b"/>
            <a:pathLst>
              <a:path w="439" h="400" extrusionOk="0">
                <a:moveTo>
                  <a:pt x="248" y="0"/>
                </a:moveTo>
                <a:cubicBezTo>
                  <a:pt x="115" y="0"/>
                  <a:pt x="20" y="115"/>
                  <a:pt x="20" y="248"/>
                </a:cubicBezTo>
                <a:cubicBezTo>
                  <a:pt x="1" y="305"/>
                  <a:pt x="20" y="343"/>
                  <a:pt x="58" y="400"/>
                </a:cubicBezTo>
                <a:cubicBezTo>
                  <a:pt x="248" y="343"/>
                  <a:pt x="419" y="248"/>
                  <a:pt x="438" y="96"/>
                </a:cubicBezTo>
                <a:cubicBezTo>
                  <a:pt x="381" y="38"/>
                  <a:pt x="324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0"/>
          <p:cNvSpPr/>
          <p:nvPr/>
        </p:nvSpPr>
        <p:spPr>
          <a:xfrm>
            <a:off x="77672" y="3157347"/>
            <a:ext cx="30391" cy="29748"/>
          </a:xfrm>
          <a:custGeom>
            <a:avLst/>
            <a:gdLst/>
            <a:ahLst/>
            <a:cxnLst/>
            <a:rect l="l" t="t" r="r" b="b"/>
            <a:pathLst>
              <a:path w="439" h="400" extrusionOk="0">
                <a:moveTo>
                  <a:pt x="381" y="1"/>
                </a:moveTo>
                <a:cubicBezTo>
                  <a:pt x="362" y="153"/>
                  <a:pt x="191" y="267"/>
                  <a:pt x="1" y="305"/>
                </a:cubicBezTo>
                <a:cubicBezTo>
                  <a:pt x="58" y="362"/>
                  <a:pt x="115" y="400"/>
                  <a:pt x="191" y="400"/>
                </a:cubicBezTo>
                <a:cubicBezTo>
                  <a:pt x="324" y="400"/>
                  <a:pt x="438" y="286"/>
                  <a:pt x="438" y="153"/>
                </a:cubicBezTo>
                <a:cubicBezTo>
                  <a:pt x="438" y="96"/>
                  <a:pt x="419" y="39"/>
                  <a:pt x="381" y="1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0"/>
          <p:cNvSpPr/>
          <p:nvPr/>
        </p:nvSpPr>
        <p:spPr>
          <a:xfrm>
            <a:off x="151744" y="3147456"/>
            <a:ext cx="36621" cy="38226"/>
          </a:xfrm>
          <a:custGeom>
            <a:avLst/>
            <a:gdLst/>
            <a:ahLst/>
            <a:cxnLst/>
            <a:rect l="l" t="t" r="r" b="b"/>
            <a:pathLst>
              <a:path w="529" h="514" extrusionOk="0">
                <a:moveTo>
                  <a:pt x="343" y="0"/>
                </a:moveTo>
                <a:cubicBezTo>
                  <a:pt x="164" y="0"/>
                  <a:pt x="1" y="145"/>
                  <a:pt x="15" y="343"/>
                </a:cubicBezTo>
                <a:cubicBezTo>
                  <a:pt x="15" y="400"/>
                  <a:pt x="15" y="457"/>
                  <a:pt x="53" y="514"/>
                </a:cubicBezTo>
                <a:cubicBezTo>
                  <a:pt x="91" y="514"/>
                  <a:pt x="129" y="495"/>
                  <a:pt x="167" y="495"/>
                </a:cubicBezTo>
                <a:cubicBezTo>
                  <a:pt x="129" y="457"/>
                  <a:pt x="110" y="400"/>
                  <a:pt x="110" y="343"/>
                </a:cubicBezTo>
                <a:cubicBezTo>
                  <a:pt x="110" y="210"/>
                  <a:pt x="205" y="115"/>
                  <a:pt x="338" y="115"/>
                </a:cubicBezTo>
                <a:cubicBezTo>
                  <a:pt x="414" y="115"/>
                  <a:pt x="490" y="134"/>
                  <a:pt x="528" y="191"/>
                </a:cubicBezTo>
                <a:cubicBezTo>
                  <a:pt x="528" y="153"/>
                  <a:pt x="528" y="95"/>
                  <a:pt x="528" y="57"/>
                </a:cubicBezTo>
                <a:cubicBezTo>
                  <a:pt x="469" y="18"/>
                  <a:pt x="405" y="0"/>
                  <a:pt x="343" y="0"/>
                </a:cubicBezTo>
                <a:close/>
              </a:path>
            </a:pathLst>
          </a:custGeom>
          <a:solidFill>
            <a:srgbClr val="A893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0"/>
          <p:cNvSpPr/>
          <p:nvPr/>
        </p:nvSpPr>
        <p:spPr>
          <a:xfrm>
            <a:off x="154029" y="3150282"/>
            <a:ext cx="46175" cy="48192"/>
          </a:xfrm>
          <a:custGeom>
            <a:avLst/>
            <a:gdLst/>
            <a:ahLst/>
            <a:cxnLst/>
            <a:rect l="l" t="t" r="r" b="b"/>
            <a:pathLst>
              <a:path w="667" h="648" extrusionOk="0">
                <a:moveTo>
                  <a:pt x="495" y="0"/>
                </a:moveTo>
                <a:cubicBezTo>
                  <a:pt x="495" y="57"/>
                  <a:pt x="495" y="96"/>
                  <a:pt x="495" y="153"/>
                </a:cubicBezTo>
                <a:cubicBezTo>
                  <a:pt x="633" y="332"/>
                  <a:pt x="481" y="541"/>
                  <a:pt x="307" y="541"/>
                </a:cubicBezTo>
                <a:cubicBezTo>
                  <a:pt x="241" y="541"/>
                  <a:pt x="172" y="511"/>
                  <a:pt x="115" y="438"/>
                </a:cubicBezTo>
                <a:cubicBezTo>
                  <a:pt x="77" y="457"/>
                  <a:pt x="39" y="457"/>
                  <a:pt x="1" y="457"/>
                </a:cubicBezTo>
                <a:cubicBezTo>
                  <a:pt x="58" y="590"/>
                  <a:pt x="191" y="647"/>
                  <a:pt x="324" y="647"/>
                </a:cubicBezTo>
                <a:cubicBezTo>
                  <a:pt x="514" y="647"/>
                  <a:pt x="667" y="495"/>
                  <a:pt x="667" y="305"/>
                </a:cubicBezTo>
                <a:cubicBezTo>
                  <a:pt x="667" y="172"/>
                  <a:pt x="590" y="57"/>
                  <a:pt x="495" y="0"/>
                </a:cubicBezTo>
                <a:close/>
              </a:path>
            </a:pathLst>
          </a:custGeom>
          <a:solidFill>
            <a:srgbClr val="927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0"/>
          <p:cNvSpPr/>
          <p:nvPr/>
        </p:nvSpPr>
        <p:spPr>
          <a:xfrm>
            <a:off x="159290" y="3155563"/>
            <a:ext cx="30391" cy="28707"/>
          </a:xfrm>
          <a:custGeom>
            <a:avLst/>
            <a:gdLst/>
            <a:ahLst/>
            <a:cxnLst/>
            <a:rect l="l" t="t" r="r" b="b"/>
            <a:pathLst>
              <a:path w="439" h="386" extrusionOk="0">
                <a:moveTo>
                  <a:pt x="280" y="1"/>
                </a:moveTo>
                <a:cubicBezTo>
                  <a:pt x="269" y="1"/>
                  <a:pt x="258" y="2"/>
                  <a:pt x="248" y="6"/>
                </a:cubicBezTo>
                <a:cubicBezTo>
                  <a:pt x="115" y="6"/>
                  <a:pt x="1" y="101"/>
                  <a:pt x="1" y="234"/>
                </a:cubicBezTo>
                <a:cubicBezTo>
                  <a:pt x="1" y="291"/>
                  <a:pt x="20" y="329"/>
                  <a:pt x="58" y="386"/>
                </a:cubicBezTo>
                <a:cubicBezTo>
                  <a:pt x="248" y="348"/>
                  <a:pt x="400" y="253"/>
                  <a:pt x="438" y="82"/>
                </a:cubicBezTo>
                <a:cubicBezTo>
                  <a:pt x="391" y="35"/>
                  <a:pt x="332" y="1"/>
                  <a:pt x="2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0"/>
          <p:cNvSpPr/>
          <p:nvPr/>
        </p:nvSpPr>
        <p:spPr>
          <a:xfrm>
            <a:off x="163236" y="3161587"/>
            <a:ext cx="35791" cy="29525"/>
          </a:xfrm>
          <a:custGeom>
            <a:avLst/>
            <a:gdLst/>
            <a:ahLst/>
            <a:cxnLst/>
            <a:rect l="l" t="t" r="r" b="b"/>
            <a:pathLst>
              <a:path w="517" h="397" extrusionOk="0">
                <a:moveTo>
                  <a:pt x="362" y="1"/>
                </a:moveTo>
                <a:lnTo>
                  <a:pt x="362" y="1"/>
                </a:lnTo>
                <a:cubicBezTo>
                  <a:pt x="343" y="153"/>
                  <a:pt x="191" y="248"/>
                  <a:pt x="1" y="305"/>
                </a:cubicBezTo>
                <a:cubicBezTo>
                  <a:pt x="51" y="370"/>
                  <a:pt x="114" y="397"/>
                  <a:pt x="176" y="397"/>
                </a:cubicBezTo>
                <a:cubicBezTo>
                  <a:pt x="350" y="397"/>
                  <a:pt x="517" y="183"/>
                  <a:pt x="362" y="1"/>
                </a:cubicBezTo>
                <a:close/>
              </a:path>
            </a:pathLst>
          </a:custGeom>
          <a:solidFill>
            <a:srgbClr val="EFE4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0"/>
          <p:cNvSpPr/>
          <p:nvPr/>
        </p:nvSpPr>
        <p:spPr>
          <a:xfrm>
            <a:off x="2443901" y="3785411"/>
            <a:ext cx="32952" cy="24170"/>
          </a:xfrm>
          <a:custGeom>
            <a:avLst/>
            <a:gdLst/>
            <a:ahLst/>
            <a:cxnLst/>
            <a:rect l="l" t="t" r="r" b="b"/>
            <a:pathLst>
              <a:path w="476" h="325" extrusionOk="0">
                <a:moveTo>
                  <a:pt x="57" y="1"/>
                </a:moveTo>
                <a:lnTo>
                  <a:pt x="57" y="58"/>
                </a:lnTo>
                <a:lnTo>
                  <a:pt x="0" y="248"/>
                </a:lnTo>
                <a:lnTo>
                  <a:pt x="0" y="267"/>
                </a:lnTo>
                <a:lnTo>
                  <a:pt x="380" y="324"/>
                </a:lnTo>
                <a:cubicBezTo>
                  <a:pt x="399" y="229"/>
                  <a:pt x="438" y="153"/>
                  <a:pt x="476" y="58"/>
                </a:cubicBezTo>
                <a:lnTo>
                  <a:pt x="57" y="1"/>
                </a:lnTo>
                <a:close/>
              </a:path>
            </a:pathLst>
          </a:custGeom>
          <a:solidFill>
            <a:srgbClr val="5136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40"/>
          <p:cNvSpPr/>
          <p:nvPr/>
        </p:nvSpPr>
        <p:spPr>
          <a:xfrm>
            <a:off x="2461000" y="3777974"/>
            <a:ext cx="140947" cy="130147"/>
          </a:xfrm>
          <a:custGeom>
            <a:avLst/>
            <a:gdLst/>
            <a:ahLst/>
            <a:cxnLst/>
            <a:rect l="l" t="t" r="r" b="b"/>
            <a:pathLst>
              <a:path w="2036" h="1750" extrusionOk="0">
                <a:moveTo>
                  <a:pt x="133" y="424"/>
                </a:moveTo>
                <a:cubicBezTo>
                  <a:pt x="95" y="519"/>
                  <a:pt x="76" y="595"/>
                  <a:pt x="76" y="690"/>
                </a:cubicBezTo>
                <a:cubicBezTo>
                  <a:pt x="95" y="538"/>
                  <a:pt x="133" y="424"/>
                  <a:pt x="133" y="424"/>
                </a:cubicBezTo>
                <a:close/>
                <a:moveTo>
                  <a:pt x="1406" y="1"/>
                </a:moveTo>
                <a:cubicBezTo>
                  <a:pt x="1022" y="1"/>
                  <a:pt x="628" y="41"/>
                  <a:pt x="248" y="120"/>
                </a:cubicBezTo>
                <a:lnTo>
                  <a:pt x="229" y="158"/>
                </a:lnTo>
                <a:cubicBezTo>
                  <a:pt x="191" y="253"/>
                  <a:pt x="152" y="329"/>
                  <a:pt x="133" y="424"/>
                </a:cubicBezTo>
                <a:cubicBezTo>
                  <a:pt x="315" y="439"/>
                  <a:pt x="497" y="445"/>
                  <a:pt x="678" y="445"/>
                </a:cubicBezTo>
                <a:cubicBezTo>
                  <a:pt x="972" y="445"/>
                  <a:pt x="1266" y="429"/>
                  <a:pt x="1560" y="405"/>
                </a:cubicBezTo>
                <a:lnTo>
                  <a:pt x="1560" y="405"/>
                </a:lnTo>
                <a:cubicBezTo>
                  <a:pt x="875" y="576"/>
                  <a:pt x="19" y="1090"/>
                  <a:pt x="38" y="1508"/>
                </a:cubicBezTo>
                <a:cubicBezTo>
                  <a:pt x="19" y="1432"/>
                  <a:pt x="0" y="1356"/>
                  <a:pt x="0" y="1280"/>
                </a:cubicBezTo>
                <a:lnTo>
                  <a:pt x="0" y="1280"/>
                </a:lnTo>
                <a:cubicBezTo>
                  <a:pt x="0" y="1375"/>
                  <a:pt x="19" y="1489"/>
                  <a:pt x="57" y="1584"/>
                </a:cubicBezTo>
                <a:cubicBezTo>
                  <a:pt x="120" y="1700"/>
                  <a:pt x="482" y="1749"/>
                  <a:pt x="859" y="1749"/>
                </a:cubicBezTo>
                <a:cubicBezTo>
                  <a:pt x="1288" y="1749"/>
                  <a:pt x="1738" y="1686"/>
                  <a:pt x="1788" y="1584"/>
                </a:cubicBezTo>
                <a:cubicBezTo>
                  <a:pt x="1902" y="1394"/>
                  <a:pt x="2036" y="196"/>
                  <a:pt x="1997" y="44"/>
                </a:cubicBezTo>
                <a:cubicBezTo>
                  <a:pt x="2017" y="44"/>
                  <a:pt x="2017" y="44"/>
                  <a:pt x="1997" y="25"/>
                </a:cubicBezTo>
                <a:cubicBezTo>
                  <a:pt x="1997" y="25"/>
                  <a:pt x="1864" y="25"/>
                  <a:pt x="1636" y="6"/>
                </a:cubicBezTo>
                <a:cubicBezTo>
                  <a:pt x="1560" y="2"/>
                  <a:pt x="1483" y="1"/>
                  <a:pt x="14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40"/>
          <p:cNvSpPr/>
          <p:nvPr/>
        </p:nvSpPr>
        <p:spPr>
          <a:xfrm>
            <a:off x="2462315" y="3809507"/>
            <a:ext cx="108064" cy="82104"/>
          </a:xfrm>
          <a:custGeom>
            <a:avLst/>
            <a:gdLst/>
            <a:ahLst/>
            <a:cxnLst/>
            <a:rect l="l" t="t" r="r" b="b"/>
            <a:pathLst>
              <a:path w="1561" h="1104" extrusionOk="0">
                <a:moveTo>
                  <a:pt x="1560" y="0"/>
                </a:moveTo>
                <a:cubicBezTo>
                  <a:pt x="1281" y="22"/>
                  <a:pt x="1003" y="32"/>
                  <a:pt x="724" y="32"/>
                </a:cubicBezTo>
                <a:cubicBezTo>
                  <a:pt x="527" y="32"/>
                  <a:pt x="330" y="27"/>
                  <a:pt x="133" y="19"/>
                </a:cubicBezTo>
                <a:cubicBezTo>
                  <a:pt x="133" y="19"/>
                  <a:pt x="95" y="133"/>
                  <a:pt x="76" y="285"/>
                </a:cubicBezTo>
                <a:cubicBezTo>
                  <a:pt x="19" y="476"/>
                  <a:pt x="0" y="666"/>
                  <a:pt x="0" y="856"/>
                </a:cubicBezTo>
                <a:cubicBezTo>
                  <a:pt x="0" y="932"/>
                  <a:pt x="19" y="1027"/>
                  <a:pt x="38" y="1103"/>
                </a:cubicBezTo>
                <a:cubicBezTo>
                  <a:pt x="38" y="666"/>
                  <a:pt x="875" y="171"/>
                  <a:pt x="1560" y="0"/>
                </a:cubicBezTo>
                <a:close/>
              </a:path>
            </a:pathLst>
          </a:custGeom>
          <a:solidFill>
            <a:srgbClr val="DAC8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40"/>
          <p:cNvSpPr/>
          <p:nvPr/>
        </p:nvSpPr>
        <p:spPr>
          <a:xfrm>
            <a:off x="463471" y="779408"/>
            <a:ext cx="46175" cy="56670"/>
          </a:xfrm>
          <a:custGeom>
            <a:avLst/>
            <a:gdLst/>
            <a:ahLst/>
            <a:cxnLst/>
            <a:rect l="l" t="t" r="r" b="b"/>
            <a:pathLst>
              <a:path w="667" h="762" extrusionOk="0">
                <a:moveTo>
                  <a:pt x="666" y="1"/>
                </a:moveTo>
                <a:cubicBezTo>
                  <a:pt x="537" y="147"/>
                  <a:pt x="366" y="237"/>
                  <a:pt x="176" y="237"/>
                </a:cubicBezTo>
                <a:cubicBezTo>
                  <a:pt x="144" y="237"/>
                  <a:pt x="110" y="234"/>
                  <a:pt x="77" y="229"/>
                </a:cubicBezTo>
                <a:lnTo>
                  <a:pt x="1" y="210"/>
                </a:lnTo>
                <a:lnTo>
                  <a:pt x="1" y="590"/>
                </a:lnTo>
                <a:cubicBezTo>
                  <a:pt x="1" y="685"/>
                  <a:pt x="58" y="761"/>
                  <a:pt x="153" y="761"/>
                </a:cubicBezTo>
                <a:lnTo>
                  <a:pt x="495" y="761"/>
                </a:lnTo>
                <a:cubicBezTo>
                  <a:pt x="533" y="761"/>
                  <a:pt x="571" y="761"/>
                  <a:pt x="590" y="742"/>
                </a:cubicBezTo>
                <a:cubicBezTo>
                  <a:pt x="647" y="704"/>
                  <a:pt x="666" y="647"/>
                  <a:pt x="666" y="609"/>
                </a:cubicBezTo>
                <a:lnTo>
                  <a:pt x="666" y="1"/>
                </a:lnTo>
                <a:close/>
              </a:path>
            </a:pathLst>
          </a:custGeom>
          <a:solidFill>
            <a:srgbClr val="564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40"/>
          <p:cNvSpPr/>
          <p:nvPr/>
        </p:nvSpPr>
        <p:spPr>
          <a:xfrm>
            <a:off x="463471" y="727051"/>
            <a:ext cx="46175" cy="71023"/>
          </a:xfrm>
          <a:custGeom>
            <a:avLst/>
            <a:gdLst/>
            <a:ahLst/>
            <a:cxnLst/>
            <a:rect l="l" t="t" r="r" b="b"/>
            <a:pathLst>
              <a:path w="667" h="955" extrusionOk="0">
                <a:moveTo>
                  <a:pt x="153" y="1"/>
                </a:moveTo>
                <a:cubicBezTo>
                  <a:pt x="58" y="1"/>
                  <a:pt x="1" y="58"/>
                  <a:pt x="1" y="153"/>
                </a:cubicBezTo>
                <a:lnTo>
                  <a:pt x="1" y="914"/>
                </a:lnTo>
                <a:lnTo>
                  <a:pt x="77" y="952"/>
                </a:lnTo>
                <a:cubicBezTo>
                  <a:pt x="96" y="953"/>
                  <a:pt x="115" y="954"/>
                  <a:pt x="134" y="954"/>
                </a:cubicBezTo>
                <a:cubicBezTo>
                  <a:pt x="340" y="954"/>
                  <a:pt x="527" y="861"/>
                  <a:pt x="666" y="705"/>
                </a:cubicBezTo>
                <a:lnTo>
                  <a:pt x="666" y="153"/>
                </a:lnTo>
                <a:cubicBezTo>
                  <a:pt x="666" y="58"/>
                  <a:pt x="590" y="1"/>
                  <a:pt x="495" y="1"/>
                </a:cubicBezTo>
                <a:close/>
              </a:path>
            </a:pathLst>
          </a:custGeom>
          <a:solidFill>
            <a:srgbClr val="684A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40"/>
          <p:cNvSpPr/>
          <p:nvPr/>
        </p:nvSpPr>
        <p:spPr>
          <a:xfrm>
            <a:off x="165867" y="779408"/>
            <a:ext cx="46175" cy="56670"/>
          </a:xfrm>
          <a:custGeom>
            <a:avLst/>
            <a:gdLst/>
            <a:ahLst/>
            <a:cxnLst/>
            <a:rect l="l" t="t" r="r" b="b"/>
            <a:pathLst>
              <a:path w="667" h="762" extrusionOk="0">
                <a:moveTo>
                  <a:pt x="667" y="1"/>
                </a:moveTo>
                <a:cubicBezTo>
                  <a:pt x="553" y="147"/>
                  <a:pt x="371" y="237"/>
                  <a:pt x="178" y="237"/>
                </a:cubicBezTo>
                <a:cubicBezTo>
                  <a:pt x="144" y="237"/>
                  <a:pt x="111" y="234"/>
                  <a:pt x="77" y="229"/>
                </a:cubicBezTo>
                <a:lnTo>
                  <a:pt x="1" y="210"/>
                </a:lnTo>
                <a:lnTo>
                  <a:pt x="1" y="590"/>
                </a:lnTo>
                <a:cubicBezTo>
                  <a:pt x="1" y="628"/>
                  <a:pt x="1" y="647"/>
                  <a:pt x="20" y="685"/>
                </a:cubicBezTo>
                <a:cubicBezTo>
                  <a:pt x="58" y="723"/>
                  <a:pt x="96" y="761"/>
                  <a:pt x="172" y="761"/>
                </a:cubicBezTo>
                <a:lnTo>
                  <a:pt x="515" y="761"/>
                </a:lnTo>
                <a:cubicBezTo>
                  <a:pt x="553" y="761"/>
                  <a:pt x="610" y="742"/>
                  <a:pt x="629" y="704"/>
                </a:cubicBezTo>
                <a:cubicBezTo>
                  <a:pt x="648" y="685"/>
                  <a:pt x="667" y="647"/>
                  <a:pt x="667" y="609"/>
                </a:cubicBezTo>
                <a:lnTo>
                  <a:pt x="667" y="1"/>
                </a:lnTo>
                <a:close/>
              </a:path>
            </a:pathLst>
          </a:custGeom>
          <a:solidFill>
            <a:srgbClr val="564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40"/>
          <p:cNvSpPr/>
          <p:nvPr/>
        </p:nvSpPr>
        <p:spPr>
          <a:xfrm>
            <a:off x="165867" y="727051"/>
            <a:ext cx="46175" cy="71023"/>
          </a:xfrm>
          <a:custGeom>
            <a:avLst/>
            <a:gdLst/>
            <a:ahLst/>
            <a:cxnLst/>
            <a:rect l="l" t="t" r="r" b="b"/>
            <a:pathLst>
              <a:path w="667" h="955" extrusionOk="0">
                <a:moveTo>
                  <a:pt x="172" y="1"/>
                </a:moveTo>
                <a:cubicBezTo>
                  <a:pt x="77" y="1"/>
                  <a:pt x="1" y="77"/>
                  <a:pt x="1" y="153"/>
                </a:cubicBezTo>
                <a:lnTo>
                  <a:pt x="1" y="933"/>
                </a:lnTo>
                <a:lnTo>
                  <a:pt x="77" y="952"/>
                </a:lnTo>
                <a:cubicBezTo>
                  <a:pt x="96" y="953"/>
                  <a:pt x="116" y="954"/>
                  <a:pt x="135" y="954"/>
                </a:cubicBezTo>
                <a:cubicBezTo>
                  <a:pt x="343" y="954"/>
                  <a:pt x="545" y="861"/>
                  <a:pt x="667" y="705"/>
                </a:cubicBezTo>
                <a:lnTo>
                  <a:pt x="667" y="153"/>
                </a:lnTo>
                <a:cubicBezTo>
                  <a:pt x="667" y="77"/>
                  <a:pt x="591" y="1"/>
                  <a:pt x="515" y="1"/>
                </a:cubicBezTo>
                <a:close/>
              </a:path>
            </a:pathLst>
          </a:custGeom>
          <a:solidFill>
            <a:srgbClr val="684A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40"/>
          <p:cNvSpPr/>
          <p:nvPr/>
        </p:nvSpPr>
        <p:spPr>
          <a:xfrm>
            <a:off x="585933" y="779408"/>
            <a:ext cx="46175" cy="56670"/>
          </a:xfrm>
          <a:custGeom>
            <a:avLst/>
            <a:gdLst/>
            <a:ahLst/>
            <a:cxnLst/>
            <a:rect l="l" t="t" r="r" b="b"/>
            <a:pathLst>
              <a:path w="667" h="762" extrusionOk="0">
                <a:moveTo>
                  <a:pt x="666" y="1"/>
                </a:moveTo>
                <a:cubicBezTo>
                  <a:pt x="553" y="147"/>
                  <a:pt x="370" y="237"/>
                  <a:pt x="177" y="237"/>
                </a:cubicBezTo>
                <a:cubicBezTo>
                  <a:pt x="144" y="237"/>
                  <a:pt x="110" y="234"/>
                  <a:pt x="77" y="229"/>
                </a:cubicBezTo>
                <a:lnTo>
                  <a:pt x="1" y="210"/>
                </a:lnTo>
                <a:lnTo>
                  <a:pt x="1" y="590"/>
                </a:lnTo>
                <a:cubicBezTo>
                  <a:pt x="1" y="666"/>
                  <a:pt x="39" y="723"/>
                  <a:pt x="96" y="742"/>
                </a:cubicBezTo>
                <a:cubicBezTo>
                  <a:pt x="105" y="752"/>
                  <a:pt x="115" y="757"/>
                  <a:pt x="124" y="757"/>
                </a:cubicBezTo>
                <a:cubicBezTo>
                  <a:pt x="134" y="757"/>
                  <a:pt x="143" y="752"/>
                  <a:pt x="153" y="742"/>
                </a:cubicBezTo>
                <a:lnTo>
                  <a:pt x="514" y="761"/>
                </a:lnTo>
                <a:cubicBezTo>
                  <a:pt x="590" y="761"/>
                  <a:pt x="666" y="685"/>
                  <a:pt x="666" y="609"/>
                </a:cubicBezTo>
                <a:lnTo>
                  <a:pt x="666" y="1"/>
                </a:lnTo>
                <a:close/>
              </a:path>
            </a:pathLst>
          </a:custGeom>
          <a:solidFill>
            <a:srgbClr val="564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40"/>
          <p:cNvSpPr/>
          <p:nvPr/>
        </p:nvSpPr>
        <p:spPr>
          <a:xfrm>
            <a:off x="585933" y="726828"/>
            <a:ext cx="46175" cy="71246"/>
          </a:xfrm>
          <a:custGeom>
            <a:avLst/>
            <a:gdLst/>
            <a:ahLst/>
            <a:cxnLst/>
            <a:rect l="l" t="t" r="r" b="b"/>
            <a:pathLst>
              <a:path w="667" h="958" extrusionOk="0">
                <a:moveTo>
                  <a:pt x="129" y="1"/>
                </a:moveTo>
                <a:cubicBezTo>
                  <a:pt x="62" y="1"/>
                  <a:pt x="1" y="71"/>
                  <a:pt x="1" y="156"/>
                </a:cubicBezTo>
                <a:lnTo>
                  <a:pt x="1" y="917"/>
                </a:lnTo>
                <a:lnTo>
                  <a:pt x="77" y="955"/>
                </a:lnTo>
                <a:cubicBezTo>
                  <a:pt x="96" y="956"/>
                  <a:pt x="115" y="957"/>
                  <a:pt x="135" y="957"/>
                </a:cubicBezTo>
                <a:cubicBezTo>
                  <a:pt x="343" y="957"/>
                  <a:pt x="544" y="864"/>
                  <a:pt x="666" y="708"/>
                </a:cubicBezTo>
                <a:lnTo>
                  <a:pt x="666" y="156"/>
                </a:lnTo>
                <a:cubicBezTo>
                  <a:pt x="666" y="61"/>
                  <a:pt x="590" y="4"/>
                  <a:pt x="514" y="4"/>
                </a:cubicBezTo>
                <a:lnTo>
                  <a:pt x="153" y="4"/>
                </a:lnTo>
                <a:cubicBezTo>
                  <a:pt x="145" y="2"/>
                  <a:pt x="137" y="1"/>
                  <a:pt x="129" y="1"/>
                </a:cubicBezTo>
                <a:close/>
              </a:path>
            </a:pathLst>
          </a:custGeom>
          <a:solidFill>
            <a:srgbClr val="684A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40"/>
          <p:cNvSpPr/>
          <p:nvPr/>
        </p:nvSpPr>
        <p:spPr>
          <a:xfrm>
            <a:off x="3686861" y="2318517"/>
            <a:ext cx="17168" cy="2900"/>
          </a:xfrm>
          <a:custGeom>
            <a:avLst/>
            <a:gdLst/>
            <a:ahLst/>
            <a:cxnLst/>
            <a:rect l="l" t="t" r="r" b="b"/>
            <a:pathLst>
              <a:path w="248" h="39" extrusionOk="0">
                <a:moveTo>
                  <a:pt x="115" y="0"/>
                </a:moveTo>
                <a:cubicBezTo>
                  <a:pt x="77" y="0"/>
                  <a:pt x="20" y="0"/>
                  <a:pt x="1" y="38"/>
                </a:cubicBezTo>
                <a:cubicBezTo>
                  <a:pt x="77" y="19"/>
                  <a:pt x="172" y="0"/>
                  <a:pt x="248" y="0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40"/>
          <p:cNvSpPr/>
          <p:nvPr/>
        </p:nvSpPr>
        <p:spPr>
          <a:xfrm>
            <a:off x="3511719" y="2616001"/>
            <a:ext cx="40913" cy="23650"/>
          </a:xfrm>
          <a:custGeom>
            <a:avLst/>
            <a:gdLst/>
            <a:ahLst/>
            <a:cxnLst/>
            <a:rect l="l" t="t" r="r" b="b"/>
            <a:pathLst>
              <a:path w="591" h="318" extrusionOk="0">
                <a:moveTo>
                  <a:pt x="364" y="0"/>
                </a:moveTo>
                <a:cubicBezTo>
                  <a:pt x="53" y="0"/>
                  <a:pt x="1" y="223"/>
                  <a:pt x="1" y="223"/>
                </a:cubicBezTo>
                <a:lnTo>
                  <a:pt x="39" y="223"/>
                </a:lnTo>
                <a:lnTo>
                  <a:pt x="572" y="318"/>
                </a:lnTo>
                <a:lnTo>
                  <a:pt x="591" y="33"/>
                </a:lnTo>
                <a:cubicBezTo>
                  <a:pt x="503" y="10"/>
                  <a:pt x="428" y="0"/>
                  <a:pt x="364" y="0"/>
                </a:cubicBezTo>
                <a:close/>
              </a:path>
            </a:pathLst>
          </a:custGeom>
          <a:solidFill>
            <a:srgbClr val="C992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0"/>
          <p:cNvSpPr/>
          <p:nvPr/>
        </p:nvSpPr>
        <p:spPr>
          <a:xfrm>
            <a:off x="3506457" y="2587070"/>
            <a:ext cx="40913" cy="22906"/>
          </a:xfrm>
          <a:custGeom>
            <a:avLst/>
            <a:gdLst/>
            <a:ahLst/>
            <a:cxnLst/>
            <a:rect l="l" t="t" r="r" b="b"/>
            <a:pathLst>
              <a:path w="591" h="308" extrusionOk="0">
                <a:moveTo>
                  <a:pt x="342" y="0"/>
                </a:moveTo>
                <a:cubicBezTo>
                  <a:pt x="51" y="0"/>
                  <a:pt x="1" y="212"/>
                  <a:pt x="1" y="212"/>
                </a:cubicBezTo>
                <a:lnTo>
                  <a:pt x="39" y="212"/>
                </a:lnTo>
                <a:lnTo>
                  <a:pt x="324" y="269"/>
                </a:lnTo>
                <a:lnTo>
                  <a:pt x="571" y="307"/>
                </a:lnTo>
                <a:lnTo>
                  <a:pt x="590" y="41"/>
                </a:lnTo>
                <a:cubicBezTo>
                  <a:pt x="493" y="12"/>
                  <a:pt x="411" y="0"/>
                  <a:pt x="342" y="0"/>
                </a:cubicBezTo>
                <a:close/>
              </a:path>
            </a:pathLst>
          </a:custGeom>
          <a:solidFill>
            <a:srgbClr val="C992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0"/>
          <p:cNvSpPr/>
          <p:nvPr/>
        </p:nvSpPr>
        <p:spPr>
          <a:xfrm>
            <a:off x="3502511" y="2513369"/>
            <a:ext cx="43544" cy="21642"/>
          </a:xfrm>
          <a:custGeom>
            <a:avLst/>
            <a:gdLst/>
            <a:ahLst/>
            <a:cxnLst/>
            <a:rect l="l" t="t" r="r" b="b"/>
            <a:pathLst>
              <a:path w="629" h="291" extrusionOk="0">
                <a:moveTo>
                  <a:pt x="332" y="1"/>
                </a:moveTo>
                <a:cubicBezTo>
                  <a:pt x="49" y="1"/>
                  <a:pt x="1" y="195"/>
                  <a:pt x="1" y="195"/>
                </a:cubicBezTo>
                <a:lnTo>
                  <a:pt x="210" y="233"/>
                </a:lnTo>
                <a:lnTo>
                  <a:pt x="571" y="290"/>
                </a:lnTo>
                <a:cubicBezTo>
                  <a:pt x="590" y="290"/>
                  <a:pt x="628" y="233"/>
                  <a:pt x="590" y="43"/>
                </a:cubicBezTo>
                <a:cubicBezTo>
                  <a:pt x="488" y="13"/>
                  <a:pt x="403" y="1"/>
                  <a:pt x="332" y="1"/>
                </a:cubicBezTo>
                <a:close/>
              </a:path>
            </a:pathLst>
          </a:custGeom>
          <a:solidFill>
            <a:srgbClr val="C992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40"/>
          <p:cNvSpPr/>
          <p:nvPr/>
        </p:nvSpPr>
        <p:spPr>
          <a:xfrm>
            <a:off x="3598667" y="2684348"/>
            <a:ext cx="39529" cy="20377"/>
          </a:xfrm>
          <a:custGeom>
            <a:avLst/>
            <a:gdLst/>
            <a:ahLst/>
            <a:cxnLst/>
            <a:rect l="l" t="t" r="r" b="b"/>
            <a:pathLst>
              <a:path w="571" h="274" extrusionOk="0">
                <a:moveTo>
                  <a:pt x="432" y="1"/>
                </a:moveTo>
                <a:cubicBezTo>
                  <a:pt x="16" y="1"/>
                  <a:pt x="0" y="274"/>
                  <a:pt x="0" y="274"/>
                </a:cubicBezTo>
                <a:lnTo>
                  <a:pt x="571" y="274"/>
                </a:lnTo>
                <a:lnTo>
                  <a:pt x="571" y="255"/>
                </a:lnTo>
                <a:cubicBezTo>
                  <a:pt x="571" y="236"/>
                  <a:pt x="571" y="179"/>
                  <a:pt x="552" y="8"/>
                </a:cubicBezTo>
                <a:cubicBezTo>
                  <a:pt x="509" y="3"/>
                  <a:pt x="469" y="1"/>
                  <a:pt x="432" y="1"/>
                </a:cubicBezTo>
                <a:close/>
              </a:path>
            </a:pathLst>
          </a:custGeom>
          <a:solidFill>
            <a:srgbClr val="C992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40"/>
          <p:cNvSpPr/>
          <p:nvPr/>
        </p:nvSpPr>
        <p:spPr>
          <a:xfrm>
            <a:off x="3686861" y="2318517"/>
            <a:ext cx="44859" cy="25583"/>
          </a:xfrm>
          <a:custGeom>
            <a:avLst/>
            <a:gdLst/>
            <a:ahLst/>
            <a:cxnLst/>
            <a:rect l="l" t="t" r="r" b="b"/>
            <a:pathLst>
              <a:path w="648" h="344" extrusionOk="0">
                <a:moveTo>
                  <a:pt x="248" y="0"/>
                </a:moveTo>
                <a:cubicBezTo>
                  <a:pt x="172" y="0"/>
                  <a:pt x="77" y="0"/>
                  <a:pt x="1" y="19"/>
                </a:cubicBezTo>
                <a:cubicBezTo>
                  <a:pt x="1" y="19"/>
                  <a:pt x="1" y="343"/>
                  <a:pt x="561" y="343"/>
                </a:cubicBezTo>
                <a:cubicBezTo>
                  <a:pt x="577" y="343"/>
                  <a:pt x="593" y="343"/>
                  <a:pt x="609" y="343"/>
                </a:cubicBezTo>
                <a:cubicBezTo>
                  <a:pt x="628" y="171"/>
                  <a:pt x="628" y="95"/>
                  <a:pt x="647" y="38"/>
                </a:cubicBezTo>
                <a:lnTo>
                  <a:pt x="647" y="0"/>
                </a:lnTo>
                <a:close/>
              </a:path>
            </a:pathLst>
          </a:custGeom>
          <a:solidFill>
            <a:srgbClr val="C992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40"/>
          <p:cNvSpPr/>
          <p:nvPr/>
        </p:nvSpPr>
        <p:spPr>
          <a:xfrm>
            <a:off x="3827737" y="2427693"/>
            <a:ext cx="38283" cy="24096"/>
          </a:xfrm>
          <a:custGeom>
            <a:avLst/>
            <a:gdLst/>
            <a:ahLst/>
            <a:cxnLst/>
            <a:rect l="l" t="t" r="r" b="b"/>
            <a:pathLst>
              <a:path w="553" h="324" extrusionOk="0">
                <a:moveTo>
                  <a:pt x="181" y="0"/>
                </a:moveTo>
                <a:cubicBezTo>
                  <a:pt x="148" y="0"/>
                  <a:pt x="103" y="17"/>
                  <a:pt x="58" y="73"/>
                </a:cubicBezTo>
                <a:cubicBezTo>
                  <a:pt x="1" y="111"/>
                  <a:pt x="20" y="187"/>
                  <a:pt x="77" y="225"/>
                </a:cubicBezTo>
                <a:cubicBezTo>
                  <a:pt x="185" y="299"/>
                  <a:pt x="276" y="323"/>
                  <a:pt x="349" y="323"/>
                </a:cubicBezTo>
                <a:cubicBezTo>
                  <a:pt x="481" y="323"/>
                  <a:pt x="553" y="244"/>
                  <a:pt x="553" y="244"/>
                </a:cubicBezTo>
                <a:lnTo>
                  <a:pt x="305" y="73"/>
                </a:lnTo>
                <a:lnTo>
                  <a:pt x="229" y="16"/>
                </a:lnTo>
                <a:cubicBezTo>
                  <a:pt x="221" y="8"/>
                  <a:pt x="204" y="0"/>
                  <a:pt x="181" y="0"/>
                </a:cubicBezTo>
                <a:close/>
              </a:path>
            </a:pathLst>
          </a:custGeom>
          <a:solidFill>
            <a:srgbClr val="FFDD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40"/>
          <p:cNvSpPr/>
          <p:nvPr/>
        </p:nvSpPr>
        <p:spPr>
          <a:xfrm>
            <a:off x="3783017" y="2475811"/>
            <a:ext cx="34268" cy="27368"/>
          </a:xfrm>
          <a:custGeom>
            <a:avLst/>
            <a:gdLst/>
            <a:ahLst/>
            <a:cxnLst/>
            <a:rect l="l" t="t" r="r" b="b"/>
            <a:pathLst>
              <a:path w="495" h="368" extrusionOk="0">
                <a:moveTo>
                  <a:pt x="185" y="1"/>
                </a:moveTo>
                <a:cubicBezTo>
                  <a:pt x="157" y="1"/>
                  <a:pt x="121" y="9"/>
                  <a:pt x="76" y="35"/>
                </a:cubicBezTo>
                <a:cubicBezTo>
                  <a:pt x="19" y="54"/>
                  <a:pt x="0" y="130"/>
                  <a:pt x="38" y="168"/>
                </a:cubicBezTo>
                <a:cubicBezTo>
                  <a:pt x="170" y="330"/>
                  <a:pt x="291" y="368"/>
                  <a:pt x="375" y="368"/>
                </a:cubicBezTo>
                <a:cubicBezTo>
                  <a:pt x="449" y="368"/>
                  <a:pt x="495" y="339"/>
                  <a:pt x="495" y="339"/>
                </a:cubicBezTo>
                <a:lnTo>
                  <a:pt x="267" y="35"/>
                </a:lnTo>
                <a:cubicBezTo>
                  <a:pt x="267" y="35"/>
                  <a:pt x="241" y="1"/>
                  <a:pt x="185" y="1"/>
                </a:cubicBezTo>
                <a:close/>
              </a:path>
            </a:pathLst>
          </a:custGeom>
          <a:solidFill>
            <a:srgbClr val="FFDD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40"/>
          <p:cNvSpPr/>
          <p:nvPr/>
        </p:nvSpPr>
        <p:spPr>
          <a:xfrm>
            <a:off x="3743489" y="2492024"/>
            <a:ext cx="34337" cy="28186"/>
          </a:xfrm>
          <a:custGeom>
            <a:avLst/>
            <a:gdLst/>
            <a:ahLst/>
            <a:cxnLst/>
            <a:rect l="l" t="t" r="r" b="b"/>
            <a:pathLst>
              <a:path w="496" h="379" extrusionOk="0">
                <a:moveTo>
                  <a:pt x="166" y="0"/>
                </a:moveTo>
                <a:cubicBezTo>
                  <a:pt x="138" y="0"/>
                  <a:pt x="102" y="7"/>
                  <a:pt x="58" y="26"/>
                </a:cubicBezTo>
                <a:cubicBezTo>
                  <a:pt x="1" y="64"/>
                  <a:pt x="1" y="140"/>
                  <a:pt x="39" y="178"/>
                </a:cubicBezTo>
                <a:cubicBezTo>
                  <a:pt x="171" y="340"/>
                  <a:pt x="292" y="378"/>
                  <a:pt x="376" y="378"/>
                </a:cubicBezTo>
                <a:cubicBezTo>
                  <a:pt x="450" y="378"/>
                  <a:pt x="495" y="349"/>
                  <a:pt x="495" y="349"/>
                </a:cubicBezTo>
                <a:lnTo>
                  <a:pt x="248" y="26"/>
                </a:lnTo>
                <a:cubicBezTo>
                  <a:pt x="248" y="26"/>
                  <a:pt x="223" y="0"/>
                  <a:pt x="166" y="0"/>
                </a:cubicBezTo>
                <a:close/>
              </a:path>
            </a:pathLst>
          </a:custGeom>
          <a:solidFill>
            <a:srgbClr val="FFDD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40"/>
          <p:cNvSpPr/>
          <p:nvPr/>
        </p:nvSpPr>
        <p:spPr>
          <a:xfrm>
            <a:off x="4403217" y="2311451"/>
            <a:ext cx="263411" cy="111778"/>
          </a:xfrm>
          <a:custGeom>
            <a:avLst/>
            <a:gdLst/>
            <a:ahLst/>
            <a:cxnLst/>
            <a:rect l="l" t="t" r="r" b="b"/>
            <a:pathLst>
              <a:path w="3805" h="1503" extrusionOk="0">
                <a:moveTo>
                  <a:pt x="1065" y="0"/>
                </a:moveTo>
                <a:cubicBezTo>
                  <a:pt x="894" y="0"/>
                  <a:pt x="704" y="19"/>
                  <a:pt x="533" y="38"/>
                </a:cubicBezTo>
                <a:cubicBezTo>
                  <a:pt x="342" y="57"/>
                  <a:pt x="171" y="95"/>
                  <a:pt x="0" y="133"/>
                </a:cubicBezTo>
                <a:lnTo>
                  <a:pt x="19" y="133"/>
                </a:lnTo>
                <a:cubicBezTo>
                  <a:pt x="380" y="152"/>
                  <a:pt x="723" y="171"/>
                  <a:pt x="1065" y="209"/>
                </a:cubicBezTo>
                <a:cubicBezTo>
                  <a:pt x="1408" y="247"/>
                  <a:pt x="1750" y="323"/>
                  <a:pt x="2073" y="419"/>
                </a:cubicBezTo>
                <a:cubicBezTo>
                  <a:pt x="2244" y="457"/>
                  <a:pt x="2397" y="533"/>
                  <a:pt x="2549" y="590"/>
                </a:cubicBezTo>
                <a:lnTo>
                  <a:pt x="2682" y="647"/>
                </a:lnTo>
                <a:lnTo>
                  <a:pt x="2796" y="704"/>
                </a:lnTo>
                <a:lnTo>
                  <a:pt x="2891" y="761"/>
                </a:lnTo>
                <a:cubicBezTo>
                  <a:pt x="2929" y="780"/>
                  <a:pt x="2967" y="818"/>
                  <a:pt x="3005" y="837"/>
                </a:cubicBezTo>
                <a:cubicBezTo>
                  <a:pt x="3310" y="1027"/>
                  <a:pt x="3576" y="1255"/>
                  <a:pt x="3804" y="1503"/>
                </a:cubicBezTo>
                <a:cubicBezTo>
                  <a:pt x="3652" y="1179"/>
                  <a:pt x="3405" y="894"/>
                  <a:pt x="3119" y="666"/>
                </a:cubicBezTo>
                <a:cubicBezTo>
                  <a:pt x="2967" y="552"/>
                  <a:pt x="2815" y="457"/>
                  <a:pt x="2644" y="381"/>
                </a:cubicBezTo>
                <a:cubicBezTo>
                  <a:pt x="2492" y="285"/>
                  <a:pt x="2321" y="228"/>
                  <a:pt x="2149" y="171"/>
                </a:cubicBezTo>
                <a:cubicBezTo>
                  <a:pt x="1788" y="57"/>
                  <a:pt x="1427" y="19"/>
                  <a:pt x="1065" y="0"/>
                </a:cubicBezTo>
                <a:close/>
              </a:path>
            </a:pathLst>
          </a:custGeom>
          <a:solidFill>
            <a:srgbClr val="EAB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40"/>
          <p:cNvSpPr/>
          <p:nvPr/>
        </p:nvSpPr>
        <p:spPr>
          <a:xfrm>
            <a:off x="4067399" y="4642686"/>
            <a:ext cx="721697" cy="352291"/>
          </a:xfrm>
          <a:custGeom>
            <a:avLst/>
            <a:gdLst/>
            <a:ahLst/>
            <a:cxnLst/>
            <a:rect l="l" t="t" r="r" b="b"/>
            <a:pathLst>
              <a:path w="10425" h="4737" extrusionOk="0">
                <a:moveTo>
                  <a:pt x="590" y="0"/>
                </a:moveTo>
                <a:cubicBezTo>
                  <a:pt x="267" y="0"/>
                  <a:pt x="1" y="267"/>
                  <a:pt x="1" y="590"/>
                </a:cubicBezTo>
                <a:lnTo>
                  <a:pt x="1" y="4128"/>
                </a:lnTo>
                <a:cubicBezTo>
                  <a:pt x="1" y="4470"/>
                  <a:pt x="267" y="4717"/>
                  <a:pt x="590" y="4737"/>
                </a:cubicBezTo>
                <a:lnTo>
                  <a:pt x="10424" y="4737"/>
                </a:lnTo>
                <a:lnTo>
                  <a:pt x="10424" y="4223"/>
                </a:lnTo>
                <a:lnTo>
                  <a:pt x="1294" y="4223"/>
                </a:lnTo>
                <a:cubicBezTo>
                  <a:pt x="895" y="4223"/>
                  <a:pt x="571" y="3881"/>
                  <a:pt x="571" y="3481"/>
                </a:cubicBezTo>
                <a:lnTo>
                  <a:pt x="571" y="1256"/>
                </a:lnTo>
                <a:cubicBezTo>
                  <a:pt x="571" y="837"/>
                  <a:pt x="895" y="514"/>
                  <a:pt x="1294" y="514"/>
                </a:cubicBezTo>
                <a:lnTo>
                  <a:pt x="10424" y="514"/>
                </a:lnTo>
                <a:lnTo>
                  <a:pt x="10424" y="0"/>
                </a:ln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40"/>
          <p:cNvSpPr/>
          <p:nvPr/>
        </p:nvSpPr>
        <p:spPr>
          <a:xfrm>
            <a:off x="4126657" y="4702108"/>
            <a:ext cx="662438" cy="232034"/>
          </a:xfrm>
          <a:custGeom>
            <a:avLst/>
            <a:gdLst/>
            <a:ahLst/>
            <a:cxnLst/>
            <a:rect l="l" t="t" r="r" b="b"/>
            <a:pathLst>
              <a:path w="9569" h="3120" extrusionOk="0">
                <a:moveTo>
                  <a:pt x="438" y="0"/>
                </a:moveTo>
                <a:cubicBezTo>
                  <a:pt x="210" y="0"/>
                  <a:pt x="1" y="209"/>
                  <a:pt x="1" y="457"/>
                </a:cubicBezTo>
                <a:lnTo>
                  <a:pt x="1" y="2682"/>
                </a:lnTo>
                <a:cubicBezTo>
                  <a:pt x="1" y="2929"/>
                  <a:pt x="210" y="3120"/>
                  <a:pt x="438" y="3120"/>
                </a:cubicBezTo>
                <a:lnTo>
                  <a:pt x="9568" y="3120"/>
                </a:lnTo>
                <a:lnTo>
                  <a:pt x="9568" y="0"/>
                </a:lnTo>
                <a:close/>
              </a:path>
            </a:pathLst>
          </a:custGeom>
          <a:solidFill>
            <a:srgbClr val="EAE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40"/>
          <p:cNvSpPr/>
          <p:nvPr/>
        </p:nvSpPr>
        <p:spPr>
          <a:xfrm>
            <a:off x="4106927" y="4680838"/>
            <a:ext cx="682168" cy="275913"/>
          </a:xfrm>
          <a:custGeom>
            <a:avLst/>
            <a:gdLst/>
            <a:ahLst/>
            <a:cxnLst/>
            <a:rect l="l" t="t" r="r" b="b"/>
            <a:pathLst>
              <a:path w="9854" h="3710" extrusionOk="0">
                <a:moveTo>
                  <a:pt x="723" y="1"/>
                </a:moveTo>
                <a:cubicBezTo>
                  <a:pt x="324" y="1"/>
                  <a:pt x="0" y="324"/>
                  <a:pt x="0" y="743"/>
                </a:cubicBezTo>
                <a:lnTo>
                  <a:pt x="0" y="2968"/>
                </a:lnTo>
                <a:cubicBezTo>
                  <a:pt x="0" y="3368"/>
                  <a:pt x="324" y="3710"/>
                  <a:pt x="723" y="3710"/>
                </a:cubicBezTo>
                <a:lnTo>
                  <a:pt x="9853" y="3710"/>
                </a:lnTo>
                <a:lnTo>
                  <a:pt x="9853" y="3406"/>
                </a:lnTo>
                <a:lnTo>
                  <a:pt x="723" y="3406"/>
                </a:lnTo>
                <a:cubicBezTo>
                  <a:pt x="495" y="3406"/>
                  <a:pt x="286" y="3215"/>
                  <a:pt x="286" y="2968"/>
                </a:cubicBezTo>
                <a:lnTo>
                  <a:pt x="286" y="743"/>
                </a:lnTo>
                <a:cubicBezTo>
                  <a:pt x="286" y="495"/>
                  <a:pt x="495" y="286"/>
                  <a:pt x="723" y="286"/>
                </a:cubicBezTo>
                <a:lnTo>
                  <a:pt x="9853" y="286"/>
                </a:lnTo>
                <a:lnTo>
                  <a:pt x="985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40"/>
          <p:cNvSpPr/>
          <p:nvPr/>
        </p:nvSpPr>
        <p:spPr>
          <a:xfrm>
            <a:off x="377907" y="5009037"/>
            <a:ext cx="143578" cy="134461"/>
          </a:xfrm>
          <a:custGeom>
            <a:avLst/>
            <a:gdLst/>
            <a:ahLst/>
            <a:cxnLst/>
            <a:rect l="l" t="t" r="r" b="b"/>
            <a:pathLst>
              <a:path w="2074" h="1808" extrusionOk="0">
                <a:moveTo>
                  <a:pt x="133" y="1"/>
                </a:moveTo>
                <a:lnTo>
                  <a:pt x="133" y="1351"/>
                </a:lnTo>
                <a:cubicBezTo>
                  <a:pt x="133" y="1503"/>
                  <a:pt x="76" y="1675"/>
                  <a:pt x="0" y="1808"/>
                </a:cubicBezTo>
                <a:lnTo>
                  <a:pt x="2074" y="1808"/>
                </a:lnTo>
                <a:lnTo>
                  <a:pt x="2074" y="134"/>
                </a:lnTo>
                <a:cubicBezTo>
                  <a:pt x="1427" y="115"/>
                  <a:pt x="780" y="77"/>
                  <a:pt x="133" y="1"/>
                </a:cubicBezTo>
                <a:close/>
              </a:path>
            </a:pathLst>
          </a:custGeom>
          <a:solidFill>
            <a:srgbClr val="DAD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40"/>
          <p:cNvSpPr/>
          <p:nvPr/>
        </p:nvSpPr>
        <p:spPr>
          <a:xfrm>
            <a:off x="1315" y="3984874"/>
            <a:ext cx="520175" cy="1034115"/>
          </a:xfrm>
          <a:custGeom>
            <a:avLst/>
            <a:gdLst/>
            <a:ahLst/>
            <a:cxnLst/>
            <a:rect l="l" t="t" r="r" b="b"/>
            <a:pathLst>
              <a:path w="7514" h="13905" extrusionOk="0">
                <a:moveTo>
                  <a:pt x="5136" y="1"/>
                </a:moveTo>
                <a:lnTo>
                  <a:pt x="3006" y="20"/>
                </a:lnTo>
                <a:lnTo>
                  <a:pt x="0" y="20"/>
                </a:lnTo>
                <a:lnTo>
                  <a:pt x="0" y="857"/>
                </a:lnTo>
                <a:lnTo>
                  <a:pt x="4737" y="838"/>
                </a:lnTo>
                <a:cubicBezTo>
                  <a:pt x="5193" y="838"/>
                  <a:pt x="5573" y="1218"/>
                  <a:pt x="5573" y="1655"/>
                </a:cubicBezTo>
                <a:lnTo>
                  <a:pt x="5573" y="13772"/>
                </a:lnTo>
                <a:cubicBezTo>
                  <a:pt x="6220" y="13848"/>
                  <a:pt x="6867" y="13886"/>
                  <a:pt x="7514" y="13905"/>
                </a:cubicBezTo>
                <a:lnTo>
                  <a:pt x="7514" y="9777"/>
                </a:lnTo>
                <a:cubicBezTo>
                  <a:pt x="7514" y="8541"/>
                  <a:pt x="7419" y="7305"/>
                  <a:pt x="7266" y="6087"/>
                </a:cubicBezTo>
                <a:lnTo>
                  <a:pt x="6943" y="6087"/>
                </a:lnTo>
                <a:cubicBezTo>
                  <a:pt x="6905" y="6087"/>
                  <a:pt x="6867" y="6068"/>
                  <a:pt x="6867" y="6030"/>
                </a:cubicBezTo>
                <a:cubicBezTo>
                  <a:pt x="6867" y="5973"/>
                  <a:pt x="6905" y="5954"/>
                  <a:pt x="6943" y="5954"/>
                </a:cubicBezTo>
                <a:lnTo>
                  <a:pt x="7247" y="5935"/>
                </a:lnTo>
                <a:cubicBezTo>
                  <a:pt x="7019" y="4242"/>
                  <a:pt x="6639" y="2588"/>
                  <a:pt x="6125" y="971"/>
                </a:cubicBezTo>
                <a:lnTo>
                  <a:pt x="5992" y="628"/>
                </a:lnTo>
                <a:cubicBezTo>
                  <a:pt x="5878" y="248"/>
                  <a:pt x="5535" y="1"/>
                  <a:pt x="51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40"/>
          <p:cNvSpPr/>
          <p:nvPr/>
        </p:nvSpPr>
        <p:spPr>
          <a:xfrm>
            <a:off x="1315" y="4047122"/>
            <a:ext cx="385874" cy="1094950"/>
          </a:xfrm>
          <a:custGeom>
            <a:avLst/>
            <a:gdLst/>
            <a:ahLst/>
            <a:cxnLst/>
            <a:rect l="l" t="t" r="r" b="b"/>
            <a:pathLst>
              <a:path w="5574" h="14723" extrusionOk="0">
                <a:moveTo>
                  <a:pt x="0" y="1"/>
                </a:moveTo>
                <a:lnTo>
                  <a:pt x="0" y="590"/>
                </a:lnTo>
                <a:lnTo>
                  <a:pt x="4261" y="590"/>
                </a:lnTo>
                <a:cubicBezTo>
                  <a:pt x="4622" y="590"/>
                  <a:pt x="4908" y="876"/>
                  <a:pt x="4908" y="1218"/>
                </a:cubicBezTo>
                <a:lnTo>
                  <a:pt x="4908" y="5479"/>
                </a:lnTo>
                <a:cubicBezTo>
                  <a:pt x="4908" y="5821"/>
                  <a:pt x="4622" y="6106"/>
                  <a:pt x="4261" y="6106"/>
                </a:cubicBezTo>
                <a:lnTo>
                  <a:pt x="0" y="6106"/>
                </a:lnTo>
                <a:lnTo>
                  <a:pt x="0" y="6715"/>
                </a:lnTo>
                <a:cubicBezTo>
                  <a:pt x="95" y="6829"/>
                  <a:pt x="153" y="6962"/>
                  <a:pt x="153" y="7095"/>
                </a:cubicBezTo>
                <a:lnTo>
                  <a:pt x="153" y="8161"/>
                </a:lnTo>
                <a:lnTo>
                  <a:pt x="1218" y="8161"/>
                </a:lnTo>
                <a:cubicBezTo>
                  <a:pt x="1941" y="8218"/>
                  <a:pt x="1941" y="9283"/>
                  <a:pt x="1218" y="9340"/>
                </a:cubicBezTo>
                <a:lnTo>
                  <a:pt x="153" y="9340"/>
                </a:lnTo>
                <a:lnTo>
                  <a:pt x="153" y="10405"/>
                </a:lnTo>
                <a:cubicBezTo>
                  <a:pt x="153" y="10538"/>
                  <a:pt x="95" y="10690"/>
                  <a:pt x="0" y="10785"/>
                </a:cubicBezTo>
                <a:lnTo>
                  <a:pt x="0" y="11432"/>
                </a:lnTo>
                <a:lnTo>
                  <a:pt x="3557" y="11432"/>
                </a:lnTo>
                <a:cubicBezTo>
                  <a:pt x="3957" y="11432"/>
                  <a:pt x="4280" y="11736"/>
                  <a:pt x="4280" y="12136"/>
                </a:cubicBezTo>
                <a:lnTo>
                  <a:pt x="4280" y="13581"/>
                </a:lnTo>
                <a:cubicBezTo>
                  <a:pt x="4280" y="13981"/>
                  <a:pt x="3957" y="14304"/>
                  <a:pt x="3557" y="14304"/>
                </a:cubicBezTo>
                <a:lnTo>
                  <a:pt x="0" y="14304"/>
                </a:lnTo>
                <a:lnTo>
                  <a:pt x="0" y="14723"/>
                </a:lnTo>
                <a:lnTo>
                  <a:pt x="5440" y="14723"/>
                </a:lnTo>
                <a:cubicBezTo>
                  <a:pt x="5516" y="14590"/>
                  <a:pt x="5573" y="14418"/>
                  <a:pt x="5573" y="14266"/>
                </a:cubicBezTo>
                <a:lnTo>
                  <a:pt x="5573" y="12935"/>
                </a:lnTo>
                <a:lnTo>
                  <a:pt x="5573" y="838"/>
                </a:lnTo>
                <a:cubicBezTo>
                  <a:pt x="5573" y="381"/>
                  <a:pt x="5212" y="1"/>
                  <a:pt x="4756" y="1"/>
                </a:cubicBezTo>
                <a:close/>
              </a:path>
            </a:pathLst>
          </a:custGeom>
          <a:solidFill>
            <a:srgbClr val="A4C1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40"/>
          <p:cNvSpPr/>
          <p:nvPr/>
        </p:nvSpPr>
        <p:spPr>
          <a:xfrm>
            <a:off x="1315" y="4546449"/>
            <a:ext cx="134371" cy="302835"/>
          </a:xfrm>
          <a:custGeom>
            <a:avLst/>
            <a:gdLst/>
            <a:ahLst/>
            <a:cxnLst/>
            <a:rect l="l" t="t" r="r" b="b"/>
            <a:pathLst>
              <a:path w="1941" h="4072" extrusionOk="0">
                <a:moveTo>
                  <a:pt x="1104" y="1561"/>
                </a:moveTo>
                <a:cubicBezTo>
                  <a:pt x="1522" y="1561"/>
                  <a:pt x="1731" y="2074"/>
                  <a:pt x="1427" y="2360"/>
                </a:cubicBezTo>
                <a:cubicBezTo>
                  <a:pt x="1333" y="2459"/>
                  <a:pt x="1215" y="2504"/>
                  <a:pt x="1098" y="2504"/>
                </a:cubicBezTo>
                <a:cubicBezTo>
                  <a:pt x="860" y="2504"/>
                  <a:pt x="628" y="2317"/>
                  <a:pt x="628" y="2036"/>
                </a:cubicBezTo>
                <a:cubicBezTo>
                  <a:pt x="628" y="1770"/>
                  <a:pt x="837" y="1561"/>
                  <a:pt x="1104" y="1561"/>
                </a:cubicBezTo>
                <a:close/>
                <a:moveTo>
                  <a:pt x="0" y="1"/>
                </a:moveTo>
                <a:lnTo>
                  <a:pt x="0" y="248"/>
                </a:lnTo>
                <a:cubicBezTo>
                  <a:pt x="38" y="305"/>
                  <a:pt x="38" y="362"/>
                  <a:pt x="38" y="438"/>
                </a:cubicBezTo>
                <a:cubicBezTo>
                  <a:pt x="38" y="495"/>
                  <a:pt x="38" y="553"/>
                  <a:pt x="0" y="629"/>
                </a:cubicBezTo>
                <a:lnTo>
                  <a:pt x="0" y="3406"/>
                </a:lnTo>
                <a:cubicBezTo>
                  <a:pt x="57" y="3539"/>
                  <a:pt x="57" y="3672"/>
                  <a:pt x="0" y="3786"/>
                </a:cubicBezTo>
                <a:lnTo>
                  <a:pt x="0" y="4071"/>
                </a:lnTo>
                <a:cubicBezTo>
                  <a:pt x="95" y="3957"/>
                  <a:pt x="153" y="3824"/>
                  <a:pt x="153" y="3672"/>
                </a:cubicBezTo>
                <a:lnTo>
                  <a:pt x="153" y="2626"/>
                </a:lnTo>
                <a:lnTo>
                  <a:pt x="1218" y="2626"/>
                </a:lnTo>
                <a:cubicBezTo>
                  <a:pt x="1941" y="2569"/>
                  <a:pt x="1941" y="1504"/>
                  <a:pt x="1218" y="1447"/>
                </a:cubicBezTo>
                <a:lnTo>
                  <a:pt x="153" y="1447"/>
                </a:lnTo>
                <a:lnTo>
                  <a:pt x="153" y="381"/>
                </a:lnTo>
                <a:cubicBezTo>
                  <a:pt x="153" y="248"/>
                  <a:pt x="95" y="115"/>
                  <a:pt x="0" y="1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40"/>
          <p:cNvSpPr/>
          <p:nvPr/>
        </p:nvSpPr>
        <p:spPr>
          <a:xfrm>
            <a:off x="1315" y="4564893"/>
            <a:ext cx="2700" cy="28335"/>
          </a:xfrm>
          <a:custGeom>
            <a:avLst/>
            <a:gdLst/>
            <a:ahLst/>
            <a:cxnLst/>
            <a:rect l="l" t="t" r="r" b="b"/>
            <a:pathLst>
              <a:path w="39" h="381" extrusionOk="0">
                <a:moveTo>
                  <a:pt x="0" y="0"/>
                </a:moveTo>
                <a:lnTo>
                  <a:pt x="0" y="381"/>
                </a:lnTo>
                <a:cubicBezTo>
                  <a:pt x="38" y="324"/>
                  <a:pt x="38" y="247"/>
                  <a:pt x="38" y="190"/>
                </a:cubicBezTo>
                <a:cubicBezTo>
                  <a:pt x="38" y="133"/>
                  <a:pt x="38" y="57"/>
                  <a:pt x="0" y="0"/>
                </a:cubicBezTo>
                <a:close/>
              </a:path>
            </a:pathLst>
          </a:custGeom>
          <a:solidFill>
            <a:srgbClr val="799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40"/>
          <p:cNvSpPr/>
          <p:nvPr/>
        </p:nvSpPr>
        <p:spPr>
          <a:xfrm>
            <a:off x="1315" y="4801096"/>
            <a:ext cx="4015" cy="28409"/>
          </a:xfrm>
          <a:custGeom>
            <a:avLst/>
            <a:gdLst/>
            <a:ahLst/>
            <a:cxnLst/>
            <a:rect l="l" t="t" r="r" b="b"/>
            <a:pathLst>
              <a:path w="58" h="382" extrusionOk="0">
                <a:moveTo>
                  <a:pt x="0" y="1"/>
                </a:moveTo>
                <a:lnTo>
                  <a:pt x="0" y="381"/>
                </a:lnTo>
                <a:cubicBezTo>
                  <a:pt x="57" y="248"/>
                  <a:pt x="57" y="115"/>
                  <a:pt x="0" y="1"/>
                </a:cubicBezTo>
                <a:close/>
              </a:path>
            </a:pathLst>
          </a:custGeom>
          <a:solidFill>
            <a:srgbClr val="799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40"/>
          <p:cNvSpPr/>
          <p:nvPr/>
        </p:nvSpPr>
        <p:spPr>
          <a:xfrm>
            <a:off x="44790" y="4663063"/>
            <a:ext cx="76427" cy="70205"/>
          </a:xfrm>
          <a:custGeom>
            <a:avLst/>
            <a:gdLst/>
            <a:ahLst/>
            <a:cxnLst/>
            <a:rect l="l" t="t" r="r" b="b"/>
            <a:pathLst>
              <a:path w="1104" h="944" extrusionOk="0">
                <a:moveTo>
                  <a:pt x="471" y="109"/>
                </a:moveTo>
                <a:cubicBezTo>
                  <a:pt x="661" y="109"/>
                  <a:pt x="848" y="252"/>
                  <a:pt x="837" y="487"/>
                </a:cubicBezTo>
                <a:cubicBezTo>
                  <a:pt x="837" y="654"/>
                  <a:pt x="698" y="724"/>
                  <a:pt x="542" y="724"/>
                </a:cubicBezTo>
                <a:cubicBezTo>
                  <a:pt x="306" y="724"/>
                  <a:pt x="30" y="564"/>
                  <a:pt x="133" y="335"/>
                </a:cubicBezTo>
                <a:cubicBezTo>
                  <a:pt x="204" y="179"/>
                  <a:pt x="338" y="109"/>
                  <a:pt x="471" y="109"/>
                </a:cubicBezTo>
                <a:close/>
                <a:moveTo>
                  <a:pt x="476" y="0"/>
                </a:moveTo>
                <a:cubicBezTo>
                  <a:pt x="232" y="0"/>
                  <a:pt x="0" y="187"/>
                  <a:pt x="0" y="468"/>
                </a:cubicBezTo>
                <a:cubicBezTo>
                  <a:pt x="0" y="734"/>
                  <a:pt x="209" y="944"/>
                  <a:pt x="476" y="944"/>
                </a:cubicBezTo>
                <a:cubicBezTo>
                  <a:pt x="894" y="944"/>
                  <a:pt x="1103" y="449"/>
                  <a:pt x="818" y="145"/>
                </a:cubicBezTo>
                <a:cubicBezTo>
                  <a:pt x="718" y="45"/>
                  <a:pt x="596" y="0"/>
                  <a:pt x="476" y="0"/>
                </a:cubicBezTo>
                <a:close/>
              </a:path>
            </a:pathLst>
          </a:custGeom>
          <a:solidFill>
            <a:srgbClr val="799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40"/>
          <p:cNvSpPr/>
          <p:nvPr/>
        </p:nvSpPr>
        <p:spPr>
          <a:xfrm>
            <a:off x="53997" y="4671170"/>
            <a:ext cx="49567" cy="45143"/>
          </a:xfrm>
          <a:custGeom>
            <a:avLst/>
            <a:gdLst/>
            <a:ahLst/>
            <a:cxnLst/>
            <a:rect l="l" t="t" r="r" b="b"/>
            <a:pathLst>
              <a:path w="716" h="607" extrusionOk="0">
                <a:moveTo>
                  <a:pt x="338" y="0"/>
                </a:moveTo>
                <a:cubicBezTo>
                  <a:pt x="205" y="0"/>
                  <a:pt x="71" y="70"/>
                  <a:pt x="0" y="226"/>
                </a:cubicBezTo>
                <a:cubicBezTo>
                  <a:pt x="114" y="454"/>
                  <a:pt x="343" y="606"/>
                  <a:pt x="609" y="606"/>
                </a:cubicBezTo>
                <a:cubicBezTo>
                  <a:pt x="666" y="549"/>
                  <a:pt x="704" y="454"/>
                  <a:pt x="704" y="378"/>
                </a:cubicBezTo>
                <a:cubicBezTo>
                  <a:pt x="715" y="143"/>
                  <a:pt x="528" y="0"/>
                  <a:pt x="3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40"/>
          <p:cNvSpPr/>
          <p:nvPr/>
        </p:nvSpPr>
        <p:spPr>
          <a:xfrm>
            <a:off x="47420" y="4687977"/>
            <a:ext cx="48736" cy="36813"/>
          </a:xfrm>
          <a:custGeom>
            <a:avLst/>
            <a:gdLst/>
            <a:ahLst/>
            <a:cxnLst/>
            <a:rect l="l" t="t" r="r" b="b"/>
            <a:pathLst>
              <a:path w="704" h="495" extrusionOk="0">
                <a:moveTo>
                  <a:pt x="95" y="0"/>
                </a:moveTo>
                <a:cubicBezTo>
                  <a:pt x="0" y="228"/>
                  <a:pt x="171" y="495"/>
                  <a:pt x="438" y="495"/>
                </a:cubicBezTo>
                <a:cubicBezTo>
                  <a:pt x="533" y="495"/>
                  <a:pt x="628" y="457"/>
                  <a:pt x="704" y="380"/>
                </a:cubicBezTo>
                <a:cubicBezTo>
                  <a:pt x="438" y="380"/>
                  <a:pt x="209" y="228"/>
                  <a:pt x="95" y="0"/>
                </a:cubicBezTo>
                <a:close/>
              </a:path>
            </a:pathLst>
          </a:custGeom>
          <a:solidFill>
            <a:srgbClr val="E8E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40"/>
          <p:cNvSpPr/>
          <p:nvPr/>
        </p:nvSpPr>
        <p:spPr>
          <a:xfrm>
            <a:off x="1315" y="4898745"/>
            <a:ext cx="296363" cy="215078"/>
          </a:xfrm>
          <a:custGeom>
            <a:avLst/>
            <a:gdLst/>
            <a:ahLst/>
            <a:cxnLst/>
            <a:rect l="l" t="t" r="r" b="b"/>
            <a:pathLst>
              <a:path w="4281" h="2892" extrusionOk="0">
                <a:moveTo>
                  <a:pt x="1867" y="285"/>
                </a:moveTo>
                <a:cubicBezTo>
                  <a:pt x="2290" y="285"/>
                  <a:pt x="2506" y="823"/>
                  <a:pt x="2207" y="1122"/>
                </a:cubicBezTo>
                <a:cubicBezTo>
                  <a:pt x="2101" y="1228"/>
                  <a:pt x="1974" y="1275"/>
                  <a:pt x="1849" y="1275"/>
                </a:cubicBezTo>
                <a:cubicBezTo>
                  <a:pt x="1593" y="1275"/>
                  <a:pt x="1351" y="1075"/>
                  <a:pt x="1351" y="780"/>
                </a:cubicBezTo>
                <a:cubicBezTo>
                  <a:pt x="1351" y="495"/>
                  <a:pt x="1560" y="285"/>
                  <a:pt x="1845" y="285"/>
                </a:cubicBezTo>
                <a:cubicBezTo>
                  <a:pt x="1853" y="285"/>
                  <a:pt x="1860" y="285"/>
                  <a:pt x="1867" y="285"/>
                </a:cubicBezTo>
                <a:close/>
                <a:moveTo>
                  <a:pt x="3352" y="285"/>
                </a:moveTo>
                <a:cubicBezTo>
                  <a:pt x="3793" y="285"/>
                  <a:pt x="4008" y="823"/>
                  <a:pt x="3690" y="1122"/>
                </a:cubicBezTo>
                <a:cubicBezTo>
                  <a:pt x="3591" y="1228"/>
                  <a:pt x="3466" y="1275"/>
                  <a:pt x="3342" y="1275"/>
                </a:cubicBezTo>
                <a:cubicBezTo>
                  <a:pt x="3085" y="1275"/>
                  <a:pt x="2834" y="1075"/>
                  <a:pt x="2834" y="780"/>
                </a:cubicBezTo>
                <a:cubicBezTo>
                  <a:pt x="2834" y="495"/>
                  <a:pt x="3063" y="285"/>
                  <a:pt x="3329" y="285"/>
                </a:cubicBezTo>
                <a:cubicBezTo>
                  <a:pt x="3337" y="285"/>
                  <a:pt x="3344" y="285"/>
                  <a:pt x="3352" y="285"/>
                </a:cubicBezTo>
                <a:close/>
                <a:moveTo>
                  <a:pt x="1839" y="1541"/>
                </a:moveTo>
                <a:cubicBezTo>
                  <a:pt x="2096" y="1541"/>
                  <a:pt x="2340" y="1746"/>
                  <a:pt x="2340" y="2054"/>
                </a:cubicBezTo>
                <a:cubicBezTo>
                  <a:pt x="2340" y="2321"/>
                  <a:pt x="2112" y="2549"/>
                  <a:pt x="1845" y="2549"/>
                </a:cubicBezTo>
                <a:cubicBezTo>
                  <a:pt x="1389" y="2549"/>
                  <a:pt x="1180" y="1997"/>
                  <a:pt x="1484" y="1693"/>
                </a:cubicBezTo>
                <a:cubicBezTo>
                  <a:pt x="1589" y="1588"/>
                  <a:pt x="1715" y="1541"/>
                  <a:pt x="1839" y="1541"/>
                </a:cubicBezTo>
                <a:close/>
                <a:moveTo>
                  <a:pt x="3333" y="1541"/>
                </a:moveTo>
                <a:cubicBezTo>
                  <a:pt x="3590" y="1541"/>
                  <a:pt x="3843" y="1746"/>
                  <a:pt x="3843" y="2054"/>
                </a:cubicBezTo>
                <a:cubicBezTo>
                  <a:pt x="3843" y="2321"/>
                  <a:pt x="3614" y="2549"/>
                  <a:pt x="3329" y="2549"/>
                </a:cubicBezTo>
                <a:cubicBezTo>
                  <a:pt x="2892" y="2549"/>
                  <a:pt x="2663" y="1997"/>
                  <a:pt x="2987" y="1693"/>
                </a:cubicBezTo>
                <a:cubicBezTo>
                  <a:pt x="3085" y="1588"/>
                  <a:pt x="3210" y="1541"/>
                  <a:pt x="3333" y="1541"/>
                </a:cubicBezTo>
                <a:close/>
                <a:moveTo>
                  <a:pt x="0" y="0"/>
                </a:moveTo>
                <a:lnTo>
                  <a:pt x="0" y="438"/>
                </a:lnTo>
                <a:cubicBezTo>
                  <a:pt x="103" y="341"/>
                  <a:pt x="226" y="298"/>
                  <a:pt x="346" y="298"/>
                </a:cubicBezTo>
                <a:cubicBezTo>
                  <a:pt x="607" y="298"/>
                  <a:pt x="856" y="500"/>
                  <a:pt x="856" y="799"/>
                </a:cubicBezTo>
                <a:cubicBezTo>
                  <a:pt x="856" y="1098"/>
                  <a:pt x="607" y="1300"/>
                  <a:pt x="346" y="1300"/>
                </a:cubicBezTo>
                <a:cubicBezTo>
                  <a:pt x="226" y="1300"/>
                  <a:pt x="103" y="1257"/>
                  <a:pt x="0" y="1160"/>
                </a:cubicBezTo>
                <a:lnTo>
                  <a:pt x="0" y="1712"/>
                </a:lnTo>
                <a:cubicBezTo>
                  <a:pt x="105" y="1607"/>
                  <a:pt x="232" y="1560"/>
                  <a:pt x="355" y="1560"/>
                </a:cubicBezTo>
                <a:cubicBezTo>
                  <a:pt x="613" y="1560"/>
                  <a:pt x="856" y="1765"/>
                  <a:pt x="856" y="2073"/>
                </a:cubicBezTo>
                <a:cubicBezTo>
                  <a:pt x="856" y="2373"/>
                  <a:pt x="607" y="2574"/>
                  <a:pt x="346" y="2574"/>
                </a:cubicBezTo>
                <a:cubicBezTo>
                  <a:pt x="226" y="2574"/>
                  <a:pt x="103" y="2531"/>
                  <a:pt x="0" y="2435"/>
                </a:cubicBezTo>
                <a:lnTo>
                  <a:pt x="0" y="2891"/>
                </a:lnTo>
                <a:lnTo>
                  <a:pt x="3557" y="2872"/>
                </a:lnTo>
                <a:cubicBezTo>
                  <a:pt x="3957" y="2872"/>
                  <a:pt x="4280" y="2549"/>
                  <a:pt x="4280" y="2149"/>
                </a:cubicBezTo>
                <a:lnTo>
                  <a:pt x="4280" y="704"/>
                </a:lnTo>
                <a:cubicBezTo>
                  <a:pt x="4280" y="304"/>
                  <a:pt x="3957" y="0"/>
                  <a:pt x="3557" y="0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40"/>
          <p:cNvSpPr/>
          <p:nvPr/>
        </p:nvSpPr>
        <p:spPr>
          <a:xfrm>
            <a:off x="1315" y="4919494"/>
            <a:ext cx="59328" cy="73924"/>
          </a:xfrm>
          <a:custGeom>
            <a:avLst/>
            <a:gdLst/>
            <a:ahLst/>
            <a:cxnLst/>
            <a:rect l="l" t="t" r="r" b="b"/>
            <a:pathLst>
              <a:path w="857" h="994" extrusionOk="0">
                <a:moveTo>
                  <a:pt x="346" y="0"/>
                </a:moveTo>
                <a:cubicBezTo>
                  <a:pt x="226" y="0"/>
                  <a:pt x="103" y="43"/>
                  <a:pt x="0" y="140"/>
                </a:cubicBezTo>
                <a:lnTo>
                  <a:pt x="0" y="368"/>
                </a:lnTo>
                <a:cubicBezTo>
                  <a:pt x="58" y="188"/>
                  <a:pt x="202" y="107"/>
                  <a:pt x="347" y="107"/>
                </a:cubicBezTo>
                <a:cubicBezTo>
                  <a:pt x="540" y="107"/>
                  <a:pt x="734" y="251"/>
                  <a:pt x="723" y="501"/>
                </a:cubicBezTo>
                <a:cubicBezTo>
                  <a:pt x="723" y="577"/>
                  <a:pt x="685" y="672"/>
                  <a:pt x="628" y="729"/>
                </a:cubicBezTo>
                <a:cubicBezTo>
                  <a:pt x="552" y="805"/>
                  <a:pt x="457" y="862"/>
                  <a:pt x="362" y="862"/>
                </a:cubicBezTo>
                <a:cubicBezTo>
                  <a:pt x="191" y="862"/>
                  <a:pt x="57" y="767"/>
                  <a:pt x="0" y="615"/>
                </a:cubicBezTo>
                <a:lnTo>
                  <a:pt x="0" y="862"/>
                </a:lnTo>
                <a:cubicBezTo>
                  <a:pt x="102" y="952"/>
                  <a:pt x="225" y="993"/>
                  <a:pt x="345" y="993"/>
                </a:cubicBezTo>
                <a:cubicBezTo>
                  <a:pt x="607" y="993"/>
                  <a:pt x="856" y="801"/>
                  <a:pt x="856" y="501"/>
                </a:cubicBezTo>
                <a:cubicBezTo>
                  <a:pt x="856" y="202"/>
                  <a:pt x="607" y="0"/>
                  <a:pt x="346" y="0"/>
                </a:cubicBezTo>
                <a:close/>
              </a:path>
            </a:pathLst>
          </a:custGeom>
          <a:solidFill>
            <a:srgbClr val="799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40"/>
          <p:cNvSpPr/>
          <p:nvPr/>
        </p:nvSpPr>
        <p:spPr>
          <a:xfrm>
            <a:off x="1315" y="4927824"/>
            <a:ext cx="50882" cy="47374"/>
          </a:xfrm>
          <a:custGeom>
            <a:avLst/>
            <a:gdLst/>
            <a:ahLst/>
            <a:cxnLst/>
            <a:rect l="l" t="t" r="r" b="b"/>
            <a:pathLst>
              <a:path w="735" h="637" extrusionOk="0">
                <a:moveTo>
                  <a:pt x="340" y="1"/>
                </a:moveTo>
                <a:cubicBezTo>
                  <a:pt x="198" y="1"/>
                  <a:pt x="57" y="79"/>
                  <a:pt x="0" y="256"/>
                </a:cubicBezTo>
                <a:cubicBezTo>
                  <a:pt x="115" y="503"/>
                  <a:pt x="362" y="636"/>
                  <a:pt x="628" y="636"/>
                </a:cubicBezTo>
                <a:cubicBezTo>
                  <a:pt x="685" y="560"/>
                  <a:pt x="723" y="484"/>
                  <a:pt x="723" y="389"/>
                </a:cubicBezTo>
                <a:cubicBezTo>
                  <a:pt x="734" y="147"/>
                  <a:pt x="536" y="1"/>
                  <a:pt x="3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40"/>
          <p:cNvSpPr/>
          <p:nvPr/>
        </p:nvSpPr>
        <p:spPr>
          <a:xfrm>
            <a:off x="1315" y="4946789"/>
            <a:ext cx="43544" cy="36888"/>
          </a:xfrm>
          <a:custGeom>
            <a:avLst/>
            <a:gdLst/>
            <a:ahLst/>
            <a:cxnLst/>
            <a:rect l="l" t="t" r="r" b="b"/>
            <a:pathLst>
              <a:path w="629" h="496" extrusionOk="0">
                <a:moveTo>
                  <a:pt x="0" y="1"/>
                </a:moveTo>
                <a:cubicBezTo>
                  <a:pt x="0" y="1"/>
                  <a:pt x="0" y="1"/>
                  <a:pt x="0" y="20"/>
                </a:cubicBezTo>
                <a:lnTo>
                  <a:pt x="0" y="248"/>
                </a:lnTo>
                <a:cubicBezTo>
                  <a:pt x="57" y="400"/>
                  <a:pt x="191" y="495"/>
                  <a:pt x="343" y="495"/>
                </a:cubicBezTo>
                <a:cubicBezTo>
                  <a:pt x="457" y="495"/>
                  <a:pt x="552" y="457"/>
                  <a:pt x="628" y="381"/>
                </a:cubicBezTo>
                <a:cubicBezTo>
                  <a:pt x="362" y="381"/>
                  <a:pt x="115" y="229"/>
                  <a:pt x="0" y="1"/>
                </a:cubicBezTo>
                <a:close/>
              </a:path>
            </a:pathLst>
          </a:custGeom>
          <a:solidFill>
            <a:srgbClr val="E8E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40"/>
          <p:cNvSpPr/>
          <p:nvPr/>
        </p:nvSpPr>
        <p:spPr>
          <a:xfrm>
            <a:off x="94771" y="4919494"/>
            <a:ext cx="80442" cy="75486"/>
          </a:xfrm>
          <a:custGeom>
            <a:avLst/>
            <a:gdLst/>
            <a:ahLst/>
            <a:cxnLst/>
            <a:rect l="l" t="t" r="r" b="b"/>
            <a:pathLst>
              <a:path w="1162" h="1015" extrusionOk="0">
                <a:moveTo>
                  <a:pt x="497" y="121"/>
                </a:moveTo>
                <a:cubicBezTo>
                  <a:pt x="691" y="121"/>
                  <a:pt x="887" y="261"/>
                  <a:pt x="876" y="501"/>
                </a:cubicBezTo>
                <a:cubicBezTo>
                  <a:pt x="857" y="596"/>
                  <a:pt x="838" y="672"/>
                  <a:pt x="781" y="748"/>
                </a:cubicBezTo>
                <a:cubicBezTo>
                  <a:pt x="705" y="824"/>
                  <a:pt x="610" y="862"/>
                  <a:pt x="495" y="862"/>
                </a:cubicBezTo>
                <a:cubicBezTo>
                  <a:pt x="305" y="862"/>
                  <a:pt x="134" y="710"/>
                  <a:pt x="134" y="501"/>
                </a:cubicBezTo>
                <a:cubicBezTo>
                  <a:pt x="134" y="463"/>
                  <a:pt x="134" y="406"/>
                  <a:pt x="153" y="368"/>
                </a:cubicBezTo>
                <a:cubicBezTo>
                  <a:pt x="210" y="198"/>
                  <a:pt x="353" y="121"/>
                  <a:pt x="497" y="121"/>
                </a:cubicBezTo>
                <a:close/>
                <a:moveTo>
                  <a:pt x="511" y="0"/>
                </a:moveTo>
                <a:cubicBezTo>
                  <a:pt x="250" y="0"/>
                  <a:pt x="1" y="202"/>
                  <a:pt x="1" y="501"/>
                </a:cubicBezTo>
                <a:cubicBezTo>
                  <a:pt x="1" y="786"/>
                  <a:pt x="210" y="995"/>
                  <a:pt x="495" y="1015"/>
                </a:cubicBezTo>
                <a:cubicBezTo>
                  <a:pt x="933" y="1015"/>
                  <a:pt x="1161" y="463"/>
                  <a:pt x="857" y="140"/>
                </a:cubicBezTo>
                <a:cubicBezTo>
                  <a:pt x="755" y="43"/>
                  <a:pt x="632" y="0"/>
                  <a:pt x="511" y="0"/>
                </a:cubicBezTo>
                <a:close/>
              </a:path>
            </a:pathLst>
          </a:custGeom>
          <a:solidFill>
            <a:srgbClr val="799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0"/>
          <p:cNvSpPr/>
          <p:nvPr/>
        </p:nvSpPr>
        <p:spPr>
          <a:xfrm>
            <a:off x="105363" y="4927824"/>
            <a:ext cx="49498" cy="47374"/>
          </a:xfrm>
          <a:custGeom>
            <a:avLst/>
            <a:gdLst/>
            <a:ahLst/>
            <a:cxnLst/>
            <a:rect l="l" t="t" r="r" b="b"/>
            <a:pathLst>
              <a:path w="715" h="637" extrusionOk="0">
                <a:moveTo>
                  <a:pt x="333" y="1"/>
                </a:moveTo>
                <a:cubicBezTo>
                  <a:pt x="194" y="1"/>
                  <a:pt x="56" y="79"/>
                  <a:pt x="0" y="256"/>
                </a:cubicBezTo>
                <a:cubicBezTo>
                  <a:pt x="95" y="503"/>
                  <a:pt x="342" y="636"/>
                  <a:pt x="609" y="636"/>
                </a:cubicBezTo>
                <a:cubicBezTo>
                  <a:pt x="666" y="560"/>
                  <a:pt x="704" y="484"/>
                  <a:pt x="704" y="389"/>
                </a:cubicBezTo>
                <a:cubicBezTo>
                  <a:pt x="715" y="147"/>
                  <a:pt x="523" y="1"/>
                  <a:pt x="3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0"/>
          <p:cNvSpPr/>
          <p:nvPr/>
        </p:nvSpPr>
        <p:spPr>
          <a:xfrm>
            <a:off x="104047" y="4946789"/>
            <a:ext cx="43475" cy="36888"/>
          </a:xfrm>
          <a:custGeom>
            <a:avLst/>
            <a:gdLst/>
            <a:ahLst/>
            <a:cxnLst/>
            <a:rect l="l" t="t" r="r" b="b"/>
            <a:pathLst>
              <a:path w="628" h="496" extrusionOk="0">
                <a:moveTo>
                  <a:pt x="19" y="1"/>
                </a:moveTo>
                <a:cubicBezTo>
                  <a:pt x="0" y="39"/>
                  <a:pt x="0" y="77"/>
                  <a:pt x="0" y="134"/>
                </a:cubicBezTo>
                <a:cubicBezTo>
                  <a:pt x="0" y="324"/>
                  <a:pt x="152" y="495"/>
                  <a:pt x="361" y="495"/>
                </a:cubicBezTo>
                <a:cubicBezTo>
                  <a:pt x="457" y="495"/>
                  <a:pt x="571" y="457"/>
                  <a:pt x="628" y="381"/>
                </a:cubicBezTo>
                <a:cubicBezTo>
                  <a:pt x="380" y="381"/>
                  <a:pt x="133" y="229"/>
                  <a:pt x="19" y="1"/>
                </a:cubicBezTo>
                <a:close/>
              </a:path>
            </a:pathLst>
          </a:custGeom>
          <a:solidFill>
            <a:srgbClr val="E8E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0"/>
          <p:cNvSpPr/>
          <p:nvPr/>
        </p:nvSpPr>
        <p:spPr>
          <a:xfrm>
            <a:off x="197503" y="4919494"/>
            <a:ext cx="81688" cy="75486"/>
          </a:xfrm>
          <a:custGeom>
            <a:avLst/>
            <a:gdLst/>
            <a:ahLst/>
            <a:cxnLst/>
            <a:rect l="l" t="t" r="r" b="b"/>
            <a:pathLst>
              <a:path w="1180" h="1015" extrusionOk="0">
                <a:moveTo>
                  <a:pt x="508" y="121"/>
                </a:moveTo>
                <a:cubicBezTo>
                  <a:pt x="697" y="121"/>
                  <a:pt x="886" y="261"/>
                  <a:pt x="875" y="501"/>
                </a:cubicBezTo>
                <a:cubicBezTo>
                  <a:pt x="875" y="596"/>
                  <a:pt x="837" y="672"/>
                  <a:pt x="780" y="748"/>
                </a:cubicBezTo>
                <a:cubicBezTo>
                  <a:pt x="723" y="824"/>
                  <a:pt x="609" y="862"/>
                  <a:pt x="514" y="862"/>
                </a:cubicBezTo>
                <a:cubicBezTo>
                  <a:pt x="305" y="862"/>
                  <a:pt x="153" y="710"/>
                  <a:pt x="153" y="501"/>
                </a:cubicBezTo>
                <a:cubicBezTo>
                  <a:pt x="153" y="463"/>
                  <a:pt x="153" y="406"/>
                  <a:pt x="172" y="368"/>
                </a:cubicBezTo>
                <a:cubicBezTo>
                  <a:pt x="228" y="198"/>
                  <a:pt x="368" y="121"/>
                  <a:pt x="508" y="121"/>
                </a:cubicBezTo>
                <a:close/>
                <a:moveTo>
                  <a:pt x="511" y="0"/>
                </a:moveTo>
                <a:cubicBezTo>
                  <a:pt x="250" y="0"/>
                  <a:pt x="0" y="202"/>
                  <a:pt x="0" y="501"/>
                </a:cubicBezTo>
                <a:cubicBezTo>
                  <a:pt x="0" y="786"/>
                  <a:pt x="229" y="995"/>
                  <a:pt x="495" y="1015"/>
                </a:cubicBezTo>
                <a:cubicBezTo>
                  <a:pt x="952" y="1015"/>
                  <a:pt x="1180" y="463"/>
                  <a:pt x="856" y="140"/>
                </a:cubicBezTo>
                <a:cubicBezTo>
                  <a:pt x="754" y="43"/>
                  <a:pt x="631" y="0"/>
                  <a:pt x="511" y="0"/>
                </a:cubicBezTo>
                <a:close/>
              </a:path>
            </a:pathLst>
          </a:custGeom>
          <a:solidFill>
            <a:srgbClr val="799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0"/>
          <p:cNvSpPr/>
          <p:nvPr/>
        </p:nvSpPr>
        <p:spPr>
          <a:xfrm>
            <a:off x="208025" y="4927824"/>
            <a:ext cx="50882" cy="47374"/>
          </a:xfrm>
          <a:custGeom>
            <a:avLst/>
            <a:gdLst/>
            <a:ahLst/>
            <a:cxnLst/>
            <a:rect l="l" t="t" r="r" b="b"/>
            <a:pathLst>
              <a:path w="735" h="637" extrusionOk="0">
                <a:moveTo>
                  <a:pt x="341" y="1"/>
                </a:moveTo>
                <a:cubicBezTo>
                  <a:pt x="198" y="1"/>
                  <a:pt x="57" y="79"/>
                  <a:pt x="1" y="256"/>
                </a:cubicBezTo>
                <a:cubicBezTo>
                  <a:pt x="115" y="503"/>
                  <a:pt x="362" y="636"/>
                  <a:pt x="628" y="636"/>
                </a:cubicBezTo>
                <a:cubicBezTo>
                  <a:pt x="685" y="560"/>
                  <a:pt x="723" y="484"/>
                  <a:pt x="723" y="389"/>
                </a:cubicBezTo>
                <a:cubicBezTo>
                  <a:pt x="734" y="147"/>
                  <a:pt x="536" y="1"/>
                  <a:pt x="3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0"/>
          <p:cNvSpPr/>
          <p:nvPr/>
        </p:nvSpPr>
        <p:spPr>
          <a:xfrm>
            <a:off x="206710" y="4946789"/>
            <a:ext cx="44859" cy="36888"/>
          </a:xfrm>
          <a:custGeom>
            <a:avLst/>
            <a:gdLst/>
            <a:ahLst/>
            <a:cxnLst/>
            <a:rect l="l" t="t" r="r" b="b"/>
            <a:pathLst>
              <a:path w="648" h="496" extrusionOk="0">
                <a:moveTo>
                  <a:pt x="39" y="1"/>
                </a:moveTo>
                <a:cubicBezTo>
                  <a:pt x="20" y="39"/>
                  <a:pt x="1" y="77"/>
                  <a:pt x="1" y="134"/>
                </a:cubicBezTo>
                <a:cubicBezTo>
                  <a:pt x="1" y="324"/>
                  <a:pt x="172" y="495"/>
                  <a:pt x="362" y="495"/>
                </a:cubicBezTo>
                <a:cubicBezTo>
                  <a:pt x="476" y="495"/>
                  <a:pt x="571" y="457"/>
                  <a:pt x="647" y="381"/>
                </a:cubicBezTo>
                <a:cubicBezTo>
                  <a:pt x="381" y="381"/>
                  <a:pt x="134" y="229"/>
                  <a:pt x="39" y="1"/>
                </a:cubicBezTo>
                <a:close/>
              </a:path>
            </a:pathLst>
          </a:custGeom>
          <a:solidFill>
            <a:srgbClr val="E8E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0"/>
          <p:cNvSpPr/>
          <p:nvPr/>
        </p:nvSpPr>
        <p:spPr>
          <a:xfrm>
            <a:off x="1315" y="5013946"/>
            <a:ext cx="59328" cy="74147"/>
          </a:xfrm>
          <a:custGeom>
            <a:avLst/>
            <a:gdLst/>
            <a:ahLst/>
            <a:cxnLst/>
            <a:rect l="l" t="t" r="r" b="b"/>
            <a:pathLst>
              <a:path w="857" h="997" extrusionOk="0">
                <a:moveTo>
                  <a:pt x="355" y="1"/>
                </a:moveTo>
                <a:cubicBezTo>
                  <a:pt x="231" y="1"/>
                  <a:pt x="105" y="46"/>
                  <a:pt x="0" y="144"/>
                </a:cubicBezTo>
                <a:lnTo>
                  <a:pt x="0" y="353"/>
                </a:lnTo>
                <a:cubicBezTo>
                  <a:pt x="57" y="183"/>
                  <a:pt x="200" y="106"/>
                  <a:pt x="344" y="106"/>
                </a:cubicBezTo>
                <a:cubicBezTo>
                  <a:pt x="538" y="106"/>
                  <a:pt x="734" y="246"/>
                  <a:pt x="723" y="486"/>
                </a:cubicBezTo>
                <a:cubicBezTo>
                  <a:pt x="723" y="696"/>
                  <a:pt x="552" y="867"/>
                  <a:pt x="362" y="867"/>
                </a:cubicBezTo>
                <a:cubicBezTo>
                  <a:pt x="191" y="867"/>
                  <a:pt x="57" y="772"/>
                  <a:pt x="0" y="619"/>
                </a:cubicBezTo>
                <a:lnTo>
                  <a:pt x="0" y="867"/>
                </a:lnTo>
                <a:cubicBezTo>
                  <a:pt x="102" y="956"/>
                  <a:pt x="223" y="997"/>
                  <a:pt x="343" y="997"/>
                </a:cubicBezTo>
                <a:cubicBezTo>
                  <a:pt x="602" y="997"/>
                  <a:pt x="851" y="804"/>
                  <a:pt x="856" y="496"/>
                </a:cubicBezTo>
                <a:lnTo>
                  <a:pt x="856" y="496"/>
                </a:lnTo>
                <a:cubicBezTo>
                  <a:pt x="856" y="499"/>
                  <a:pt x="856" y="502"/>
                  <a:pt x="856" y="505"/>
                </a:cubicBezTo>
                <a:lnTo>
                  <a:pt x="856" y="486"/>
                </a:lnTo>
                <a:cubicBezTo>
                  <a:pt x="856" y="490"/>
                  <a:pt x="856" y="493"/>
                  <a:pt x="856" y="496"/>
                </a:cubicBezTo>
                <a:lnTo>
                  <a:pt x="856" y="496"/>
                </a:lnTo>
                <a:cubicBezTo>
                  <a:pt x="851" y="192"/>
                  <a:pt x="610" y="1"/>
                  <a:pt x="355" y="1"/>
                </a:cubicBezTo>
                <a:close/>
              </a:path>
            </a:pathLst>
          </a:custGeom>
          <a:solidFill>
            <a:srgbClr val="799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0"/>
          <p:cNvSpPr/>
          <p:nvPr/>
        </p:nvSpPr>
        <p:spPr>
          <a:xfrm>
            <a:off x="1315" y="5022201"/>
            <a:ext cx="50882" cy="46481"/>
          </a:xfrm>
          <a:custGeom>
            <a:avLst/>
            <a:gdLst/>
            <a:ahLst/>
            <a:cxnLst/>
            <a:rect l="l" t="t" r="r" b="b"/>
            <a:pathLst>
              <a:path w="735" h="625" extrusionOk="0">
                <a:moveTo>
                  <a:pt x="347" y="0"/>
                </a:moveTo>
                <a:cubicBezTo>
                  <a:pt x="202" y="0"/>
                  <a:pt x="58" y="82"/>
                  <a:pt x="0" y="261"/>
                </a:cubicBezTo>
                <a:cubicBezTo>
                  <a:pt x="108" y="477"/>
                  <a:pt x="334" y="624"/>
                  <a:pt x="583" y="624"/>
                </a:cubicBezTo>
                <a:cubicBezTo>
                  <a:pt x="598" y="624"/>
                  <a:pt x="613" y="624"/>
                  <a:pt x="628" y="623"/>
                </a:cubicBezTo>
                <a:cubicBezTo>
                  <a:pt x="685" y="566"/>
                  <a:pt x="723" y="470"/>
                  <a:pt x="723" y="394"/>
                </a:cubicBezTo>
                <a:cubicBezTo>
                  <a:pt x="734" y="145"/>
                  <a:pt x="540" y="0"/>
                  <a:pt x="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0"/>
          <p:cNvSpPr/>
          <p:nvPr/>
        </p:nvSpPr>
        <p:spPr>
          <a:xfrm>
            <a:off x="1315" y="5041612"/>
            <a:ext cx="43544" cy="36813"/>
          </a:xfrm>
          <a:custGeom>
            <a:avLst/>
            <a:gdLst/>
            <a:ahLst/>
            <a:cxnLst/>
            <a:rect l="l" t="t" r="r" b="b"/>
            <a:pathLst>
              <a:path w="629" h="495" extrusionOk="0">
                <a:moveTo>
                  <a:pt x="0" y="0"/>
                </a:moveTo>
                <a:lnTo>
                  <a:pt x="0" y="247"/>
                </a:lnTo>
                <a:cubicBezTo>
                  <a:pt x="57" y="381"/>
                  <a:pt x="191" y="495"/>
                  <a:pt x="343" y="495"/>
                </a:cubicBezTo>
                <a:cubicBezTo>
                  <a:pt x="457" y="495"/>
                  <a:pt x="552" y="438"/>
                  <a:pt x="628" y="362"/>
                </a:cubicBezTo>
                <a:lnTo>
                  <a:pt x="628" y="362"/>
                </a:lnTo>
                <a:cubicBezTo>
                  <a:pt x="613" y="363"/>
                  <a:pt x="598" y="363"/>
                  <a:pt x="583" y="363"/>
                </a:cubicBezTo>
                <a:cubicBezTo>
                  <a:pt x="334" y="363"/>
                  <a:pt x="108" y="216"/>
                  <a:pt x="0" y="0"/>
                </a:cubicBezTo>
                <a:close/>
              </a:path>
            </a:pathLst>
          </a:custGeom>
          <a:solidFill>
            <a:srgbClr val="E8E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0"/>
          <p:cNvSpPr/>
          <p:nvPr/>
        </p:nvSpPr>
        <p:spPr>
          <a:xfrm>
            <a:off x="82933" y="5013276"/>
            <a:ext cx="80373" cy="75039"/>
          </a:xfrm>
          <a:custGeom>
            <a:avLst/>
            <a:gdLst/>
            <a:ahLst/>
            <a:cxnLst/>
            <a:rect l="l" t="t" r="r" b="b"/>
            <a:pathLst>
              <a:path w="1161" h="1009" extrusionOk="0">
                <a:moveTo>
                  <a:pt x="671" y="120"/>
                </a:moveTo>
                <a:cubicBezTo>
                  <a:pt x="864" y="120"/>
                  <a:pt x="1058" y="265"/>
                  <a:pt x="1047" y="514"/>
                </a:cubicBezTo>
                <a:cubicBezTo>
                  <a:pt x="1028" y="590"/>
                  <a:pt x="1009" y="686"/>
                  <a:pt x="933" y="743"/>
                </a:cubicBezTo>
                <a:cubicBezTo>
                  <a:pt x="876" y="819"/>
                  <a:pt x="762" y="876"/>
                  <a:pt x="666" y="876"/>
                </a:cubicBezTo>
                <a:cubicBezTo>
                  <a:pt x="457" y="876"/>
                  <a:pt x="305" y="705"/>
                  <a:pt x="305" y="514"/>
                </a:cubicBezTo>
                <a:cubicBezTo>
                  <a:pt x="305" y="457"/>
                  <a:pt x="305" y="419"/>
                  <a:pt x="324" y="381"/>
                </a:cubicBezTo>
                <a:cubicBezTo>
                  <a:pt x="381" y="202"/>
                  <a:pt x="526" y="120"/>
                  <a:pt x="671" y="120"/>
                </a:cubicBezTo>
                <a:close/>
                <a:moveTo>
                  <a:pt x="666" y="1"/>
                </a:moveTo>
                <a:cubicBezTo>
                  <a:pt x="210" y="1"/>
                  <a:pt x="1" y="552"/>
                  <a:pt x="305" y="857"/>
                </a:cubicBezTo>
                <a:cubicBezTo>
                  <a:pt x="410" y="962"/>
                  <a:pt x="538" y="1009"/>
                  <a:pt x="662" y="1009"/>
                </a:cubicBezTo>
                <a:cubicBezTo>
                  <a:pt x="919" y="1009"/>
                  <a:pt x="1161" y="809"/>
                  <a:pt x="1161" y="514"/>
                </a:cubicBezTo>
                <a:cubicBezTo>
                  <a:pt x="1161" y="229"/>
                  <a:pt x="933" y="1"/>
                  <a:pt x="666" y="1"/>
                </a:cubicBezTo>
                <a:close/>
              </a:path>
            </a:pathLst>
          </a:custGeom>
          <a:solidFill>
            <a:srgbClr val="799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40"/>
          <p:cNvSpPr/>
          <p:nvPr/>
        </p:nvSpPr>
        <p:spPr>
          <a:xfrm>
            <a:off x="105363" y="5023168"/>
            <a:ext cx="48736" cy="46779"/>
          </a:xfrm>
          <a:custGeom>
            <a:avLst/>
            <a:gdLst/>
            <a:ahLst/>
            <a:cxnLst/>
            <a:rect l="l" t="t" r="r" b="b"/>
            <a:pathLst>
              <a:path w="704" h="629" extrusionOk="0">
                <a:moveTo>
                  <a:pt x="342" y="1"/>
                </a:moveTo>
                <a:cubicBezTo>
                  <a:pt x="190" y="1"/>
                  <a:pt x="57" y="96"/>
                  <a:pt x="0" y="248"/>
                </a:cubicBezTo>
                <a:cubicBezTo>
                  <a:pt x="114" y="476"/>
                  <a:pt x="361" y="629"/>
                  <a:pt x="609" y="629"/>
                </a:cubicBezTo>
                <a:cubicBezTo>
                  <a:pt x="666" y="553"/>
                  <a:pt x="704" y="476"/>
                  <a:pt x="704" y="381"/>
                </a:cubicBezTo>
                <a:cubicBezTo>
                  <a:pt x="704" y="172"/>
                  <a:pt x="552" y="1"/>
                  <a:pt x="3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40"/>
          <p:cNvSpPr/>
          <p:nvPr/>
        </p:nvSpPr>
        <p:spPr>
          <a:xfrm>
            <a:off x="104047" y="5041612"/>
            <a:ext cx="43475" cy="36813"/>
          </a:xfrm>
          <a:custGeom>
            <a:avLst/>
            <a:gdLst/>
            <a:ahLst/>
            <a:cxnLst/>
            <a:rect l="l" t="t" r="r" b="b"/>
            <a:pathLst>
              <a:path w="628" h="495" extrusionOk="0">
                <a:moveTo>
                  <a:pt x="19" y="0"/>
                </a:moveTo>
                <a:cubicBezTo>
                  <a:pt x="0" y="38"/>
                  <a:pt x="0" y="76"/>
                  <a:pt x="0" y="133"/>
                </a:cubicBezTo>
                <a:cubicBezTo>
                  <a:pt x="0" y="324"/>
                  <a:pt x="152" y="495"/>
                  <a:pt x="361" y="495"/>
                </a:cubicBezTo>
                <a:cubicBezTo>
                  <a:pt x="457" y="495"/>
                  <a:pt x="571" y="438"/>
                  <a:pt x="628" y="362"/>
                </a:cubicBezTo>
                <a:lnTo>
                  <a:pt x="628" y="362"/>
                </a:lnTo>
                <a:cubicBezTo>
                  <a:pt x="614" y="363"/>
                  <a:pt x="600" y="363"/>
                  <a:pt x="586" y="363"/>
                </a:cubicBezTo>
                <a:cubicBezTo>
                  <a:pt x="353" y="363"/>
                  <a:pt x="127" y="216"/>
                  <a:pt x="19" y="0"/>
                </a:cubicBezTo>
                <a:close/>
              </a:path>
            </a:pathLst>
          </a:custGeom>
          <a:solidFill>
            <a:srgbClr val="E8E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40"/>
          <p:cNvSpPr/>
          <p:nvPr/>
        </p:nvSpPr>
        <p:spPr>
          <a:xfrm>
            <a:off x="185665" y="5013276"/>
            <a:ext cx="81688" cy="75039"/>
          </a:xfrm>
          <a:custGeom>
            <a:avLst/>
            <a:gdLst/>
            <a:ahLst/>
            <a:cxnLst/>
            <a:rect l="l" t="t" r="r" b="b"/>
            <a:pathLst>
              <a:path w="1180" h="1009" extrusionOk="0">
                <a:moveTo>
                  <a:pt x="682" y="120"/>
                </a:moveTo>
                <a:cubicBezTo>
                  <a:pt x="870" y="120"/>
                  <a:pt x="1057" y="265"/>
                  <a:pt x="1046" y="514"/>
                </a:cubicBezTo>
                <a:cubicBezTo>
                  <a:pt x="1046" y="590"/>
                  <a:pt x="1008" y="686"/>
                  <a:pt x="951" y="743"/>
                </a:cubicBezTo>
                <a:cubicBezTo>
                  <a:pt x="875" y="819"/>
                  <a:pt x="780" y="876"/>
                  <a:pt x="666" y="876"/>
                </a:cubicBezTo>
                <a:cubicBezTo>
                  <a:pt x="476" y="876"/>
                  <a:pt x="305" y="705"/>
                  <a:pt x="305" y="514"/>
                </a:cubicBezTo>
                <a:cubicBezTo>
                  <a:pt x="305" y="457"/>
                  <a:pt x="324" y="419"/>
                  <a:pt x="343" y="381"/>
                </a:cubicBezTo>
                <a:cubicBezTo>
                  <a:pt x="400" y="202"/>
                  <a:pt x="541" y="120"/>
                  <a:pt x="682" y="120"/>
                </a:cubicBezTo>
                <a:close/>
                <a:moveTo>
                  <a:pt x="666" y="1"/>
                </a:moveTo>
                <a:cubicBezTo>
                  <a:pt x="229" y="1"/>
                  <a:pt x="0" y="552"/>
                  <a:pt x="324" y="857"/>
                </a:cubicBezTo>
                <a:cubicBezTo>
                  <a:pt x="423" y="962"/>
                  <a:pt x="548" y="1009"/>
                  <a:pt x="673" y="1009"/>
                </a:cubicBezTo>
                <a:cubicBezTo>
                  <a:pt x="929" y="1009"/>
                  <a:pt x="1180" y="809"/>
                  <a:pt x="1180" y="514"/>
                </a:cubicBezTo>
                <a:cubicBezTo>
                  <a:pt x="1180" y="229"/>
                  <a:pt x="951" y="1"/>
                  <a:pt x="666" y="1"/>
                </a:cubicBezTo>
                <a:close/>
              </a:path>
            </a:pathLst>
          </a:custGeom>
          <a:solidFill>
            <a:srgbClr val="7991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40"/>
          <p:cNvSpPr/>
          <p:nvPr/>
        </p:nvSpPr>
        <p:spPr>
          <a:xfrm>
            <a:off x="209341" y="5023168"/>
            <a:ext cx="48805" cy="46779"/>
          </a:xfrm>
          <a:custGeom>
            <a:avLst/>
            <a:gdLst/>
            <a:ahLst/>
            <a:cxnLst/>
            <a:rect l="l" t="t" r="r" b="b"/>
            <a:pathLst>
              <a:path w="705" h="629" extrusionOk="0">
                <a:moveTo>
                  <a:pt x="324" y="1"/>
                </a:moveTo>
                <a:cubicBezTo>
                  <a:pt x="172" y="1"/>
                  <a:pt x="39" y="96"/>
                  <a:pt x="1" y="248"/>
                </a:cubicBezTo>
                <a:cubicBezTo>
                  <a:pt x="96" y="476"/>
                  <a:pt x="343" y="629"/>
                  <a:pt x="609" y="629"/>
                </a:cubicBezTo>
                <a:cubicBezTo>
                  <a:pt x="666" y="553"/>
                  <a:pt x="704" y="476"/>
                  <a:pt x="704" y="381"/>
                </a:cubicBezTo>
                <a:cubicBezTo>
                  <a:pt x="704" y="172"/>
                  <a:pt x="533" y="1"/>
                  <a:pt x="3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40"/>
          <p:cNvSpPr/>
          <p:nvPr/>
        </p:nvSpPr>
        <p:spPr>
          <a:xfrm>
            <a:off x="206710" y="5041612"/>
            <a:ext cx="44859" cy="36813"/>
          </a:xfrm>
          <a:custGeom>
            <a:avLst/>
            <a:gdLst/>
            <a:ahLst/>
            <a:cxnLst/>
            <a:rect l="l" t="t" r="r" b="b"/>
            <a:pathLst>
              <a:path w="648" h="495" extrusionOk="0">
                <a:moveTo>
                  <a:pt x="39" y="0"/>
                </a:moveTo>
                <a:cubicBezTo>
                  <a:pt x="20" y="38"/>
                  <a:pt x="1" y="76"/>
                  <a:pt x="1" y="133"/>
                </a:cubicBezTo>
                <a:cubicBezTo>
                  <a:pt x="1" y="324"/>
                  <a:pt x="172" y="495"/>
                  <a:pt x="362" y="495"/>
                </a:cubicBezTo>
                <a:cubicBezTo>
                  <a:pt x="476" y="495"/>
                  <a:pt x="571" y="438"/>
                  <a:pt x="647" y="362"/>
                </a:cubicBezTo>
                <a:lnTo>
                  <a:pt x="647" y="362"/>
                </a:lnTo>
                <a:cubicBezTo>
                  <a:pt x="632" y="363"/>
                  <a:pt x="617" y="363"/>
                  <a:pt x="602" y="363"/>
                </a:cubicBezTo>
                <a:cubicBezTo>
                  <a:pt x="354" y="363"/>
                  <a:pt x="128" y="216"/>
                  <a:pt x="39" y="0"/>
                </a:cubicBezTo>
                <a:close/>
              </a:path>
            </a:pathLst>
          </a:custGeom>
          <a:solidFill>
            <a:srgbClr val="E8E7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40"/>
          <p:cNvSpPr/>
          <p:nvPr/>
        </p:nvSpPr>
        <p:spPr>
          <a:xfrm>
            <a:off x="1315" y="4091001"/>
            <a:ext cx="339769" cy="411712"/>
          </a:xfrm>
          <a:custGeom>
            <a:avLst/>
            <a:gdLst/>
            <a:ahLst/>
            <a:cxnLst/>
            <a:rect l="l" t="t" r="r" b="b"/>
            <a:pathLst>
              <a:path w="4908" h="5536" extrusionOk="0">
                <a:moveTo>
                  <a:pt x="0" y="0"/>
                </a:moveTo>
                <a:lnTo>
                  <a:pt x="0" y="228"/>
                </a:lnTo>
                <a:lnTo>
                  <a:pt x="4147" y="228"/>
                </a:lnTo>
                <a:cubicBezTo>
                  <a:pt x="4413" y="228"/>
                  <a:pt x="4641" y="457"/>
                  <a:pt x="4641" y="723"/>
                </a:cubicBezTo>
                <a:lnTo>
                  <a:pt x="4641" y="4755"/>
                </a:lnTo>
                <a:cubicBezTo>
                  <a:pt x="4641" y="5022"/>
                  <a:pt x="4413" y="5231"/>
                  <a:pt x="4147" y="5231"/>
                </a:cubicBezTo>
                <a:lnTo>
                  <a:pt x="0" y="5231"/>
                </a:lnTo>
                <a:lnTo>
                  <a:pt x="0" y="5535"/>
                </a:lnTo>
                <a:lnTo>
                  <a:pt x="4261" y="5516"/>
                </a:lnTo>
                <a:cubicBezTo>
                  <a:pt x="4622" y="5516"/>
                  <a:pt x="4908" y="5231"/>
                  <a:pt x="4908" y="4889"/>
                </a:cubicBezTo>
                <a:lnTo>
                  <a:pt x="4908" y="628"/>
                </a:lnTo>
                <a:cubicBezTo>
                  <a:pt x="4908" y="286"/>
                  <a:pt x="4622" y="0"/>
                  <a:pt x="4261" y="0"/>
                </a:cubicBezTo>
                <a:close/>
              </a:path>
            </a:pathLst>
          </a:custGeom>
          <a:solidFill>
            <a:srgbClr val="8FA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40"/>
          <p:cNvSpPr/>
          <p:nvPr/>
        </p:nvSpPr>
        <p:spPr>
          <a:xfrm>
            <a:off x="1315" y="4107958"/>
            <a:ext cx="320039" cy="282457"/>
          </a:xfrm>
          <a:custGeom>
            <a:avLst/>
            <a:gdLst/>
            <a:ahLst/>
            <a:cxnLst/>
            <a:rect l="l" t="t" r="r" b="b"/>
            <a:pathLst>
              <a:path w="4623" h="3798" extrusionOk="0">
                <a:moveTo>
                  <a:pt x="0" y="0"/>
                </a:moveTo>
                <a:lnTo>
                  <a:pt x="0" y="3462"/>
                </a:lnTo>
                <a:cubicBezTo>
                  <a:pt x="1002" y="3688"/>
                  <a:pt x="2020" y="3798"/>
                  <a:pt x="3039" y="3798"/>
                </a:cubicBezTo>
                <a:cubicBezTo>
                  <a:pt x="3567" y="3798"/>
                  <a:pt x="4096" y="3768"/>
                  <a:pt x="4622" y="3710"/>
                </a:cubicBezTo>
                <a:lnTo>
                  <a:pt x="4622" y="495"/>
                </a:lnTo>
                <a:cubicBezTo>
                  <a:pt x="4622" y="210"/>
                  <a:pt x="4394" y="0"/>
                  <a:pt x="4128" y="0"/>
                </a:cubicBezTo>
                <a:close/>
              </a:path>
            </a:pathLst>
          </a:custGeom>
          <a:solidFill>
            <a:srgbClr val="6F56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40"/>
          <p:cNvSpPr/>
          <p:nvPr/>
        </p:nvSpPr>
        <p:spPr>
          <a:xfrm>
            <a:off x="2631" y="4365430"/>
            <a:ext cx="320039" cy="114604"/>
          </a:xfrm>
          <a:custGeom>
            <a:avLst/>
            <a:gdLst/>
            <a:ahLst/>
            <a:cxnLst/>
            <a:rect l="l" t="t" r="r" b="b"/>
            <a:pathLst>
              <a:path w="4623" h="1541" extrusionOk="0">
                <a:moveTo>
                  <a:pt x="0" y="0"/>
                </a:moveTo>
                <a:lnTo>
                  <a:pt x="0" y="1541"/>
                </a:lnTo>
                <a:lnTo>
                  <a:pt x="4128" y="1541"/>
                </a:lnTo>
                <a:cubicBezTo>
                  <a:pt x="4394" y="1541"/>
                  <a:pt x="4622" y="1313"/>
                  <a:pt x="4622" y="1046"/>
                </a:cubicBezTo>
                <a:lnTo>
                  <a:pt x="4622" y="248"/>
                </a:lnTo>
                <a:cubicBezTo>
                  <a:pt x="4097" y="312"/>
                  <a:pt x="3567" y="344"/>
                  <a:pt x="3037" y="344"/>
                </a:cubicBezTo>
                <a:cubicBezTo>
                  <a:pt x="2014" y="344"/>
                  <a:pt x="991" y="226"/>
                  <a:pt x="0" y="0"/>
                </a:cubicBezTo>
                <a:close/>
              </a:path>
            </a:pathLst>
          </a:custGeom>
          <a:solidFill>
            <a:srgbClr val="6449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40"/>
          <p:cNvSpPr/>
          <p:nvPr/>
        </p:nvSpPr>
        <p:spPr>
          <a:xfrm>
            <a:off x="476624" y="2456549"/>
            <a:ext cx="1485414" cy="1982481"/>
          </a:xfrm>
          <a:custGeom>
            <a:avLst/>
            <a:gdLst/>
            <a:ahLst/>
            <a:cxnLst/>
            <a:rect l="l" t="t" r="r" b="b"/>
            <a:pathLst>
              <a:path w="21457" h="26657" extrusionOk="0">
                <a:moveTo>
                  <a:pt x="20896" y="1"/>
                </a:moveTo>
                <a:cubicBezTo>
                  <a:pt x="20871" y="1"/>
                  <a:pt x="20846" y="10"/>
                  <a:pt x="20829" y="27"/>
                </a:cubicBezTo>
                <a:cubicBezTo>
                  <a:pt x="20829" y="46"/>
                  <a:pt x="20810" y="65"/>
                  <a:pt x="20791" y="103"/>
                </a:cubicBezTo>
                <a:cubicBezTo>
                  <a:pt x="20734" y="198"/>
                  <a:pt x="20658" y="294"/>
                  <a:pt x="20581" y="370"/>
                </a:cubicBezTo>
                <a:cubicBezTo>
                  <a:pt x="20505" y="446"/>
                  <a:pt x="20410" y="522"/>
                  <a:pt x="20315" y="579"/>
                </a:cubicBezTo>
                <a:lnTo>
                  <a:pt x="20277" y="636"/>
                </a:lnTo>
                <a:cubicBezTo>
                  <a:pt x="20220" y="693"/>
                  <a:pt x="20220" y="769"/>
                  <a:pt x="20277" y="826"/>
                </a:cubicBezTo>
                <a:lnTo>
                  <a:pt x="20296" y="845"/>
                </a:lnTo>
                <a:cubicBezTo>
                  <a:pt x="20325" y="874"/>
                  <a:pt x="20358" y="888"/>
                  <a:pt x="20391" y="888"/>
                </a:cubicBezTo>
                <a:cubicBezTo>
                  <a:pt x="20425" y="888"/>
                  <a:pt x="20458" y="874"/>
                  <a:pt x="20486" y="845"/>
                </a:cubicBezTo>
                <a:lnTo>
                  <a:pt x="20715" y="598"/>
                </a:lnTo>
                <a:cubicBezTo>
                  <a:pt x="20734" y="655"/>
                  <a:pt x="20753" y="712"/>
                  <a:pt x="20791" y="788"/>
                </a:cubicBezTo>
                <a:cubicBezTo>
                  <a:pt x="20829" y="864"/>
                  <a:pt x="20867" y="978"/>
                  <a:pt x="20905" y="1111"/>
                </a:cubicBezTo>
                <a:cubicBezTo>
                  <a:pt x="20962" y="1245"/>
                  <a:pt x="21000" y="1340"/>
                  <a:pt x="21038" y="1511"/>
                </a:cubicBezTo>
                <a:cubicBezTo>
                  <a:pt x="21171" y="1948"/>
                  <a:pt x="21247" y="2405"/>
                  <a:pt x="21285" y="2880"/>
                </a:cubicBezTo>
                <a:lnTo>
                  <a:pt x="21285" y="2956"/>
                </a:lnTo>
                <a:cubicBezTo>
                  <a:pt x="21304" y="3318"/>
                  <a:pt x="21285" y="3679"/>
                  <a:pt x="21247" y="4060"/>
                </a:cubicBezTo>
                <a:cubicBezTo>
                  <a:pt x="21114" y="5106"/>
                  <a:pt x="20696" y="6114"/>
                  <a:pt x="20030" y="6970"/>
                </a:cubicBezTo>
                <a:cubicBezTo>
                  <a:pt x="19992" y="7008"/>
                  <a:pt x="19935" y="7065"/>
                  <a:pt x="19897" y="7122"/>
                </a:cubicBezTo>
                <a:lnTo>
                  <a:pt x="19783" y="7255"/>
                </a:lnTo>
                <a:cubicBezTo>
                  <a:pt x="19611" y="7445"/>
                  <a:pt x="19440" y="7617"/>
                  <a:pt x="19250" y="7788"/>
                </a:cubicBezTo>
                <a:cubicBezTo>
                  <a:pt x="18736" y="8263"/>
                  <a:pt x="18166" y="8739"/>
                  <a:pt x="17557" y="9214"/>
                </a:cubicBezTo>
                <a:cubicBezTo>
                  <a:pt x="16910" y="9728"/>
                  <a:pt x="16207" y="10241"/>
                  <a:pt x="15503" y="10774"/>
                </a:cubicBezTo>
                <a:lnTo>
                  <a:pt x="14970" y="11173"/>
                </a:lnTo>
                <a:lnTo>
                  <a:pt x="14514" y="11516"/>
                </a:lnTo>
                <a:cubicBezTo>
                  <a:pt x="14190" y="11763"/>
                  <a:pt x="13867" y="12010"/>
                  <a:pt x="13544" y="12277"/>
                </a:cubicBezTo>
                <a:cubicBezTo>
                  <a:pt x="12326" y="13190"/>
                  <a:pt x="11166" y="14198"/>
                  <a:pt x="10101" y="15263"/>
                </a:cubicBezTo>
                <a:cubicBezTo>
                  <a:pt x="9778" y="15605"/>
                  <a:pt x="9473" y="15948"/>
                  <a:pt x="9169" y="16290"/>
                </a:cubicBezTo>
                <a:cubicBezTo>
                  <a:pt x="8465" y="17089"/>
                  <a:pt x="7876" y="17983"/>
                  <a:pt x="7381" y="18934"/>
                </a:cubicBezTo>
                <a:cubicBezTo>
                  <a:pt x="6278" y="21197"/>
                  <a:pt x="5327" y="23138"/>
                  <a:pt x="4205" y="24469"/>
                </a:cubicBezTo>
                <a:lnTo>
                  <a:pt x="4128" y="24545"/>
                </a:lnTo>
                <a:cubicBezTo>
                  <a:pt x="4071" y="24621"/>
                  <a:pt x="4014" y="24697"/>
                  <a:pt x="3957" y="24754"/>
                </a:cubicBezTo>
                <a:cubicBezTo>
                  <a:pt x="3824" y="24887"/>
                  <a:pt x="3710" y="25021"/>
                  <a:pt x="3577" y="25135"/>
                </a:cubicBezTo>
                <a:cubicBezTo>
                  <a:pt x="3139" y="25553"/>
                  <a:pt x="2607" y="25896"/>
                  <a:pt x="2055" y="26124"/>
                </a:cubicBezTo>
                <a:cubicBezTo>
                  <a:pt x="1504" y="26352"/>
                  <a:pt x="952" y="26466"/>
                  <a:pt x="362" y="26504"/>
                </a:cubicBezTo>
                <a:lnTo>
                  <a:pt x="77" y="26504"/>
                </a:lnTo>
                <a:cubicBezTo>
                  <a:pt x="20" y="26504"/>
                  <a:pt x="1" y="26542"/>
                  <a:pt x="1" y="26580"/>
                </a:cubicBezTo>
                <a:cubicBezTo>
                  <a:pt x="1" y="26618"/>
                  <a:pt x="20" y="26656"/>
                  <a:pt x="77" y="26656"/>
                </a:cubicBezTo>
                <a:cubicBezTo>
                  <a:pt x="172" y="26656"/>
                  <a:pt x="286" y="26656"/>
                  <a:pt x="381" y="26637"/>
                </a:cubicBezTo>
                <a:cubicBezTo>
                  <a:pt x="952" y="26618"/>
                  <a:pt x="1523" y="26485"/>
                  <a:pt x="2055" y="26276"/>
                </a:cubicBezTo>
                <a:cubicBezTo>
                  <a:pt x="2607" y="26048"/>
                  <a:pt x="3120" y="25743"/>
                  <a:pt x="3577" y="25325"/>
                </a:cubicBezTo>
                <a:cubicBezTo>
                  <a:pt x="3786" y="25154"/>
                  <a:pt x="3995" y="24944"/>
                  <a:pt x="4185" y="24735"/>
                </a:cubicBezTo>
                <a:cubicBezTo>
                  <a:pt x="4243" y="24659"/>
                  <a:pt x="4300" y="24602"/>
                  <a:pt x="4357" y="24526"/>
                </a:cubicBezTo>
                <a:cubicBezTo>
                  <a:pt x="5479" y="23195"/>
                  <a:pt x="6411" y="21292"/>
                  <a:pt x="7533" y="18991"/>
                </a:cubicBezTo>
                <a:cubicBezTo>
                  <a:pt x="8009" y="18040"/>
                  <a:pt x="8598" y="17165"/>
                  <a:pt x="9302" y="16366"/>
                </a:cubicBezTo>
                <a:cubicBezTo>
                  <a:pt x="9587" y="16024"/>
                  <a:pt x="9892" y="15681"/>
                  <a:pt x="10215" y="15358"/>
                </a:cubicBezTo>
                <a:cubicBezTo>
                  <a:pt x="11318" y="14274"/>
                  <a:pt x="12460" y="13266"/>
                  <a:pt x="13696" y="12334"/>
                </a:cubicBezTo>
                <a:cubicBezTo>
                  <a:pt x="14019" y="12086"/>
                  <a:pt x="14343" y="11839"/>
                  <a:pt x="14666" y="11592"/>
                </a:cubicBezTo>
                <a:lnTo>
                  <a:pt x="15180" y="11192"/>
                </a:lnTo>
                <a:lnTo>
                  <a:pt x="15598" y="10888"/>
                </a:lnTo>
                <a:cubicBezTo>
                  <a:pt x="16283" y="10375"/>
                  <a:pt x="16948" y="9880"/>
                  <a:pt x="17576" y="9385"/>
                </a:cubicBezTo>
                <a:cubicBezTo>
                  <a:pt x="18223" y="8891"/>
                  <a:pt x="18813" y="8396"/>
                  <a:pt x="19364" y="7883"/>
                </a:cubicBezTo>
                <a:cubicBezTo>
                  <a:pt x="19440" y="7826"/>
                  <a:pt x="19516" y="7750"/>
                  <a:pt x="19592" y="7674"/>
                </a:cubicBezTo>
                <a:cubicBezTo>
                  <a:pt x="19764" y="7502"/>
                  <a:pt x="19935" y="7312"/>
                  <a:pt x="20087" y="7141"/>
                </a:cubicBezTo>
                <a:cubicBezTo>
                  <a:pt x="20886" y="6190"/>
                  <a:pt x="21342" y="5030"/>
                  <a:pt x="21437" y="3812"/>
                </a:cubicBezTo>
                <a:cubicBezTo>
                  <a:pt x="21456" y="3508"/>
                  <a:pt x="21456" y="3223"/>
                  <a:pt x="21437" y="2937"/>
                </a:cubicBezTo>
                <a:cubicBezTo>
                  <a:pt x="21437" y="2880"/>
                  <a:pt x="21437" y="2823"/>
                  <a:pt x="21437" y="2785"/>
                </a:cubicBezTo>
                <a:cubicBezTo>
                  <a:pt x="21380" y="2310"/>
                  <a:pt x="21304" y="1853"/>
                  <a:pt x="21171" y="1397"/>
                </a:cubicBezTo>
                <a:cubicBezTo>
                  <a:pt x="21114" y="1245"/>
                  <a:pt x="21076" y="1092"/>
                  <a:pt x="21019" y="978"/>
                </a:cubicBezTo>
                <a:cubicBezTo>
                  <a:pt x="20981" y="864"/>
                  <a:pt x="20943" y="769"/>
                  <a:pt x="20905" y="674"/>
                </a:cubicBezTo>
                <a:cubicBezTo>
                  <a:pt x="20867" y="598"/>
                  <a:pt x="20829" y="503"/>
                  <a:pt x="20810" y="484"/>
                </a:cubicBezTo>
                <a:lnTo>
                  <a:pt x="21019" y="256"/>
                </a:lnTo>
                <a:cubicBezTo>
                  <a:pt x="21057" y="198"/>
                  <a:pt x="21057" y="122"/>
                  <a:pt x="21019" y="65"/>
                </a:cubicBezTo>
                <a:lnTo>
                  <a:pt x="20981" y="46"/>
                </a:lnTo>
                <a:cubicBezTo>
                  <a:pt x="20960" y="15"/>
                  <a:pt x="20927" y="1"/>
                  <a:pt x="20896" y="1"/>
                </a:cubicBezTo>
                <a:close/>
              </a:path>
            </a:pathLst>
          </a:custGeom>
          <a:solidFill>
            <a:srgbClr val="F9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6" name="Google Shape;1846;p40"/>
          <p:cNvCxnSpPr/>
          <p:nvPr/>
        </p:nvCxnSpPr>
        <p:spPr>
          <a:xfrm>
            <a:off x="4790475" y="-16837"/>
            <a:ext cx="0" cy="5148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7" name="Google Shape;1847;p40"/>
          <p:cNvSpPr txBox="1"/>
          <p:nvPr/>
        </p:nvSpPr>
        <p:spPr>
          <a:xfrm>
            <a:off x="5529075" y="1761225"/>
            <a:ext cx="2742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discipline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oncology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(cancer therapy) has two major methods of treatment.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Chemotherapy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uses drugs that disrupt the growth and replication of cancer cells.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2" name="Google Shape;1852;p41"/>
          <p:cNvGrpSpPr/>
          <p:nvPr/>
        </p:nvGrpSpPr>
        <p:grpSpPr>
          <a:xfrm>
            <a:off x="0" y="0"/>
            <a:ext cx="4790437" cy="5148962"/>
            <a:chOff x="0" y="0"/>
            <a:chExt cx="1729025" cy="1729000"/>
          </a:xfrm>
        </p:grpSpPr>
        <p:sp>
          <p:nvSpPr>
            <p:cNvPr id="1853" name="Google Shape;1853;p41"/>
            <p:cNvSpPr/>
            <p:nvPr/>
          </p:nvSpPr>
          <p:spPr>
            <a:xfrm>
              <a:off x="1281525" y="1097025"/>
              <a:ext cx="5725" cy="2400"/>
            </a:xfrm>
            <a:custGeom>
              <a:avLst/>
              <a:gdLst/>
              <a:ahLst/>
              <a:cxnLst/>
              <a:rect l="l" t="t" r="r" b="b"/>
              <a:pathLst>
                <a:path w="229" h="96" extrusionOk="0">
                  <a:moveTo>
                    <a:pt x="229" y="0"/>
                  </a:moveTo>
                  <a:cubicBezTo>
                    <a:pt x="153" y="38"/>
                    <a:pt x="77" y="76"/>
                    <a:pt x="1" y="95"/>
                  </a:cubicBezTo>
                  <a:lnTo>
                    <a:pt x="229" y="95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1"/>
            <p:cNvSpPr/>
            <p:nvPr/>
          </p:nvSpPr>
          <p:spPr>
            <a:xfrm>
              <a:off x="573950" y="730400"/>
              <a:ext cx="1450" cy="2875"/>
            </a:xfrm>
            <a:custGeom>
              <a:avLst/>
              <a:gdLst/>
              <a:ahLst/>
              <a:cxnLst/>
              <a:rect l="l" t="t" r="r" b="b"/>
              <a:pathLst>
                <a:path w="58" h="115" extrusionOk="0">
                  <a:moveTo>
                    <a:pt x="1" y="114"/>
                  </a:moveTo>
                  <a:cubicBezTo>
                    <a:pt x="20" y="76"/>
                    <a:pt x="39" y="38"/>
                    <a:pt x="58" y="0"/>
                  </a:cubicBezTo>
                  <a:cubicBezTo>
                    <a:pt x="39" y="38"/>
                    <a:pt x="20" y="76"/>
                    <a:pt x="1" y="114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1"/>
            <p:cNvSpPr/>
            <p:nvPr/>
          </p:nvSpPr>
          <p:spPr>
            <a:xfrm>
              <a:off x="287700" y="1233500"/>
              <a:ext cx="40900" cy="60400"/>
            </a:xfrm>
            <a:custGeom>
              <a:avLst/>
              <a:gdLst/>
              <a:ahLst/>
              <a:cxnLst/>
              <a:rect l="l" t="t" r="r" b="b"/>
              <a:pathLst>
                <a:path w="1636" h="2416" extrusionOk="0">
                  <a:moveTo>
                    <a:pt x="0" y="0"/>
                  </a:moveTo>
                  <a:lnTo>
                    <a:pt x="0" y="2054"/>
                  </a:lnTo>
                  <a:cubicBezTo>
                    <a:pt x="552" y="2187"/>
                    <a:pt x="1084" y="2302"/>
                    <a:pt x="1636" y="2416"/>
                  </a:cubicBezTo>
                  <a:lnTo>
                    <a:pt x="1636" y="457"/>
                  </a:lnTo>
                  <a:cubicBezTo>
                    <a:pt x="1084" y="304"/>
                    <a:pt x="552" y="152"/>
                    <a:pt x="0" y="0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1"/>
            <p:cNvSpPr/>
            <p:nvPr/>
          </p:nvSpPr>
          <p:spPr>
            <a:xfrm>
              <a:off x="337150" y="1246800"/>
              <a:ext cx="235875" cy="88000"/>
            </a:xfrm>
            <a:custGeom>
              <a:avLst/>
              <a:gdLst/>
              <a:ahLst/>
              <a:cxnLst/>
              <a:rect l="l" t="t" r="r" b="b"/>
              <a:pathLst>
                <a:path w="9435" h="3520" extrusionOk="0">
                  <a:moveTo>
                    <a:pt x="0" y="1"/>
                  </a:moveTo>
                  <a:lnTo>
                    <a:pt x="0" y="1960"/>
                  </a:lnTo>
                  <a:cubicBezTo>
                    <a:pt x="1351" y="2245"/>
                    <a:pt x="2720" y="2492"/>
                    <a:pt x="4071" y="2740"/>
                  </a:cubicBezTo>
                  <a:lnTo>
                    <a:pt x="5973" y="3063"/>
                  </a:lnTo>
                  <a:cubicBezTo>
                    <a:pt x="6753" y="3196"/>
                    <a:pt x="7532" y="3310"/>
                    <a:pt x="8312" y="3424"/>
                  </a:cubicBezTo>
                  <a:cubicBezTo>
                    <a:pt x="8503" y="3462"/>
                    <a:pt x="8693" y="3481"/>
                    <a:pt x="8883" y="3519"/>
                  </a:cubicBezTo>
                  <a:cubicBezTo>
                    <a:pt x="8864" y="3481"/>
                    <a:pt x="8864" y="3443"/>
                    <a:pt x="8883" y="3424"/>
                  </a:cubicBezTo>
                  <a:lnTo>
                    <a:pt x="8883" y="3234"/>
                  </a:lnTo>
                  <a:cubicBezTo>
                    <a:pt x="8864" y="3196"/>
                    <a:pt x="8883" y="3158"/>
                    <a:pt x="8883" y="3120"/>
                  </a:cubicBezTo>
                  <a:cubicBezTo>
                    <a:pt x="8940" y="2892"/>
                    <a:pt x="9168" y="2721"/>
                    <a:pt x="9416" y="2721"/>
                  </a:cubicBezTo>
                  <a:lnTo>
                    <a:pt x="9435" y="2721"/>
                  </a:lnTo>
                  <a:cubicBezTo>
                    <a:pt x="7361" y="1998"/>
                    <a:pt x="4832" y="1294"/>
                    <a:pt x="2207" y="590"/>
                  </a:cubicBezTo>
                  <a:cubicBezTo>
                    <a:pt x="1465" y="400"/>
                    <a:pt x="723" y="210"/>
                    <a:pt x="0" y="1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1"/>
            <p:cNvSpPr/>
            <p:nvPr/>
          </p:nvSpPr>
          <p:spPr>
            <a:xfrm>
              <a:off x="327150" y="1201625"/>
              <a:ext cx="1450" cy="500"/>
            </a:xfrm>
            <a:custGeom>
              <a:avLst/>
              <a:gdLst/>
              <a:ahLst/>
              <a:cxnLst/>
              <a:rect l="l" t="t" r="r" b="b"/>
              <a:pathLst>
                <a:path w="58" h="20" extrusionOk="0">
                  <a:moveTo>
                    <a:pt x="1" y="1"/>
                  </a:moveTo>
                  <a:lnTo>
                    <a:pt x="58" y="20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572525" y="749400"/>
              <a:ext cx="79925" cy="18575"/>
            </a:xfrm>
            <a:custGeom>
              <a:avLst/>
              <a:gdLst/>
              <a:ahLst/>
              <a:cxnLst/>
              <a:rect l="l" t="t" r="r" b="b"/>
              <a:pathLst>
                <a:path w="3197" h="743" extrusionOk="0">
                  <a:moveTo>
                    <a:pt x="1" y="1"/>
                  </a:moveTo>
                  <a:cubicBezTo>
                    <a:pt x="20" y="419"/>
                    <a:pt x="362" y="743"/>
                    <a:pt x="761" y="743"/>
                  </a:cubicBezTo>
                  <a:lnTo>
                    <a:pt x="2435" y="743"/>
                  </a:lnTo>
                  <a:cubicBezTo>
                    <a:pt x="2835" y="743"/>
                    <a:pt x="3177" y="419"/>
                    <a:pt x="3196" y="1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288175" y="682825"/>
              <a:ext cx="40425" cy="199750"/>
            </a:xfrm>
            <a:custGeom>
              <a:avLst/>
              <a:gdLst/>
              <a:ahLst/>
              <a:cxnLst/>
              <a:rect l="l" t="t" r="r" b="b"/>
              <a:pathLst>
                <a:path w="1617" h="7990" extrusionOk="0">
                  <a:moveTo>
                    <a:pt x="0" y="1"/>
                  </a:moveTo>
                  <a:lnTo>
                    <a:pt x="0" y="7895"/>
                  </a:lnTo>
                  <a:cubicBezTo>
                    <a:pt x="95" y="7895"/>
                    <a:pt x="209" y="7895"/>
                    <a:pt x="304" y="7914"/>
                  </a:cubicBezTo>
                  <a:lnTo>
                    <a:pt x="780" y="7990"/>
                  </a:lnTo>
                  <a:cubicBezTo>
                    <a:pt x="837" y="7952"/>
                    <a:pt x="894" y="7895"/>
                    <a:pt x="951" y="7819"/>
                  </a:cubicBezTo>
                  <a:cubicBezTo>
                    <a:pt x="974" y="7796"/>
                    <a:pt x="1005" y="7785"/>
                    <a:pt x="1036" y="7785"/>
                  </a:cubicBezTo>
                  <a:cubicBezTo>
                    <a:pt x="1083" y="7785"/>
                    <a:pt x="1130" y="7811"/>
                    <a:pt x="1141" y="7857"/>
                  </a:cubicBezTo>
                  <a:cubicBezTo>
                    <a:pt x="1160" y="7895"/>
                    <a:pt x="1179" y="7933"/>
                    <a:pt x="1179" y="7971"/>
                  </a:cubicBezTo>
                  <a:cubicBezTo>
                    <a:pt x="1313" y="7838"/>
                    <a:pt x="1465" y="7723"/>
                    <a:pt x="1617" y="7647"/>
                  </a:cubicBezTo>
                  <a:lnTo>
                    <a:pt x="1617" y="1161"/>
                  </a:lnTo>
                  <a:lnTo>
                    <a:pt x="647" y="1161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148350" y="1331450"/>
              <a:ext cx="180250" cy="127450"/>
            </a:xfrm>
            <a:custGeom>
              <a:avLst/>
              <a:gdLst/>
              <a:ahLst/>
              <a:cxnLst/>
              <a:rect l="l" t="t" r="r" b="b"/>
              <a:pathLst>
                <a:path w="7210" h="5098" extrusionOk="0">
                  <a:moveTo>
                    <a:pt x="5574" y="0"/>
                  </a:moveTo>
                  <a:lnTo>
                    <a:pt x="5574" y="4851"/>
                  </a:lnTo>
                  <a:lnTo>
                    <a:pt x="5574" y="5022"/>
                  </a:lnTo>
                  <a:lnTo>
                    <a:pt x="1" y="5022"/>
                  </a:lnTo>
                  <a:lnTo>
                    <a:pt x="1" y="5098"/>
                  </a:lnTo>
                  <a:lnTo>
                    <a:pt x="7210" y="5098"/>
                  </a:lnTo>
                  <a:lnTo>
                    <a:pt x="7210" y="476"/>
                  </a:lnTo>
                  <a:cubicBezTo>
                    <a:pt x="6677" y="305"/>
                    <a:pt x="6126" y="152"/>
                    <a:pt x="5574" y="0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337150" y="1345700"/>
              <a:ext cx="112250" cy="113200"/>
            </a:xfrm>
            <a:custGeom>
              <a:avLst/>
              <a:gdLst/>
              <a:ahLst/>
              <a:cxnLst/>
              <a:rect l="l" t="t" r="r" b="b"/>
              <a:pathLst>
                <a:path w="4490" h="4528" extrusionOk="0">
                  <a:moveTo>
                    <a:pt x="0" y="1"/>
                  </a:moveTo>
                  <a:lnTo>
                    <a:pt x="0" y="4528"/>
                  </a:lnTo>
                  <a:lnTo>
                    <a:pt x="4090" y="4528"/>
                  </a:lnTo>
                  <a:lnTo>
                    <a:pt x="4090" y="4338"/>
                  </a:lnTo>
                  <a:cubicBezTo>
                    <a:pt x="4090" y="4300"/>
                    <a:pt x="4109" y="4262"/>
                    <a:pt x="4109" y="4224"/>
                  </a:cubicBezTo>
                  <a:cubicBezTo>
                    <a:pt x="4147" y="4033"/>
                    <a:pt x="4299" y="3881"/>
                    <a:pt x="4489" y="3824"/>
                  </a:cubicBezTo>
                  <a:lnTo>
                    <a:pt x="4242" y="3824"/>
                  </a:lnTo>
                  <a:cubicBezTo>
                    <a:pt x="3938" y="3824"/>
                    <a:pt x="3690" y="3577"/>
                    <a:pt x="3690" y="3273"/>
                  </a:cubicBezTo>
                  <a:lnTo>
                    <a:pt x="3690" y="3082"/>
                  </a:lnTo>
                  <a:cubicBezTo>
                    <a:pt x="3690" y="3044"/>
                    <a:pt x="3690" y="3006"/>
                    <a:pt x="3709" y="2968"/>
                  </a:cubicBezTo>
                  <a:cubicBezTo>
                    <a:pt x="3747" y="2778"/>
                    <a:pt x="3899" y="2607"/>
                    <a:pt x="4090" y="2550"/>
                  </a:cubicBezTo>
                  <a:lnTo>
                    <a:pt x="3823" y="2550"/>
                  </a:lnTo>
                  <a:cubicBezTo>
                    <a:pt x="3519" y="2550"/>
                    <a:pt x="3291" y="2321"/>
                    <a:pt x="3291" y="2017"/>
                  </a:cubicBezTo>
                  <a:lnTo>
                    <a:pt x="3291" y="1808"/>
                  </a:lnTo>
                  <a:cubicBezTo>
                    <a:pt x="3291" y="1770"/>
                    <a:pt x="3291" y="1732"/>
                    <a:pt x="3310" y="1694"/>
                  </a:cubicBezTo>
                  <a:cubicBezTo>
                    <a:pt x="3348" y="1447"/>
                    <a:pt x="3576" y="1275"/>
                    <a:pt x="3823" y="1275"/>
                  </a:cubicBezTo>
                  <a:lnTo>
                    <a:pt x="3842" y="1275"/>
                  </a:lnTo>
                  <a:cubicBezTo>
                    <a:pt x="2682" y="838"/>
                    <a:pt x="1370" y="419"/>
                    <a:pt x="0" y="1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604375" y="721350"/>
              <a:ext cx="47575" cy="20500"/>
            </a:xfrm>
            <a:custGeom>
              <a:avLst/>
              <a:gdLst/>
              <a:ahLst/>
              <a:cxnLst/>
              <a:rect l="l" t="t" r="r" b="b"/>
              <a:pathLst>
                <a:path w="1903" h="820" extrusionOk="0">
                  <a:moveTo>
                    <a:pt x="1" y="1"/>
                  </a:moveTo>
                  <a:lnTo>
                    <a:pt x="1" y="96"/>
                  </a:lnTo>
                  <a:cubicBezTo>
                    <a:pt x="19" y="502"/>
                    <a:pt x="343" y="819"/>
                    <a:pt x="746" y="819"/>
                  </a:cubicBezTo>
                  <a:cubicBezTo>
                    <a:pt x="757" y="819"/>
                    <a:pt x="769" y="819"/>
                    <a:pt x="781" y="819"/>
                  </a:cubicBezTo>
                  <a:lnTo>
                    <a:pt x="1903" y="819"/>
                  </a:lnTo>
                  <a:lnTo>
                    <a:pt x="1903" y="762"/>
                  </a:lnTo>
                  <a:cubicBezTo>
                    <a:pt x="1903" y="343"/>
                    <a:pt x="1561" y="1"/>
                    <a:pt x="1142" y="1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667150" y="711850"/>
              <a:ext cx="17150" cy="29975"/>
            </a:xfrm>
            <a:custGeom>
              <a:avLst/>
              <a:gdLst/>
              <a:ahLst/>
              <a:cxnLst/>
              <a:rect l="l" t="t" r="r" b="b"/>
              <a:pathLst>
                <a:path w="686" h="1199" extrusionOk="0">
                  <a:moveTo>
                    <a:pt x="1" y="0"/>
                  </a:moveTo>
                  <a:lnTo>
                    <a:pt x="1" y="1199"/>
                  </a:lnTo>
                  <a:cubicBezTo>
                    <a:pt x="381" y="1161"/>
                    <a:pt x="666" y="856"/>
                    <a:pt x="685" y="476"/>
                  </a:cubicBezTo>
                  <a:lnTo>
                    <a:pt x="685" y="171"/>
                  </a:lnTo>
                  <a:cubicBezTo>
                    <a:pt x="685" y="114"/>
                    <a:pt x="685" y="57"/>
                    <a:pt x="666" y="0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465050" y="721350"/>
              <a:ext cx="79450" cy="46625"/>
            </a:xfrm>
            <a:custGeom>
              <a:avLst/>
              <a:gdLst/>
              <a:ahLst/>
              <a:cxnLst/>
              <a:rect l="l" t="t" r="r" b="b"/>
              <a:pathLst>
                <a:path w="3178" h="1865" extrusionOk="0">
                  <a:moveTo>
                    <a:pt x="705" y="1"/>
                  </a:moveTo>
                  <a:cubicBezTo>
                    <a:pt x="305" y="20"/>
                    <a:pt x="1" y="362"/>
                    <a:pt x="1" y="762"/>
                  </a:cubicBezTo>
                  <a:lnTo>
                    <a:pt x="1" y="1104"/>
                  </a:lnTo>
                  <a:cubicBezTo>
                    <a:pt x="1" y="1522"/>
                    <a:pt x="343" y="1865"/>
                    <a:pt x="762" y="1865"/>
                  </a:cubicBezTo>
                  <a:lnTo>
                    <a:pt x="2416" y="1865"/>
                  </a:lnTo>
                  <a:cubicBezTo>
                    <a:pt x="2835" y="1865"/>
                    <a:pt x="3177" y="1541"/>
                    <a:pt x="3177" y="1123"/>
                  </a:cubicBezTo>
                  <a:lnTo>
                    <a:pt x="1161" y="1123"/>
                  </a:lnTo>
                  <a:cubicBezTo>
                    <a:pt x="914" y="1123"/>
                    <a:pt x="705" y="933"/>
                    <a:pt x="705" y="704"/>
                  </a:cubicBezTo>
                  <a:lnTo>
                    <a:pt x="705" y="1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337150" y="711850"/>
              <a:ext cx="434650" cy="177875"/>
            </a:xfrm>
            <a:custGeom>
              <a:avLst/>
              <a:gdLst/>
              <a:ahLst/>
              <a:cxnLst/>
              <a:rect l="l" t="t" r="r" b="b"/>
              <a:pathLst>
                <a:path w="17386" h="7115" extrusionOk="0">
                  <a:moveTo>
                    <a:pt x="0" y="0"/>
                  </a:moveTo>
                  <a:lnTo>
                    <a:pt x="0" y="6372"/>
                  </a:lnTo>
                  <a:lnTo>
                    <a:pt x="76" y="6353"/>
                  </a:lnTo>
                  <a:cubicBezTo>
                    <a:pt x="57" y="6334"/>
                    <a:pt x="76" y="6315"/>
                    <a:pt x="76" y="6315"/>
                  </a:cubicBezTo>
                  <a:cubicBezTo>
                    <a:pt x="95" y="6296"/>
                    <a:pt x="114" y="6287"/>
                    <a:pt x="131" y="6287"/>
                  </a:cubicBezTo>
                  <a:cubicBezTo>
                    <a:pt x="148" y="6287"/>
                    <a:pt x="162" y="6296"/>
                    <a:pt x="171" y="6315"/>
                  </a:cubicBezTo>
                  <a:lnTo>
                    <a:pt x="190" y="6334"/>
                  </a:lnTo>
                  <a:cubicBezTo>
                    <a:pt x="219" y="6332"/>
                    <a:pt x="248" y="6331"/>
                    <a:pt x="276" y="6331"/>
                  </a:cubicBezTo>
                  <a:cubicBezTo>
                    <a:pt x="1111" y="6331"/>
                    <a:pt x="1769" y="7114"/>
                    <a:pt x="1769" y="7114"/>
                  </a:cubicBezTo>
                  <a:lnTo>
                    <a:pt x="2073" y="7114"/>
                  </a:lnTo>
                  <a:cubicBezTo>
                    <a:pt x="2073" y="7000"/>
                    <a:pt x="2093" y="6886"/>
                    <a:pt x="2112" y="6753"/>
                  </a:cubicBezTo>
                  <a:cubicBezTo>
                    <a:pt x="2231" y="5970"/>
                    <a:pt x="2912" y="5416"/>
                    <a:pt x="3667" y="5416"/>
                  </a:cubicBezTo>
                  <a:cubicBezTo>
                    <a:pt x="3756" y="5416"/>
                    <a:pt x="3847" y="5424"/>
                    <a:pt x="3938" y="5440"/>
                  </a:cubicBezTo>
                  <a:lnTo>
                    <a:pt x="4736" y="5554"/>
                  </a:lnTo>
                  <a:cubicBezTo>
                    <a:pt x="5107" y="5178"/>
                    <a:pt x="5486" y="5046"/>
                    <a:pt x="5836" y="5046"/>
                  </a:cubicBezTo>
                  <a:cubicBezTo>
                    <a:pt x="6671" y="5046"/>
                    <a:pt x="7342" y="5802"/>
                    <a:pt x="7342" y="5802"/>
                  </a:cubicBezTo>
                  <a:lnTo>
                    <a:pt x="8255" y="5764"/>
                  </a:lnTo>
                  <a:lnTo>
                    <a:pt x="8312" y="5764"/>
                  </a:lnTo>
                  <a:cubicBezTo>
                    <a:pt x="8997" y="5764"/>
                    <a:pt x="9663" y="5802"/>
                    <a:pt x="10348" y="5897"/>
                  </a:cubicBezTo>
                  <a:lnTo>
                    <a:pt x="11146" y="5916"/>
                  </a:lnTo>
                  <a:lnTo>
                    <a:pt x="11146" y="5897"/>
                  </a:lnTo>
                  <a:lnTo>
                    <a:pt x="11184" y="5916"/>
                  </a:lnTo>
                  <a:cubicBezTo>
                    <a:pt x="12193" y="5954"/>
                    <a:pt x="13429" y="5992"/>
                    <a:pt x="14779" y="6030"/>
                  </a:cubicBezTo>
                  <a:cubicBezTo>
                    <a:pt x="15654" y="5935"/>
                    <a:pt x="16510" y="5897"/>
                    <a:pt x="17385" y="5897"/>
                  </a:cubicBezTo>
                  <a:lnTo>
                    <a:pt x="16929" y="1522"/>
                  </a:lnTo>
                  <a:lnTo>
                    <a:pt x="13201" y="1522"/>
                  </a:lnTo>
                  <a:lnTo>
                    <a:pt x="13201" y="2112"/>
                  </a:lnTo>
                  <a:cubicBezTo>
                    <a:pt x="13201" y="2378"/>
                    <a:pt x="12991" y="2568"/>
                    <a:pt x="12744" y="2568"/>
                  </a:cubicBezTo>
                  <a:lnTo>
                    <a:pt x="685" y="2568"/>
                  </a:lnTo>
                  <a:cubicBezTo>
                    <a:pt x="438" y="2568"/>
                    <a:pt x="228" y="2359"/>
                    <a:pt x="228" y="2112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336675" y="1202100"/>
              <a:ext cx="471250" cy="80875"/>
            </a:xfrm>
            <a:custGeom>
              <a:avLst/>
              <a:gdLst/>
              <a:ahLst/>
              <a:cxnLst/>
              <a:rect l="l" t="t" r="r" b="b"/>
              <a:pathLst>
                <a:path w="18850" h="3235" extrusionOk="0">
                  <a:moveTo>
                    <a:pt x="0" y="1"/>
                  </a:moveTo>
                  <a:lnTo>
                    <a:pt x="0" y="96"/>
                  </a:lnTo>
                  <a:lnTo>
                    <a:pt x="590" y="267"/>
                  </a:lnTo>
                  <a:cubicBezTo>
                    <a:pt x="3557" y="1104"/>
                    <a:pt x="6619" y="1655"/>
                    <a:pt x="9663" y="2169"/>
                  </a:cubicBezTo>
                  <a:lnTo>
                    <a:pt x="11565" y="2492"/>
                  </a:lnTo>
                  <a:cubicBezTo>
                    <a:pt x="12345" y="2607"/>
                    <a:pt x="13125" y="2721"/>
                    <a:pt x="13923" y="2816"/>
                  </a:cubicBezTo>
                  <a:cubicBezTo>
                    <a:pt x="15540" y="3063"/>
                    <a:pt x="17195" y="3196"/>
                    <a:pt x="18850" y="3234"/>
                  </a:cubicBezTo>
                  <a:lnTo>
                    <a:pt x="18850" y="2626"/>
                  </a:lnTo>
                  <a:cubicBezTo>
                    <a:pt x="18584" y="2131"/>
                    <a:pt x="18203" y="1732"/>
                    <a:pt x="17747" y="1446"/>
                  </a:cubicBezTo>
                  <a:cubicBezTo>
                    <a:pt x="17233" y="1104"/>
                    <a:pt x="16681" y="857"/>
                    <a:pt x="16092" y="685"/>
                  </a:cubicBezTo>
                  <a:cubicBezTo>
                    <a:pt x="14798" y="343"/>
                    <a:pt x="13448" y="381"/>
                    <a:pt x="12135" y="362"/>
                  </a:cubicBezTo>
                  <a:cubicBezTo>
                    <a:pt x="10309" y="343"/>
                    <a:pt x="8483" y="324"/>
                    <a:pt x="6657" y="286"/>
                  </a:cubicBezTo>
                  <a:cubicBezTo>
                    <a:pt x="4432" y="229"/>
                    <a:pt x="2226" y="134"/>
                    <a:pt x="0" y="1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711850" y="698025"/>
              <a:ext cx="48525" cy="43800"/>
            </a:xfrm>
            <a:custGeom>
              <a:avLst/>
              <a:gdLst/>
              <a:ahLst/>
              <a:cxnLst/>
              <a:rect l="l" t="t" r="r" b="b"/>
              <a:pathLst>
                <a:path w="1941" h="1752" extrusionOk="0">
                  <a:moveTo>
                    <a:pt x="745" y="1"/>
                  </a:moveTo>
                  <a:cubicBezTo>
                    <a:pt x="343" y="1"/>
                    <a:pt x="19" y="318"/>
                    <a:pt x="1" y="724"/>
                  </a:cubicBezTo>
                  <a:lnTo>
                    <a:pt x="1" y="1029"/>
                  </a:lnTo>
                  <a:cubicBezTo>
                    <a:pt x="20" y="1447"/>
                    <a:pt x="362" y="1752"/>
                    <a:pt x="780" y="1752"/>
                  </a:cubicBezTo>
                  <a:lnTo>
                    <a:pt x="1903" y="1752"/>
                  </a:lnTo>
                  <a:lnTo>
                    <a:pt x="1770" y="439"/>
                  </a:lnTo>
                  <a:cubicBezTo>
                    <a:pt x="1751" y="268"/>
                    <a:pt x="1808" y="116"/>
                    <a:pt x="1941" y="2"/>
                  </a:cubicBezTo>
                  <a:lnTo>
                    <a:pt x="780" y="2"/>
                  </a:lnTo>
                  <a:cubicBezTo>
                    <a:pt x="769" y="1"/>
                    <a:pt x="757" y="1"/>
                    <a:pt x="745" y="1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357125" y="721350"/>
              <a:ext cx="79900" cy="46625"/>
            </a:xfrm>
            <a:custGeom>
              <a:avLst/>
              <a:gdLst/>
              <a:ahLst/>
              <a:cxnLst/>
              <a:rect l="l" t="t" r="r" b="b"/>
              <a:pathLst>
                <a:path w="3196" h="1865" extrusionOk="0">
                  <a:moveTo>
                    <a:pt x="780" y="1"/>
                  </a:moveTo>
                  <a:cubicBezTo>
                    <a:pt x="342" y="1"/>
                    <a:pt x="0" y="343"/>
                    <a:pt x="0" y="762"/>
                  </a:cubicBezTo>
                  <a:lnTo>
                    <a:pt x="0" y="1104"/>
                  </a:lnTo>
                  <a:cubicBezTo>
                    <a:pt x="0" y="1522"/>
                    <a:pt x="342" y="1865"/>
                    <a:pt x="780" y="1865"/>
                  </a:cubicBezTo>
                  <a:lnTo>
                    <a:pt x="2435" y="1865"/>
                  </a:lnTo>
                  <a:cubicBezTo>
                    <a:pt x="2853" y="1865"/>
                    <a:pt x="3196" y="1522"/>
                    <a:pt x="3196" y="1104"/>
                  </a:cubicBezTo>
                  <a:lnTo>
                    <a:pt x="3196" y="762"/>
                  </a:lnTo>
                  <a:cubicBezTo>
                    <a:pt x="3196" y="343"/>
                    <a:pt x="2853" y="1"/>
                    <a:pt x="2435" y="1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496925" y="721350"/>
              <a:ext cx="47575" cy="20500"/>
            </a:xfrm>
            <a:custGeom>
              <a:avLst/>
              <a:gdLst/>
              <a:ahLst/>
              <a:cxnLst/>
              <a:rect l="l" t="t" r="r" b="b"/>
              <a:pathLst>
                <a:path w="1903" h="820" extrusionOk="0">
                  <a:moveTo>
                    <a:pt x="0" y="1"/>
                  </a:moveTo>
                  <a:lnTo>
                    <a:pt x="0" y="96"/>
                  </a:lnTo>
                  <a:cubicBezTo>
                    <a:pt x="19" y="502"/>
                    <a:pt x="343" y="819"/>
                    <a:pt x="728" y="819"/>
                  </a:cubicBezTo>
                  <a:cubicBezTo>
                    <a:pt x="739" y="819"/>
                    <a:pt x="750" y="819"/>
                    <a:pt x="761" y="819"/>
                  </a:cubicBezTo>
                  <a:lnTo>
                    <a:pt x="1902" y="819"/>
                  </a:lnTo>
                  <a:lnTo>
                    <a:pt x="1902" y="762"/>
                  </a:lnTo>
                  <a:cubicBezTo>
                    <a:pt x="1902" y="343"/>
                    <a:pt x="1560" y="1"/>
                    <a:pt x="1141" y="1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1295325" y="260100"/>
              <a:ext cx="433700" cy="686675"/>
            </a:xfrm>
            <a:custGeom>
              <a:avLst/>
              <a:gdLst/>
              <a:ahLst/>
              <a:cxnLst/>
              <a:rect l="l" t="t" r="r" b="b"/>
              <a:pathLst>
                <a:path w="17348" h="27467" extrusionOk="0">
                  <a:moveTo>
                    <a:pt x="0" y="1"/>
                  </a:moveTo>
                  <a:lnTo>
                    <a:pt x="0" y="2150"/>
                  </a:lnTo>
                  <a:lnTo>
                    <a:pt x="16092" y="2150"/>
                  </a:lnTo>
                  <a:lnTo>
                    <a:pt x="16187" y="11755"/>
                  </a:lnTo>
                  <a:lnTo>
                    <a:pt x="16206" y="14171"/>
                  </a:lnTo>
                  <a:lnTo>
                    <a:pt x="10804" y="14171"/>
                  </a:lnTo>
                  <a:cubicBezTo>
                    <a:pt x="10690" y="14456"/>
                    <a:pt x="10538" y="14780"/>
                    <a:pt x="10386" y="15065"/>
                  </a:cubicBezTo>
                  <a:cubicBezTo>
                    <a:pt x="10309" y="15388"/>
                    <a:pt x="10252" y="15712"/>
                    <a:pt x="10214" y="16016"/>
                  </a:cubicBezTo>
                  <a:cubicBezTo>
                    <a:pt x="10195" y="16301"/>
                    <a:pt x="10157" y="16587"/>
                    <a:pt x="10138" y="16853"/>
                  </a:cubicBezTo>
                  <a:lnTo>
                    <a:pt x="10138" y="16872"/>
                  </a:lnTo>
                  <a:lnTo>
                    <a:pt x="10233" y="18356"/>
                  </a:lnTo>
                  <a:lnTo>
                    <a:pt x="10252" y="18888"/>
                  </a:lnTo>
                  <a:cubicBezTo>
                    <a:pt x="10424" y="18926"/>
                    <a:pt x="10519" y="18983"/>
                    <a:pt x="10519" y="18983"/>
                  </a:cubicBezTo>
                  <a:lnTo>
                    <a:pt x="10747" y="20048"/>
                  </a:lnTo>
                  <a:cubicBezTo>
                    <a:pt x="12021" y="20144"/>
                    <a:pt x="12934" y="20277"/>
                    <a:pt x="12934" y="20277"/>
                  </a:cubicBezTo>
                  <a:cubicBezTo>
                    <a:pt x="13391" y="20315"/>
                    <a:pt x="13828" y="20448"/>
                    <a:pt x="14247" y="20638"/>
                  </a:cubicBezTo>
                  <a:cubicBezTo>
                    <a:pt x="14703" y="20866"/>
                    <a:pt x="15521" y="22673"/>
                    <a:pt x="16320" y="24747"/>
                  </a:cubicBezTo>
                  <a:cubicBezTo>
                    <a:pt x="16643" y="25564"/>
                    <a:pt x="16948" y="26401"/>
                    <a:pt x="17233" y="27200"/>
                  </a:cubicBezTo>
                  <a:cubicBezTo>
                    <a:pt x="17271" y="27295"/>
                    <a:pt x="17309" y="27371"/>
                    <a:pt x="17347" y="27467"/>
                  </a:cubicBezTo>
                  <a:lnTo>
                    <a:pt x="17347" y="1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806950" y="689025"/>
              <a:ext cx="975" cy="5250"/>
            </a:xfrm>
            <a:custGeom>
              <a:avLst/>
              <a:gdLst/>
              <a:ahLst/>
              <a:cxnLst/>
              <a:rect l="l" t="t" r="r" b="b"/>
              <a:pathLst>
                <a:path w="39" h="210" extrusionOk="0">
                  <a:moveTo>
                    <a:pt x="1" y="0"/>
                  </a:moveTo>
                  <a:lnTo>
                    <a:pt x="1" y="209"/>
                  </a:lnTo>
                  <a:lnTo>
                    <a:pt x="39" y="20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1294850" y="615325"/>
              <a:ext cx="173100" cy="154075"/>
            </a:xfrm>
            <a:custGeom>
              <a:avLst/>
              <a:gdLst/>
              <a:ahLst/>
              <a:cxnLst/>
              <a:rect l="l" t="t" r="r" b="b"/>
              <a:pathLst>
                <a:path w="6924" h="6163" extrusionOk="0">
                  <a:moveTo>
                    <a:pt x="0" y="0"/>
                  </a:moveTo>
                  <a:lnTo>
                    <a:pt x="0" y="3138"/>
                  </a:lnTo>
                  <a:lnTo>
                    <a:pt x="1788" y="3138"/>
                  </a:lnTo>
                  <a:cubicBezTo>
                    <a:pt x="2054" y="3138"/>
                    <a:pt x="2283" y="3348"/>
                    <a:pt x="2321" y="3614"/>
                  </a:cubicBezTo>
                  <a:lnTo>
                    <a:pt x="2587" y="6163"/>
                  </a:lnTo>
                  <a:cubicBezTo>
                    <a:pt x="2690" y="6089"/>
                    <a:pt x="2816" y="6061"/>
                    <a:pt x="2939" y="6061"/>
                  </a:cubicBezTo>
                  <a:cubicBezTo>
                    <a:pt x="2974" y="6061"/>
                    <a:pt x="3009" y="6063"/>
                    <a:pt x="3044" y="6068"/>
                  </a:cubicBezTo>
                  <a:cubicBezTo>
                    <a:pt x="3234" y="5973"/>
                    <a:pt x="3424" y="5916"/>
                    <a:pt x="3614" y="5877"/>
                  </a:cubicBezTo>
                  <a:cubicBezTo>
                    <a:pt x="4520" y="5721"/>
                    <a:pt x="5441" y="5628"/>
                    <a:pt x="6364" y="5628"/>
                  </a:cubicBezTo>
                  <a:cubicBezTo>
                    <a:pt x="6449" y="5628"/>
                    <a:pt x="6534" y="5629"/>
                    <a:pt x="6619" y="5630"/>
                  </a:cubicBezTo>
                  <a:cubicBezTo>
                    <a:pt x="6619" y="5459"/>
                    <a:pt x="6619" y="5250"/>
                    <a:pt x="6619" y="5022"/>
                  </a:cubicBezTo>
                  <a:cubicBezTo>
                    <a:pt x="6734" y="4964"/>
                    <a:pt x="6829" y="4907"/>
                    <a:pt x="6924" y="4850"/>
                  </a:cubicBezTo>
                  <a:cubicBezTo>
                    <a:pt x="6924" y="4679"/>
                    <a:pt x="6905" y="4508"/>
                    <a:pt x="6886" y="4337"/>
                  </a:cubicBezTo>
                  <a:cubicBezTo>
                    <a:pt x="6848" y="3975"/>
                    <a:pt x="6829" y="3652"/>
                    <a:pt x="6791" y="3386"/>
                  </a:cubicBezTo>
                  <a:cubicBezTo>
                    <a:pt x="6543" y="3500"/>
                    <a:pt x="6296" y="3614"/>
                    <a:pt x="6030" y="3690"/>
                  </a:cubicBezTo>
                  <a:cubicBezTo>
                    <a:pt x="5974" y="3704"/>
                    <a:pt x="5919" y="3710"/>
                    <a:pt x="5864" y="3710"/>
                  </a:cubicBezTo>
                  <a:cubicBezTo>
                    <a:pt x="5540" y="3710"/>
                    <a:pt x="5239" y="3483"/>
                    <a:pt x="5174" y="3157"/>
                  </a:cubicBezTo>
                  <a:cubicBezTo>
                    <a:pt x="5079" y="2587"/>
                    <a:pt x="5022" y="2035"/>
                    <a:pt x="5022" y="1465"/>
                  </a:cubicBezTo>
                  <a:cubicBezTo>
                    <a:pt x="4736" y="1408"/>
                    <a:pt x="4185" y="1122"/>
                    <a:pt x="4432" y="951"/>
                  </a:cubicBezTo>
                  <a:cubicBezTo>
                    <a:pt x="4508" y="875"/>
                    <a:pt x="4565" y="799"/>
                    <a:pt x="4622" y="704"/>
                  </a:cubicBezTo>
                  <a:cubicBezTo>
                    <a:pt x="4375" y="552"/>
                    <a:pt x="4185" y="285"/>
                    <a:pt x="4147" y="0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0" y="0"/>
              <a:ext cx="1728550" cy="694275"/>
            </a:xfrm>
            <a:custGeom>
              <a:avLst/>
              <a:gdLst/>
              <a:ahLst/>
              <a:cxnLst/>
              <a:rect l="l" t="t" r="r" b="b"/>
              <a:pathLst>
                <a:path w="69142" h="27771" extrusionOk="0">
                  <a:moveTo>
                    <a:pt x="0" y="0"/>
                  </a:moveTo>
                  <a:lnTo>
                    <a:pt x="0" y="3690"/>
                  </a:lnTo>
                  <a:lnTo>
                    <a:pt x="3995" y="3690"/>
                  </a:lnTo>
                  <a:cubicBezTo>
                    <a:pt x="4508" y="3690"/>
                    <a:pt x="5003" y="3899"/>
                    <a:pt x="5364" y="4261"/>
                  </a:cubicBezTo>
                  <a:lnTo>
                    <a:pt x="9587" y="4261"/>
                  </a:lnTo>
                  <a:cubicBezTo>
                    <a:pt x="9610" y="4260"/>
                    <a:pt x="9633" y="4260"/>
                    <a:pt x="9656" y="4260"/>
                  </a:cubicBezTo>
                  <a:cubicBezTo>
                    <a:pt x="10652" y="4260"/>
                    <a:pt x="11471" y="5064"/>
                    <a:pt x="11508" y="6068"/>
                  </a:cubicBezTo>
                  <a:lnTo>
                    <a:pt x="11508" y="7456"/>
                  </a:lnTo>
                  <a:lnTo>
                    <a:pt x="13144" y="7456"/>
                  </a:lnTo>
                  <a:lnTo>
                    <a:pt x="13144" y="343"/>
                  </a:lnTo>
                  <a:lnTo>
                    <a:pt x="13467" y="343"/>
                  </a:lnTo>
                  <a:lnTo>
                    <a:pt x="13467" y="7456"/>
                  </a:lnTo>
                  <a:lnTo>
                    <a:pt x="32317" y="7456"/>
                  </a:lnTo>
                  <a:lnTo>
                    <a:pt x="32317" y="704"/>
                  </a:lnTo>
                  <a:lnTo>
                    <a:pt x="32640" y="704"/>
                  </a:lnTo>
                  <a:lnTo>
                    <a:pt x="32640" y="7456"/>
                  </a:lnTo>
                  <a:lnTo>
                    <a:pt x="33629" y="7456"/>
                  </a:lnTo>
                  <a:cubicBezTo>
                    <a:pt x="34124" y="7456"/>
                    <a:pt x="34599" y="7570"/>
                    <a:pt x="35018" y="7799"/>
                  </a:cubicBezTo>
                  <a:lnTo>
                    <a:pt x="39240" y="7799"/>
                  </a:lnTo>
                  <a:cubicBezTo>
                    <a:pt x="40838" y="7799"/>
                    <a:pt x="42132" y="9016"/>
                    <a:pt x="42132" y="10519"/>
                  </a:cubicBezTo>
                  <a:lnTo>
                    <a:pt x="42132" y="15084"/>
                  </a:lnTo>
                  <a:lnTo>
                    <a:pt x="42398" y="15084"/>
                  </a:lnTo>
                  <a:lnTo>
                    <a:pt x="42398" y="15692"/>
                  </a:lnTo>
                  <a:lnTo>
                    <a:pt x="42094" y="15692"/>
                  </a:lnTo>
                  <a:cubicBezTo>
                    <a:pt x="41979" y="16206"/>
                    <a:pt x="41713" y="16662"/>
                    <a:pt x="41333" y="17024"/>
                  </a:cubicBezTo>
                  <a:lnTo>
                    <a:pt x="36406" y="21646"/>
                  </a:lnTo>
                  <a:lnTo>
                    <a:pt x="36349" y="21703"/>
                  </a:lnTo>
                  <a:cubicBezTo>
                    <a:pt x="36064" y="21969"/>
                    <a:pt x="35741" y="22197"/>
                    <a:pt x="35398" y="22388"/>
                  </a:cubicBezTo>
                  <a:lnTo>
                    <a:pt x="35398" y="25716"/>
                  </a:lnTo>
                  <a:cubicBezTo>
                    <a:pt x="35380" y="26142"/>
                    <a:pt x="35037" y="26478"/>
                    <a:pt x="34633" y="26478"/>
                  </a:cubicBezTo>
                  <a:cubicBezTo>
                    <a:pt x="34622" y="26478"/>
                    <a:pt x="34610" y="26478"/>
                    <a:pt x="34599" y="26477"/>
                  </a:cubicBezTo>
                  <a:lnTo>
                    <a:pt x="33819" y="26477"/>
                  </a:lnTo>
                  <a:lnTo>
                    <a:pt x="33819" y="27561"/>
                  </a:lnTo>
                  <a:lnTo>
                    <a:pt x="32621" y="27561"/>
                  </a:lnTo>
                  <a:lnTo>
                    <a:pt x="32621" y="27770"/>
                  </a:lnTo>
                  <a:lnTo>
                    <a:pt x="51471" y="27732"/>
                  </a:lnTo>
                  <a:lnTo>
                    <a:pt x="51471" y="24594"/>
                  </a:lnTo>
                  <a:lnTo>
                    <a:pt x="46183" y="24594"/>
                  </a:lnTo>
                  <a:lnTo>
                    <a:pt x="46335" y="12573"/>
                  </a:lnTo>
                  <a:lnTo>
                    <a:pt x="51471" y="12573"/>
                  </a:lnTo>
                  <a:lnTo>
                    <a:pt x="51471" y="10405"/>
                  </a:lnTo>
                  <a:lnTo>
                    <a:pt x="45917" y="10366"/>
                  </a:lnTo>
                  <a:lnTo>
                    <a:pt x="45593" y="4774"/>
                  </a:lnTo>
                  <a:lnTo>
                    <a:pt x="51471" y="4774"/>
                  </a:lnTo>
                  <a:lnTo>
                    <a:pt x="51471" y="514"/>
                  </a:lnTo>
                  <a:lnTo>
                    <a:pt x="51794" y="514"/>
                  </a:lnTo>
                  <a:lnTo>
                    <a:pt x="51794" y="4755"/>
                  </a:lnTo>
                  <a:lnTo>
                    <a:pt x="69141" y="4755"/>
                  </a:lnTo>
                  <a:lnTo>
                    <a:pt x="69141" y="0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1651475" y="1332400"/>
              <a:ext cx="77550" cy="126500"/>
            </a:xfrm>
            <a:custGeom>
              <a:avLst/>
              <a:gdLst/>
              <a:ahLst/>
              <a:cxnLst/>
              <a:rect l="l" t="t" r="r" b="b"/>
              <a:pathLst>
                <a:path w="3102" h="5060" extrusionOk="0">
                  <a:moveTo>
                    <a:pt x="514" y="0"/>
                  </a:moveTo>
                  <a:lnTo>
                    <a:pt x="514" y="0"/>
                  </a:lnTo>
                  <a:cubicBezTo>
                    <a:pt x="609" y="780"/>
                    <a:pt x="438" y="1579"/>
                    <a:pt x="39" y="2264"/>
                  </a:cubicBezTo>
                  <a:cubicBezTo>
                    <a:pt x="39" y="2758"/>
                    <a:pt x="20" y="3805"/>
                    <a:pt x="1" y="5060"/>
                  </a:cubicBezTo>
                  <a:lnTo>
                    <a:pt x="3101" y="5060"/>
                  </a:lnTo>
                  <a:lnTo>
                    <a:pt x="1561" y="2036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1666225" y="1099875"/>
              <a:ext cx="62800" cy="285325"/>
            </a:xfrm>
            <a:custGeom>
              <a:avLst/>
              <a:gdLst/>
              <a:ahLst/>
              <a:cxnLst/>
              <a:rect l="l" t="t" r="r" b="b"/>
              <a:pathLst>
                <a:path w="2512" h="11413" extrusionOk="0">
                  <a:moveTo>
                    <a:pt x="2511" y="0"/>
                  </a:moveTo>
                  <a:cubicBezTo>
                    <a:pt x="1750" y="818"/>
                    <a:pt x="932" y="1579"/>
                    <a:pt x="58" y="2283"/>
                  </a:cubicBezTo>
                  <a:cubicBezTo>
                    <a:pt x="58" y="3728"/>
                    <a:pt x="38" y="5174"/>
                    <a:pt x="0" y="6467"/>
                  </a:cubicBezTo>
                  <a:lnTo>
                    <a:pt x="1560" y="9568"/>
                  </a:lnTo>
                  <a:lnTo>
                    <a:pt x="2511" y="11413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1404675" y="614850"/>
              <a:ext cx="15725" cy="13325"/>
            </a:xfrm>
            <a:custGeom>
              <a:avLst/>
              <a:gdLst/>
              <a:ahLst/>
              <a:cxnLst/>
              <a:rect l="l" t="t" r="r" b="b"/>
              <a:pathLst>
                <a:path w="629" h="533" extrusionOk="0">
                  <a:moveTo>
                    <a:pt x="1" y="0"/>
                  </a:moveTo>
                  <a:lnTo>
                    <a:pt x="1" y="0"/>
                  </a:lnTo>
                  <a:cubicBezTo>
                    <a:pt x="39" y="228"/>
                    <a:pt x="172" y="418"/>
                    <a:pt x="362" y="533"/>
                  </a:cubicBezTo>
                  <a:cubicBezTo>
                    <a:pt x="438" y="399"/>
                    <a:pt x="534" y="247"/>
                    <a:pt x="629" y="7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1125075" y="1131250"/>
              <a:ext cx="162175" cy="327650"/>
            </a:xfrm>
            <a:custGeom>
              <a:avLst/>
              <a:gdLst/>
              <a:ahLst/>
              <a:cxnLst/>
              <a:rect l="l" t="t" r="r" b="b"/>
              <a:pathLst>
                <a:path w="6487" h="13106" extrusionOk="0">
                  <a:moveTo>
                    <a:pt x="2664" y="1"/>
                  </a:moveTo>
                  <a:cubicBezTo>
                    <a:pt x="1" y="2644"/>
                    <a:pt x="914" y="5307"/>
                    <a:pt x="2569" y="7343"/>
                  </a:cubicBezTo>
                  <a:lnTo>
                    <a:pt x="4280" y="7343"/>
                  </a:lnTo>
                  <a:cubicBezTo>
                    <a:pt x="4566" y="7343"/>
                    <a:pt x="4813" y="7571"/>
                    <a:pt x="4813" y="7856"/>
                  </a:cubicBezTo>
                  <a:lnTo>
                    <a:pt x="4813" y="8046"/>
                  </a:lnTo>
                  <a:cubicBezTo>
                    <a:pt x="4813" y="8275"/>
                    <a:pt x="4661" y="8465"/>
                    <a:pt x="4433" y="8522"/>
                  </a:cubicBezTo>
                  <a:lnTo>
                    <a:pt x="4699" y="8522"/>
                  </a:lnTo>
                  <a:cubicBezTo>
                    <a:pt x="4984" y="8522"/>
                    <a:pt x="5212" y="8750"/>
                    <a:pt x="5231" y="9035"/>
                  </a:cubicBezTo>
                  <a:lnTo>
                    <a:pt x="5231" y="9226"/>
                  </a:lnTo>
                  <a:cubicBezTo>
                    <a:pt x="5212" y="9454"/>
                    <a:pt x="5060" y="9644"/>
                    <a:pt x="4851" y="9701"/>
                  </a:cubicBezTo>
                  <a:lnTo>
                    <a:pt x="5098" y="9701"/>
                  </a:lnTo>
                  <a:cubicBezTo>
                    <a:pt x="5109" y="9700"/>
                    <a:pt x="5121" y="9700"/>
                    <a:pt x="5132" y="9700"/>
                  </a:cubicBezTo>
                  <a:cubicBezTo>
                    <a:pt x="5403" y="9700"/>
                    <a:pt x="5631" y="9922"/>
                    <a:pt x="5631" y="10215"/>
                  </a:cubicBezTo>
                  <a:lnTo>
                    <a:pt x="5631" y="10405"/>
                  </a:lnTo>
                  <a:cubicBezTo>
                    <a:pt x="5631" y="10633"/>
                    <a:pt x="5460" y="10823"/>
                    <a:pt x="5250" y="10880"/>
                  </a:cubicBezTo>
                  <a:lnTo>
                    <a:pt x="5498" y="10880"/>
                  </a:lnTo>
                  <a:cubicBezTo>
                    <a:pt x="5783" y="10880"/>
                    <a:pt x="6030" y="11109"/>
                    <a:pt x="6030" y="11394"/>
                  </a:cubicBezTo>
                  <a:lnTo>
                    <a:pt x="6030" y="11584"/>
                  </a:lnTo>
                  <a:cubicBezTo>
                    <a:pt x="6030" y="11812"/>
                    <a:pt x="5878" y="12003"/>
                    <a:pt x="5650" y="12060"/>
                  </a:cubicBezTo>
                  <a:lnTo>
                    <a:pt x="5897" y="12060"/>
                  </a:lnTo>
                  <a:cubicBezTo>
                    <a:pt x="5909" y="12059"/>
                    <a:pt x="5921" y="12059"/>
                    <a:pt x="5932" y="12059"/>
                  </a:cubicBezTo>
                  <a:cubicBezTo>
                    <a:pt x="6219" y="12059"/>
                    <a:pt x="6431" y="12280"/>
                    <a:pt x="6449" y="12554"/>
                  </a:cubicBezTo>
                  <a:lnTo>
                    <a:pt x="6449" y="12745"/>
                  </a:lnTo>
                  <a:cubicBezTo>
                    <a:pt x="6449" y="12840"/>
                    <a:pt x="6430" y="12916"/>
                    <a:pt x="6373" y="12992"/>
                  </a:cubicBezTo>
                  <a:lnTo>
                    <a:pt x="39" y="12992"/>
                  </a:lnTo>
                  <a:lnTo>
                    <a:pt x="39" y="13106"/>
                  </a:lnTo>
                  <a:lnTo>
                    <a:pt x="6487" y="13106"/>
                  </a:lnTo>
                  <a:lnTo>
                    <a:pt x="6487" y="1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1295325" y="1131250"/>
              <a:ext cx="85125" cy="327650"/>
            </a:xfrm>
            <a:custGeom>
              <a:avLst/>
              <a:gdLst/>
              <a:ahLst/>
              <a:cxnLst/>
              <a:rect l="l" t="t" r="r" b="b"/>
              <a:pathLst>
                <a:path w="3405" h="13106" extrusionOk="0">
                  <a:moveTo>
                    <a:pt x="0" y="1"/>
                  </a:moveTo>
                  <a:lnTo>
                    <a:pt x="0" y="13106"/>
                  </a:lnTo>
                  <a:lnTo>
                    <a:pt x="2511" y="13106"/>
                  </a:lnTo>
                  <a:cubicBezTo>
                    <a:pt x="2644" y="11204"/>
                    <a:pt x="2967" y="8617"/>
                    <a:pt x="3272" y="6392"/>
                  </a:cubicBezTo>
                  <a:cubicBezTo>
                    <a:pt x="3310" y="6068"/>
                    <a:pt x="3367" y="5726"/>
                    <a:pt x="3405" y="5402"/>
                  </a:cubicBezTo>
                  <a:lnTo>
                    <a:pt x="3215" y="5383"/>
                  </a:lnTo>
                  <a:lnTo>
                    <a:pt x="3158" y="1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1231125" y="1090825"/>
              <a:ext cx="29025" cy="8600"/>
            </a:xfrm>
            <a:custGeom>
              <a:avLst/>
              <a:gdLst/>
              <a:ahLst/>
              <a:cxnLst/>
              <a:rect l="l" t="t" r="r" b="b"/>
              <a:pathLst>
                <a:path w="1161" h="344" extrusionOk="0">
                  <a:moveTo>
                    <a:pt x="514" y="1"/>
                  </a:moveTo>
                  <a:cubicBezTo>
                    <a:pt x="343" y="115"/>
                    <a:pt x="172" y="229"/>
                    <a:pt x="0" y="343"/>
                  </a:cubicBezTo>
                  <a:lnTo>
                    <a:pt x="1161" y="343"/>
                  </a:lnTo>
                  <a:cubicBezTo>
                    <a:pt x="913" y="286"/>
                    <a:pt x="704" y="172"/>
                    <a:pt x="514" y="1"/>
                  </a:cubicBez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1665275" y="1016175"/>
              <a:ext cx="10950" cy="32350"/>
            </a:xfrm>
            <a:custGeom>
              <a:avLst/>
              <a:gdLst/>
              <a:ahLst/>
              <a:cxnLst/>
              <a:rect l="l" t="t" r="r" b="b"/>
              <a:pathLst>
                <a:path w="438" h="1294" extrusionOk="0">
                  <a:moveTo>
                    <a:pt x="0" y="1"/>
                  </a:moveTo>
                  <a:cubicBezTo>
                    <a:pt x="19" y="419"/>
                    <a:pt x="38" y="856"/>
                    <a:pt x="57" y="1294"/>
                  </a:cubicBezTo>
                  <a:lnTo>
                    <a:pt x="438" y="76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1294850" y="1016650"/>
              <a:ext cx="78950" cy="82300"/>
            </a:xfrm>
            <a:custGeom>
              <a:avLst/>
              <a:gdLst/>
              <a:ahLst/>
              <a:cxnLst/>
              <a:rect l="l" t="t" r="r" b="b"/>
              <a:pathLst>
                <a:path w="3158" h="3292" extrusionOk="0">
                  <a:moveTo>
                    <a:pt x="3044" y="1"/>
                  </a:moveTo>
                  <a:lnTo>
                    <a:pt x="2948" y="39"/>
                  </a:lnTo>
                  <a:lnTo>
                    <a:pt x="2359" y="39"/>
                  </a:lnTo>
                  <a:lnTo>
                    <a:pt x="2245" y="286"/>
                  </a:lnTo>
                  <a:cubicBezTo>
                    <a:pt x="2073" y="286"/>
                    <a:pt x="1883" y="267"/>
                    <a:pt x="1712" y="229"/>
                  </a:cubicBezTo>
                  <a:cubicBezTo>
                    <a:pt x="1674" y="305"/>
                    <a:pt x="1636" y="362"/>
                    <a:pt x="1617" y="438"/>
                  </a:cubicBezTo>
                  <a:lnTo>
                    <a:pt x="1617" y="552"/>
                  </a:lnTo>
                  <a:lnTo>
                    <a:pt x="1617" y="723"/>
                  </a:lnTo>
                  <a:lnTo>
                    <a:pt x="1978" y="723"/>
                  </a:lnTo>
                  <a:cubicBezTo>
                    <a:pt x="2092" y="723"/>
                    <a:pt x="2207" y="818"/>
                    <a:pt x="2207" y="933"/>
                  </a:cubicBezTo>
                  <a:lnTo>
                    <a:pt x="2207" y="1218"/>
                  </a:lnTo>
                  <a:cubicBezTo>
                    <a:pt x="2207" y="1332"/>
                    <a:pt x="2092" y="1427"/>
                    <a:pt x="1978" y="1427"/>
                  </a:cubicBezTo>
                  <a:lnTo>
                    <a:pt x="1750" y="1427"/>
                  </a:lnTo>
                  <a:cubicBezTo>
                    <a:pt x="1750" y="1446"/>
                    <a:pt x="1769" y="1484"/>
                    <a:pt x="1769" y="1522"/>
                  </a:cubicBezTo>
                  <a:lnTo>
                    <a:pt x="1769" y="2131"/>
                  </a:lnTo>
                  <a:cubicBezTo>
                    <a:pt x="1769" y="2283"/>
                    <a:pt x="1636" y="2397"/>
                    <a:pt x="1484" y="2397"/>
                  </a:cubicBezTo>
                  <a:lnTo>
                    <a:pt x="571" y="2397"/>
                  </a:lnTo>
                  <a:cubicBezTo>
                    <a:pt x="457" y="2568"/>
                    <a:pt x="324" y="2721"/>
                    <a:pt x="171" y="2873"/>
                  </a:cubicBezTo>
                  <a:cubicBezTo>
                    <a:pt x="114" y="2911"/>
                    <a:pt x="76" y="2949"/>
                    <a:pt x="0" y="3006"/>
                  </a:cubicBezTo>
                  <a:lnTo>
                    <a:pt x="0" y="3291"/>
                  </a:lnTo>
                  <a:lnTo>
                    <a:pt x="3158" y="3291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BA9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807900" y="17100"/>
              <a:ext cx="8125" cy="169325"/>
            </a:xfrm>
            <a:custGeom>
              <a:avLst/>
              <a:gdLst/>
              <a:ahLst/>
              <a:cxnLst/>
              <a:rect l="l" t="t" r="r" b="b"/>
              <a:pathLst>
                <a:path w="325" h="6773" extrusionOk="0">
                  <a:moveTo>
                    <a:pt x="1" y="1"/>
                  </a:moveTo>
                  <a:lnTo>
                    <a:pt x="1" y="6772"/>
                  </a:lnTo>
                  <a:lnTo>
                    <a:pt x="324" y="6772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807900" y="689025"/>
              <a:ext cx="8125" cy="5250"/>
            </a:xfrm>
            <a:custGeom>
              <a:avLst/>
              <a:gdLst/>
              <a:ahLst/>
              <a:cxnLst/>
              <a:rect l="l" t="t" r="r" b="b"/>
              <a:pathLst>
                <a:path w="325" h="210" extrusionOk="0">
                  <a:moveTo>
                    <a:pt x="1" y="0"/>
                  </a:moveTo>
                  <a:lnTo>
                    <a:pt x="1" y="209"/>
                  </a:lnTo>
                  <a:lnTo>
                    <a:pt x="324" y="20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807900" y="1267250"/>
              <a:ext cx="4325" cy="15725"/>
            </a:xfrm>
            <a:custGeom>
              <a:avLst/>
              <a:gdLst/>
              <a:ahLst/>
              <a:cxnLst/>
              <a:rect l="l" t="t" r="r" b="b"/>
              <a:pathLst>
                <a:path w="173" h="629" extrusionOk="0">
                  <a:moveTo>
                    <a:pt x="1" y="1"/>
                  </a:moveTo>
                  <a:lnTo>
                    <a:pt x="1" y="628"/>
                  </a:lnTo>
                  <a:lnTo>
                    <a:pt x="172" y="628"/>
                  </a:lnTo>
                  <a:cubicBezTo>
                    <a:pt x="153" y="419"/>
                    <a:pt x="96" y="210"/>
                    <a:pt x="1" y="1"/>
                  </a:cubicBez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1287225" y="614375"/>
              <a:ext cx="8125" cy="78950"/>
            </a:xfrm>
            <a:custGeom>
              <a:avLst/>
              <a:gdLst/>
              <a:ahLst/>
              <a:cxnLst/>
              <a:rect l="l" t="t" r="r" b="b"/>
              <a:pathLst>
                <a:path w="325" h="3158" extrusionOk="0">
                  <a:moveTo>
                    <a:pt x="1" y="0"/>
                  </a:moveTo>
                  <a:lnTo>
                    <a:pt x="1" y="3157"/>
                  </a:lnTo>
                  <a:lnTo>
                    <a:pt x="324" y="3157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1287225" y="1131250"/>
              <a:ext cx="8125" cy="327650"/>
            </a:xfrm>
            <a:custGeom>
              <a:avLst/>
              <a:gdLst/>
              <a:ahLst/>
              <a:cxnLst/>
              <a:rect l="l" t="t" r="r" b="b"/>
              <a:pathLst>
                <a:path w="325" h="13106" extrusionOk="0">
                  <a:moveTo>
                    <a:pt x="1" y="1"/>
                  </a:moveTo>
                  <a:lnTo>
                    <a:pt x="1" y="13106"/>
                  </a:lnTo>
                  <a:lnTo>
                    <a:pt x="324" y="1310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1287225" y="12825"/>
              <a:ext cx="8125" cy="106550"/>
            </a:xfrm>
            <a:custGeom>
              <a:avLst/>
              <a:gdLst/>
              <a:ahLst/>
              <a:cxnLst/>
              <a:rect l="l" t="t" r="r" b="b"/>
              <a:pathLst>
                <a:path w="325" h="4262" extrusionOk="0">
                  <a:moveTo>
                    <a:pt x="1" y="1"/>
                  </a:moveTo>
                  <a:lnTo>
                    <a:pt x="1" y="4261"/>
                  </a:lnTo>
                  <a:lnTo>
                    <a:pt x="324" y="4261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1287225" y="260100"/>
              <a:ext cx="8125" cy="53750"/>
            </a:xfrm>
            <a:custGeom>
              <a:avLst/>
              <a:gdLst/>
              <a:ahLst/>
              <a:cxnLst/>
              <a:rect l="l" t="t" r="r" b="b"/>
              <a:pathLst>
                <a:path w="325" h="2150" extrusionOk="0">
                  <a:moveTo>
                    <a:pt x="1" y="1"/>
                  </a:moveTo>
                  <a:lnTo>
                    <a:pt x="1" y="2150"/>
                  </a:lnTo>
                  <a:lnTo>
                    <a:pt x="324" y="2150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1287225" y="1091775"/>
              <a:ext cx="8125" cy="7650"/>
            </a:xfrm>
            <a:custGeom>
              <a:avLst/>
              <a:gdLst/>
              <a:ahLst/>
              <a:cxnLst/>
              <a:rect l="l" t="t" r="r" b="b"/>
              <a:pathLst>
                <a:path w="325" h="306" extrusionOk="0">
                  <a:moveTo>
                    <a:pt x="324" y="1"/>
                  </a:moveTo>
                  <a:lnTo>
                    <a:pt x="267" y="58"/>
                  </a:lnTo>
                  <a:cubicBezTo>
                    <a:pt x="229" y="77"/>
                    <a:pt x="191" y="96"/>
                    <a:pt x="153" y="134"/>
                  </a:cubicBezTo>
                  <a:cubicBezTo>
                    <a:pt x="96" y="153"/>
                    <a:pt x="58" y="191"/>
                    <a:pt x="1" y="210"/>
                  </a:cubicBezTo>
                  <a:lnTo>
                    <a:pt x="1" y="305"/>
                  </a:lnTo>
                  <a:lnTo>
                    <a:pt x="324" y="30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328575" y="1343325"/>
              <a:ext cx="8125" cy="115575"/>
            </a:xfrm>
            <a:custGeom>
              <a:avLst/>
              <a:gdLst/>
              <a:ahLst/>
              <a:cxnLst/>
              <a:rect l="l" t="t" r="r" b="b"/>
              <a:pathLst>
                <a:path w="325" h="4623" extrusionOk="0">
                  <a:moveTo>
                    <a:pt x="1" y="1"/>
                  </a:moveTo>
                  <a:lnTo>
                    <a:pt x="1" y="4623"/>
                  </a:lnTo>
                  <a:lnTo>
                    <a:pt x="324" y="4623"/>
                  </a:lnTo>
                  <a:lnTo>
                    <a:pt x="324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328575" y="8550"/>
              <a:ext cx="8125" cy="177875"/>
            </a:xfrm>
            <a:custGeom>
              <a:avLst/>
              <a:gdLst/>
              <a:ahLst/>
              <a:cxnLst/>
              <a:rect l="l" t="t" r="r" b="b"/>
              <a:pathLst>
                <a:path w="325" h="7115" extrusionOk="0">
                  <a:moveTo>
                    <a:pt x="1" y="1"/>
                  </a:moveTo>
                  <a:lnTo>
                    <a:pt x="1" y="7114"/>
                  </a:lnTo>
                  <a:lnTo>
                    <a:pt x="324" y="7114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328575" y="1244900"/>
              <a:ext cx="8125" cy="50900"/>
            </a:xfrm>
            <a:custGeom>
              <a:avLst/>
              <a:gdLst/>
              <a:ahLst/>
              <a:cxnLst/>
              <a:rect l="l" t="t" r="r" b="b"/>
              <a:pathLst>
                <a:path w="325" h="2036" extrusionOk="0">
                  <a:moveTo>
                    <a:pt x="1" y="1"/>
                  </a:moveTo>
                  <a:lnTo>
                    <a:pt x="1" y="1960"/>
                  </a:lnTo>
                  <a:lnTo>
                    <a:pt x="324" y="2036"/>
                  </a:lnTo>
                  <a:lnTo>
                    <a:pt x="324" y="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328575" y="711850"/>
              <a:ext cx="8125" cy="162175"/>
            </a:xfrm>
            <a:custGeom>
              <a:avLst/>
              <a:gdLst/>
              <a:ahLst/>
              <a:cxnLst/>
              <a:rect l="l" t="t" r="r" b="b"/>
              <a:pathLst>
                <a:path w="325" h="6487" extrusionOk="0">
                  <a:moveTo>
                    <a:pt x="1" y="0"/>
                  </a:moveTo>
                  <a:lnTo>
                    <a:pt x="1" y="6486"/>
                  </a:lnTo>
                  <a:cubicBezTo>
                    <a:pt x="96" y="6429"/>
                    <a:pt x="210" y="6391"/>
                    <a:pt x="324" y="6372"/>
                  </a:cubicBezTo>
                  <a:lnTo>
                    <a:pt x="324" y="0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328575" y="1201625"/>
              <a:ext cx="8125" cy="2875"/>
            </a:xfrm>
            <a:custGeom>
              <a:avLst/>
              <a:gdLst/>
              <a:ahLst/>
              <a:cxnLst/>
              <a:rect l="l" t="t" r="r" b="b"/>
              <a:pathLst>
                <a:path w="325" h="115" extrusionOk="0">
                  <a:moveTo>
                    <a:pt x="1" y="1"/>
                  </a:moveTo>
                  <a:lnTo>
                    <a:pt x="324" y="115"/>
                  </a:lnTo>
                  <a:lnTo>
                    <a:pt x="324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5A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1651475" y="1458875"/>
              <a:ext cx="77075" cy="35225"/>
            </a:xfrm>
            <a:custGeom>
              <a:avLst/>
              <a:gdLst/>
              <a:ahLst/>
              <a:cxnLst/>
              <a:rect l="l" t="t" r="r" b="b"/>
              <a:pathLst>
                <a:path w="3083" h="1409" extrusionOk="0">
                  <a:moveTo>
                    <a:pt x="1" y="1"/>
                  </a:moveTo>
                  <a:cubicBezTo>
                    <a:pt x="20" y="457"/>
                    <a:pt x="1" y="914"/>
                    <a:pt x="1" y="1408"/>
                  </a:cubicBezTo>
                  <a:lnTo>
                    <a:pt x="3082" y="1408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DB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147875" y="1459350"/>
              <a:ext cx="311500" cy="34750"/>
            </a:xfrm>
            <a:custGeom>
              <a:avLst/>
              <a:gdLst/>
              <a:ahLst/>
              <a:cxnLst/>
              <a:rect l="l" t="t" r="r" b="b"/>
              <a:pathLst>
                <a:path w="12460" h="1390" extrusionOk="0">
                  <a:moveTo>
                    <a:pt x="1" y="1"/>
                  </a:moveTo>
                  <a:lnTo>
                    <a:pt x="1" y="1389"/>
                  </a:lnTo>
                  <a:lnTo>
                    <a:pt x="12079" y="1389"/>
                  </a:lnTo>
                  <a:cubicBezTo>
                    <a:pt x="12060" y="1351"/>
                    <a:pt x="12060" y="1294"/>
                    <a:pt x="12060" y="1256"/>
                  </a:cubicBezTo>
                  <a:lnTo>
                    <a:pt x="12060" y="1047"/>
                  </a:lnTo>
                  <a:cubicBezTo>
                    <a:pt x="12060" y="1009"/>
                    <a:pt x="12060" y="971"/>
                    <a:pt x="12079" y="933"/>
                  </a:cubicBezTo>
                  <a:cubicBezTo>
                    <a:pt x="12117" y="743"/>
                    <a:pt x="12269" y="591"/>
                    <a:pt x="12460" y="534"/>
                  </a:cubicBezTo>
                  <a:lnTo>
                    <a:pt x="12193" y="534"/>
                  </a:lnTo>
                  <a:cubicBezTo>
                    <a:pt x="11908" y="534"/>
                    <a:pt x="11661" y="286"/>
                    <a:pt x="11661" y="1"/>
                  </a:cubicBezTo>
                  <a:close/>
                </a:path>
              </a:pathLst>
            </a:custGeom>
            <a:solidFill>
              <a:srgbClr val="DB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1502175" y="1465075"/>
              <a:ext cx="11900" cy="29025"/>
            </a:xfrm>
            <a:custGeom>
              <a:avLst/>
              <a:gdLst/>
              <a:ahLst/>
              <a:cxnLst/>
              <a:rect l="l" t="t" r="r" b="b"/>
              <a:pathLst>
                <a:path w="476" h="1161" extrusionOk="0">
                  <a:moveTo>
                    <a:pt x="324" y="0"/>
                  </a:moveTo>
                  <a:cubicBezTo>
                    <a:pt x="229" y="381"/>
                    <a:pt x="114" y="761"/>
                    <a:pt x="0" y="1160"/>
                  </a:cubicBezTo>
                  <a:lnTo>
                    <a:pt x="476" y="116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B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1116525" y="1458875"/>
              <a:ext cx="241575" cy="34750"/>
            </a:xfrm>
            <a:custGeom>
              <a:avLst/>
              <a:gdLst/>
              <a:ahLst/>
              <a:cxnLst/>
              <a:rect l="l" t="t" r="r" b="b"/>
              <a:pathLst>
                <a:path w="9663" h="1390" extrusionOk="0">
                  <a:moveTo>
                    <a:pt x="381" y="1"/>
                  </a:moveTo>
                  <a:cubicBezTo>
                    <a:pt x="381" y="248"/>
                    <a:pt x="229" y="457"/>
                    <a:pt x="0" y="514"/>
                  </a:cubicBezTo>
                  <a:lnTo>
                    <a:pt x="248" y="514"/>
                  </a:lnTo>
                  <a:cubicBezTo>
                    <a:pt x="552" y="514"/>
                    <a:pt x="780" y="762"/>
                    <a:pt x="780" y="1066"/>
                  </a:cubicBezTo>
                  <a:lnTo>
                    <a:pt x="780" y="1256"/>
                  </a:lnTo>
                  <a:cubicBezTo>
                    <a:pt x="780" y="1313"/>
                    <a:pt x="780" y="1351"/>
                    <a:pt x="761" y="1389"/>
                  </a:cubicBezTo>
                  <a:lnTo>
                    <a:pt x="9549" y="1389"/>
                  </a:lnTo>
                  <a:lnTo>
                    <a:pt x="9625" y="495"/>
                  </a:lnTo>
                  <a:cubicBezTo>
                    <a:pt x="9625" y="343"/>
                    <a:pt x="9644" y="172"/>
                    <a:pt x="9663" y="1"/>
                  </a:cubicBezTo>
                  <a:close/>
                </a:path>
              </a:pathLst>
            </a:custGeom>
            <a:solidFill>
              <a:srgbClr val="DB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1139825" y="118875"/>
              <a:ext cx="589200" cy="144100"/>
            </a:xfrm>
            <a:custGeom>
              <a:avLst/>
              <a:gdLst/>
              <a:ahLst/>
              <a:cxnLst/>
              <a:rect l="l" t="t" r="r" b="b"/>
              <a:pathLst>
                <a:path w="23568" h="5764" extrusionOk="0">
                  <a:moveTo>
                    <a:pt x="913" y="609"/>
                  </a:moveTo>
                  <a:lnTo>
                    <a:pt x="23491" y="628"/>
                  </a:lnTo>
                  <a:lnTo>
                    <a:pt x="23054" y="5079"/>
                  </a:lnTo>
                  <a:lnTo>
                    <a:pt x="989" y="4946"/>
                  </a:lnTo>
                  <a:lnTo>
                    <a:pt x="913" y="609"/>
                  </a:lnTo>
                  <a:close/>
                  <a:moveTo>
                    <a:pt x="0" y="0"/>
                  </a:moveTo>
                  <a:lnTo>
                    <a:pt x="343" y="5611"/>
                  </a:lnTo>
                  <a:lnTo>
                    <a:pt x="5897" y="5650"/>
                  </a:lnTo>
                  <a:lnTo>
                    <a:pt x="6220" y="5650"/>
                  </a:lnTo>
                  <a:lnTo>
                    <a:pt x="23567" y="5764"/>
                  </a:lnTo>
                  <a:lnTo>
                    <a:pt x="23567" y="0"/>
                  </a:lnTo>
                  <a:close/>
                </a:path>
              </a:pathLst>
            </a:custGeom>
            <a:solidFill>
              <a:srgbClr val="624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1162650" y="134100"/>
              <a:ext cx="564475" cy="111750"/>
            </a:xfrm>
            <a:custGeom>
              <a:avLst/>
              <a:gdLst/>
              <a:ahLst/>
              <a:cxnLst/>
              <a:rect l="l" t="t" r="r" b="b"/>
              <a:pathLst>
                <a:path w="22579" h="4470" extrusionOk="0">
                  <a:moveTo>
                    <a:pt x="552" y="399"/>
                  </a:moveTo>
                  <a:lnTo>
                    <a:pt x="4280" y="438"/>
                  </a:lnTo>
                  <a:lnTo>
                    <a:pt x="5440" y="438"/>
                  </a:lnTo>
                  <a:lnTo>
                    <a:pt x="5440" y="3671"/>
                  </a:lnTo>
                  <a:lnTo>
                    <a:pt x="2321" y="3633"/>
                  </a:lnTo>
                  <a:lnTo>
                    <a:pt x="590" y="3614"/>
                  </a:lnTo>
                  <a:lnTo>
                    <a:pt x="552" y="399"/>
                  </a:lnTo>
                  <a:close/>
                  <a:moveTo>
                    <a:pt x="6011" y="457"/>
                  </a:moveTo>
                  <a:lnTo>
                    <a:pt x="8579" y="476"/>
                  </a:lnTo>
                  <a:lnTo>
                    <a:pt x="13962" y="533"/>
                  </a:lnTo>
                  <a:lnTo>
                    <a:pt x="16206" y="533"/>
                  </a:lnTo>
                  <a:lnTo>
                    <a:pt x="16206" y="3804"/>
                  </a:lnTo>
                  <a:lnTo>
                    <a:pt x="14684" y="3785"/>
                  </a:lnTo>
                  <a:lnTo>
                    <a:pt x="13467" y="3785"/>
                  </a:lnTo>
                  <a:lnTo>
                    <a:pt x="12250" y="3766"/>
                  </a:lnTo>
                  <a:lnTo>
                    <a:pt x="6486" y="3690"/>
                  </a:lnTo>
                  <a:lnTo>
                    <a:pt x="6011" y="3690"/>
                  </a:lnTo>
                  <a:lnTo>
                    <a:pt x="6011" y="457"/>
                  </a:lnTo>
                  <a:close/>
                  <a:moveTo>
                    <a:pt x="16796" y="571"/>
                  </a:moveTo>
                  <a:lnTo>
                    <a:pt x="20353" y="590"/>
                  </a:lnTo>
                  <a:lnTo>
                    <a:pt x="21893" y="609"/>
                  </a:lnTo>
                  <a:lnTo>
                    <a:pt x="21684" y="3880"/>
                  </a:lnTo>
                  <a:lnTo>
                    <a:pt x="18698" y="3842"/>
                  </a:lnTo>
                  <a:lnTo>
                    <a:pt x="16796" y="3823"/>
                  </a:lnTo>
                  <a:lnTo>
                    <a:pt x="16796" y="571"/>
                  </a:lnTo>
                  <a:close/>
                  <a:moveTo>
                    <a:pt x="0" y="0"/>
                  </a:moveTo>
                  <a:lnTo>
                    <a:pt x="76" y="4337"/>
                  </a:lnTo>
                  <a:lnTo>
                    <a:pt x="22141" y="4470"/>
                  </a:lnTo>
                  <a:lnTo>
                    <a:pt x="2257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7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1499325" y="147875"/>
              <a:ext cx="68025" cy="81350"/>
            </a:xfrm>
            <a:custGeom>
              <a:avLst/>
              <a:gdLst/>
              <a:ahLst/>
              <a:cxnLst/>
              <a:rect l="l" t="t" r="r" b="b"/>
              <a:pathLst>
                <a:path w="2721" h="3254" extrusionOk="0">
                  <a:moveTo>
                    <a:pt x="1674" y="1"/>
                  </a:moveTo>
                  <a:lnTo>
                    <a:pt x="0" y="3234"/>
                  </a:lnTo>
                  <a:lnTo>
                    <a:pt x="1198" y="3234"/>
                  </a:lnTo>
                  <a:lnTo>
                    <a:pt x="2720" y="3253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rgbClr val="BDC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1176425" y="144075"/>
              <a:ext cx="93250" cy="80850"/>
            </a:xfrm>
            <a:custGeom>
              <a:avLst/>
              <a:gdLst/>
              <a:ahLst/>
              <a:cxnLst/>
              <a:rect l="l" t="t" r="r" b="b"/>
              <a:pathLst>
                <a:path w="3730" h="3234" extrusionOk="0">
                  <a:moveTo>
                    <a:pt x="1" y="0"/>
                  </a:moveTo>
                  <a:lnTo>
                    <a:pt x="39" y="3215"/>
                  </a:lnTo>
                  <a:lnTo>
                    <a:pt x="1770" y="3234"/>
                  </a:lnTo>
                  <a:lnTo>
                    <a:pt x="3729" y="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C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1630075" y="148825"/>
              <a:ext cx="79925" cy="82300"/>
            </a:xfrm>
            <a:custGeom>
              <a:avLst/>
              <a:gdLst/>
              <a:ahLst/>
              <a:cxnLst/>
              <a:rect l="l" t="t" r="r" b="b"/>
              <a:pathLst>
                <a:path w="3197" h="3292" extrusionOk="0">
                  <a:moveTo>
                    <a:pt x="1656" y="1"/>
                  </a:moveTo>
                  <a:lnTo>
                    <a:pt x="1" y="3253"/>
                  </a:lnTo>
                  <a:lnTo>
                    <a:pt x="2987" y="3291"/>
                  </a:lnTo>
                  <a:lnTo>
                    <a:pt x="3196" y="20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1324800" y="145975"/>
              <a:ext cx="186900" cy="82300"/>
            </a:xfrm>
            <a:custGeom>
              <a:avLst/>
              <a:gdLst/>
              <a:ahLst/>
              <a:cxnLst/>
              <a:rect l="l" t="t" r="r" b="b"/>
              <a:pathLst>
                <a:path w="7476" h="3292" extrusionOk="0">
                  <a:moveTo>
                    <a:pt x="2093" y="1"/>
                  </a:moveTo>
                  <a:lnTo>
                    <a:pt x="0" y="3215"/>
                  </a:lnTo>
                  <a:lnTo>
                    <a:pt x="5764" y="3291"/>
                  </a:lnTo>
                  <a:lnTo>
                    <a:pt x="7476" y="58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BDC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1582050" y="148350"/>
              <a:ext cx="89425" cy="81825"/>
            </a:xfrm>
            <a:custGeom>
              <a:avLst/>
              <a:gdLst/>
              <a:ahLst/>
              <a:cxnLst/>
              <a:rect l="l" t="t" r="r" b="b"/>
              <a:pathLst>
                <a:path w="3577" h="3273" extrusionOk="0">
                  <a:moveTo>
                    <a:pt x="1" y="1"/>
                  </a:moveTo>
                  <a:lnTo>
                    <a:pt x="1" y="3253"/>
                  </a:lnTo>
                  <a:lnTo>
                    <a:pt x="1922" y="3272"/>
                  </a:lnTo>
                  <a:lnTo>
                    <a:pt x="3577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C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1468875" y="147400"/>
              <a:ext cx="72300" cy="81350"/>
            </a:xfrm>
            <a:custGeom>
              <a:avLst/>
              <a:gdLst/>
              <a:ahLst/>
              <a:cxnLst/>
              <a:rect l="l" t="t" r="r" b="b"/>
              <a:pathLst>
                <a:path w="2892" h="3254" extrusionOk="0">
                  <a:moveTo>
                    <a:pt x="1713" y="1"/>
                  </a:moveTo>
                  <a:lnTo>
                    <a:pt x="1" y="3234"/>
                  </a:lnTo>
                  <a:lnTo>
                    <a:pt x="1218" y="3253"/>
                  </a:lnTo>
                  <a:lnTo>
                    <a:pt x="2892" y="20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1312900" y="145500"/>
              <a:ext cx="64225" cy="80875"/>
            </a:xfrm>
            <a:custGeom>
              <a:avLst/>
              <a:gdLst/>
              <a:ahLst/>
              <a:cxnLst/>
              <a:rect l="l" t="t" r="r" b="b"/>
              <a:pathLst>
                <a:path w="2569" h="3235" extrusionOk="0">
                  <a:moveTo>
                    <a:pt x="1" y="1"/>
                  </a:moveTo>
                  <a:lnTo>
                    <a:pt x="1" y="3234"/>
                  </a:lnTo>
                  <a:lnTo>
                    <a:pt x="476" y="3234"/>
                  </a:lnTo>
                  <a:lnTo>
                    <a:pt x="2569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1220650" y="145025"/>
              <a:ext cx="78025" cy="80875"/>
            </a:xfrm>
            <a:custGeom>
              <a:avLst/>
              <a:gdLst/>
              <a:ahLst/>
              <a:cxnLst/>
              <a:rect l="l" t="t" r="r" b="b"/>
              <a:pathLst>
                <a:path w="3121" h="3235" extrusionOk="0">
                  <a:moveTo>
                    <a:pt x="1960" y="1"/>
                  </a:moveTo>
                  <a:lnTo>
                    <a:pt x="1" y="3196"/>
                  </a:lnTo>
                  <a:lnTo>
                    <a:pt x="3120" y="3234"/>
                  </a:lnTo>
                  <a:lnTo>
                    <a:pt x="3120" y="20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388500" y="837875"/>
              <a:ext cx="389000" cy="79900"/>
            </a:xfrm>
            <a:custGeom>
              <a:avLst/>
              <a:gdLst/>
              <a:ahLst/>
              <a:cxnLst/>
              <a:rect l="l" t="t" r="r" b="b"/>
              <a:pathLst>
                <a:path w="15560" h="3196" extrusionOk="0">
                  <a:moveTo>
                    <a:pt x="3776" y="1"/>
                  </a:moveTo>
                  <a:cubicBezTo>
                    <a:pt x="3421" y="1"/>
                    <a:pt x="3037" y="134"/>
                    <a:pt x="2663" y="513"/>
                  </a:cubicBezTo>
                  <a:lnTo>
                    <a:pt x="1884" y="399"/>
                  </a:lnTo>
                  <a:cubicBezTo>
                    <a:pt x="1788" y="383"/>
                    <a:pt x="1694" y="375"/>
                    <a:pt x="1601" y="375"/>
                  </a:cubicBezTo>
                  <a:cubicBezTo>
                    <a:pt x="839" y="375"/>
                    <a:pt x="174" y="913"/>
                    <a:pt x="39" y="1693"/>
                  </a:cubicBezTo>
                  <a:cubicBezTo>
                    <a:pt x="39" y="1826"/>
                    <a:pt x="19" y="1940"/>
                    <a:pt x="0" y="2073"/>
                  </a:cubicBezTo>
                  <a:lnTo>
                    <a:pt x="628" y="2054"/>
                  </a:lnTo>
                  <a:lnTo>
                    <a:pt x="685" y="2054"/>
                  </a:lnTo>
                  <a:cubicBezTo>
                    <a:pt x="1351" y="2054"/>
                    <a:pt x="2036" y="2092"/>
                    <a:pt x="2720" y="2187"/>
                  </a:cubicBezTo>
                  <a:lnTo>
                    <a:pt x="3462" y="2225"/>
                  </a:lnTo>
                  <a:cubicBezTo>
                    <a:pt x="3433" y="2181"/>
                    <a:pt x="3472" y="2137"/>
                    <a:pt x="3517" y="2137"/>
                  </a:cubicBezTo>
                  <a:cubicBezTo>
                    <a:pt x="3531" y="2137"/>
                    <a:pt x="3544" y="2141"/>
                    <a:pt x="3557" y="2149"/>
                  </a:cubicBezTo>
                  <a:lnTo>
                    <a:pt x="3614" y="2225"/>
                  </a:lnTo>
                  <a:cubicBezTo>
                    <a:pt x="4604" y="2263"/>
                    <a:pt x="5821" y="2301"/>
                    <a:pt x="7152" y="2339"/>
                  </a:cubicBezTo>
                  <a:cubicBezTo>
                    <a:pt x="7965" y="2249"/>
                    <a:pt x="8778" y="2194"/>
                    <a:pt x="9591" y="2194"/>
                  </a:cubicBezTo>
                  <a:cubicBezTo>
                    <a:pt x="9805" y="2194"/>
                    <a:pt x="10019" y="2198"/>
                    <a:pt x="10234" y="2206"/>
                  </a:cubicBezTo>
                  <a:cubicBezTo>
                    <a:pt x="10243" y="2197"/>
                    <a:pt x="10257" y="2192"/>
                    <a:pt x="10274" y="2192"/>
                  </a:cubicBezTo>
                  <a:cubicBezTo>
                    <a:pt x="10291" y="2192"/>
                    <a:pt x="10310" y="2197"/>
                    <a:pt x="10329" y="2206"/>
                  </a:cubicBezTo>
                  <a:cubicBezTo>
                    <a:pt x="11413" y="2225"/>
                    <a:pt x="12478" y="2377"/>
                    <a:pt x="13543" y="2644"/>
                  </a:cubicBezTo>
                  <a:cubicBezTo>
                    <a:pt x="13543" y="2644"/>
                    <a:pt x="13543" y="2663"/>
                    <a:pt x="13562" y="2682"/>
                  </a:cubicBezTo>
                  <a:cubicBezTo>
                    <a:pt x="14000" y="2777"/>
                    <a:pt x="14494" y="2929"/>
                    <a:pt x="14913" y="3062"/>
                  </a:cubicBezTo>
                  <a:lnTo>
                    <a:pt x="15331" y="3195"/>
                  </a:lnTo>
                  <a:cubicBezTo>
                    <a:pt x="15407" y="3157"/>
                    <a:pt x="15483" y="3138"/>
                    <a:pt x="15560" y="3100"/>
                  </a:cubicBezTo>
                  <a:lnTo>
                    <a:pt x="15312" y="856"/>
                  </a:lnTo>
                  <a:cubicBezTo>
                    <a:pt x="14456" y="856"/>
                    <a:pt x="13581" y="894"/>
                    <a:pt x="12725" y="970"/>
                  </a:cubicBezTo>
                  <a:cubicBezTo>
                    <a:pt x="11356" y="951"/>
                    <a:pt x="10120" y="913"/>
                    <a:pt x="9111" y="875"/>
                  </a:cubicBezTo>
                  <a:lnTo>
                    <a:pt x="9073" y="837"/>
                  </a:lnTo>
                  <a:lnTo>
                    <a:pt x="9073" y="875"/>
                  </a:lnTo>
                  <a:lnTo>
                    <a:pt x="8275" y="837"/>
                  </a:lnTo>
                  <a:cubicBezTo>
                    <a:pt x="7609" y="761"/>
                    <a:pt x="6924" y="723"/>
                    <a:pt x="6239" y="723"/>
                  </a:cubicBezTo>
                  <a:lnTo>
                    <a:pt x="6201" y="723"/>
                  </a:lnTo>
                  <a:lnTo>
                    <a:pt x="5288" y="742"/>
                  </a:lnTo>
                  <a:cubicBezTo>
                    <a:pt x="5288" y="742"/>
                    <a:pt x="4613" y="1"/>
                    <a:pt x="3776" y="1"/>
                  </a:cubicBez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147875" y="498800"/>
              <a:ext cx="139850" cy="457675"/>
            </a:xfrm>
            <a:custGeom>
              <a:avLst/>
              <a:gdLst/>
              <a:ahLst/>
              <a:cxnLst/>
              <a:rect l="l" t="t" r="r" b="b"/>
              <a:pathLst>
                <a:path w="5594" h="18307" extrusionOk="0">
                  <a:moveTo>
                    <a:pt x="1" y="1"/>
                  </a:moveTo>
                  <a:lnTo>
                    <a:pt x="1" y="17253"/>
                  </a:lnTo>
                  <a:cubicBezTo>
                    <a:pt x="381" y="17158"/>
                    <a:pt x="610" y="16987"/>
                    <a:pt x="971" y="16587"/>
                  </a:cubicBezTo>
                  <a:cubicBezTo>
                    <a:pt x="995" y="16555"/>
                    <a:pt x="1029" y="16540"/>
                    <a:pt x="1061" y="16540"/>
                  </a:cubicBezTo>
                  <a:cubicBezTo>
                    <a:pt x="1107" y="16540"/>
                    <a:pt x="1150" y="16570"/>
                    <a:pt x="1161" y="16625"/>
                  </a:cubicBezTo>
                  <a:cubicBezTo>
                    <a:pt x="1218" y="16758"/>
                    <a:pt x="1256" y="16910"/>
                    <a:pt x="1275" y="17063"/>
                  </a:cubicBezTo>
                  <a:cubicBezTo>
                    <a:pt x="1351" y="17044"/>
                    <a:pt x="1447" y="17025"/>
                    <a:pt x="1542" y="16987"/>
                  </a:cubicBezTo>
                  <a:cubicBezTo>
                    <a:pt x="1542" y="16932"/>
                    <a:pt x="1566" y="16906"/>
                    <a:pt x="1602" y="16906"/>
                  </a:cubicBezTo>
                  <a:cubicBezTo>
                    <a:pt x="1666" y="16906"/>
                    <a:pt x="1766" y="16986"/>
                    <a:pt x="1827" y="17120"/>
                  </a:cubicBezTo>
                  <a:cubicBezTo>
                    <a:pt x="1884" y="17291"/>
                    <a:pt x="1922" y="17462"/>
                    <a:pt x="1922" y="17633"/>
                  </a:cubicBezTo>
                  <a:cubicBezTo>
                    <a:pt x="1922" y="17633"/>
                    <a:pt x="1922" y="17614"/>
                    <a:pt x="1922" y="17595"/>
                  </a:cubicBezTo>
                  <a:cubicBezTo>
                    <a:pt x="1941" y="17424"/>
                    <a:pt x="1941" y="17272"/>
                    <a:pt x="1979" y="17101"/>
                  </a:cubicBezTo>
                  <a:cubicBezTo>
                    <a:pt x="1997" y="17010"/>
                    <a:pt x="2067" y="16967"/>
                    <a:pt x="2137" y="16967"/>
                  </a:cubicBezTo>
                  <a:cubicBezTo>
                    <a:pt x="2214" y="16967"/>
                    <a:pt x="2292" y="17020"/>
                    <a:pt x="2302" y="17120"/>
                  </a:cubicBezTo>
                  <a:cubicBezTo>
                    <a:pt x="2321" y="17120"/>
                    <a:pt x="2321" y="17139"/>
                    <a:pt x="2340" y="17139"/>
                  </a:cubicBezTo>
                  <a:cubicBezTo>
                    <a:pt x="2366" y="17145"/>
                    <a:pt x="2383" y="17147"/>
                    <a:pt x="2402" y="17147"/>
                  </a:cubicBezTo>
                  <a:cubicBezTo>
                    <a:pt x="2442" y="17147"/>
                    <a:pt x="2493" y="17139"/>
                    <a:pt x="2645" y="17139"/>
                  </a:cubicBezTo>
                  <a:cubicBezTo>
                    <a:pt x="2778" y="17139"/>
                    <a:pt x="2873" y="17253"/>
                    <a:pt x="2873" y="17386"/>
                  </a:cubicBezTo>
                  <a:cubicBezTo>
                    <a:pt x="2873" y="17671"/>
                    <a:pt x="2835" y="17957"/>
                    <a:pt x="2778" y="18242"/>
                  </a:cubicBezTo>
                  <a:cubicBezTo>
                    <a:pt x="2963" y="18285"/>
                    <a:pt x="3149" y="18306"/>
                    <a:pt x="3334" y="18306"/>
                  </a:cubicBezTo>
                  <a:cubicBezTo>
                    <a:pt x="3396" y="18306"/>
                    <a:pt x="3458" y="18304"/>
                    <a:pt x="3520" y="18299"/>
                  </a:cubicBezTo>
                  <a:cubicBezTo>
                    <a:pt x="3615" y="18299"/>
                    <a:pt x="3710" y="18280"/>
                    <a:pt x="3805" y="18242"/>
                  </a:cubicBezTo>
                  <a:cubicBezTo>
                    <a:pt x="3843" y="18128"/>
                    <a:pt x="3862" y="18014"/>
                    <a:pt x="3900" y="17900"/>
                  </a:cubicBezTo>
                  <a:cubicBezTo>
                    <a:pt x="3995" y="17481"/>
                    <a:pt x="4052" y="17082"/>
                    <a:pt x="4090" y="16663"/>
                  </a:cubicBezTo>
                  <a:cubicBezTo>
                    <a:pt x="4186" y="15883"/>
                    <a:pt x="4813" y="15294"/>
                    <a:pt x="5593" y="15256"/>
                  </a:cubicBezTo>
                  <a:lnTo>
                    <a:pt x="5593" y="7362"/>
                  </a:lnTo>
                  <a:lnTo>
                    <a:pt x="5479" y="7362"/>
                  </a:lnTo>
                  <a:cubicBezTo>
                    <a:pt x="5022" y="7362"/>
                    <a:pt x="4680" y="7001"/>
                    <a:pt x="4680" y="6563"/>
                  </a:cubicBezTo>
                  <a:lnTo>
                    <a:pt x="4680" y="3044"/>
                  </a:lnTo>
                  <a:cubicBezTo>
                    <a:pt x="3501" y="2588"/>
                    <a:pt x="2436" y="1865"/>
                    <a:pt x="1580" y="952"/>
                  </a:cubicBezTo>
                  <a:lnTo>
                    <a:pt x="686" y="1"/>
                  </a:ln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307650" y="877450"/>
              <a:ext cx="10025" cy="6550"/>
            </a:xfrm>
            <a:custGeom>
              <a:avLst/>
              <a:gdLst/>
              <a:ahLst/>
              <a:cxnLst/>
              <a:rect l="l" t="t" r="r" b="b"/>
              <a:pathLst>
                <a:path w="401" h="262" extrusionOk="0">
                  <a:moveTo>
                    <a:pt x="239" y="0"/>
                  </a:moveTo>
                  <a:cubicBezTo>
                    <a:pt x="207" y="0"/>
                    <a:pt x="176" y="11"/>
                    <a:pt x="153" y="34"/>
                  </a:cubicBezTo>
                  <a:cubicBezTo>
                    <a:pt x="96" y="110"/>
                    <a:pt x="39" y="167"/>
                    <a:pt x="1" y="205"/>
                  </a:cubicBezTo>
                  <a:lnTo>
                    <a:pt x="324" y="262"/>
                  </a:lnTo>
                  <a:cubicBezTo>
                    <a:pt x="343" y="243"/>
                    <a:pt x="362" y="205"/>
                    <a:pt x="400" y="186"/>
                  </a:cubicBezTo>
                  <a:cubicBezTo>
                    <a:pt x="381" y="148"/>
                    <a:pt x="381" y="110"/>
                    <a:pt x="362" y="72"/>
                  </a:cubicBezTo>
                  <a:cubicBezTo>
                    <a:pt x="339" y="26"/>
                    <a:pt x="288" y="0"/>
                    <a:pt x="239" y="0"/>
                  </a:cubicBez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254875" y="1034725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0" y="0"/>
                  </a:moveTo>
                  <a:cubicBezTo>
                    <a:pt x="1" y="0"/>
                    <a:pt x="1" y="19"/>
                    <a:pt x="20" y="1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1124125" y="1018075"/>
              <a:ext cx="119850" cy="81350"/>
            </a:xfrm>
            <a:custGeom>
              <a:avLst/>
              <a:gdLst/>
              <a:ahLst/>
              <a:cxnLst/>
              <a:rect l="l" t="t" r="r" b="b"/>
              <a:pathLst>
                <a:path w="4794" h="3254" extrusionOk="0">
                  <a:moveTo>
                    <a:pt x="58" y="1"/>
                  </a:moveTo>
                  <a:lnTo>
                    <a:pt x="1" y="685"/>
                  </a:lnTo>
                  <a:lnTo>
                    <a:pt x="1256" y="685"/>
                  </a:lnTo>
                  <a:cubicBezTo>
                    <a:pt x="2150" y="685"/>
                    <a:pt x="2854" y="1389"/>
                    <a:pt x="2854" y="2283"/>
                  </a:cubicBezTo>
                  <a:lnTo>
                    <a:pt x="2854" y="2454"/>
                  </a:lnTo>
                  <a:lnTo>
                    <a:pt x="3234" y="2454"/>
                  </a:lnTo>
                  <a:cubicBezTo>
                    <a:pt x="3348" y="2454"/>
                    <a:pt x="3462" y="2568"/>
                    <a:pt x="3443" y="2683"/>
                  </a:cubicBezTo>
                  <a:lnTo>
                    <a:pt x="3443" y="2987"/>
                  </a:lnTo>
                  <a:cubicBezTo>
                    <a:pt x="3443" y="3101"/>
                    <a:pt x="3348" y="3196"/>
                    <a:pt x="3234" y="3196"/>
                  </a:cubicBezTo>
                  <a:lnTo>
                    <a:pt x="2987" y="3196"/>
                  </a:lnTo>
                  <a:cubicBezTo>
                    <a:pt x="3006" y="3215"/>
                    <a:pt x="3006" y="3234"/>
                    <a:pt x="3006" y="3253"/>
                  </a:cubicBezTo>
                  <a:lnTo>
                    <a:pt x="4280" y="3253"/>
                  </a:lnTo>
                  <a:cubicBezTo>
                    <a:pt x="4452" y="3139"/>
                    <a:pt x="4623" y="3025"/>
                    <a:pt x="4794" y="2911"/>
                  </a:cubicBezTo>
                  <a:cubicBezTo>
                    <a:pt x="4775" y="2892"/>
                    <a:pt x="4756" y="2854"/>
                    <a:pt x="4737" y="2835"/>
                  </a:cubicBezTo>
                  <a:cubicBezTo>
                    <a:pt x="4471" y="2492"/>
                    <a:pt x="4147" y="2074"/>
                    <a:pt x="3824" y="1579"/>
                  </a:cubicBezTo>
                  <a:cubicBezTo>
                    <a:pt x="3501" y="1142"/>
                    <a:pt x="3158" y="628"/>
                    <a:pt x="2835" y="153"/>
                  </a:cubicBezTo>
                  <a:lnTo>
                    <a:pt x="2740" y="1"/>
                  </a:ln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1309575" y="1028075"/>
              <a:ext cx="40450" cy="49000"/>
            </a:xfrm>
            <a:custGeom>
              <a:avLst/>
              <a:gdLst/>
              <a:ahLst/>
              <a:cxnLst/>
              <a:rect l="l" t="t" r="r" b="b"/>
              <a:pathLst>
                <a:path w="1618" h="1960" extrusionOk="0">
                  <a:moveTo>
                    <a:pt x="1028" y="0"/>
                  </a:moveTo>
                  <a:cubicBezTo>
                    <a:pt x="743" y="666"/>
                    <a:pt x="400" y="1332"/>
                    <a:pt x="1" y="1959"/>
                  </a:cubicBezTo>
                  <a:lnTo>
                    <a:pt x="914" y="1940"/>
                  </a:lnTo>
                  <a:cubicBezTo>
                    <a:pt x="1066" y="1940"/>
                    <a:pt x="1180" y="1826"/>
                    <a:pt x="1199" y="1674"/>
                  </a:cubicBezTo>
                  <a:lnTo>
                    <a:pt x="1199" y="1065"/>
                  </a:lnTo>
                  <a:cubicBezTo>
                    <a:pt x="1199" y="1027"/>
                    <a:pt x="1180" y="989"/>
                    <a:pt x="1161" y="951"/>
                  </a:cubicBezTo>
                  <a:lnTo>
                    <a:pt x="1408" y="951"/>
                  </a:lnTo>
                  <a:cubicBezTo>
                    <a:pt x="1418" y="953"/>
                    <a:pt x="1428" y="954"/>
                    <a:pt x="1437" y="954"/>
                  </a:cubicBezTo>
                  <a:cubicBezTo>
                    <a:pt x="1538" y="954"/>
                    <a:pt x="1618" y="865"/>
                    <a:pt x="1618" y="761"/>
                  </a:cubicBezTo>
                  <a:lnTo>
                    <a:pt x="1618" y="476"/>
                  </a:lnTo>
                  <a:cubicBezTo>
                    <a:pt x="1618" y="342"/>
                    <a:pt x="1522" y="266"/>
                    <a:pt x="1408" y="266"/>
                  </a:cubicBezTo>
                  <a:lnTo>
                    <a:pt x="1028" y="266"/>
                  </a:lnTo>
                  <a:lnTo>
                    <a:pt x="1028" y="114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134100" y="106475"/>
              <a:ext cx="153625" cy="80425"/>
            </a:xfrm>
            <a:custGeom>
              <a:avLst/>
              <a:gdLst/>
              <a:ahLst/>
              <a:cxnLst/>
              <a:rect l="l" t="t" r="r" b="b"/>
              <a:pathLst>
                <a:path w="6145" h="3217" extrusionOk="0">
                  <a:moveTo>
                    <a:pt x="4292" y="1"/>
                  </a:moveTo>
                  <a:cubicBezTo>
                    <a:pt x="4269" y="1"/>
                    <a:pt x="4246" y="1"/>
                    <a:pt x="4223" y="2"/>
                  </a:cubicBezTo>
                  <a:lnTo>
                    <a:pt x="0" y="2"/>
                  </a:lnTo>
                  <a:cubicBezTo>
                    <a:pt x="362" y="363"/>
                    <a:pt x="571" y="858"/>
                    <a:pt x="571" y="1352"/>
                  </a:cubicBezTo>
                  <a:lnTo>
                    <a:pt x="571" y="3216"/>
                  </a:lnTo>
                  <a:cubicBezTo>
                    <a:pt x="647" y="3197"/>
                    <a:pt x="723" y="3197"/>
                    <a:pt x="818" y="3197"/>
                  </a:cubicBezTo>
                  <a:lnTo>
                    <a:pt x="6144" y="3197"/>
                  </a:lnTo>
                  <a:lnTo>
                    <a:pt x="6144" y="1809"/>
                  </a:lnTo>
                  <a:cubicBezTo>
                    <a:pt x="6107" y="805"/>
                    <a:pt x="5288" y="1"/>
                    <a:pt x="4292" y="1"/>
                  </a:cubicBez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177850" y="1006175"/>
              <a:ext cx="77050" cy="29050"/>
            </a:xfrm>
            <a:custGeom>
              <a:avLst/>
              <a:gdLst/>
              <a:ahLst/>
              <a:cxnLst/>
              <a:rect l="l" t="t" r="r" b="b"/>
              <a:pathLst>
                <a:path w="3082" h="1162" extrusionOk="0">
                  <a:moveTo>
                    <a:pt x="1213" y="0"/>
                  </a:moveTo>
                  <a:cubicBezTo>
                    <a:pt x="1024" y="0"/>
                    <a:pt x="836" y="7"/>
                    <a:pt x="647" y="20"/>
                  </a:cubicBezTo>
                  <a:cubicBezTo>
                    <a:pt x="647" y="20"/>
                    <a:pt x="647" y="39"/>
                    <a:pt x="647" y="39"/>
                  </a:cubicBezTo>
                  <a:cubicBezTo>
                    <a:pt x="609" y="210"/>
                    <a:pt x="571" y="382"/>
                    <a:pt x="495" y="553"/>
                  </a:cubicBezTo>
                  <a:lnTo>
                    <a:pt x="514" y="572"/>
                  </a:lnTo>
                  <a:cubicBezTo>
                    <a:pt x="533" y="591"/>
                    <a:pt x="533" y="629"/>
                    <a:pt x="495" y="648"/>
                  </a:cubicBezTo>
                  <a:lnTo>
                    <a:pt x="419" y="686"/>
                  </a:lnTo>
                  <a:cubicBezTo>
                    <a:pt x="324" y="876"/>
                    <a:pt x="171" y="1047"/>
                    <a:pt x="0" y="1161"/>
                  </a:cubicBezTo>
                  <a:lnTo>
                    <a:pt x="3082" y="1161"/>
                  </a:lnTo>
                  <a:cubicBezTo>
                    <a:pt x="3082" y="1161"/>
                    <a:pt x="3082" y="1142"/>
                    <a:pt x="3082" y="1142"/>
                  </a:cubicBezTo>
                  <a:cubicBezTo>
                    <a:pt x="3025" y="857"/>
                    <a:pt x="2967" y="591"/>
                    <a:pt x="2910" y="324"/>
                  </a:cubicBezTo>
                  <a:cubicBezTo>
                    <a:pt x="2891" y="324"/>
                    <a:pt x="2872" y="305"/>
                    <a:pt x="2872" y="286"/>
                  </a:cubicBezTo>
                  <a:cubicBezTo>
                    <a:pt x="2872" y="248"/>
                    <a:pt x="2872" y="248"/>
                    <a:pt x="2891" y="229"/>
                  </a:cubicBezTo>
                  <a:lnTo>
                    <a:pt x="2891" y="210"/>
                  </a:lnTo>
                  <a:cubicBezTo>
                    <a:pt x="2682" y="134"/>
                    <a:pt x="2454" y="96"/>
                    <a:pt x="2245" y="58"/>
                  </a:cubicBezTo>
                  <a:cubicBezTo>
                    <a:pt x="1901" y="21"/>
                    <a:pt x="1557" y="0"/>
                    <a:pt x="1213" y="0"/>
                  </a:cubicBez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147875" y="1187850"/>
              <a:ext cx="664350" cy="155850"/>
            </a:xfrm>
            <a:custGeom>
              <a:avLst/>
              <a:gdLst/>
              <a:ahLst/>
              <a:cxnLst/>
              <a:rect l="l" t="t" r="r" b="b"/>
              <a:pathLst>
                <a:path w="26574" h="6234" extrusionOk="0">
                  <a:moveTo>
                    <a:pt x="1" y="0"/>
                  </a:moveTo>
                  <a:lnTo>
                    <a:pt x="1" y="2206"/>
                  </a:lnTo>
                  <a:cubicBezTo>
                    <a:pt x="743" y="2492"/>
                    <a:pt x="1599" y="2777"/>
                    <a:pt x="2550" y="3081"/>
                  </a:cubicBezTo>
                  <a:cubicBezTo>
                    <a:pt x="3558" y="3367"/>
                    <a:pt x="4566" y="3633"/>
                    <a:pt x="5593" y="3880"/>
                  </a:cubicBezTo>
                  <a:lnTo>
                    <a:pt x="5593" y="1845"/>
                  </a:lnTo>
                  <a:cubicBezTo>
                    <a:pt x="6145" y="1978"/>
                    <a:pt x="6677" y="2130"/>
                    <a:pt x="7229" y="2283"/>
                  </a:cubicBezTo>
                  <a:lnTo>
                    <a:pt x="7552" y="2378"/>
                  </a:lnTo>
                  <a:cubicBezTo>
                    <a:pt x="8294" y="2568"/>
                    <a:pt x="9036" y="2758"/>
                    <a:pt x="9759" y="2967"/>
                  </a:cubicBezTo>
                  <a:cubicBezTo>
                    <a:pt x="12383" y="3671"/>
                    <a:pt x="14913" y="4356"/>
                    <a:pt x="16987" y="5098"/>
                  </a:cubicBezTo>
                  <a:lnTo>
                    <a:pt x="16968" y="5098"/>
                  </a:lnTo>
                  <a:cubicBezTo>
                    <a:pt x="16955" y="5097"/>
                    <a:pt x="16942" y="5096"/>
                    <a:pt x="16930" y="5096"/>
                  </a:cubicBezTo>
                  <a:cubicBezTo>
                    <a:pt x="16699" y="5096"/>
                    <a:pt x="16508" y="5262"/>
                    <a:pt x="16454" y="5497"/>
                  </a:cubicBezTo>
                  <a:cubicBezTo>
                    <a:pt x="16435" y="5516"/>
                    <a:pt x="16435" y="5554"/>
                    <a:pt x="16435" y="5592"/>
                  </a:cubicBezTo>
                  <a:lnTo>
                    <a:pt x="16435" y="5782"/>
                  </a:lnTo>
                  <a:cubicBezTo>
                    <a:pt x="16435" y="5820"/>
                    <a:pt x="16435" y="5839"/>
                    <a:pt x="16435" y="5877"/>
                  </a:cubicBezTo>
                  <a:cubicBezTo>
                    <a:pt x="17944" y="6112"/>
                    <a:pt x="19476" y="6233"/>
                    <a:pt x="21004" y="6233"/>
                  </a:cubicBezTo>
                  <a:cubicBezTo>
                    <a:pt x="21460" y="6233"/>
                    <a:pt x="21915" y="6223"/>
                    <a:pt x="22369" y="6201"/>
                  </a:cubicBezTo>
                  <a:cubicBezTo>
                    <a:pt x="23682" y="6106"/>
                    <a:pt x="25907" y="6011"/>
                    <a:pt x="26440" y="4546"/>
                  </a:cubicBezTo>
                  <a:cubicBezTo>
                    <a:pt x="26535" y="4318"/>
                    <a:pt x="26573" y="4051"/>
                    <a:pt x="26554" y="3804"/>
                  </a:cubicBezTo>
                  <a:lnTo>
                    <a:pt x="26383" y="3804"/>
                  </a:lnTo>
                  <a:cubicBezTo>
                    <a:pt x="24747" y="3785"/>
                    <a:pt x="23092" y="3633"/>
                    <a:pt x="21456" y="3405"/>
                  </a:cubicBezTo>
                  <a:cubicBezTo>
                    <a:pt x="20677" y="3291"/>
                    <a:pt x="19897" y="3177"/>
                    <a:pt x="19117" y="3062"/>
                  </a:cubicBezTo>
                  <a:lnTo>
                    <a:pt x="17215" y="2739"/>
                  </a:lnTo>
                  <a:cubicBezTo>
                    <a:pt x="14171" y="2225"/>
                    <a:pt x="11109" y="1674"/>
                    <a:pt x="8142" y="837"/>
                  </a:cubicBezTo>
                  <a:lnTo>
                    <a:pt x="7552" y="666"/>
                  </a:lnTo>
                  <a:lnTo>
                    <a:pt x="7229" y="571"/>
                  </a:lnTo>
                  <a:lnTo>
                    <a:pt x="7172" y="552"/>
                  </a:lnTo>
                  <a:cubicBezTo>
                    <a:pt x="4775" y="399"/>
                    <a:pt x="2398" y="228"/>
                    <a:pt x="1" y="0"/>
                  </a:cubicBez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148350" y="1291500"/>
              <a:ext cx="139375" cy="165500"/>
            </a:xfrm>
            <a:custGeom>
              <a:avLst/>
              <a:gdLst/>
              <a:ahLst/>
              <a:cxnLst/>
              <a:rect l="l" t="t" r="r" b="b"/>
              <a:pathLst>
                <a:path w="5575" h="6620" extrusionOk="0">
                  <a:moveTo>
                    <a:pt x="1" y="1"/>
                  </a:moveTo>
                  <a:lnTo>
                    <a:pt x="1" y="6620"/>
                  </a:lnTo>
                  <a:lnTo>
                    <a:pt x="5574" y="6620"/>
                  </a:lnTo>
                  <a:cubicBezTo>
                    <a:pt x="5574" y="6544"/>
                    <a:pt x="5574" y="6506"/>
                    <a:pt x="5574" y="6449"/>
                  </a:cubicBezTo>
                  <a:lnTo>
                    <a:pt x="5574" y="1598"/>
                  </a:lnTo>
                  <a:lnTo>
                    <a:pt x="4147" y="1180"/>
                  </a:lnTo>
                  <a:cubicBezTo>
                    <a:pt x="2778" y="799"/>
                    <a:pt x="1370" y="400"/>
                    <a:pt x="1" y="1"/>
                  </a:cubicBez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482650" y="721350"/>
              <a:ext cx="61850" cy="28075"/>
            </a:xfrm>
            <a:custGeom>
              <a:avLst/>
              <a:gdLst/>
              <a:ahLst/>
              <a:cxnLst/>
              <a:rect l="l" t="t" r="r" b="b"/>
              <a:pathLst>
                <a:path w="2474" h="1123" extrusionOk="0">
                  <a:moveTo>
                    <a:pt x="1" y="1"/>
                  </a:moveTo>
                  <a:lnTo>
                    <a:pt x="1" y="704"/>
                  </a:lnTo>
                  <a:cubicBezTo>
                    <a:pt x="1" y="933"/>
                    <a:pt x="210" y="1123"/>
                    <a:pt x="457" y="1123"/>
                  </a:cubicBezTo>
                  <a:lnTo>
                    <a:pt x="2473" y="1123"/>
                  </a:lnTo>
                  <a:cubicBezTo>
                    <a:pt x="2473" y="1123"/>
                    <a:pt x="2473" y="1104"/>
                    <a:pt x="2473" y="1104"/>
                  </a:cubicBezTo>
                  <a:lnTo>
                    <a:pt x="2473" y="819"/>
                  </a:lnTo>
                  <a:lnTo>
                    <a:pt x="1332" y="819"/>
                  </a:lnTo>
                  <a:cubicBezTo>
                    <a:pt x="1321" y="819"/>
                    <a:pt x="1310" y="819"/>
                    <a:pt x="1299" y="819"/>
                  </a:cubicBezTo>
                  <a:cubicBezTo>
                    <a:pt x="914" y="819"/>
                    <a:pt x="590" y="503"/>
                    <a:pt x="571" y="115"/>
                  </a:cubicBezTo>
                  <a:lnTo>
                    <a:pt x="571" y="1"/>
                  </a:ln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572525" y="721350"/>
              <a:ext cx="79425" cy="28075"/>
            </a:xfrm>
            <a:custGeom>
              <a:avLst/>
              <a:gdLst/>
              <a:ahLst/>
              <a:cxnLst/>
              <a:rect l="l" t="t" r="r" b="b"/>
              <a:pathLst>
                <a:path w="3177" h="1123" extrusionOk="0">
                  <a:moveTo>
                    <a:pt x="761" y="1"/>
                  </a:moveTo>
                  <a:cubicBezTo>
                    <a:pt x="495" y="1"/>
                    <a:pt x="248" y="134"/>
                    <a:pt x="115" y="362"/>
                  </a:cubicBezTo>
                  <a:cubicBezTo>
                    <a:pt x="96" y="400"/>
                    <a:pt x="77" y="438"/>
                    <a:pt x="58" y="476"/>
                  </a:cubicBezTo>
                  <a:cubicBezTo>
                    <a:pt x="20" y="571"/>
                    <a:pt x="1" y="666"/>
                    <a:pt x="1" y="762"/>
                  </a:cubicBezTo>
                  <a:lnTo>
                    <a:pt x="1" y="1104"/>
                  </a:lnTo>
                  <a:lnTo>
                    <a:pt x="1" y="1123"/>
                  </a:lnTo>
                  <a:lnTo>
                    <a:pt x="3177" y="1123"/>
                  </a:lnTo>
                  <a:lnTo>
                    <a:pt x="3177" y="819"/>
                  </a:lnTo>
                  <a:lnTo>
                    <a:pt x="2055" y="819"/>
                  </a:lnTo>
                  <a:cubicBezTo>
                    <a:pt x="2043" y="819"/>
                    <a:pt x="2031" y="819"/>
                    <a:pt x="2020" y="819"/>
                  </a:cubicBezTo>
                  <a:cubicBezTo>
                    <a:pt x="1617" y="819"/>
                    <a:pt x="1293" y="503"/>
                    <a:pt x="1275" y="115"/>
                  </a:cubicBezTo>
                  <a:lnTo>
                    <a:pt x="1275" y="1"/>
                  </a:ln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979575" y="1132200"/>
              <a:ext cx="306250" cy="324800"/>
            </a:xfrm>
            <a:custGeom>
              <a:avLst/>
              <a:gdLst/>
              <a:ahLst/>
              <a:cxnLst/>
              <a:rect l="l" t="t" r="r" b="b"/>
              <a:pathLst>
                <a:path w="12250" h="12992" extrusionOk="0">
                  <a:moveTo>
                    <a:pt x="6620" y="1"/>
                  </a:moveTo>
                  <a:lnTo>
                    <a:pt x="6620" y="476"/>
                  </a:lnTo>
                  <a:cubicBezTo>
                    <a:pt x="6601" y="742"/>
                    <a:pt x="6410" y="952"/>
                    <a:pt x="6144" y="990"/>
                  </a:cubicBezTo>
                  <a:cubicBezTo>
                    <a:pt x="5933" y="1002"/>
                    <a:pt x="5724" y="1008"/>
                    <a:pt x="5516" y="1008"/>
                  </a:cubicBezTo>
                  <a:cubicBezTo>
                    <a:pt x="5067" y="1008"/>
                    <a:pt x="4621" y="979"/>
                    <a:pt x="4166" y="914"/>
                  </a:cubicBezTo>
                  <a:cubicBezTo>
                    <a:pt x="0" y="4033"/>
                    <a:pt x="932" y="7362"/>
                    <a:pt x="2796" y="9815"/>
                  </a:cubicBezTo>
                  <a:lnTo>
                    <a:pt x="4508" y="9815"/>
                  </a:lnTo>
                  <a:cubicBezTo>
                    <a:pt x="4813" y="9815"/>
                    <a:pt x="5041" y="10063"/>
                    <a:pt x="5041" y="10367"/>
                  </a:cubicBezTo>
                  <a:lnTo>
                    <a:pt x="5041" y="10557"/>
                  </a:lnTo>
                  <a:cubicBezTo>
                    <a:pt x="5041" y="10804"/>
                    <a:pt x="4889" y="11014"/>
                    <a:pt x="4660" y="11071"/>
                  </a:cubicBezTo>
                  <a:lnTo>
                    <a:pt x="4908" y="11071"/>
                  </a:lnTo>
                  <a:cubicBezTo>
                    <a:pt x="5212" y="11071"/>
                    <a:pt x="5440" y="11318"/>
                    <a:pt x="5440" y="11622"/>
                  </a:cubicBezTo>
                  <a:lnTo>
                    <a:pt x="5440" y="11813"/>
                  </a:lnTo>
                  <a:cubicBezTo>
                    <a:pt x="5440" y="12060"/>
                    <a:pt x="5288" y="12269"/>
                    <a:pt x="5060" y="12345"/>
                  </a:cubicBezTo>
                  <a:lnTo>
                    <a:pt x="5307" y="12345"/>
                  </a:lnTo>
                  <a:cubicBezTo>
                    <a:pt x="5612" y="12345"/>
                    <a:pt x="5859" y="12573"/>
                    <a:pt x="5859" y="12878"/>
                  </a:cubicBezTo>
                  <a:lnTo>
                    <a:pt x="5859" y="12992"/>
                  </a:lnTo>
                  <a:lnTo>
                    <a:pt x="12193" y="12992"/>
                  </a:lnTo>
                  <a:cubicBezTo>
                    <a:pt x="12231" y="12916"/>
                    <a:pt x="12250" y="12821"/>
                    <a:pt x="12250" y="12745"/>
                  </a:cubicBezTo>
                  <a:lnTo>
                    <a:pt x="12250" y="12554"/>
                  </a:lnTo>
                  <a:cubicBezTo>
                    <a:pt x="12231" y="12269"/>
                    <a:pt x="12003" y="12041"/>
                    <a:pt x="11717" y="12041"/>
                  </a:cubicBezTo>
                  <a:lnTo>
                    <a:pt x="11470" y="12041"/>
                  </a:lnTo>
                  <a:cubicBezTo>
                    <a:pt x="11679" y="11984"/>
                    <a:pt x="11831" y="11794"/>
                    <a:pt x="11850" y="11565"/>
                  </a:cubicBezTo>
                  <a:lnTo>
                    <a:pt x="11850" y="11375"/>
                  </a:lnTo>
                  <a:cubicBezTo>
                    <a:pt x="11832" y="11101"/>
                    <a:pt x="11621" y="10879"/>
                    <a:pt x="11334" y="10879"/>
                  </a:cubicBezTo>
                  <a:cubicBezTo>
                    <a:pt x="11322" y="10879"/>
                    <a:pt x="11311" y="10880"/>
                    <a:pt x="11299" y="10881"/>
                  </a:cubicBezTo>
                  <a:lnTo>
                    <a:pt x="11051" y="10881"/>
                  </a:lnTo>
                  <a:cubicBezTo>
                    <a:pt x="11280" y="10823"/>
                    <a:pt x="11432" y="10614"/>
                    <a:pt x="11451" y="10386"/>
                  </a:cubicBezTo>
                  <a:lnTo>
                    <a:pt x="11451" y="10196"/>
                  </a:lnTo>
                  <a:cubicBezTo>
                    <a:pt x="11432" y="9910"/>
                    <a:pt x="11185" y="9682"/>
                    <a:pt x="10899" y="9682"/>
                  </a:cubicBezTo>
                  <a:lnTo>
                    <a:pt x="10652" y="9682"/>
                  </a:lnTo>
                  <a:cubicBezTo>
                    <a:pt x="10861" y="9625"/>
                    <a:pt x="11032" y="9435"/>
                    <a:pt x="11032" y="9207"/>
                  </a:cubicBezTo>
                  <a:lnTo>
                    <a:pt x="11032" y="9016"/>
                  </a:lnTo>
                  <a:cubicBezTo>
                    <a:pt x="11032" y="8742"/>
                    <a:pt x="10804" y="8521"/>
                    <a:pt x="10533" y="8521"/>
                  </a:cubicBezTo>
                  <a:cubicBezTo>
                    <a:pt x="10522" y="8521"/>
                    <a:pt x="10511" y="8521"/>
                    <a:pt x="10500" y="8522"/>
                  </a:cubicBezTo>
                  <a:lnTo>
                    <a:pt x="10253" y="8522"/>
                  </a:lnTo>
                  <a:cubicBezTo>
                    <a:pt x="10462" y="8465"/>
                    <a:pt x="10614" y="8275"/>
                    <a:pt x="10633" y="8046"/>
                  </a:cubicBezTo>
                  <a:lnTo>
                    <a:pt x="10633" y="7856"/>
                  </a:lnTo>
                  <a:cubicBezTo>
                    <a:pt x="10615" y="7564"/>
                    <a:pt x="10403" y="7342"/>
                    <a:pt x="10134" y="7342"/>
                  </a:cubicBezTo>
                  <a:cubicBezTo>
                    <a:pt x="10123" y="7342"/>
                    <a:pt x="10112" y="7342"/>
                    <a:pt x="10100" y="7343"/>
                  </a:cubicBezTo>
                  <a:lnTo>
                    <a:pt x="8370" y="7343"/>
                  </a:lnTo>
                  <a:cubicBezTo>
                    <a:pt x="6734" y="5307"/>
                    <a:pt x="5821" y="2645"/>
                    <a:pt x="8465" y="1"/>
                  </a:cubicBez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667150" y="194950"/>
              <a:ext cx="392800" cy="554475"/>
            </a:xfrm>
            <a:custGeom>
              <a:avLst/>
              <a:gdLst/>
              <a:ahLst/>
              <a:cxnLst/>
              <a:rect l="l" t="t" r="r" b="b"/>
              <a:pathLst>
                <a:path w="15712" h="22179" extrusionOk="0">
                  <a:moveTo>
                    <a:pt x="8332" y="1"/>
                  </a:moveTo>
                  <a:cubicBezTo>
                    <a:pt x="9264" y="514"/>
                    <a:pt x="9853" y="1484"/>
                    <a:pt x="9853" y="2549"/>
                  </a:cubicBezTo>
                  <a:lnTo>
                    <a:pt x="9853" y="7400"/>
                  </a:lnTo>
                  <a:lnTo>
                    <a:pt x="9949" y="7400"/>
                  </a:lnTo>
                  <a:cubicBezTo>
                    <a:pt x="10044" y="7400"/>
                    <a:pt x="10120" y="7476"/>
                    <a:pt x="10120" y="7571"/>
                  </a:cubicBezTo>
                  <a:lnTo>
                    <a:pt x="10120" y="7875"/>
                  </a:lnTo>
                  <a:cubicBezTo>
                    <a:pt x="10120" y="7970"/>
                    <a:pt x="10044" y="8046"/>
                    <a:pt x="9949" y="8046"/>
                  </a:cubicBezTo>
                  <a:lnTo>
                    <a:pt x="9815" y="8046"/>
                  </a:lnTo>
                  <a:cubicBezTo>
                    <a:pt x="9701" y="8579"/>
                    <a:pt x="9454" y="9074"/>
                    <a:pt x="9055" y="9473"/>
                  </a:cubicBezTo>
                  <a:lnTo>
                    <a:pt x="4128" y="14399"/>
                  </a:lnTo>
                  <a:lnTo>
                    <a:pt x="4071" y="14437"/>
                  </a:lnTo>
                  <a:cubicBezTo>
                    <a:pt x="3786" y="14723"/>
                    <a:pt x="3462" y="14970"/>
                    <a:pt x="3120" y="15179"/>
                  </a:cubicBezTo>
                  <a:lnTo>
                    <a:pt x="3120" y="18717"/>
                  </a:lnTo>
                  <a:cubicBezTo>
                    <a:pt x="3120" y="19155"/>
                    <a:pt x="2759" y="19516"/>
                    <a:pt x="2321" y="19516"/>
                  </a:cubicBezTo>
                  <a:lnTo>
                    <a:pt x="1541" y="19516"/>
                  </a:lnTo>
                  <a:lnTo>
                    <a:pt x="1541" y="20676"/>
                  </a:lnTo>
                  <a:lnTo>
                    <a:pt x="666" y="20676"/>
                  </a:lnTo>
                  <a:cubicBezTo>
                    <a:pt x="666" y="20733"/>
                    <a:pt x="666" y="20771"/>
                    <a:pt x="685" y="20828"/>
                  </a:cubicBezTo>
                  <a:lnTo>
                    <a:pt x="685" y="21152"/>
                  </a:lnTo>
                  <a:cubicBezTo>
                    <a:pt x="666" y="21532"/>
                    <a:pt x="381" y="21837"/>
                    <a:pt x="1" y="21875"/>
                  </a:cubicBezTo>
                  <a:lnTo>
                    <a:pt x="1" y="22179"/>
                  </a:lnTo>
                  <a:lnTo>
                    <a:pt x="3710" y="22179"/>
                  </a:lnTo>
                  <a:lnTo>
                    <a:pt x="3691" y="21875"/>
                  </a:lnTo>
                  <a:lnTo>
                    <a:pt x="2568" y="21875"/>
                  </a:lnTo>
                  <a:cubicBezTo>
                    <a:pt x="2150" y="21875"/>
                    <a:pt x="1808" y="21570"/>
                    <a:pt x="1789" y="21152"/>
                  </a:cubicBezTo>
                  <a:lnTo>
                    <a:pt x="1789" y="20847"/>
                  </a:lnTo>
                  <a:cubicBezTo>
                    <a:pt x="1807" y="20441"/>
                    <a:pt x="2131" y="20124"/>
                    <a:pt x="2533" y="20124"/>
                  </a:cubicBezTo>
                  <a:cubicBezTo>
                    <a:pt x="2545" y="20124"/>
                    <a:pt x="2557" y="20124"/>
                    <a:pt x="2568" y="20125"/>
                  </a:cubicBezTo>
                  <a:lnTo>
                    <a:pt x="3729" y="20125"/>
                  </a:lnTo>
                  <a:cubicBezTo>
                    <a:pt x="3812" y="20042"/>
                    <a:pt x="3923" y="19988"/>
                    <a:pt x="4039" y="19988"/>
                  </a:cubicBezTo>
                  <a:cubicBezTo>
                    <a:pt x="4056" y="19988"/>
                    <a:pt x="4073" y="19989"/>
                    <a:pt x="4090" y="19992"/>
                  </a:cubicBezTo>
                  <a:lnTo>
                    <a:pt x="4185" y="19992"/>
                  </a:lnTo>
                  <a:cubicBezTo>
                    <a:pt x="4195" y="19982"/>
                    <a:pt x="4209" y="19977"/>
                    <a:pt x="4223" y="19977"/>
                  </a:cubicBezTo>
                  <a:cubicBezTo>
                    <a:pt x="4238" y="19977"/>
                    <a:pt x="4252" y="19982"/>
                    <a:pt x="4261" y="19992"/>
                  </a:cubicBezTo>
                  <a:lnTo>
                    <a:pt x="5593" y="19992"/>
                  </a:lnTo>
                  <a:lnTo>
                    <a:pt x="5593" y="19782"/>
                  </a:lnTo>
                  <a:lnTo>
                    <a:pt x="7133" y="19782"/>
                  </a:lnTo>
                  <a:lnTo>
                    <a:pt x="7133" y="18698"/>
                  </a:lnTo>
                  <a:lnTo>
                    <a:pt x="7913" y="18698"/>
                  </a:lnTo>
                  <a:cubicBezTo>
                    <a:pt x="8351" y="18698"/>
                    <a:pt x="8712" y="18375"/>
                    <a:pt x="8712" y="17937"/>
                  </a:cubicBezTo>
                  <a:lnTo>
                    <a:pt x="8712" y="14609"/>
                  </a:lnTo>
                  <a:cubicBezTo>
                    <a:pt x="9055" y="14418"/>
                    <a:pt x="9378" y="14190"/>
                    <a:pt x="9663" y="13924"/>
                  </a:cubicBezTo>
                  <a:lnTo>
                    <a:pt x="9720" y="13867"/>
                  </a:lnTo>
                  <a:lnTo>
                    <a:pt x="14647" y="9245"/>
                  </a:lnTo>
                  <a:cubicBezTo>
                    <a:pt x="15046" y="8883"/>
                    <a:pt x="15293" y="8427"/>
                    <a:pt x="15408" y="7894"/>
                  </a:cubicBezTo>
                  <a:lnTo>
                    <a:pt x="15712" y="7894"/>
                  </a:lnTo>
                  <a:lnTo>
                    <a:pt x="15712" y="7286"/>
                  </a:lnTo>
                  <a:lnTo>
                    <a:pt x="15446" y="7286"/>
                  </a:lnTo>
                  <a:lnTo>
                    <a:pt x="15446" y="2721"/>
                  </a:lnTo>
                  <a:cubicBezTo>
                    <a:pt x="15446" y="1218"/>
                    <a:pt x="14152" y="1"/>
                    <a:pt x="12554" y="1"/>
                  </a:cubicBez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541150" y="131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E7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1"/>
            <p:cNvSpPr/>
            <p:nvPr/>
          </p:nvSpPr>
          <p:spPr>
            <a:xfrm>
              <a:off x="1404200" y="589625"/>
              <a:ext cx="23800" cy="20950"/>
            </a:xfrm>
            <a:custGeom>
              <a:avLst/>
              <a:gdLst/>
              <a:ahLst/>
              <a:cxnLst/>
              <a:rect l="l" t="t" r="r" b="b"/>
              <a:pathLst>
                <a:path w="952" h="838" extrusionOk="0">
                  <a:moveTo>
                    <a:pt x="591" y="1"/>
                  </a:moveTo>
                  <a:cubicBezTo>
                    <a:pt x="286" y="1"/>
                    <a:pt x="20" y="324"/>
                    <a:pt x="1" y="743"/>
                  </a:cubicBezTo>
                  <a:lnTo>
                    <a:pt x="781" y="838"/>
                  </a:lnTo>
                  <a:cubicBezTo>
                    <a:pt x="838" y="724"/>
                    <a:pt x="895" y="610"/>
                    <a:pt x="952" y="514"/>
                  </a:cubicBezTo>
                  <a:cubicBezTo>
                    <a:pt x="743" y="438"/>
                    <a:pt x="610" y="248"/>
                    <a:pt x="591" y="20"/>
                  </a:cubicBezTo>
                  <a:lnTo>
                    <a:pt x="591" y="20"/>
                  </a:lnTo>
                  <a:cubicBezTo>
                    <a:pt x="667" y="153"/>
                    <a:pt x="800" y="248"/>
                    <a:pt x="952" y="286"/>
                  </a:cubicBezTo>
                  <a:lnTo>
                    <a:pt x="895" y="115"/>
                  </a:lnTo>
                  <a:cubicBezTo>
                    <a:pt x="819" y="39"/>
                    <a:pt x="705" y="1"/>
                    <a:pt x="591" y="1"/>
                  </a:cubicBezTo>
                  <a:close/>
                </a:path>
              </a:pathLst>
            </a:custGeom>
            <a:solidFill>
              <a:srgbClr val="F3ED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1"/>
            <p:cNvSpPr/>
            <p:nvPr/>
          </p:nvSpPr>
          <p:spPr>
            <a:xfrm>
              <a:off x="1565425" y="594875"/>
              <a:ext cx="8575" cy="19500"/>
            </a:xfrm>
            <a:custGeom>
              <a:avLst/>
              <a:gdLst/>
              <a:ahLst/>
              <a:cxnLst/>
              <a:rect l="l" t="t" r="r" b="b"/>
              <a:pathLst>
                <a:path w="343" h="780" extrusionOk="0">
                  <a:moveTo>
                    <a:pt x="323" y="0"/>
                  </a:moveTo>
                  <a:cubicBezTo>
                    <a:pt x="323" y="0"/>
                    <a:pt x="190" y="343"/>
                    <a:pt x="0" y="780"/>
                  </a:cubicBezTo>
                  <a:lnTo>
                    <a:pt x="323" y="780"/>
                  </a:lnTo>
                  <a:cubicBezTo>
                    <a:pt x="342" y="666"/>
                    <a:pt x="323" y="0"/>
                    <a:pt x="323" y="0"/>
                  </a:cubicBezTo>
                  <a:close/>
                </a:path>
              </a:pathLst>
            </a:custGeom>
            <a:solidFill>
              <a:srgbClr val="F3ED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1573500" y="549700"/>
              <a:ext cx="126975" cy="65175"/>
            </a:xfrm>
            <a:custGeom>
              <a:avLst/>
              <a:gdLst/>
              <a:ahLst/>
              <a:cxnLst/>
              <a:rect l="l" t="t" r="r" b="b"/>
              <a:pathLst>
                <a:path w="5079" h="2607" extrusionOk="0">
                  <a:moveTo>
                    <a:pt x="4489" y="1807"/>
                  </a:moveTo>
                  <a:cubicBezTo>
                    <a:pt x="4641" y="1807"/>
                    <a:pt x="4718" y="1978"/>
                    <a:pt x="4603" y="2092"/>
                  </a:cubicBezTo>
                  <a:cubicBezTo>
                    <a:pt x="4565" y="2131"/>
                    <a:pt x="4521" y="2147"/>
                    <a:pt x="4479" y="2147"/>
                  </a:cubicBezTo>
                  <a:cubicBezTo>
                    <a:pt x="4394" y="2147"/>
                    <a:pt x="4318" y="2080"/>
                    <a:pt x="4318" y="1978"/>
                  </a:cubicBezTo>
                  <a:cubicBezTo>
                    <a:pt x="4299" y="1883"/>
                    <a:pt x="4375" y="1807"/>
                    <a:pt x="4489" y="1807"/>
                  </a:cubicBezTo>
                  <a:close/>
                  <a:moveTo>
                    <a:pt x="3348" y="0"/>
                  </a:moveTo>
                  <a:lnTo>
                    <a:pt x="3367" y="1427"/>
                  </a:lnTo>
                  <a:lnTo>
                    <a:pt x="3367" y="1427"/>
                  </a:lnTo>
                  <a:lnTo>
                    <a:pt x="438" y="1332"/>
                  </a:lnTo>
                  <a:cubicBezTo>
                    <a:pt x="362" y="1769"/>
                    <a:pt x="210" y="2207"/>
                    <a:pt x="0" y="2606"/>
                  </a:cubicBezTo>
                  <a:lnTo>
                    <a:pt x="5079" y="2606"/>
                  </a:lnTo>
                  <a:lnTo>
                    <a:pt x="5060" y="171"/>
                  </a:lnTo>
                  <a:cubicBezTo>
                    <a:pt x="4489" y="133"/>
                    <a:pt x="3919" y="57"/>
                    <a:pt x="3348" y="0"/>
                  </a:cubicBezTo>
                  <a:close/>
                </a:path>
              </a:pathLst>
            </a:custGeom>
            <a:solidFill>
              <a:srgbClr val="F3ED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1155050" y="314300"/>
              <a:ext cx="269150" cy="300575"/>
            </a:xfrm>
            <a:custGeom>
              <a:avLst/>
              <a:gdLst/>
              <a:ahLst/>
              <a:cxnLst/>
              <a:rect l="l" t="t" r="r" b="b"/>
              <a:pathLst>
                <a:path w="10766" h="12023" extrusionOk="0">
                  <a:moveTo>
                    <a:pt x="764" y="625"/>
                  </a:moveTo>
                  <a:cubicBezTo>
                    <a:pt x="859" y="625"/>
                    <a:pt x="951" y="694"/>
                    <a:pt x="951" y="800"/>
                  </a:cubicBezTo>
                  <a:cubicBezTo>
                    <a:pt x="932" y="895"/>
                    <a:pt x="856" y="952"/>
                    <a:pt x="780" y="952"/>
                  </a:cubicBezTo>
                  <a:lnTo>
                    <a:pt x="780" y="971"/>
                  </a:lnTo>
                  <a:cubicBezTo>
                    <a:pt x="609" y="971"/>
                    <a:pt x="533" y="781"/>
                    <a:pt x="647" y="667"/>
                  </a:cubicBezTo>
                  <a:cubicBezTo>
                    <a:pt x="681" y="638"/>
                    <a:pt x="723" y="625"/>
                    <a:pt x="764" y="625"/>
                  </a:cubicBezTo>
                  <a:close/>
                  <a:moveTo>
                    <a:pt x="776" y="11054"/>
                  </a:moveTo>
                  <a:cubicBezTo>
                    <a:pt x="867" y="11054"/>
                    <a:pt x="951" y="11122"/>
                    <a:pt x="951" y="11223"/>
                  </a:cubicBezTo>
                  <a:cubicBezTo>
                    <a:pt x="932" y="11318"/>
                    <a:pt x="856" y="11394"/>
                    <a:pt x="780" y="11394"/>
                  </a:cubicBezTo>
                  <a:cubicBezTo>
                    <a:pt x="609" y="11394"/>
                    <a:pt x="533" y="11223"/>
                    <a:pt x="647" y="11109"/>
                  </a:cubicBezTo>
                  <a:cubicBezTo>
                    <a:pt x="685" y="11071"/>
                    <a:pt x="731" y="11054"/>
                    <a:pt x="776" y="11054"/>
                  </a:cubicBezTo>
                  <a:close/>
                  <a:moveTo>
                    <a:pt x="171" y="1"/>
                  </a:moveTo>
                  <a:lnTo>
                    <a:pt x="0" y="12022"/>
                  </a:lnTo>
                  <a:lnTo>
                    <a:pt x="9758" y="12022"/>
                  </a:lnTo>
                  <a:cubicBezTo>
                    <a:pt x="9739" y="11946"/>
                    <a:pt x="9739" y="11889"/>
                    <a:pt x="9739" y="11813"/>
                  </a:cubicBezTo>
                  <a:cubicBezTo>
                    <a:pt x="9739" y="11242"/>
                    <a:pt x="10100" y="10786"/>
                    <a:pt x="10557" y="10786"/>
                  </a:cubicBezTo>
                  <a:cubicBezTo>
                    <a:pt x="10633" y="10786"/>
                    <a:pt x="10690" y="10805"/>
                    <a:pt x="10766" y="10824"/>
                  </a:cubicBezTo>
                  <a:cubicBezTo>
                    <a:pt x="10766" y="10805"/>
                    <a:pt x="10766" y="10767"/>
                    <a:pt x="10747" y="10729"/>
                  </a:cubicBezTo>
                  <a:lnTo>
                    <a:pt x="10690" y="10710"/>
                  </a:lnTo>
                  <a:cubicBezTo>
                    <a:pt x="10652" y="10691"/>
                    <a:pt x="10614" y="10672"/>
                    <a:pt x="10576" y="10653"/>
                  </a:cubicBezTo>
                  <a:lnTo>
                    <a:pt x="8027" y="10576"/>
                  </a:lnTo>
                  <a:lnTo>
                    <a:pt x="8236" y="5726"/>
                  </a:lnTo>
                  <a:cubicBezTo>
                    <a:pt x="7761" y="5403"/>
                    <a:pt x="7304" y="5060"/>
                    <a:pt x="6829" y="4699"/>
                  </a:cubicBezTo>
                  <a:lnTo>
                    <a:pt x="6829" y="4699"/>
                  </a:lnTo>
                  <a:lnTo>
                    <a:pt x="6848" y="10672"/>
                  </a:lnTo>
                  <a:lnTo>
                    <a:pt x="1465" y="10500"/>
                  </a:lnTo>
                  <a:lnTo>
                    <a:pt x="1769" y="3672"/>
                  </a:lnTo>
                  <a:lnTo>
                    <a:pt x="5554" y="3672"/>
                  </a:lnTo>
                  <a:cubicBezTo>
                    <a:pt x="4147" y="2569"/>
                    <a:pt x="2739" y="1523"/>
                    <a:pt x="1883" y="1"/>
                  </a:cubicBezTo>
                  <a:close/>
                </a:path>
              </a:pathLst>
            </a:custGeom>
            <a:solidFill>
              <a:srgbClr val="F3ED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1"/>
            <p:cNvSpPr/>
            <p:nvPr/>
          </p:nvSpPr>
          <p:spPr>
            <a:xfrm>
              <a:off x="1202125" y="313825"/>
              <a:ext cx="497400" cy="240175"/>
            </a:xfrm>
            <a:custGeom>
              <a:avLst/>
              <a:gdLst/>
              <a:ahLst/>
              <a:cxnLst/>
              <a:rect l="l" t="t" r="r" b="b"/>
              <a:pathLst>
                <a:path w="19896" h="9607" extrusionOk="0">
                  <a:moveTo>
                    <a:pt x="19344" y="457"/>
                  </a:moveTo>
                  <a:cubicBezTo>
                    <a:pt x="19496" y="457"/>
                    <a:pt x="19573" y="648"/>
                    <a:pt x="19458" y="762"/>
                  </a:cubicBezTo>
                  <a:cubicBezTo>
                    <a:pt x="19424" y="791"/>
                    <a:pt x="19384" y="804"/>
                    <a:pt x="19345" y="804"/>
                  </a:cubicBezTo>
                  <a:cubicBezTo>
                    <a:pt x="19256" y="804"/>
                    <a:pt x="19173" y="735"/>
                    <a:pt x="19173" y="629"/>
                  </a:cubicBezTo>
                  <a:cubicBezTo>
                    <a:pt x="19173" y="533"/>
                    <a:pt x="19249" y="457"/>
                    <a:pt x="19344" y="457"/>
                  </a:cubicBezTo>
                  <a:close/>
                  <a:moveTo>
                    <a:pt x="14513" y="990"/>
                  </a:moveTo>
                  <a:lnTo>
                    <a:pt x="14513" y="3006"/>
                  </a:lnTo>
                  <a:lnTo>
                    <a:pt x="3272" y="3006"/>
                  </a:lnTo>
                  <a:lnTo>
                    <a:pt x="3272" y="990"/>
                  </a:lnTo>
                  <a:close/>
                  <a:moveTo>
                    <a:pt x="15483" y="3634"/>
                  </a:moveTo>
                  <a:cubicBezTo>
                    <a:pt x="15654" y="3634"/>
                    <a:pt x="15806" y="3710"/>
                    <a:pt x="15883" y="3862"/>
                  </a:cubicBezTo>
                  <a:lnTo>
                    <a:pt x="17176" y="6088"/>
                  </a:lnTo>
                  <a:cubicBezTo>
                    <a:pt x="17214" y="6164"/>
                    <a:pt x="17233" y="6240"/>
                    <a:pt x="17233" y="6316"/>
                  </a:cubicBezTo>
                  <a:cubicBezTo>
                    <a:pt x="17252" y="6411"/>
                    <a:pt x="17214" y="6487"/>
                    <a:pt x="17176" y="6582"/>
                  </a:cubicBezTo>
                  <a:cubicBezTo>
                    <a:pt x="17100" y="6715"/>
                    <a:pt x="16929" y="6810"/>
                    <a:pt x="16757" y="6810"/>
                  </a:cubicBezTo>
                  <a:lnTo>
                    <a:pt x="14190" y="6810"/>
                  </a:lnTo>
                  <a:cubicBezTo>
                    <a:pt x="13828" y="6810"/>
                    <a:pt x="13581" y="6411"/>
                    <a:pt x="13771" y="6107"/>
                  </a:cubicBezTo>
                  <a:lnTo>
                    <a:pt x="14228" y="5327"/>
                  </a:lnTo>
                  <a:lnTo>
                    <a:pt x="15065" y="3881"/>
                  </a:lnTo>
                  <a:cubicBezTo>
                    <a:pt x="15141" y="3729"/>
                    <a:pt x="15293" y="3634"/>
                    <a:pt x="15483" y="3634"/>
                  </a:cubicBezTo>
                  <a:close/>
                  <a:moveTo>
                    <a:pt x="0" y="1"/>
                  </a:moveTo>
                  <a:cubicBezTo>
                    <a:pt x="856" y="1523"/>
                    <a:pt x="2264" y="2588"/>
                    <a:pt x="3671" y="3672"/>
                  </a:cubicBezTo>
                  <a:lnTo>
                    <a:pt x="4946" y="3672"/>
                  </a:lnTo>
                  <a:lnTo>
                    <a:pt x="4946" y="4699"/>
                  </a:lnTo>
                  <a:cubicBezTo>
                    <a:pt x="5402" y="5060"/>
                    <a:pt x="5878" y="5403"/>
                    <a:pt x="6353" y="5726"/>
                  </a:cubicBezTo>
                  <a:lnTo>
                    <a:pt x="6448" y="3748"/>
                  </a:lnTo>
                  <a:lnTo>
                    <a:pt x="11527" y="3748"/>
                  </a:lnTo>
                  <a:lnTo>
                    <a:pt x="11527" y="6734"/>
                  </a:lnTo>
                  <a:cubicBezTo>
                    <a:pt x="12535" y="6829"/>
                    <a:pt x="13619" y="7096"/>
                    <a:pt x="13885" y="7837"/>
                  </a:cubicBezTo>
                  <a:lnTo>
                    <a:pt x="18203" y="7837"/>
                  </a:lnTo>
                  <a:lnTo>
                    <a:pt x="18203" y="9416"/>
                  </a:lnTo>
                  <a:cubicBezTo>
                    <a:pt x="18755" y="9492"/>
                    <a:pt x="19325" y="9549"/>
                    <a:pt x="19896" y="9606"/>
                  </a:cubicBezTo>
                  <a:lnTo>
                    <a:pt x="198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1169775" y="329525"/>
              <a:ext cx="8600" cy="8575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172" y="1"/>
                  </a:moveTo>
                  <a:cubicBezTo>
                    <a:pt x="96" y="1"/>
                    <a:pt x="1" y="77"/>
                    <a:pt x="1" y="172"/>
                  </a:cubicBezTo>
                  <a:cubicBezTo>
                    <a:pt x="1" y="267"/>
                    <a:pt x="96" y="343"/>
                    <a:pt x="172" y="343"/>
                  </a:cubicBezTo>
                  <a:cubicBezTo>
                    <a:pt x="267" y="343"/>
                    <a:pt x="343" y="267"/>
                    <a:pt x="343" y="172"/>
                  </a:cubicBezTo>
                  <a:cubicBezTo>
                    <a:pt x="343" y="77"/>
                    <a:pt x="267" y="1"/>
                    <a:pt x="172" y="1"/>
                  </a:cubicBezTo>
                  <a:close/>
                </a:path>
              </a:pathLst>
            </a:custGeom>
            <a:solidFill>
              <a:srgbClr val="89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1491700" y="359950"/>
              <a:ext cx="9075" cy="15725"/>
            </a:xfrm>
            <a:custGeom>
              <a:avLst/>
              <a:gdLst/>
              <a:ahLst/>
              <a:cxnLst/>
              <a:rect l="l" t="t" r="r" b="b"/>
              <a:pathLst>
                <a:path w="363" h="629" extrusionOk="0">
                  <a:moveTo>
                    <a:pt x="191" y="1"/>
                  </a:moveTo>
                  <a:cubicBezTo>
                    <a:pt x="172" y="1"/>
                    <a:pt x="153" y="1"/>
                    <a:pt x="115" y="20"/>
                  </a:cubicBezTo>
                  <a:cubicBezTo>
                    <a:pt x="96" y="20"/>
                    <a:pt x="77" y="39"/>
                    <a:pt x="77" y="58"/>
                  </a:cubicBezTo>
                  <a:cubicBezTo>
                    <a:pt x="58" y="77"/>
                    <a:pt x="39" y="96"/>
                    <a:pt x="39" y="115"/>
                  </a:cubicBezTo>
                  <a:cubicBezTo>
                    <a:pt x="20" y="134"/>
                    <a:pt x="20" y="172"/>
                    <a:pt x="20" y="191"/>
                  </a:cubicBezTo>
                  <a:lnTo>
                    <a:pt x="20" y="267"/>
                  </a:lnTo>
                  <a:lnTo>
                    <a:pt x="20" y="324"/>
                  </a:lnTo>
                  <a:lnTo>
                    <a:pt x="20" y="381"/>
                  </a:lnTo>
                  <a:cubicBezTo>
                    <a:pt x="1" y="400"/>
                    <a:pt x="1" y="419"/>
                    <a:pt x="20" y="457"/>
                  </a:cubicBezTo>
                  <a:cubicBezTo>
                    <a:pt x="20" y="476"/>
                    <a:pt x="20" y="495"/>
                    <a:pt x="39" y="514"/>
                  </a:cubicBezTo>
                  <a:cubicBezTo>
                    <a:pt x="39" y="533"/>
                    <a:pt x="58" y="552"/>
                    <a:pt x="77" y="572"/>
                  </a:cubicBezTo>
                  <a:cubicBezTo>
                    <a:pt x="96" y="591"/>
                    <a:pt x="96" y="610"/>
                    <a:pt x="134" y="610"/>
                  </a:cubicBezTo>
                  <a:cubicBezTo>
                    <a:pt x="153" y="629"/>
                    <a:pt x="172" y="629"/>
                    <a:pt x="191" y="629"/>
                  </a:cubicBezTo>
                  <a:cubicBezTo>
                    <a:pt x="229" y="629"/>
                    <a:pt x="248" y="629"/>
                    <a:pt x="267" y="610"/>
                  </a:cubicBezTo>
                  <a:cubicBezTo>
                    <a:pt x="286" y="610"/>
                    <a:pt x="305" y="591"/>
                    <a:pt x="324" y="572"/>
                  </a:cubicBezTo>
                  <a:cubicBezTo>
                    <a:pt x="324" y="552"/>
                    <a:pt x="343" y="533"/>
                    <a:pt x="343" y="514"/>
                  </a:cubicBezTo>
                  <a:cubicBezTo>
                    <a:pt x="362" y="495"/>
                    <a:pt x="362" y="476"/>
                    <a:pt x="362" y="457"/>
                  </a:cubicBezTo>
                  <a:cubicBezTo>
                    <a:pt x="362" y="438"/>
                    <a:pt x="362" y="400"/>
                    <a:pt x="362" y="381"/>
                  </a:cubicBezTo>
                  <a:cubicBezTo>
                    <a:pt x="362" y="362"/>
                    <a:pt x="362" y="343"/>
                    <a:pt x="362" y="324"/>
                  </a:cubicBezTo>
                  <a:lnTo>
                    <a:pt x="362" y="267"/>
                  </a:lnTo>
                  <a:lnTo>
                    <a:pt x="362" y="191"/>
                  </a:lnTo>
                  <a:cubicBezTo>
                    <a:pt x="362" y="153"/>
                    <a:pt x="362" y="134"/>
                    <a:pt x="343" y="115"/>
                  </a:cubicBezTo>
                  <a:cubicBezTo>
                    <a:pt x="343" y="96"/>
                    <a:pt x="324" y="77"/>
                    <a:pt x="305" y="58"/>
                  </a:cubicBezTo>
                  <a:cubicBezTo>
                    <a:pt x="305" y="39"/>
                    <a:pt x="286" y="20"/>
                    <a:pt x="267" y="20"/>
                  </a:cubicBezTo>
                  <a:cubicBezTo>
                    <a:pt x="248" y="1"/>
                    <a:pt x="210" y="1"/>
                    <a:pt x="191" y="1"/>
                  </a:cubicBezTo>
                  <a:close/>
                </a:path>
              </a:pathLst>
            </a:custGeom>
            <a:solidFill>
              <a:srgbClr val="F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1401350" y="359950"/>
              <a:ext cx="9075" cy="6225"/>
            </a:xfrm>
            <a:custGeom>
              <a:avLst/>
              <a:gdLst/>
              <a:ahLst/>
              <a:cxnLst/>
              <a:rect l="l" t="t" r="r" b="b"/>
              <a:pathLst>
                <a:path w="363" h="249" extrusionOk="0">
                  <a:moveTo>
                    <a:pt x="153" y="1"/>
                  </a:moveTo>
                  <a:cubicBezTo>
                    <a:pt x="115" y="1"/>
                    <a:pt x="96" y="20"/>
                    <a:pt x="77" y="20"/>
                  </a:cubicBezTo>
                  <a:cubicBezTo>
                    <a:pt x="39" y="39"/>
                    <a:pt x="39" y="58"/>
                    <a:pt x="20" y="77"/>
                  </a:cubicBezTo>
                  <a:cubicBezTo>
                    <a:pt x="1" y="115"/>
                    <a:pt x="1" y="134"/>
                    <a:pt x="1" y="153"/>
                  </a:cubicBezTo>
                  <a:cubicBezTo>
                    <a:pt x="1" y="191"/>
                    <a:pt x="1" y="210"/>
                    <a:pt x="1" y="248"/>
                  </a:cubicBezTo>
                  <a:lnTo>
                    <a:pt x="362" y="172"/>
                  </a:lnTo>
                  <a:cubicBezTo>
                    <a:pt x="362" y="153"/>
                    <a:pt x="343" y="134"/>
                    <a:pt x="343" y="115"/>
                  </a:cubicBezTo>
                  <a:cubicBezTo>
                    <a:pt x="324" y="96"/>
                    <a:pt x="324" y="77"/>
                    <a:pt x="305" y="77"/>
                  </a:cubicBezTo>
                  <a:cubicBezTo>
                    <a:pt x="305" y="58"/>
                    <a:pt x="286" y="39"/>
                    <a:pt x="286" y="39"/>
                  </a:cubicBezTo>
                  <a:lnTo>
                    <a:pt x="248" y="20"/>
                  </a:lnTo>
                  <a:cubicBezTo>
                    <a:pt x="210" y="1"/>
                    <a:pt x="172" y="1"/>
                    <a:pt x="153" y="1"/>
                  </a:cubicBezTo>
                  <a:close/>
                </a:path>
              </a:pathLst>
            </a:custGeom>
            <a:solidFill>
              <a:srgbClr val="F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1331450" y="356150"/>
              <a:ext cx="9550" cy="10025"/>
            </a:xfrm>
            <a:custGeom>
              <a:avLst/>
              <a:gdLst/>
              <a:ahLst/>
              <a:cxnLst/>
              <a:rect l="l" t="t" r="r" b="b"/>
              <a:pathLst>
                <a:path w="382" h="401" extrusionOk="0">
                  <a:moveTo>
                    <a:pt x="172" y="1"/>
                  </a:moveTo>
                  <a:lnTo>
                    <a:pt x="1" y="400"/>
                  </a:lnTo>
                  <a:lnTo>
                    <a:pt x="381" y="400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1"/>
            <p:cNvSpPr/>
            <p:nvPr/>
          </p:nvSpPr>
          <p:spPr>
            <a:xfrm>
              <a:off x="1283900" y="339025"/>
              <a:ext cx="281050" cy="49975"/>
            </a:xfrm>
            <a:custGeom>
              <a:avLst/>
              <a:gdLst/>
              <a:ahLst/>
              <a:cxnLst/>
              <a:rect l="l" t="t" r="r" b="b"/>
              <a:pathLst>
                <a:path w="11242" h="1999" extrusionOk="0">
                  <a:moveTo>
                    <a:pt x="7780" y="515"/>
                  </a:moveTo>
                  <a:cubicBezTo>
                    <a:pt x="7799" y="515"/>
                    <a:pt x="7799" y="534"/>
                    <a:pt x="7818" y="534"/>
                  </a:cubicBezTo>
                  <a:cubicBezTo>
                    <a:pt x="7837" y="553"/>
                    <a:pt x="7837" y="553"/>
                    <a:pt x="7856" y="572"/>
                  </a:cubicBezTo>
                  <a:cubicBezTo>
                    <a:pt x="7856" y="572"/>
                    <a:pt x="7856" y="591"/>
                    <a:pt x="7856" y="610"/>
                  </a:cubicBezTo>
                  <a:cubicBezTo>
                    <a:pt x="7856" y="610"/>
                    <a:pt x="7856" y="629"/>
                    <a:pt x="7856" y="629"/>
                  </a:cubicBezTo>
                  <a:cubicBezTo>
                    <a:pt x="7837" y="648"/>
                    <a:pt x="7837" y="667"/>
                    <a:pt x="7818" y="667"/>
                  </a:cubicBezTo>
                  <a:cubicBezTo>
                    <a:pt x="7799" y="667"/>
                    <a:pt x="7799" y="686"/>
                    <a:pt x="7780" y="686"/>
                  </a:cubicBezTo>
                  <a:lnTo>
                    <a:pt x="7666" y="686"/>
                  </a:lnTo>
                  <a:cubicBezTo>
                    <a:pt x="7647" y="686"/>
                    <a:pt x="7628" y="667"/>
                    <a:pt x="7628" y="667"/>
                  </a:cubicBezTo>
                  <a:cubicBezTo>
                    <a:pt x="7609" y="667"/>
                    <a:pt x="7609" y="648"/>
                    <a:pt x="7590" y="629"/>
                  </a:cubicBezTo>
                  <a:cubicBezTo>
                    <a:pt x="7590" y="629"/>
                    <a:pt x="7590" y="610"/>
                    <a:pt x="7590" y="610"/>
                  </a:cubicBezTo>
                  <a:cubicBezTo>
                    <a:pt x="7590" y="591"/>
                    <a:pt x="7590" y="591"/>
                    <a:pt x="7590" y="572"/>
                  </a:cubicBezTo>
                  <a:cubicBezTo>
                    <a:pt x="7609" y="553"/>
                    <a:pt x="7609" y="553"/>
                    <a:pt x="7628" y="534"/>
                  </a:cubicBezTo>
                  <a:cubicBezTo>
                    <a:pt x="7628" y="534"/>
                    <a:pt x="7647" y="515"/>
                    <a:pt x="7666" y="515"/>
                  </a:cubicBezTo>
                  <a:close/>
                  <a:moveTo>
                    <a:pt x="2968" y="400"/>
                  </a:moveTo>
                  <a:lnTo>
                    <a:pt x="3215" y="419"/>
                  </a:lnTo>
                  <a:cubicBezTo>
                    <a:pt x="3215" y="438"/>
                    <a:pt x="3215" y="476"/>
                    <a:pt x="3196" y="515"/>
                  </a:cubicBezTo>
                  <a:cubicBezTo>
                    <a:pt x="3177" y="534"/>
                    <a:pt x="3196" y="572"/>
                    <a:pt x="3177" y="610"/>
                  </a:cubicBezTo>
                  <a:cubicBezTo>
                    <a:pt x="3158" y="648"/>
                    <a:pt x="3158" y="686"/>
                    <a:pt x="3158" y="724"/>
                  </a:cubicBezTo>
                  <a:lnTo>
                    <a:pt x="3482" y="705"/>
                  </a:lnTo>
                  <a:lnTo>
                    <a:pt x="3482" y="895"/>
                  </a:lnTo>
                  <a:lnTo>
                    <a:pt x="3139" y="895"/>
                  </a:lnTo>
                  <a:cubicBezTo>
                    <a:pt x="3139" y="952"/>
                    <a:pt x="3120" y="1009"/>
                    <a:pt x="3120" y="1066"/>
                  </a:cubicBezTo>
                  <a:cubicBezTo>
                    <a:pt x="3120" y="1104"/>
                    <a:pt x="3120" y="1161"/>
                    <a:pt x="3120" y="1218"/>
                  </a:cubicBezTo>
                  <a:cubicBezTo>
                    <a:pt x="3120" y="1237"/>
                    <a:pt x="3120" y="1256"/>
                    <a:pt x="3120" y="1275"/>
                  </a:cubicBezTo>
                  <a:cubicBezTo>
                    <a:pt x="3139" y="1294"/>
                    <a:pt x="3139" y="1313"/>
                    <a:pt x="3158" y="1332"/>
                  </a:cubicBezTo>
                  <a:cubicBezTo>
                    <a:pt x="3177" y="1351"/>
                    <a:pt x="3196" y="1351"/>
                    <a:pt x="3215" y="1351"/>
                  </a:cubicBezTo>
                  <a:cubicBezTo>
                    <a:pt x="3225" y="1361"/>
                    <a:pt x="3234" y="1366"/>
                    <a:pt x="3244" y="1366"/>
                  </a:cubicBezTo>
                  <a:cubicBezTo>
                    <a:pt x="3253" y="1366"/>
                    <a:pt x="3263" y="1361"/>
                    <a:pt x="3272" y="1351"/>
                  </a:cubicBezTo>
                  <a:cubicBezTo>
                    <a:pt x="3282" y="1361"/>
                    <a:pt x="3291" y="1366"/>
                    <a:pt x="3301" y="1366"/>
                  </a:cubicBezTo>
                  <a:cubicBezTo>
                    <a:pt x="3310" y="1366"/>
                    <a:pt x="3320" y="1361"/>
                    <a:pt x="3329" y="1351"/>
                  </a:cubicBezTo>
                  <a:cubicBezTo>
                    <a:pt x="3367" y="1351"/>
                    <a:pt x="3386" y="1351"/>
                    <a:pt x="3405" y="1332"/>
                  </a:cubicBezTo>
                  <a:cubicBezTo>
                    <a:pt x="3424" y="1313"/>
                    <a:pt x="3443" y="1294"/>
                    <a:pt x="3462" y="1275"/>
                  </a:cubicBezTo>
                  <a:cubicBezTo>
                    <a:pt x="3501" y="1256"/>
                    <a:pt x="3520" y="1237"/>
                    <a:pt x="3539" y="1218"/>
                  </a:cubicBezTo>
                  <a:lnTo>
                    <a:pt x="3539" y="1275"/>
                  </a:lnTo>
                  <a:cubicBezTo>
                    <a:pt x="3539" y="1294"/>
                    <a:pt x="3539" y="1313"/>
                    <a:pt x="3558" y="1332"/>
                  </a:cubicBezTo>
                  <a:cubicBezTo>
                    <a:pt x="3577" y="1370"/>
                    <a:pt x="3577" y="1389"/>
                    <a:pt x="3577" y="1409"/>
                  </a:cubicBezTo>
                  <a:cubicBezTo>
                    <a:pt x="3558" y="1447"/>
                    <a:pt x="3520" y="1466"/>
                    <a:pt x="3501" y="1466"/>
                  </a:cubicBezTo>
                  <a:lnTo>
                    <a:pt x="3405" y="1504"/>
                  </a:lnTo>
                  <a:cubicBezTo>
                    <a:pt x="3386" y="1523"/>
                    <a:pt x="3348" y="1523"/>
                    <a:pt x="3329" y="1523"/>
                  </a:cubicBezTo>
                  <a:lnTo>
                    <a:pt x="3253" y="1523"/>
                  </a:lnTo>
                  <a:cubicBezTo>
                    <a:pt x="3215" y="1523"/>
                    <a:pt x="3158" y="1523"/>
                    <a:pt x="3120" y="1504"/>
                  </a:cubicBezTo>
                  <a:cubicBezTo>
                    <a:pt x="3082" y="1485"/>
                    <a:pt x="3044" y="1466"/>
                    <a:pt x="3025" y="1447"/>
                  </a:cubicBezTo>
                  <a:cubicBezTo>
                    <a:pt x="2987" y="1409"/>
                    <a:pt x="2968" y="1389"/>
                    <a:pt x="2949" y="1351"/>
                  </a:cubicBezTo>
                  <a:cubicBezTo>
                    <a:pt x="2949" y="1313"/>
                    <a:pt x="2930" y="1275"/>
                    <a:pt x="2930" y="1237"/>
                  </a:cubicBezTo>
                  <a:cubicBezTo>
                    <a:pt x="2911" y="1199"/>
                    <a:pt x="2911" y="1161"/>
                    <a:pt x="2911" y="1104"/>
                  </a:cubicBezTo>
                  <a:lnTo>
                    <a:pt x="2911" y="971"/>
                  </a:lnTo>
                  <a:cubicBezTo>
                    <a:pt x="2911" y="971"/>
                    <a:pt x="2911" y="952"/>
                    <a:pt x="2911" y="933"/>
                  </a:cubicBezTo>
                  <a:cubicBezTo>
                    <a:pt x="2911" y="933"/>
                    <a:pt x="2911" y="914"/>
                    <a:pt x="2911" y="895"/>
                  </a:cubicBezTo>
                  <a:lnTo>
                    <a:pt x="2721" y="895"/>
                  </a:lnTo>
                  <a:lnTo>
                    <a:pt x="2740" y="762"/>
                  </a:lnTo>
                  <a:lnTo>
                    <a:pt x="2930" y="743"/>
                  </a:lnTo>
                  <a:cubicBezTo>
                    <a:pt x="2930" y="705"/>
                    <a:pt x="2930" y="667"/>
                    <a:pt x="2949" y="610"/>
                  </a:cubicBezTo>
                  <a:cubicBezTo>
                    <a:pt x="2968" y="572"/>
                    <a:pt x="2949" y="534"/>
                    <a:pt x="2949" y="515"/>
                  </a:cubicBezTo>
                  <a:cubicBezTo>
                    <a:pt x="2968" y="476"/>
                    <a:pt x="2949" y="438"/>
                    <a:pt x="2968" y="400"/>
                  </a:cubicBezTo>
                  <a:close/>
                  <a:moveTo>
                    <a:pt x="3805" y="400"/>
                  </a:moveTo>
                  <a:lnTo>
                    <a:pt x="4052" y="419"/>
                  </a:lnTo>
                  <a:cubicBezTo>
                    <a:pt x="4052" y="438"/>
                    <a:pt x="4052" y="476"/>
                    <a:pt x="4033" y="515"/>
                  </a:cubicBezTo>
                  <a:cubicBezTo>
                    <a:pt x="4014" y="534"/>
                    <a:pt x="4033" y="572"/>
                    <a:pt x="4014" y="610"/>
                  </a:cubicBezTo>
                  <a:cubicBezTo>
                    <a:pt x="3995" y="648"/>
                    <a:pt x="3995" y="686"/>
                    <a:pt x="3995" y="724"/>
                  </a:cubicBezTo>
                  <a:lnTo>
                    <a:pt x="4318" y="705"/>
                  </a:lnTo>
                  <a:lnTo>
                    <a:pt x="4318" y="895"/>
                  </a:lnTo>
                  <a:lnTo>
                    <a:pt x="3976" y="895"/>
                  </a:lnTo>
                  <a:cubicBezTo>
                    <a:pt x="3976" y="952"/>
                    <a:pt x="3957" y="1009"/>
                    <a:pt x="3957" y="1066"/>
                  </a:cubicBezTo>
                  <a:cubicBezTo>
                    <a:pt x="3938" y="1104"/>
                    <a:pt x="3957" y="1161"/>
                    <a:pt x="3957" y="1218"/>
                  </a:cubicBezTo>
                  <a:cubicBezTo>
                    <a:pt x="3957" y="1237"/>
                    <a:pt x="3957" y="1256"/>
                    <a:pt x="3957" y="1275"/>
                  </a:cubicBezTo>
                  <a:cubicBezTo>
                    <a:pt x="3976" y="1294"/>
                    <a:pt x="3976" y="1313"/>
                    <a:pt x="3995" y="1332"/>
                  </a:cubicBezTo>
                  <a:cubicBezTo>
                    <a:pt x="4014" y="1351"/>
                    <a:pt x="4033" y="1351"/>
                    <a:pt x="4052" y="1351"/>
                  </a:cubicBezTo>
                  <a:cubicBezTo>
                    <a:pt x="4062" y="1361"/>
                    <a:pt x="4071" y="1366"/>
                    <a:pt x="4081" y="1366"/>
                  </a:cubicBezTo>
                  <a:cubicBezTo>
                    <a:pt x="4090" y="1366"/>
                    <a:pt x="4100" y="1361"/>
                    <a:pt x="4109" y="1351"/>
                  </a:cubicBezTo>
                  <a:cubicBezTo>
                    <a:pt x="4119" y="1361"/>
                    <a:pt x="4128" y="1366"/>
                    <a:pt x="4138" y="1366"/>
                  </a:cubicBezTo>
                  <a:cubicBezTo>
                    <a:pt x="4147" y="1366"/>
                    <a:pt x="4157" y="1361"/>
                    <a:pt x="4166" y="1351"/>
                  </a:cubicBezTo>
                  <a:cubicBezTo>
                    <a:pt x="4185" y="1351"/>
                    <a:pt x="4223" y="1351"/>
                    <a:pt x="4242" y="1332"/>
                  </a:cubicBezTo>
                  <a:cubicBezTo>
                    <a:pt x="4261" y="1313"/>
                    <a:pt x="4280" y="1294"/>
                    <a:pt x="4299" y="1275"/>
                  </a:cubicBezTo>
                  <a:cubicBezTo>
                    <a:pt x="4318" y="1256"/>
                    <a:pt x="4356" y="1237"/>
                    <a:pt x="4356" y="1218"/>
                  </a:cubicBezTo>
                  <a:cubicBezTo>
                    <a:pt x="4375" y="1237"/>
                    <a:pt x="4375" y="1256"/>
                    <a:pt x="4375" y="1275"/>
                  </a:cubicBezTo>
                  <a:cubicBezTo>
                    <a:pt x="4375" y="1294"/>
                    <a:pt x="4375" y="1313"/>
                    <a:pt x="4395" y="1332"/>
                  </a:cubicBezTo>
                  <a:cubicBezTo>
                    <a:pt x="4414" y="1370"/>
                    <a:pt x="4414" y="1389"/>
                    <a:pt x="4414" y="1409"/>
                  </a:cubicBezTo>
                  <a:cubicBezTo>
                    <a:pt x="4395" y="1447"/>
                    <a:pt x="4356" y="1466"/>
                    <a:pt x="4337" y="1466"/>
                  </a:cubicBezTo>
                  <a:lnTo>
                    <a:pt x="4242" y="1504"/>
                  </a:lnTo>
                  <a:cubicBezTo>
                    <a:pt x="4223" y="1523"/>
                    <a:pt x="4185" y="1523"/>
                    <a:pt x="4166" y="1523"/>
                  </a:cubicBezTo>
                  <a:lnTo>
                    <a:pt x="4090" y="1523"/>
                  </a:lnTo>
                  <a:cubicBezTo>
                    <a:pt x="4052" y="1523"/>
                    <a:pt x="3995" y="1523"/>
                    <a:pt x="3957" y="1504"/>
                  </a:cubicBezTo>
                  <a:cubicBezTo>
                    <a:pt x="3919" y="1485"/>
                    <a:pt x="3881" y="1466"/>
                    <a:pt x="3862" y="1447"/>
                  </a:cubicBezTo>
                  <a:cubicBezTo>
                    <a:pt x="3824" y="1409"/>
                    <a:pt x="3805" y="1389"/>
                    <a:pt x="3786" y="1351"/>
                  </a:cubicBezTo>
                  <a:cubicBezTo>
                    <a:pt x="3786" y="1313"/>
                    <a:pt x="3767" y="1275"/>
                    <a:pt x="3767" y="1237"/>
                  </a:cubicBezTo>
                  <a:cubicBezTo>
                    <a:pt x="3748" y="1199"/>
                    <a:pt x="3748" y="1161"/>
                    <a:pt x="3748" y="1104"/>
                  </a:cubicBezTo>
                  <a:lnTo>
                    <a:pt x="3748" y="971"/>
                  </a:lnTo>
                  <a:cubicBezTo>
                    <a:pt x="3748" y="971"/>
                    <a:pt x="3748" y="952"/>
                    <a:pt x="3748" y="933"/>
                  </a:cubicBezTo>
                  <a:lnTo>
                    <a:pt x="3748" y="895"/>
                  </a:lnTo>
                  <a:lnTo>
                    <a:pt x="3558" y="895"/>
                  </a:lnTo>
                  <a:lnTo>
                    <a:pt x="3577" y="762"/>
                  </a:lnTo>
                  <a:lnTo>
                    <a:pt x="3767" y="743"/>
                  </a:lnTo>
                  <a:cubicBezTo>
                    <a:pt x="3767" y="705"/>
                    <a:pt x="3767" y="667"/>
                    <a:pt x="3786" y="610"/>
                  </a:cubicBezTo>
                  <a:cubicBezTo>
                    <a:pt x="3805" y="572"/>
                    <a:pt x="3786" y="534"/>
                    <a:pt x="3786" y="515"/>
                  </a:cubicBezTo>
                  <a:cubicBezTo>
                    <a:pt x="3805" y="476"/>
                    <a:pt x="3786" y="438"/>
                    <a:pt x="3805" y="400"/>
                  </a:cubicBezTo>
                  <a:close/>
                  <a:moveTo>
                    <a:pt x="6753" y="400"/>
                  </a:moveTo>
                  <a:lnTo>
                    <a:pt x="6981" y="419"/>
                  </a:lnTo>
                  <a:cubicBezTo>
                    <a:pt x="6981" y="438"/>
                    <a:pt x="6981" y="476"/>
                    <a:pt x="6962" y="515"/>
                  </a:cubicBezTo>
                  <a:cubicBezTo>
                    <a:pt x="6962" y="534"/>
                    <a:pt x="6962" y="572"/>
                    <a:pt x="6943" y="610"/>
                  </a:cubicBezTo>
                  <a:cubicBezTo>
                    <a:pt x="6924" y="648"/>
                    <a:pt x="6924" y="686"/>
                    <a:pt x="6924" y="724"/>
                  </a:cubicBezTo>
                  <a:lnTo>
                    <a:pt x="7248" y="705"/>
                  </a:lnTo>
                  <a:lnTo>
                    <a:pt x="7248" y="895"/>
                  </a:lnTo>
                  <a:lnTo>
                    <a:pt x="6905" y="895"/>
                  </a:lnTo>
                  <a:cubicBezTo>
                    <a:pt x="6905" y="952"/>
                    <a:pt x="6905" y="1009"/>
                    <a:pt x="6886" y="1066"/>
                  </a:cubicBezTo>
                  <a:cubicBezTo>
                    <a:pt x="6867" y="1104"/>
                    <a:pt x="6886" y="1161"/>
                    <a:pt x="6886" y="1218"/>
                  </a:cubicBezTo>
                  <a:cubicBezTo>
                    <a:pt x="6886" y="1237"/>
                    <a:pt x="6886" y="1256"/>
                    <a:pt x="6886" y="1275"/>
                  </a:cubicBezTo>
                  <a:cubicBezTo>
                    <a:pt x="6886" y="1294"/>
                    <a:pt x="6905" y="1313"/>
                    <a:pt x="6924" y="1332"/>
                  </a:cubicBezTo>
                  <a:cubicBezTo>
                    <a:pt x="6924" y="1351"/>
                    <a:pt x="6943" y="1351"/>
                    <a:pt x="6962" y="1351"/>
                  </a:cubicBezTo>
                  <a:cubicBezTo>
                    <a:pt x="6972" y="1361"/>
                    <a:pt x="6981" y="1366"/>
                    <a:pt x="6991" y="1366"/>
                  </a:cubicBezTo>
                  <a:cubicBezTo>
                    <a:pt x="7000" y="1366"/>
                    <a:pt x="7010" y="1361"/>
                    <a:pt x="7019" y="1351"/>
                  </a:cubicBezTo>
                  <a:cubicBezTo>
                    <a:pt x="7038" y="1361"/>
                    <a:pt x="7053" y="1366"/>
                    <a:pt x="7065" y="1366"/>
                  </a:cubicBezTo>
                  <a:cubicBezTo>
                    <a:pt x="7076" y="1366"/>
                    <a:pt x="7086" y="1361"/>
                    <a:pt x="7095" y="1351"/>
                  </a:cubicBezTo>
                  <a:cubicBezTo>
                    <a:pt x="7114" y="1351"/>
                    <a:pt x="7134" y="1351"/>
                    <a:pt x="7172" y="1332"/>
                  </a:cubicBezTo>
                  <a:cubicBezTo>
                    <a:pt x="7210" y="1294"/>
                    <a:pt x="7248" y="1256"/>
                    <a:pt x="7286" y="1218"/>
                  </a:cubicBezTo>
                  <a:lnTo>
                    <a:pt x="7305" y="1275"/>
                  </a:lnTo>
                  <a:cubicBezTo>
                    <a:pt x="7305" y="1294"/>
                    <a:pt x="7305" y="1313"/>
                    <a:pt x="7324" y="1332"/>
                  </a:cubicBezTo>
                  <a:cubicBezTo>
                    <a:pt x="7343" y="1370"/>
                    <a:pt x="7343" y="1389"/>
                    <a:pt x="7343" y="1409"/>
                  </a:cubicBezTo>
                  <a:cubicBezTo>
                    <a:pt x="7324" y="1447"/>
                    <a:pt x="7286" y="1466"/>
                    <a:pt x="7248" y="1466"/>
                  </a:cubicBezTo>
                  <a:lnTo>
                    <a:pt x="7172" y="1504"/>
                  </a:lnTo>
                  <a:cubicBezTo>
                    <a:pt x="7134" y="1523"/>
                    <a:pt x="7114" y="1523"/>
                    <a:pt x="7095" y="1523"/>
                  </a:cubicBezTo>
                  <a:lnTo>
                    <a:pt x="7019" y="1523"/>
                  </a:lnTo>
                  <a:cubicBezTo>
                    <a:pt x="6962" y="1523"/>
                    <a:pt x="6924" y="1523"/>
                    <a:pt x="6867" y="1504"/>
                  </a:cubicBezTo>
                  <a:cubicBezTo>
                    <a:pt x="6829" y="1485"/>
                    <a:pt x="6810" y="1466"/>
                    <a:pt x="6772" y="1447"/>
                  </a:cubicBezTo>
                  <a:cubicBezTo>
                    <a:pt x="6753" y="1409"/>
                    <a:pt x="6734" y="1389"/>
                    <a:pt x="6715" y="1351"/>
                  </a:cubicBezTo>
                  <a:cubicBezTo>
                    <a:pt x="6696" y="1313"/>
                    <a:pt x="6696" y="1275"/>
                    <a:pt x="6677" y="1237"/>
                  </a:cubicBezTo>
                  <a:cubicBezTo>
                    <a:pt x="6677" y="1199"/>
                    <a:pt x="6677" y="1161"/>
                    <a:pt x="6677" y="1104"/>
                  </a:cubicBezTo>
                  <a:lnTo>
                    <a:pt x="6677" y="971"/>
                  </a:lnTo>
                  <a:lnTo>
                    <a:pt x="6677" y="933"/>
                  </a:lnTo>
                  <a:cubicBezTo>
                    <a:pt x="6677" y="933"/>
                    <a:pt x="6677" y="914"/>
                    <a:pt x="6677" y="895"/>
                  </a:cubicBezTo>
                  <a:lnTo>
                    <a:pt x="6487" y="895"/>
                  </a:lnTo>
                  <a:lnTo>
                    <a:pt x="6525" y="762"/>
                  </a:lnTo>
                  <a:lnTo>
                    <a:pt x="6696" y="743"/>
                  </a:lnTo>
                  <a:cubicBezTo>
                    <a:pt x="6696" y="705"/>
                    <a:pt x="6696" y="667"/>
                    <a:pt x="6715" y="610"/>
                  </a:cubicBezTo>
                  <a:cubicBezTo>
                    <a:pt x="6734" y="572"/>
                    <a:pt x="6715" y="534"/>
                    <a:pt x="6734" y="515"/>
                  </a:cubicBezTo>
                  <a:cubicBezTo>
                    <a:pt x="6753" y="476"/>
                    <a:pt x="6734" y="438"/>
                    <a:pt x="6753" y="400"/>
                  </a:cubicBezTo>
                  <a:close/>
                  <a:moveTo>
                    <a:pt x="5022" y="724"/>
                  </a:moveTo>
                  <a:cubicBezTo>
                    <a:pt x="5060" y="724"/>
                    <a:pt x="5079" y="724"/>
                    <a:pt x="5098" y="743"/>
                  </a:cubicBezTo>
                  <a:cubicBezTo>
                    <a:pt x="5136" y="743"/>
                    <a:pt x="5155" y="762"/>
                    <a:pt x="5174" y="781"/>
                  </a:cubicBezTo>
                  <a:cubicBezTo>
                    <a:pt x="5193" y="800"/>
                    <a:pt x="5231" y="819"/>
                    <a:pt x="5250" y="838"/>
                  </a:cubicBezTo>
                  <a:cubicBezTo>
                    <a:pt x="5269" y="876"/>
                    <a:pt x="5269" y="895"/>
                    <a:pt x="5288" y="933"/>
                  </a:cubicBezTo>
                  <a:cubicBezTo>
                    <a:pt x="5308" y="971"/>
                    <a:pt x="5308" y="1009"/>
                    <a:pt x="5308" y="1047"/>
                  </a:cubicBezTo>
                  <a:lnTo>
                    <a:pt x="4699" y="1161"/>
                  </a:lnTo>
                  <a:cubicBezTo>
                    <a:pt x="4699" y="1199"/>
                    <a:pt x="4699" y="1237"/>
                    <a:pt x="4718" y="1275"/>
                  </a:cubicBezTo>
                  <a:cubicBezTo>
                    <a:pt x="4718" y="1294"/>
                    <a:pt x="4737" y="1332"/>
                    <a:pt x="4756" y="1351"/>
                  </a:cubicBezTo>
                  <a:cubicBezTo>
                    <a:pt x="4775" y="1389"/>
                    <a:pt x="4794" y="1409"/>
                    <a:pt x="4832" y="1409"/>
                  </a:cubicBezTo>
                  <a:cubicBezTo>
                    <a:pt x="4851" y="1428"/>
                    <a:pt x="4889" y="1447"/>
                    <a:pt x="4908" y="1447"/>
                  </a:cubicBezTo>
                  <a:cubicBezTo>
                    <a:pt x="4946" y="1428"/>
                    <a:pt x="4984" y="1428"/>
                    <a:pt x="5022" y="1409"/>
                  </a:cubicBezTo>
                  <a:cubicBezTo>
                    <a:pt x="5041" y="1389"/>
                    <a:pt x="5041" y="1389"/>
                    <a:pt x="5060" y="1370"/>
                  </a:cubicBezTo>
                  <a:cubicBezTo>
                    <a:pt x="5060" y="1351"/>
                    <a:pt x="5079" y="1351"/>
                    <a:pt x="5079" y="1332"/>
                  </a:cubicBezTo>
                  <a:cubicBezTo>
                    <a:pt x="5098" y="1313"/>
                    <a:pt x="5098" y="1294"/>
                    <a:pt x="5098" y="1275"/>
                  </a:cubicBezTo>
                  <a:cubicBezTo>
                    <a:pt x="5117" y="1237"/>
                    <a:pt x="5117" y="1218"/>
                    <a:pt x="5098" y="1199"/>
                  </a:cubicBezTo>
                  <a:lnTo>
                    <a:pt x="5098" y="1199"/>
                  </a:lnTo>
                  <a:lnTo>
                    <a:pt x="5346" y="1256"/>
                  </a:lnTo>
                  <a:cubicBezTo>
                    <a:pt x="5327" y="1294"/>
                    <a:pt x="5288" y="1351"/>
                    <a:pt x="5269" y="1389"/>
                  </a:cubicBezTo>
                  <a:cubicBezTo>
                    <a:pt x="5231" y="1409"/>
                    <a:pt x="5193" y="1447"/>
                    <a:pt x="5155" y="1466"/>
                  </a:cubicBezTo>
                  <a:cubicBezTo>
                    <a:pt x="5098" y="1504"/>
                    <a:pt x="5060" y="1504"/>
                    <a:pt x="5003" y="1523"/>
                  </a:cubicBezTo>
                  <a:cubicBezTo>
                    <a:pt x="4965" y="1542"/>
                    <a:pt x="4908" y="1542"/>
                    <a:pt x="4870" y="1542"/>
                  </a:cubicBezTo>
                  <a:cubicBezTo>
                    <a:pt x="4813" y="1542"/>
                    <a:pt x="4756" y="1542"/>
                    <a:pt x="4699" y="1504"/>
                  </a:cubicBezTo>
                  <a:cubicBezTo>
                    <a:pt x="4642" y="1485"/>
                    <a:pt x="4604" y="1466"/>
                    <a:pt x="4566" y="1428"/>
                  </a:cubicBezTo>
                  <a:cubicBezTo>
                    <a:pt x="4528" y="1389"/>
                    <a:pt x="4509" y="1351"/>
                    <a:pt x="4490" y="1313"/>
                  </a:cubicBezTo>
                  <a:cubicBezTo>
                    <a:pt x="4471" y="1256"/>
                    <a:pt x="4452" y="1218"/>
                    <a:pt x="4452" y="1161"/>
                  </a:cubicBezTo>
                  <a:cubicBezTo>
                    <a:pt x="4452" y="1085"/>
                    <a:pt x="4452" y="1028"/>
                    <a:pt x="4471" y="971"/>
                  </a:cubicBezTo>
                  <a:lnTo>
                    <a:pt x="4490" y="971"/>
                  </a:lnTo>
                  <a:cubicBezTo>
                    <a:pt x="4509" y="914"/>
                    <a:pt x="4547" y="857"/>
                    <a:pt x="4585" y="819"/>
                  </a:cubicBezTo>
                  <a:cubicBezTo>
                    <a:pt x="4642" y="781"/>
                    <a:pt x="4699" y="762"/>
                    <a:pt x="4756" y="743"/>
                  </a:cubicBezTo>
                  <a:cubicBezTo>
                    <a:pt x="4813" y="724"/>
                    <a:pt x="4889" y="724"/>
                    <a:pt x="4946" y="724"/>
                  </a:cubicBezTo>
                  <a:close/>
                  <a:moveTo>
                    <a:pt x="5821" y="724"/>
                  </a:moveTo>
                  <a:lnTo>
                    <a:pt x="5821" y="857"/>
                  </a:lnTo>
                  <a:cubicBezTo>
                    <a:pt x="5840" y="838"/>
                    <a:pt x="5878" y="819"/>
                    <a:pt x="5916" y="800"/>
                  </a:cubicBezTo>
                  <a:cubicBezTo>
                    <a:pt x="5992" y="762"/>
                    <a:pt x="6049" y="743"/>
                    <a:pt x="6125" y="743"/>
                  </a:cubicBezTo>
                  <a:cubicBezTo>
                    <a:pt x="6163" y="743"/>
                    <a:pt x="6201" y="743"/>
                    <a:pt x="6240" y="762"/>
                  </a:cubicBezTo>
                  <a:cubicBezTo>
                    <a:pt x="6278" y="762"/>
                    <a:pt x="6316" y="781"/>
                    <a:pt x="6335" y="819"/>
                  </a:cubicBezTo>
                  <a:cubicBezTo>
                    <a:pt x="6354" y="838"/>
                    <a:pt x="6373" y="876"/>
                    <a:pt x="6373" y="914"/>
                  </a:cubicBezTo>
                  <a:cubicBezTo>
                    <a:pt x="6392" y="933"/>
                    <a:pt x="6392" y="971"/>
                    <a:pt x="6392" y="1028"/>
                  </a:cubicBezTo>
                  <a:lnTo>
                    <a:pt x="6392" y="1066"/>
                  </a:lnTo>
                  <a:cubicBezTo>
                    <a:pt x="6392" y="1085"/>
                    <a:pt x="6392" y="1085"/>
                    <a:pt x="6392" y="1104"/>
                  </a:cubicBezTo>
                  <a:cubicBezTo>
                    <a:pt x="6392" y="1123"/>
                    <a:pt x="6392" y="1142"/>
                    <a:pt x="6392" y="1142"/>
                  </a:cubicBezTo>
                  <a:lnTo>
                    <a:pt x="6392" y="1199"/>
                  </a:lnTo>
                  <a:lnTo>
                    <a:pt x="6392" y="1256"/>
                  </a:lnTo>
                  <a:lnTo>
                    <a:pt x="6392" y="1351"/>
                  </a:lnTo>
                  <a:lnTo>
                    <a:pt x="6563" y="1351"/>
                  </a:lnTo>
                  <a:lnTo>
                    <a:pt x="6525" y="1542"/>
                  </a:lnTo>
                  <a:lnTo>
                    <a:pt x="6125" y="1523"/>
                  </a:lnTo>
                  <a:cubicBezTo>
                    <a:pt x="6125" y="1466"/>
                    <a:pt x="6125" y="1409"/>
                    <a:pt x="6144" y="1370"/>
                  </a:cubicBezTo>
                  <a:cubicBezTo>
                    <a:pt x="6163" y="1332"/>
                    <a:pt x="6144" y="1294"/>
                    <a:pt x="6144" y="1256"/>
                  </a:cubicBezTo>
                  <a:lnTo>
                    <a:pt x="6144" y="1180"/>
                  </a:lnTo>
                  <a:lnTo>
                    <a:pt x="6144" y="1142"/>
                  </a:lnTo>
                  <a:cubicBezTo>
                    <a:pt x="6144" y="1123"/>
                    <a:pt x="6144" y="1104"/>
                    <a:pt x="6144" y="1085"/>
                  </a:cubicBezTo>
                  <a:cubicBezTo>
                    <a:pt x="6144" y="1085"/>
                    <a:pt x="6144" y="1066"/>
                    <a:pt x="6144" y="1047"/>
                  </a:cubicBezTo>
                  <a:cubicBezTo>
                    <a:pt x="6144" y="1028"/>
                    <a:pt x="6144" y="1009"/>
                    <a:pt x="6144" y="990"/>
                  </a:cubicBezTo>
                  <a:cubicBezTo>
                    <a:pt x="6144" y="971"/>
                    <a:pt x="6125" y="952"/>
                    <a:pt x="6125" y="933"/>
                  </a:cubicBezTo>
                  <a:cubicBezTo>
                    <a:pt x="6125" y="914"/>
                    <a:pt x="6106" y="914"/>
                    <a:pt x="6087" y="895"/>
                  </a:cubicBezTo>
                  <a:cubicBezTo>
                    <a:pt x="6068" y="895"/>
                    <a:pt x="6049" y="876"/>
                    <a:pt x="6030" y="876"/>
                  </a:cubicBezTo>
                  <a:cubicBezTo>
                    <a:pt x="6011" y="895"/>
                    <a:pt x="5992" y="895"/>
                    <a:pt x="5973" y="895"/>
                  </a:cubicBezTo>
                  <a:cubicBezTo>
                    <a:pt x="5916" y="933"/>
                    <a:pt x="5859" y="971"/>
                    <a:pt x="5802" y="1009"/>
                  </a:cubicBezTo>
                  <a:lnTo>
                    <a:pt x="5783" y="1389"/>
                  </a:lnTo>
                  <a:lnTo>
                    <a:pt x="5954" y="1389"/>
                  </a:lnTo>
                  <a:lnTo>
                    <a:pt x="5935" y="1542"/>
                  </a:lnTo>
                  <a:lnTo>
                    <a:pt x="5422" y="1542"/>
                  </a:lnTo>
                  <a:lnTo>
                    <a:pt x="5422" y="1409"/>
                  </a:lnTo>
                  <a:lnTo>
                    <a:pt x="5574" y="1409"/>
                  </a:lnTo>
                  <a:lnTo>
                    <a:pt x="5574" y="933"/>
                  </a:lnTo>
                  <a:lnTo>
                    <a:pt x="5422" y="933"/>
                  </a:lnTo>
                  <a:lnTo>
                    <a:pt x="5384" y="781"/>
                  </a:lnTo>
                  <a:lnTo>
                    <a:pt x="5821" y="724"/>
                  </a:lnTo>
                  <a:close/>
                  <a:moveTo>
                    <a:pt x="7856" y="781"/>
                  </a:moveTo>
                  <a:lnTo>
                    <a:pt x="7799" y="1351"/>
                  </a:lnTo>
                  <a:lnTo>
                    <a:pt x="8008" y="1351"/>
                  </a:lnTo>
                  <a:lnTo>
                    <a:pt x="7989" y="1542"/>
                  </a:lnTo>
                  <a:lnTo>
                    <a:pt x="7419" y="1542"/>
                  </a:lnTo>
                  <a:lnTo>
                    <a:pt x="7400" y="1389"/>
                  </a:lnTo>
                  <a:lnTo>
                    <a:pt x="7628" y="1370"/>
                  </a:lnTo>
                  <a:lnTo>
                    <a:pt x="7628" y="952"/>
                  </a:lnTo>
                  <a:lnTo>
                    <a:pt x="7400" y="952"/>
                  </a:lnTo>
                  <a:lnTo>
                    <a:pt x="7381" y="800"/>
                  </a:lnTo>
                  <a:lnTo>
                    <a:pt x="7856" y="781"/>
                  </a:lnTo>
                  <a:close/>
                  <a:moveTo>
                    <a:pt x="8541" y="724"/>
                  </a:moveTo>
                  <a:cubicBezTo>
                    <a:pt x="8598" y="724"/>
                    <a:pt x="8655" y="743"/>
                    <a:pt x="8712" y="762"/>
                  </a:cubicBezTo>
                  <a:cubicBezTo>
                    <a:pt x="8769" y="781"/>
                    <a:pt x="8807" y="800"/>
                    <a:pt x="8826" y="838"/>
                  </a:cubicBezTo>
                  <a:cubicBezTo>
                    <a:pt x="8864" y="876"/>
                    <a:pt x="8883" y="914"/>
                    <a:pt x="8902" y="971"/>
                  </a:cubicBezTo>
                  <a:cubicBezTo>
                    <a:pt x="8921" y="1009"/>
                    <a:pt x="8921" y="1066"/>
                    <a:pt x="8921" y="1104"/>
                  </a:cubicBezTo>
                  <a:cubicBezTo>
                    <a:pt x="8921" y="1180"/>
                    <a:pt x="8902" y="1237"/>
                    <a:pt x="8883" y="1294"/>
                  </a:cubicBezTo>
                  <a:cubicBezTo>
                    <a:pt x="8864" y="1351"/>
                    <a:pt x="8826" y="1409"/>
                    <a:pt x="8788" y="1447"/>
                  </a:cubicBezTo>
                  <a:cubicBezTo>
                    <a:pt x="8750" y="1485"/>
                    <a:pt x="8693" y="1523"/>
                    <a:pt x="8655" y="1542"/>
                  </a:cubicBezTo>
                  <a:cubicBezTo>
                    <a:pt x="8579" y="1561"/>
                    <a:pt x="8522" y="1561"/>
                    <a:pt x="8465" y="1561"/>
                  </a:cubicBezTo>
                  <a:cubicBezTo>
                    <a:pt x="8389" y="1561"/>
                    <a:pt x="8332" y="1561"/>
                    <a:pt x="8275" y="1542"/>
                  </a:cubicBezTo>
                  <a:cubicBezTo>
                    <a:pt x="8237" y="1523"/>
                    <a:pt x="8180" y="1485"/>
                    <a:pt x="8161" y="1447"/>
                  </a:cubicBezTo>
                  <a:cubicBezTo>
                    <a:pt x="8123" y="1409"/>
                    <a:pt x="8085" y="1370"/>
                    <a:pt x="8085" y="1313"/>
                  </a:cubicBezTo>
                  <a:cubicBezTo>
                    <a:pt x="8066" y="1275"/>
                    <a:pt x="8047" y="1218"/>
                    <a:pt x="8066" y="1161"/>
                  </a:cubicBezTo>
                  <a:cubicBezTo>
                    <a:pt x="8047" y="1104"/>
                    <a:pt x="8066" y="1028"/>
                    <a:pt x="8085" y="971"/>
                  </a:cubicBezTo>
                  <a:lnTo>
                    <a:pt x="8104" y="971"/>
                  </a:lnTo>
                  <a:cubicBezTo>
                    <a:pt x="8123" y="914"/>
                    <a:pt x="8161" y="876"/>
                    <a:pt x="8199" y="838"/>
                  </a:cubicBezTo>
                  <a:cubicBezTo>
                    <a:pt x="8237" y="800"/>
                    <a:pt x="8294" y="762"/>
                    <a:pt x="8351" y="762"/>
                  </a:cubicBezTo>
                  <a:cubicBezTo>
                    <a:pt x="8408" y="743"/>
                    <a:pt x="8465" y="724"/>
                    <a:pt x="8541" y="724"/>
                  </a:cubicBezTo>
                  <a:close/>
                  <a:moveTo>
                    <a:pt x="9416" y="724"/>
                  </a:moveTo>
                  <a:lnTo>
                    <a:pt x="9416" y="876"/>
                  </a:lnTo>
                  <a:cubicBezTo>
                    <a:pt x="9454" y="838"/>
                    <a:pt x="9492" y="819"/>
                    <a:pt x="9530" y="800"/>
                  </a:cubicBezTo>
                  <a:cubicBezTo>
                    <a:pt x="9587" y="781"/>
                    <a:pt x="9644" y="762"/>
                    <a:pt x="9720" y="743"/>
                  </a:cubicBezTo>
                  <a:cubicBezTo>
                    <a:pt x="9758" y="743"/>
                    <a:pt x="9815" y="743"/>
                    <a:pt x="9853" y="762"/>
                  </a:cubicBezTo>
                  <a:cubicBezTo>
                    <a:pt x="9892" y="781"/>
                    <a:pt x="9911" y="800"/>
                    <a:pt x="9930" y="819"/>
                  </a:cubicBezTo>
                  <a:cubicBezTo>
                    <a:pt x="9949" y="857"/>
                    <a:pt x="9968" y="876"/>
                    <a:pt x="9987" y="914"/>
                  </a:cubicBezTo>
                  <a:cubicBezTo>
                    <a:pt x="9987" y="952"/>
                    <a:pt x="10006" y="990"/>
                    <a:pt x="10006" y="1028"/>
                  </a:cubicBezTo>
                  <a:lnTo>
                    <a:pt x="10006" y="1066"/>
                  </a:lnTo>
                  <a:lnTo>
                    <a:pt x="10006" y="1123"/>
                  </a:lnTo>
                  <a:cubicBezTo>
                    <a:pt x="10006" y="1123"/>
                    <a:pt x="10006" y="1142"/>
                    <a:pt x="10006" y="1161"/>
                  </a:cubicBezTo>
                  <a:lnTo>
                    <a:pt x="10006" y="1199"/>
                  </a:lnTo>
                  <a:lnTo>
                    <a:pt x="10006" y="1275"/>
                  </a:lnTo>
                  <a:lnTo>
                    <a:pt x="10006" y="1370"/>
                  </a:lnTo>
                  <a:lnTo>
                    <a:pt x="10158" y="1370"/>
                  </a:lnTo>
                  <a:lnTo>
                    <a:pt x="10139" y="1542"/>
                  </a:lnTo>
                  <a:lnTo>
                    <a:pt x="9739" y="1542"/>
                  </a:lnTo>
                  <a:cubicBezTo>
                    <a:pt x="9739" y="1466"/>
                    <a:pt x="9739" y="1428"/>
                    <a:pt x="9739" y="1389"/>
                  </a:cubicBezTo>
                  <a:cubicBezTo>
                    <a:pt x="9758" y="1332"/>
                    <a:pt x="9739" y="1294"/>
                    <a:pt x="9739" y="1275"/>
                  </a:cubicBezTo>
                  <a:lnTo>
                    <a:pt x="9739" y="1199"/>
                  </a:lnTo>
                  <a:lnTo>
                    <a:pt x="9739" y="1142"/>
                  </a:lnTo>
                  <a:cubicBezTo>
                    <a:pt x="9739" y="1123"/>
                    <a:pt x="9739" y="1104"/>
                    <a:pt x="9739" y="1104"/>
                  </a:cubicBezTo>
                  <a:cubicBezTo>
                    <a:pt x="9739" y="1085"/>
                    <a:pt x="9739" y="1066"/>
                    <a:pt x="9739" y="1066"/>
                  </a:cubicBezTo>
                  <a:cubicBezTo>
                    <a:pt x="9739" y="1028"/>
                    <a:pt x="9739" y="1009"/>
                    <a:pt x="9739" y="990"/>
                  </a:cubicBezTo>
                  <a:cubicBezTo>
                    <a:pt x="9739" y="971"/>
                    <a:pt x="9739" y="952"/>
                    <a:pt x="9720" y="933"/>
                  </a:cubicBezTo>
                  <a:cubicBezTo>
                    <a:pt x="9720" y="933"/>
                    <a:pt x="9701" y="914"/>
                    <a:pt x="9701" y="914"/>
                  </a:cubicBezTo>
                  <a:cubicBezTo>
                    <a:pt x="9682" y="895"/>
                    <a:pt x="9663" y="895"/>
                    <a:pt x="9644" y="895"/>
                  </a:cubicBezTo>
                  <a:cubicBezTo>
                    <a:pt x="9625" y="895"/>
                    <a:pt x="9606" y="895"/>
                    <a:pt x="9568" y="914"/>
                  </a:cubicBezTo>
                  <a:cubicBezTo>
                    <a:pt x="9511" y="933"/>
                    <a:pt x="9454" y="971"/>
                    <a:pt x="9416" y="1009"/>
                  </a:cubicBezTo>
                  <a:lnTo>
                    <a:pt x="9397" y="1389"/>
                  </a:lnTo>
                  <a:lnTo>
                    <a:pt x="9568" y="1389"/>
                  </a:lnTo>
                  <a:lnTo>
                    <a:pt x="9568" y="1561"/>
                  </a:lnTo>
                  <a:lnTo>
                    <a:pt x="9036" y="1561"/>
                  </a:lnTo>
                  <a:lnTo>
                    <a:pt x="9036" y="1428"/>
                  </a:lnTo>
                  <a:lnTo>
                    <a:pt x="9188" y="1428"/>
                  </a:lnTo>
                  <a:lnTo>
                    <a:pt x="9188" y="952"/>
                  </a:lnTo>
                  <a:lnTo>
                    <a:pt x="9036" y="952"/>
                  </a:lnTo>
                  <a:lnTo>
                    <a:pt x="8998" y="781"/>
                  </a:lnTo>
                  <a:lnTo>
                    <a:pt x="9416" y="724"/>
                  </a:lnTo>
                  <a:close/>
                  <a:moveTo>
                    <a:pt x="2245" y="457"/>
                  </a:moveTo>
                  <a:lnTo>
                    <a:pt x="2569" y="1313"/>
                  </a:lnTo>
                  <a:lnTo>
                    <a:pt x="2816" y="1313"/>
                  </a:lnTo>
                  <a:lnTo>
                    <a:pt x="2816" y="1542"/>
                  </a:lnTo>
                  <a:lnTo>
                    <a:pt x="2150" y="1523"/>
                  </a:lnTo>
                  <a:lnTo>
                    <a:pt x="2150" y="1332"/>
                  </a:lnTo>
                  <a:lnTo>
                    <a:pt x="2416" y="1332"/>
                  </a:lnTo>
                  <a:lnTo>
                    <a:pt x="2359" y="1218"/>
                  </a:lnTo>
                  <a:lnTo>
                    <a:pt x="1846" y="1218"/>
                  </a:lnTo>
                  <a:lnTo>
                    <a:pt x="1789" y="1332"/>
                  </a:lnTo>
                  <a:lnTo>
                    <a:pt x="2036" y="1332"/>
                  </a:lnTo>
                  <a:lnTo>
                    <a:pt x="2036" y="1580"/>
                  </a:lnTo>
                  <a:lnTo>
                    <a:pt x="1389" y="1523"/>
                  </a:lnTo>
                  <a:lnTo>
                    <a:pt x="1389" y="1313"/>
                  </a:lnTo>
                  <a:lnTo>
                    <a:pt x="1579" y="1313"/>
                  </a:lnTo>
                  <a:lnTo>
                    <a:pt x="1941" y="686"/>
                  </a:lnTo>
                  <a:lnTo>
                    <a:pt x="1598" y="705"/>
                  </a:lnTo>
                  <a:lnTo>
                    <a:pt x="1598" y="457"/>
                  </a:lnTo>
                  <a:close/>
                  <a:moveTo>
                    <a:pt x="1" y="1"/>
                  </a:moveTo>
                  <a:lnTo>
                    <a:pt x="1" y="1998"/>
                  </a:lnTo>
                  <a:lnTo>
                    <a:pt x="11242" y="1998"/>
                  </a:lnTo>
                  <a:lnTo>
                    <a:pt x="11242" y="1"/>
                  </a:lnTo>
                  <a:close/>
                </a:path>
              </a:pathLst>
            </a:custGeom>
            <a:solidFill>
              <a:srgbClr val="F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1"/>
            <p:cNvSpPr/>
            <p:nvPr/>
          </p:nvSpPr>
          <p:spPr>
            <a:xfrm>
              <a:off x="1681450" y="594875"/>
              <a:ext cx="8575" cy="8575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71" y="0"/>
                  </a:moveTo>
                  <a:cubicBezTo>
                    <a:pt x="76" y="0"/>
                    <a:pt x="0" y="76"/>
                    <a:pt x="0" y="171"/>
                  </a:cubicBezTo>
                  <a:cubicBezTo>
                    <a:pt x="0" y="266"/>
                    <a:pt x="76" y="343"/>
                    <a:pt x="171" y="343"/>
                  </a:cubicBezTo>
                  <a:cubicBezTo>
                    <a:pt x="247" y="343"/>
                    <a:pt x="342" y="266"/>
                    <a:pt x="342" y="171"/>
                  </a:cubicBezTo>
                  <a:cubicBezTo>
                    <a:pt x="342" y="76"/>
                    <a:pt x="247" y="0"/>
                    <a:pt x="171" y="0"/>
                  </a:cubicBezTo>
                  <a:close/>
                </a:path>
              </a:pathLst>
            </a:custGeom>
            <a:solidFill>
              <a:srgbClr val="89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681450" y="325250"/>
              <a:ext cx="8575" cy="8575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71" y="0"/>
                  </a:moveTo>
                  <a:cubicBezTo>
                    <a:pt x="76" y="0"/>
                    <a:pt x="0" y="76"/>
                    <a:pt x="0" y="172"/>
                  </a:cubicBezTo>
                  <a:cubicBezTo>
                    <a:pt x="0" y="267"/>
                    <a:pt x="76" y="343"/>
                    <a:pt x="171" y="343"/>
                  </a:cubicBezTo>
                  <a:cubicBezTo>
                    <a:pt x="247" y="343"/>
                    <a:pt x="342" y="267"/>
                    <a:pt x="342" y="172"/>
                  </a:cubicBezTo>
                  <a:cubicBezTo>
                    <a:pt x="342" y="76"/>
                    <a:pt x="247" y="0"/>
                    <a:pt x="171" y="0"/>
                  </a:cubicBezTo>
                  <a:close/>
                </a:path>
              </a:pathLst>
            </a:custGeom>
            <a:solidFill>
              <a:srgbClr val="89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1169775" y="590575"/>
              <a:ext cx="8600" cy="8600"/>
            </a:xfrm>
            <a:custGeom>
              <a:avLst/>
              <a:gdLst/>
              <a:ahLst/>
              <a:cxnLst/>
              <a:rect l="l" t="t" r="r" b="b"/>
              <a:pathLst>
                <a:path w="344" h="344" extrusionOk="0">
                  <a:moveTo>
                    <a:pt x="172" y="1"/>
                  </a:moveTo>
                  <a:cubicBezTo>
                    <a:pt x="96" y="1"/>
                    <a:pt x="1" y="77"/>
                    <a:pt x="1" y="172"/>
                  </a:cubicBezTo>
                  <a:cubicBezTo>
                    <a:pt x="1" y="267"/>
                    <a:pt x="96" y="343"/>
                    <a:pt x="172" y="343"/>
                  </a:cubicBezTo>
                  <a:cubicBezTo>
                    <a:pt x="267" y="343"/>
                    <a:pt x="343" y="267"/>
                    <a:pt x="343" y="172"/>
                  </a:cubicBezTo>
                  <a:cubicBezTo>
                    <a:pt x="343" y="77"/>
                    <a:pt x="267" y="1"/>
                    <a:pt x="172" y="1"/>
                  </a:cubicBezTo>
                  <a:close/>
                </a:path>
              </a:pathLst>
            </a:custGeom>
            <a:solidFill>
              <a:srgbClr val="89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1191650" y="405600"/>
              <a:ext cx="134600" cy="175500"/>
            </a:xfrm>
            <a:custGeom>
              <a:avLst/>
              <a:gdLst/>
              <a:ahLst/>
              <a:cxnLst/>
              <a:rect l="l" t="t" r="r" b="b"/>
              <a:pathLst>
                <a:path w="5384" h="7020" extrusionOk="0">
                  <a:moveTo>
                    <a:pt x="305" y="1"/>
                  </a:moveTo>
                  <a:lnTo>
                    <a:pt x="1" y="6848"/>
                  </a:lnTo>
                  <a:lnTo>
                    <a:pt x="5384" y="7020"/>
                  </a:lnTo>
                  <a:lnTo>
                    <a:pt x="5384" y="7020"/>
                  </a:lnTo>
                  <a:lnTo>
                    <a:pt x="5365" y="1028"/>
                  </a:lnTo>
                  <a:lnTo>
                    <a:pt x="5365" y="1"/>
                  </a:lnTo>
                  <a:close/>
                </a:path>
              </a:pathLst>
            </a:custGeom>
            <a:solidFill>
              <a:srgbClr val="DD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1355700" y="407500"/>
              <a:ext cx="134125" cy="173125"/>
            </a:xfrm>
            <a:custGeom>
              <a:avLst/>
              <a:gdLst/>
              <a:ahLst/>
              <a:cxnLst/>
              <a:rect l="l" t="t" r="r" b="b"/>
              <a:pathLst>
                <a:path w="5365" h="6925" extrusionOk="0">
                  <a:moveTo>
                    <a:pt x="305" y="1"/>
                  </a:moveTo>
                  <a:lnTo>
                    <a:pt x="210" y="1998"/>
                  </a:lnTo>
                  <a:lnTo>
                    <a:pt x="1" y="6848"/>
                  </a:lnTo>
                  <a:lnTo>
                    <a:pt x="2550" y="6925"/>
                  </a:lnTo>
                  <a:lnTo>
                    <a:pt x="2493" y="6906"/>
                  </a:lnTo>
                  <a:cubicBezTo>
                    <a:pt x="2436" y="6867"/>
                    <a:pt x="2378" y="6829"/>
                    <a:pt x="2340" y="6791"/>
                  </a:cubicBezTo>
                  <a:cubicBezTo>
                    <a:pt x="2397" y="6772"/>
                    <a:pt x="2455" y="6753"/>
                    <a:pt x="2531" y="6734"/>
                  </a:cubicBezTo>
                  <a:lnTo>
                    <a:pt x="2721" y="6734"/>
                  </a:lnTo>
                  <a:cubicBezTo>
                    <a:pt x="2740" y="6373"/>
                    <a:pt x="2816" y="6012"/>
                    <a:pt x="2911" y="5669"/>
                  </a:cubicBezTo>
                  <a:lnTo>
                    <a:pt x="2892" y="5669"/>
                  </a:lnTo>
                  <a:cubicBezTo>
                    <a:pt x="2892" y="5669"/>
                    <a:pt x="1009" y="5593"/>
                    <a:pt x="819" y="3976"/>
                  </a:cubicBezTo>
                  <a:lnTo>
                    <a:pt x="819" y="3976"/>
                  </a:lnTo>
                  <a:cubicBezTo>
                    <a:pt x="945" y="4075"/>
                    <a:pt x="1103" y="4131"/>
                    <a:pt x="1261" y="4131"/>
                  </a:cubicBezTo>
                  <a:cubicBezTo>
                    <a:pt x="1317" y="4131"/>
                    <a:pt x="1373" y="4124"/>
                    <a:pt x="1427" y="4109"/>
                  </a:cubicBezTo>
                  <a:cubicBezTo>
                    <a:pt x="1427" y="4109"/>
                    <a:pt x="819" y="3235"/>
                    <a:pt x="1484" y="2607"/>
                  </a:cubicBezTo>
                  <a:lnTo>
                    <a:pt x="1484" y="2607"/>
                  </a:lnTo>
                  <a:cubicBezTo>
                    <a:pt x="1441" y="3260"/>
                    <a:pt x="1962" y="3337"/>
                    <a:pt x="2211" y="3337"/>
                  </a:cubicBezTo>
                  <a:cubicBezTo>
                    <a:pt x="2289" y="3337"/>
                    <a:pt x="2340" y="3330"/>
                    <a:pt x="2340" y="3330"/>
                  </a:cubicBezTo>
                  <a:cubicBezTo>
                    <a:pt x="2340" y="3330"/>
                    <a:pt x="1903" y="2797"/>
                    <a:pt x="2283" y="2455"/>
                  </a:cubicBezTo>
                  <a:lnTo>
                    <a:pt x="2283" y="2455"/>
                  </a:lnTo>
                  <a:cubicBezTo>
                    <a:pt x="2350" y="2756"/>
                    <a:pt x="2550" y="3042"/>
                    <a:pt x="3295" y="3042"/>
                  </a:cubicBezTo>
                  <a:cubicBezTo>
                    <a:pt x="3397" y="3042"/>
                    <a:pt x="3510" y="3037"/>
                    <a:pt x="3634" y="3025"/>
                  </a:cubicBezTo>
                  <a:cubicBezTo>
                    <a:pt x="3948" y="2994"/>
                    <a:pt x="4268" y="2980"/>
                    <a:pt x="4587" y="2980"/>
                  </a:cubicBezTo>
                  <a:cubicBezTo>
                    <a:pt x="4848" y="2980"/>
                    <a:pt x="5108" y="2989"/>
                    <a:pt x="5365" y="3006"/>
                  </a:cubicBezTo>
                  <a:lnTo>
                    <a:pt x="5365" y="1"/>
                  </a:lnTo>
                  <a:close/>
                </a:path>
              </a:pathLst>
            </a:custGeom>
            <a:solidFill>
              <a:srgbClr val="DD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1"/>
            <p:cNvSpPr/>
            <p:nvPr/>
          </p:nvSpPr>
          <p:spPr>
            <a:xfrm>
              <a:off x="1549250" y="509750"/>
              <a:ext cx="108450" cy="75150"/>
            </a:xfrm>
            <a:custGeom>
              <a:avLst/>
              <a:gdLst/>
              <a:ahLst/>
              <a:cxnLst/>
              <a:rect l="l" t="t" r="r" b="b"/>
              <a:pathLst>
                <a:path w="4338" h="3006" extrusionOk="0">
                  <a:moveTo>
                    <a:pt x="0" y="0"/>
                  </a:moveTo>
                  <a:cubicBezTo>
                    <a:pt x="38" y="115"/>
                    <a:pt x="76" y="210"/>
                    <a:pt x="76" y="324"/>
                  </a:cubicBezTo>
                  <a:cubicBezTo>
                    <a:pt x="76" y="324"/>
                    <a:pt x="951" y="438"/>
                    <a:pt x="1332" y="1750"/>
                  </a:cubicBezTo>
                  <a:cubicBezTo>
                    <a:pt x="1427" y="2131"/>
                    <a:pt x="1446" y="2530"/>
                    <a:pt x="1408" y="2911"/>
                  </a:cubicBezTo>
                  <a:lnTo>
                    <a:pt x="4337" y="3006"/>
                  </a:lnTo>
                  <a:lnTo>
                    <a:pt x="4337" y="1579"/>
                  </a:lnTo>
                  <a:lnTo>
                    <a:pt x="4337" y="0"/>
                  </a:lnTo>
                  <a:close/>
                </a:path>
              </a:pathLst>
            </a:custGeom>
            <a:solidFill>
              <a:srgbClr val="DD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1318625" y="349975"/>
              <a:ext cx="35675" cy="27125"/>
            </a:xfrm>
            <a:custGeom>
              <a:avLst/>
              <a:gdLst/>
              <a:ahLst/>
              <a:cxnLst/>
              <a:rect l="l" t="t" r="r" b="b"/>
              <a:pathLst>
                <a:path w="1427" h="1085" extrusionOk="0">
                  <a:moveTo>
                    <a:pt x="685" y="248"/>
                  </a:moveTo>
                  <a:lnTo>
                    <a:pt x="894" y="647"/>
                  </a:lnTo>
                  <a:lnTo>
                    <a:pt x="514" y="647"/>
                  </a:lnTo>
                  <a:lnTo>
                    <a:pt x="685" y="248"/>
                  </a:lnTo>
                  <a:close/>
                  <a:moveTo>
                    <a:pt x="209" y="0"/>
                  </a:moveTo>
                  <a:lnTo>
                    <a:pt x="209" y="248"/>
                  </a:lnTo>
                  <a:lnTo>
                    <a:pt x="552" y="229"/>
                  </a:lnTo>
                  <a:lnTo>
                    <a:pt x="552" y="229"/>
                  </a:lnTo>
                  <a:lnTo>
                    <a:pt x="190" y="856"/>
                  </a:lnTo>
                  <a:lnTo>
                    <a:pt x="0" y="856"/>
                  </a:lnTo>
                  <a:lnTo>
                    <a:pt x="0" y="1047"/>
                  </a:lnTo>
                  <a:lnTo>
                    <a:pt x="647" y="1085"/>
                  </a:lnTo>
                  <a:lnTo>
                    <a:pt x="647" y="875"/>
                  </a:lnTo>
                  <a:lnTo>
                    <a:pt x="419" y="875"/>
                  </a:lnTo>
                  <a:lnTo>
                    <a:pt x="457" y="761"/>
                  </a:lnTo>
                  <a:lnTo>
                    <a:pt x="970" y="761"/>
                  </a:lnTo>
                  <a:lnTo>
                    <a:pt x="1027" y="875"/>
                  </a:lnTo>
                  <a:lnTo>
                    <a:pt x="761" y="875"/>
                  </a:lnTo>
                  <a:lnTo>
                    <a:pt x="761" y="1066"/>
                  </a:lnTo>
                  <a:lnTo>
                    <a:pt x="1427" y="1085"/>
                  </a:lnTo>
                  <a:lnTo>
                    <a:pt x="1427" y="856"/>
                  </a:lnTo>
                  <a:lnTo>
                    <a:pt x="1180" y="856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1351900" y="349500"/>
              <a:ext cx="21425" cy="28075"/>
            </a:xfrm>
            <a:custGeom>
              <a:avLst/>
              <a:gdLst/>
              <a:ahLst/>
              <a:cxnLst/>
              <a:rect l="l" t="t" r="r" b="b"/>
              <a:pathLst>
                <a:path w="857" h="1123" extrusionOk="0">
                  <a:moveTo>
                    <a:pt x="248" y="0"/>
                  </a:moveTo>
                  <a:cubicBezTo>
                    <a:pt x="248" y="38"/>
                    <a:pt x="248" y="77"/>
                    <a:pt x="229" y="115"/>
                  </a:cubicBezTo>
                  <a:cubicBezTo>
                    <a:pt x="210" y="153"/>
                    <a:pt x="229" y="172"/>
                    <a:pt x="210" y="210"/>
                  </a:cubicBezTo>
                  <a:cubicBezTo>
                    <a:pt x="210" y="267"/>
                    <a:pt x="210" y="305"/>
                    <a:pt x="191" y="343"/>
                  </a:cubicBezTo>
                  <a:lnTo>
                    <a:pt x="20" y="362"/>
                  </a:lnTo>
                  <a:lnTo>
                    <a:pt x="1" y="514"/>
                  </a:lnTo>
                  <a:lnTo>
                    <a:pt x="191" y="514"/>
                  </a:lnTo>
                  <a:cubicBezTo>
                    <a:pt x="191" y="533"/>
                    <a:pt x="191" y="533"/>
                    <a:pt x="191" y="533"/>
                  </a:cubicBezTo>
                  <a:cubicBezTo>
                    <a:pt x="191" y="552"/>
                    <a:pt x="191" y="571"/>
                    <a:pt x="191" y="571"/>
                  </a:cubicBezTo>
                  <a:lnTo>
                    <a:pt x="191" y="704"/>
                  </a:lnTo>
                  <a:cubicBezTo>
                    <a:pt x="191" y="761"/>
                    <a:pt x="191" y="799"/>
                    <a:pt x="210" y="837"/>
                  </a:cubicBezTo>
                  <a:cubicBezTo>
                    <a:pt x="210" y="875"/>
                    <a:pt x="210" y="913"/>
                    <a:pt x="229" y="951"/>
                  </a:cubicBezTo>
                  <a:cubicBezTo>
                    <a:pt x="248" y="990"/>
                    <a:pt x="267" y="1009"/>
                    <a:pt x="286" y="1047"/>
                  </a:cubicBezTo>
                  <a:cubicBezTo>
                    <a:pt x="324" y="1066"/>
                    <a:pt x="362" y="1085"/>
                    <a:pt x="400" y="1104"/>
                  </a:cubicBezTo>
                  <a:cubicBezTo>
                    <a:pt x="438" y="1123"/>
                    <a:pt x="495" y="1123"/>
                    <a:pt x="533" y="1123"/>
                  </a:cubicBezTo>
                  <a:lnTo>
                    <a:pt x="609" y="1123"/>
                  </a:lnTo>
                  <a:cubicBezTo>
                    <a:pt x="628" y="1123"/>
                    <a:pt x="666" y="1123"/>
                    <a:pt x="685" y="1104"/>
                  </a:cubicBezTo>
                  <a:lnTo>
                    <a:pt x="762" y="1066"/>
                  </a:lnTo>
                  <a:cubicBezTo>
                    <a:pt x="800" y="1066"/>
                    <a:pt x="838" y="1047"/>
                    <a:pt x="857" y="1009"/>
                  </a:cubicBezTo>
                  <a:cubicBezTo>
                    <a:pt x="857" y="990"/>
                    <a:pt x="857" y="970"/>
                    <a:pt x="838" y="932"/>
                  </a:cubicBezTo>
                  <a:cubicBezTo>
                    <a:pt x="838" y="913"/>
                    <a:pt x="838" y="894"/>
                    <a:pt x="819" y="875"/>
                  </a:cubicBezTo>
                  <a:lnTo>
                    <a:pt x="800" y="818"/>
                  </a:lnTo>
                  <a:cubicBezTo>
                    <a:pt x="781" y="837"/>
                    <a:pt x="762" y="856"/>
                    <a:pt x="742" y="875"/>
                  </a:cubicBezTo>
                  <a:cubicBezTo>
                    <a:pt x="723" y="894"/>
                    <a:pt x="704" y="913"/>
                    <a:pt x="685" y="932"/>
                  </a:cubicBezTo>
                  <a:cubicBezTo>
                    <a:pt x="647" y="951"/>
                    <a:pt x="628" y="951"/>
                    <a:pt x="609" y="970"/>
                  </a:cubicBezTo>
                  <a:lnTo>
                    <a:pt x="476" y="970"/>
                  </a:lnTo>
                  <a:cubicBezTo>
                    <a:pt x="457" y="951"/>
                    <a:pt x="438" y="951"/>
                    <a:pt x="438" y="932"/>
                  </a:cubicBezTo>
                  <a:cubicBezTo>
                    <a:pt x="419" y="913"/>
                    <a:pt x="400" y="894"/>
                    <a:pt x="400" y="875"/>
                  </a:cubicBezTo>
                  <a:cubicBezTo>
                    <a:pt x="400" y="856"/>
                    <a:pt x="381" y="837"/>
                    <a:pt x="400" y="818"/>
                  </a:cubicBezTo>
                  <a:lnTo>
                    <a:pt x="400" y="666"/>
                  </a:lnTo>
                  <a:cubicBezTo>
                    <a:pt x="400" y="609"/>
                    <a:pt x="400" y="552"/>
                    <a:pt x="400" y="495"/>
                  </a:cubicBezTo>
                  <a:lnTo>
                    <a:pt x="762" y="495"/>
                  </a:lnTo>
                  <a:lnTo>
                    <a:pt x="762" y="305"/>
                  </a:lnTo>
                  <a:lnTo>
                    <a:pt x="419" y="324"/>
                  </a:lnTo>
                  <a:cubicBezTo>
                    <a:pt x="419" y="286"/>
                    <a:pt x="438" y="248"/>
                    <a:pt x="457" y="210"/>
                  </a:cubicBezTo>
                  <a:cubicBezTo>
                    <a:pt x="457" y="172"/>
                    <a:pt x="457" y="134"/>
                    <a:pt x="476" y="115"/>
                  </a:cubicBezTo>
                  <a:cubicBezTo>
                    <a:pt x="495" y="77"/>
                    <a:pt x="476" y="38"/>
                    <a:pt x="476" y="19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1"/>
            <p:cNvSpPr/>
            <p:nvPr/>
          </p:nvSpPr>
          <p:spPr>
            <a:xfrm>
              <a:off x="1372825" y="349500"/>
              <a:ext cx="21425" cy="28075"/>
            </a:xfrm>
            <a:custGeom>
              <a:avLst/>
              <a:gdLst/>
              <a:ahLst/>
              <a:cxnLst/>
              <a:rect l="l" t="t" r="r" b="b"/>
              <a:pathLst>
                <a:path w="857" h="1123" extrusionOk="0">
                  <a:moveTo>
                    <a:pt x="248" y="0"/>
                  </a:moveTo>
                  <a:cubicBezTo>
                    <a:pt x="248" y="38"/>
                    <a:pt x="248" y="77"/>
                    <a:pt x="229" y="115"/>
                  </a:cubicBezTo>
                  <a:cubicBezTo>
                    <a:pt x="210" y="153"/>
                    <a:pt x="229" y="172"/>
                    <a:pt x="210" y="210"/>
                  </a:cubicBezTo>
                  <a:cubicBezTo>
                    <a:pt x="210" y="267"/>
                    <a:pt x="210" y="305"/>
                    <a:pt x="210" y="343"/>
                  </a:cubicBezTo>
                  <a:lnTo>
                    <a:pt x="20" y="362"/>
                  </a:lnTo>
                  <a:lnTo>
                    <a:pt x="1" y="514"/>
                  </a:lnTo>
                  <a:lnTo>
                    <a:pt x="191" y="514"/>
                  </a:lnTo>
                  <a:lnTo>
                    <a:pt x="191" y="533"/>
                  </a:lnTo>
                  <a:cubicBezTo>
                    <a:pt x="191" y="552"/>
                    <a:pt x="191" y="571"/>
                    <a:pt x="191" y="571"/>
                  </a:cubicBezTo>
                  <a:lnTo>
                    <a:pt x="191" y="704"/>
                  </a:lnTo>
                  <a:cubicBezTo>
                    <a:pt x="191" y="761"/>
                    <a:pt x="191" y="799"/>
                    <a:pt x="210" y="837"/>
                  </a:cubicBezTo>
                  <a:cubicBezTo>
                    <a:pt x="210" y="875"/>
                    <a:pt x="210" y="913"/>
                    <a:pt x="229" y="951"/>
                  </a:cubicBezTo>
                  <a:cubicBezTo>
                    <a:pt x="248" y="990"/>
                    <a:pt x="267" y="1009"/>
                    <a:pt x="286" y="1047"/>
                  </a:cubicBezTo>
                  <a:cubicBezTo>
                    <a:pt x="324" y="1066"/>
                    <a:pt x="362" y="1085"/>
                    <a:pt x="400" y="1104"/>
                  </a:cubicBezTo>
                  <a:cubicBezTo>
                    <a:pt x="438" y="1123"/>
                    <a:pt x="476" y="1123"/>
                    <a:pt x="533" y="1123"/>
                  </a:cubicBezTo>
                  <a:lnTo>
                    <a:pt x="609" y="1123"/>
                  </a:lnTo>
                  <a:cubicBezTo>
                    <a:pt x="628" y="1123"/>
                    <a:pt x="666" y="1123"/>
                    <a:pt x="685" y="1104"/>
                  </a:cubicBezTo>
                  <a:lnTo>
                    <a:pt x="761" y="1066"/>
                  </a:lnTo>
                  <a:cubicBezTo>
                    <a:pt x="799" y="1066"/>
                    <a:pt x="838" y="1047"/>
                    <a:pt x="857" y="1009"/>
                  </a:cubicBezTo>
                  <a:cubicBezTo>
                    <a:pt x="857" y="990"/>
                    <a:pt x="857" y="970"/>
                    <a:pt x="838" y="932"/>
                  </a:cubicBezTo>
                  <a:cubicBezTo>
                    <a:pt x="838" y="913"/>
                    <a:pt x="838" y="894"/>
                    <a:pt x="818" y="875"/>
                  </a:cubicBezTo>
                  <a:cubicBezTo>
                    <a:pt x="818" y="856"/>
                    <a:pt x="818" y="837"/>
                    <a:pt x="799" y="818"/>
                  </a:cubicBezTo>
                  <a:cubicBezTo>
                    <a:pt x="780" y="837"/>
                    <a:pt x="761" y="856"/>
                    <a:pt x="742" y="875"/>
                  </a:cubicBezTo>
                  <a:cubicBezTo>
                    <a:pt x="723" y="894"/>
                    <a:pt x="704" y="913"/>
                    <a:pt x="685" y="932"/>
                  </a:cubicBezTo>
                  <a:cubicBezTo>
                    <a:pt x="647" y="951"/>
                    <a:pt x="628" y="951"/>
                    <a:pt x="609" y="970"/>
                  </a:cubicBezTo>
                  <a:lnTo>
                    <a:pt x="476" y="970"/>
                  </a:lnTo>
                  <a:cubicBezTo>
                    <a:pt x="457" y="951"/>
                    <a:pt x="438" y="951"/>
                    <a:pt x="438" y="932"/>
                  </a:cubicBezTo>
                  <a:cubicBezTo>
                    <a:pt x="419" y="913"/>
                    <a:pt x="400" y="894"/>
                    <a:pt x="400" y="875"/>
                  </a:cubicBezTo>
                  <a:cubicBezTo>
                    <a:pt x="400" y="856"/>
                    <a:pt x="381" y="837"/>
                    <a:pt x="400" y="818"/>
                  </a:cubicBezTo>
                  <a:lnTo>
                    <a:pt x="400" y="666"/>
                  </a:lnTo>
                  <a:cubicBezTo>
                    <a:pt x="400" y="609"/>
                    <a:pt x="400" y="552"/>
                    <a:pt x="419" y="495"/>
                  </a:cubicBezTo>
                  <a:lnTo>
                    <a:pt x="761" y="495"/>
                  </a:lnTo>
                  <a:lnTo>
                    <a:pt x="761" y="305"/>
                  </a:lnTo>
                  <a:lnTo>
                    <a:pt x="438" y="324"/>
                  </a:lnTo>
                  <a:cubicBezTo>
                    <a:pt x="438" y="286"/>
                    <a:pt x="438" y="248"/>
                    <a:pt x="457" y="210"/>
                  </a:cubicBezTo>
                  <a:cubicBezTo>
                    <a:pt x="457" y="172"/>
                    <a:pt x="457" y="134"/>
                    <a:pt x="476" y="115"/>
                  </a:cubicBezTo>
                  <a:cubicBezTo>
                    <a:pt x="495" y="77"/>
                    <a:pt x="476" y="38"/>
                    <a:pt x="495" y="19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1"/>
            <p:cNvSpPr/>
            <p:nvPr/>
          </p:nvSpPr>
          <p:spPr>
            <a:xfrm>
              <a:off x="1394700" y="357100"/>
              <a:ext cx="22375" cy="20475"/>
            </a:xfrm>
            <a:custGeom>
              <a:avLst/>
              <a:gdLst/>
              <a:ahLst/>
              <a:cxnLst/>
              <a:rect l="l" t="t" r="r" b="b"/>
              <a:pathLst>
                <a:path w="895" h="819" extrusionOk="0">
                  <a:moveTo>
                    <a:pt x="419" y="115"/>
                  </a:moveTo>
                  <a:cubicBezTo>
                    <a:pt x="438" y="115"/>
                    <a:pt x="476" y="115"/>
                    <a:pt x="514" y="134"/>
                  </a:cubicBezTo>
                  <a:lnTo>
                    <a:pt x="552" y="153"/>
                  </a:lnTo>
                  <a:cubicBezTo>
                    <a:pt x="552" y="153"/>
                    <a:pt x="571" y="172"/>
                    <a:pt x="571" y="191"/>
                  </a:cubicBezTo>
                  <a:cubicBezTo>
                    <a:pt x="590" y="191"/>
                    <a:pt x="590" y="210"/>
                    <a:pt x="609" y="229"/>
                  </a:cubicBezTo>
                  <a:cubicBezTo>
                    <a:pt x="609" y="248"/>
                    <a:pt x="609" y="267"/>
                    <a:pt x="609" y="286"/>
                  </a:cubicBezTo>
                  <a:lnTo>
                    <a:pt x="248" y="343"/>
                  </a:lnTo>
                  <a:cubicBezTo>
                    <a:pt x="248" y="324"/>
                    <a:pt x="267" y="305"/>
                    <a:pt x="267" y="267"/>
                  </a:cubicBezTo>
                  <a:cubicBezTo>
                    <a:pt x="267" y="248"/>
                    <a:pt x="267" y="229"/>
                    <a:pt x="286" y="191"/>
                  </a:cubicBezTo>
                  <a:cubicBezTo>
                    <a:pt x="305" y="172"/>
                    <a:pt x="305" y="153"/>
                    <a:pt x="343" y="134"/>
                  </a:cubicBezTo>
                  <a:cubicBezTo>
                    <a:pt x="362" y="134"/>
                    <a:pt x="381" y="115"/>
                    <a:pt x="419" y="115"/>
                  </a:cubicBezTo>
                  <a:close/>
                  <a:moveTo>
                    <a:pt x="514" y="1"/>
                  </a:moveTo>
                  <a:cubicBezTo>
                    <a:pt x="438" y="1"/>
                    <a:pt x="381" y="20"/>
                    <a:pt x="305" y="39"/>
                  </a:cubicBezTo>
                  <a:cubicBezTo>
                    <a:pt x="248" y="39"/>
                    <a:pt x="191" y="77"/>
                    <a:pt x="153" y="115"/>
                  </a:cubicBezTo>
                  <a:cubicBezTo>
                    <a:pt x="96" y="153"/>
                    <a:pt x="58" y="191"/>
                    <a:pt x="39" y="248"/>
                  </a:cubicBezTo>
                  <a:cubicBezTo>
                    <a:pt x="20" y="305"/>
                    <a:pt x="1" y="381"/>
                    <a:pt x="1" y="457"/>
                  </a:cubicBezTo>
                  <a:cubicBezTo>
                    <a:pt x="1" y="495"/>
                    <a:pt x="20" y="552"/>
                    <a:pt x="39" y="590"/>
                  </a:cubicBezTo>
                  <a:cubicBezTo>
                    <a:pt x="58" y="647"/>
                    <a:pt x="96" y="686"/>
                    <a:pt x="134" y="724"/>
                  </a:cubicBezTo>
                  <a:cubicBezTo>
                    <a:pt x="172" y="743"/>
                    <a:pt x="210" y="781"/>
                    <a:pt x="248" y="800"/>
                  </a:cubicBezTo>
                  <a:cubicBezTo>
                    <a:pt x="305" y="819"/>
                    <a:pt x="362" y="819"/>
                    <a:pt x="438" y="819"/>
                  </a:cubicBezTo>
                  <a:lnTo>
                    <a:pt x="571" y="819"/>
                  </a:lnTo>
                  <a:cubicBezTo>
                    <a:pt x="609" y="800"/>
                    <a:pt x="666" y="781"/>
                    <a:pt x="704" y="762"/>
                  </a:cubicBezTo>
                  <a:cubicBezTo>
                    <a:pt x="742" y="724"/>
                    <a:pt x="780" y="705"/>
                    <a:pt x="818" y="666"/>
                  </a:cubicBezTo>
                  <a:cubicBezTo>
                    <a:pt x="856" y="628"/>
                    <a:pt x="895" y="590"/>
                    <a:pt x="895" y="533"/>
                  </a:cubicBezTo>
                  <a:lnTo>
                    <a:pt x="666" y="476"/>
                  </a:lnTo>
                  <a:cubicBezTo>
                    <a:pt x="666" y="495"/>
                    <a:pt x="666" y="533"/>
                    <a:pt x="666" y="552"/>
                  </a:cubicBezTo>
                  <a:cubicBezTo>
                    <a:pt x="666" y="571"/>
                    <a:pt x="647" y="590"/>
                    <a:pt x="647" y="609"/>
                  </a:cubicBezTo>
                  <a:cubicBezTo>
                    <a:pt x="647" y="628"/>
                    <a:pt x="628" y="647"/>
                    <a:pt x="609" y="666"/>
                  </a:cubicBezTo>
                  <a:cubicBezTo>
                    <a:pt x="609" y="666"/>
                    <a:pt x="590" y="686"/>
                    <a:pt x="571" y="686"/>
                  </a:cubicBezTo>
                  <a:cubicBezTo>
                    <a:pt x="552" y="705"/>
                    <a:pt x="514" y="724"/>
                    <a:pt x="476" y="724"/>
                  </a:cubicBezTo>
                  <a:cubicBezTo>
                    <a:pt x="438" y="724"/>
                    <a:pt x="419" y="724"/>
                    <a:pt x="381" y="705"/>
                  </a:cubicBezTo>
                  <a:cubicBezTo>
                    <a:pt x="362" y="686"/>
                    <a:pt x="343" y="666"/>
                    <a:pt x="324" y="647"/>
                  </a:cubicBezTo>
                  <a:cubicBezTo>
                    <a:pt x="305" y="609"/>
                    <a:pt x="286" y="590"/>
                    <a:pt x="267" y="552"/>
                  </a:cubicBezTo>
                  <a:cubicBezTo>
                    <a:pt x="267" y="514"/>
                    <a:pt x="248" y="476"/>
                    <a:pt x="248" y="457"/>
                  </a:cubicBezTo>
                  <a:lnTo>
                    <a:pt x="876" y="343"/>
                  </a:lnTo>
                  <a:cubicBezTo>
                    <a:pt x="876" y="286"/>
                    <a:pt x="856" y="248"/>
                    <a:pt x="856" y="210"/>
                  </a:cubicBezTo>
                  <a:cubicBezTo>
                    <a:pt x="837" y="172"/>
                    <a:pt x="818" y="153"/>
                    <a:pt x="799" y="134"/>
                  </a:cubicBezTo>
                  <a:cubicBezTo>
                    <a:pt x="780" y="96"/>
                    <a:pt x="761" y="77"/>
                    <a:pt x="742" y="58"/>
                  </a:cubicBezTo>
                  <a:cubicBezTo>
                    <a:pt x="723" y="39"/>
                    <a:pt x="685" y="39"/>
                    <a:pt x="666" y="20"/>
                  </a:cubicBezTo>
                  <a:cubicBezTo>
                    <a:pt x="647" y="20"/>
                    <a:pt x="609" y="1"/>
                    <a:pt x="5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1"/>
            <p:cNvSpPr/>
            <p:nvPr/>
          </p:nvSpPr>
          <p:spPr>
            <a:xfrm>
              <a:off x="1418000" y="356150"/>
              <a:ext cx="29025" cy="20950"/>
            </a:xfrm>
            <a:custGeom>
              <a:avLst/>
              <a:gdLst/>
              <a:ahLst/>
              <a:cxnLst/>
              <a:rect l="l" t="t" r="r" b="b"/>
              <a:pathLst>
                <a:path w="1161" h="838" extrusionOk="0">
                  <a:moveTo>
                    <a:pt x="419" y="1"/>
                  </a:moveTo>
                  <a:lnTo>
                    <a:pt x="1" y="58"/>
                  </a:lnTo>
                  <a:lnTo>
                    <a:pt x="1" y="191"/>
                  </a:lnTo>
                  <a:lnTo>
                    <a:pt x="172" y="191"/>
                  </a:lnTo>
                  <a:lnTo>
                    <a:pt x="191" y="704"/>
                  </a:lnTo>
                  <a:lnTo>
                    <a:pt x="39" y="704"/>
                  </a:lnTo>
                  <a:lnTo>
                    <a:pt x="39" y="838"/>
                  </a:lnTo>
                  <a:lnTo>
                    <a:pt x="552" y="838"/>
                  </a:lnTo>
                  <a:lnTo>
                    <a:pt x="571" y="666"/>
                  </a:lnTo>
                  <a:lnTo>
                    <a:pt x="400" y="666"/>
                  </a:lnTo>
                  <a:lnTo>
                    <a:pt x="419" y="305"/>
                  </a:lnTo>
                  <a:cubicBezTo>
                    <a:pt x="476" y="248"/>
                    <a:pt x="533" y="210"/>
                    <a:pt x="590" y="191"/>
                  </a:cubicBezTo>
                  <a:cubicBezTo>
                    <a:pt x="609" y="172"/>
                    <a:pt x="628" y="172"/>
                    <a:pt x="647" y="172"/>
                  </a:cubicBezTo>
                  <a:cubicBezTo>
                    <a:pt x="666" y="172"/>
                    <a:pt x="685" y="172"/>
                    <a:pt x="704" y="191"/>
                  </a:cubicBezTo>
                  <a:cubicBezTo>
                    <a:pt x="723" y="191"/>
                    <a:pt x="723" y="210"/>
                    <a:pt x="742" y="229"/>
                  </a:cubicBezTo>
                  <a:cubicBezTo>
                    <a:pt x="742" y="229"/>
                    <a:pt x="761" y="248"/>
                    <a:pt x="761" y="267"/>
                  </a:cubicBezTo>
                  <a:cubicBezTo>
                    <a:pt x="761" y="286"/>
                    <a:pt x="761" y="324"/>
                    <a:pt x="761" y="343"/>
                  </a:cubicBezTo>
                  <a:cubicBezTo>
                    <a:pt x="761" y="343"/>
                    <a:pt x="761" y="362"/>
                    <a:pt x="761" y="381"/>
                  </a:cubicBezTo>
                  <a:cubicBezTo>
                    <a:pt x="761" y="400"/>
                    <a:pt x="761" y="400"/>
                    <a:pt x="761" y="419"/>
                  </a:cubicBezTo>
                  <a:lnTo>
                    <a:pt x="761" y="476"/>
                  </a:lnTo>
                  <a:lnTo>
                    <a:pt x="761" y="552"/>
                  </a:lnTo>
                  <a:lnTo>
                    <a:pt x="761" y="666"/>
                  </a:lnTo>
                  <a:cubicBezTo>
                    <a:pt x="761" y="704"/>
                    <a:pt x="761" y="762"/>
                    <a:pt x="742" y="819"/>
                  </a:cubicBezTo>
                  <a:lnTo>
                    <a:pt x="1142" y="838"/>
                  </a:lnTo>
                  <a:lnTo>
                    <a:pt x="1161" y="647"/>
                  </a:lnTo>
                  <a:lnTo>
                    <a:pt x="1009" y="647"/>
                  </a:lnTo>
                  <a:lnTo>
                    <a:pt x="1009" y="552"/>
                  </a:lnTo>
                  <a:lnTo>
                    <a:pt x="1009" y="495"/>
                  </a:lnTo>
                  <a:lnTo>
                    <a:pt x="1009" y="438"/>
                  </a:lnTo>
                  <a:cubicBezTo>
                    <a:pt x="1009" y="419"/>
                    <a:pt x="1009" y="400"/>
                    <a:pt x="1009" y="400"/>
                  </a:cubicBezTo>
                  <a:cubicBezTo>
                    <a:pt x="1009" y="381"/>
                    <a:pt x="1009" y="362"/>
                    <a:pt x="1009" y="362"/>
                  </a:cubicBezTo>
                  <a:lnTo>
                    <a:pt x="1009" y="305"/>
                  </a:lnTo>
                  <a:cubicBezTo>
                    <a:pt x="1009" y="267"/>
                    <a:pt x="1009" y="229"/>
                    <a:pt x="990" y="191"/>
                  </a:cubicBezTo>
                  <a:cubicBezTo>
                    <a:pt x="990" y="153"/>
                    <a:pt x="971" y="134"/>
                    <a:pt x="952" y="115"/>
                  </a:cubicBezTo>
                  <a:cubicBezTo>
                    <a:pt x="914" y="77"/>
                    <a:pt x="895" y="58"/>
                    <a:pt x="857" y="58"/>
                  </a:cubicBezTo>
                  <a:cubicBezTo>
                    <a:pt x="818" y="39"/>
                    <a:pt x="780" y="20"/>
                    <a:pt x="723" y="20"/>
                  </a:cubicBezTo>
                  <a:cubicBezTo>
                    <a:pt x="666" y="39"/>
                    <a:pt x="590" y="58"/>
                    <a:pt x="533" y="77"/>
                  </a:cubicBezTo>
                  <a:cubicBezTo>
                    <a:pt x="495" y="96"/>
                    <a:pt x="457" y="115"/>
                    <a:pt x="419" y="15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1446525" y="349500"/>
              <a:ext cx="20950" cy="28075"/>
            </a:xfrm>
            <a:custGeom>
              <a:avLst/>
              <a:gdLst/>
              <a:ahLst/>
              <a:cxnLst/>
              <a:rect l="l" t="t" r="r" b="b"/>
              <a:pathLst>
                <a:path w="838" h="1123" extrusionOk="0">
                  <a:moveTo>
                    <a:pt x="248" y="0"/>
                  </a:moveTo>
                  <a:cubicBezTo>
                    <a:pt x="248" y="38"/>
                    <a:pt x="248" y="77"/>
                    <a:pt x="229" y="115"/>
                  </a:cubicBezTo>
                  <a:cubicBezTo>
                    <a:pt x="210" y="153"/>
                    <a:pt x="229" y="172"/>
                    <a:pt x="210" y="210"/>
                  </a:cubicBezTo>
                  <a:cubicBezTo>
                    <a:pt x="191" y="267"/>
                    <a:pt x="210" y="305"/>
                    <a:pt x="191" y="343"/>
                  </a:cubicBezTo>
                  <a:lnTo>
                    <a:pt x="20" y="362"/>
                  </a:lnTo>
                  <a:lnTo>
                    <a:pt x="1" y="514"/>
                  </a:lnTo>
                  <a:lnTo>
                    <a:pt x="191" y="514"/>
                  </a:lnTo>
                  <a:cubicBezTo>
                    <a:pt x="172" y="533"/>
                    <a:pt x="172" y="533"/>
                    <a:pt x="172" y="533"/>
                  </a:cubicBezTo>
                  <a:lnTo>
                    <a:pt x="172" y="571"/>
                  </a:lnTo>
                  <a:lnTo>
                    <a:pt x="172" y="704"/>
                  </a:lnTo>
                  <a:cubicBezTo>
                    <a:pt x="172" y="761"/>
                    <a:pt x="172" y="799"/>
                    <a:pt x="191" y="837"/>
                  </a:cubicBezTo>
                  <a:cubicBezTo>
                    <a:pt x="191" y="875"/>
                    <a:pt x="210" y="913"/>
                    <a:pt x="229" y="951"/>
                  </a:cubicBezTo>
                  <a:cubicBezTo>
                    <a:pt x="229" y="990"/>
                    <a:pt x="248" y="1009"/>
                    <a:pt x="286" y="1047"/>
                  </a:cubicBezTo>
                  <a:cubicBezTo>
                    <a:pt x="305" y="1066"/>
                    <a:pt x="343" y="1085"/>
                    <a:pt x="381" y="1104"/>
                  </a:cubicBezTo>
                  <a:cubicBezTo>
                    <a:pt x="419" y="1123"/>
                    <a:pt x="476" y="1123"/>
                    <a:pt x="514" y="1123"/>
                  </a:cubicBezTo>
                  <a:lnTo>
                    <a:pt x="590" y="1123"/>
                  </a:lnTo>
                  <a:cubicBezTo>
                    <a:pt x="609" y="1123"/>
                    <a:pt x="648" y="1123"/>
                    <a:pt x="667" y="1104"/>
                  </a:cubicBezTo>
                  <a:lnTo>
                    <a:pt x="762" y="1066"/>
                  </a:lnTo>
                  <a:cubicBezTo>
                    <a:pt x="781" y="1066"/>
                    <a:pt x="819" y="1047"/>
                    <a:pt x="838" y="1009"/>
                  </a:cubicBezTo>
                  <a:cubicBezTo>
                    <a:pt x="838" y="990"/>
                    <a:pt x="838" y="970"/>
                    <a:pt x="819" y="932"/>
                  </a:cubicBezTo>
                  <a:cubicBezTo>
                    <a:pt x="819" y="913"/>
                    <a:pt x="819" y="894"/>
                    <a:pt x="800" y="875"/>
                  </a:cubicBezTo>
                  <a:lnTo>
                    <a:pt x="800" y="818"/>
                  </a:lnTo>
                  <a:cubicBezTo>
                    <a:pt x="762" y="856"/>
                    <a:pt x="724" y="894"/>
                    <a:pt x="667" y="932"/>
                  </a:cubicBezTo>
                  <a:cubicBezTo>
                    <a:pt x="648" y="951"/>
                    <a:pt x="629" y="951"/>
                    <a:pt x="590" y="970"/>
                  </a:cubicBezTo>
                  <a:lnTo>
                    <a:pt x="476" y="970"/>
                  </a:lnTo>
                  <a:cubicBezTo>
                    <a:pt x="457" y="951"/>
                    <a:pt x="438" y="951"/>
                    <a:pt x="419" y="932"/>
                  </a:cubicBezTo>
                  <a:cubicBezTo>
                    <a:pt x="400" y="913"/>
                    <a:pt x="400" y="894"/>
                    <a:pt x="381" y="875"/>
                  </a:cubicBezTo>
                  <a:cubicBezTo>
                    <a:pt x="381" y="856"/>
                    <a:pt x="381" y="837"/>
                    <a:pt x="381" y="818"/>
                  </a:cubicBezTo>
                  <a:lnTo>
                    <a:pt x="381" y="666"/>
                  </a:lnTo>
                  <a:cubicBezTo>
                    <a:pt x="381" y="609"/>
                    <a:pt x="381" y="552"/>
                    <a:pt x="400" y="495"/>
                  </a:cubicBezTo>
                  <a:lnTo>
                    <a:pt x="762" y="495"/>
                  </a:lnTo>
                  <a:lnTo>
                    <a:pt x="762" y="305"/>
                  </a:lnTo>
                  <a:lnTo>
                    <a:pt x="419" y="324"/>
                  </a:lnTo>
                  <a:cubicBezTo>
                    <a:pt x="419" y="286"/>
                    <a:pt x="438" y="248"/>
                    <a:pt x="438" y="210"/>
                  </a:cubicBezTo>
                  <a:cubicBezTo>
                    <a:pt x="438" y="172"/>
                    <a:pt x="457" y="134"/>
                    <a:pt x="457" y="115"/>
                  </a:cubicBezTo>
                  <a:cubicBezTo>
                    <a:pt x="476" y="77"/>
                    <a:pt x="476" y="38"/>
                    <a:pt x="476" y="19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1473650" y="351875"/>
              <a:ext cx="6675" cy="4300"/>
            </a:xfrm>
            <a:custGeom>
              <a:avLst/>
              <a:gdLst/>
              <a:ahLst/>
              <a:cxnLst/>
              <a:rect l="l" t="t" r="r" b="b"/>
              <a:pathLst>
                <a:path w="267" h="172" extrusionOk="0">
                  <a:moveTo>
                    <a:pt x="76" y="1"/>
                  </a:moveTo>
                  <a:cubicBezTo>
                    <a:pt x="57" y="1"/>
                    <a:pt x="38" y="1"/>
                    <a:pt x="38" y="20"/>
                  </a:cubicBezTo>
                  <a:cubicBezTo>
                    <a:pt x="19" y="20"/>
                    <a:pt x="19" y="39"/>
                    <a:pt x="0" y="58"/>
                  </a:cubicBezTo>
                  <a:cubicBezTo>
                    <a:pt x="0" y="58"/>
                    <a:pt x="0" y="77"/>
                    <a:pt x="0" y="77"/>
                  </a:cubicBezTo>
                  <a:cubicBezTo>
                    <a:pt x="0" y="96"/>
                    <a:pt x="0" y="115"/>
                    <a:pt x="0" y="115"/>
                  </a:cubicBezTo>
                  <a:cubicBezTo>
                    <a:pt x="19" y="134"/>
                    <a:pt x="19" y="134"/>
                    <a:pt x="38" y="153"/>
                  </a:cubicBezTo>
                  <a:cubicBezTo>
                    <a:pt x="38" y="153"/>
                    <a:pt x="57" y="153"/>
                    <a:pt x="76" y="172"/>
                  </a:cubicBezTo>
                  <a:lnTo>
                    <a:pt x="190" y="172"/>
                  </a:lnTo>
                  <a:cubicBezTo>
                    <a:pt x="209" y="153"/>
                    <a:pt x="209" y="153"/>
                    <a:pt x="228" y="153"/>
                  </a:cubicBezTo>
                  <a:cubicBezTo>
                    <a:pt x="247" y="134"/>
                    <a:pt x="247" y="134"/>
                    <a:pt x="266" y="115"/>
                  </a:cubicBezTo>
                  <a:cubicBezTo>
                    <a:pt x="266" y="115"/>
                    <a:pt x="266" y="96"/>
                    <a:pt x="266" y="77"/>
                  </a:cubicBezTo>
                  <a:cubicBezTo>
                    <a:pt x="266" y="77"/>
                    <a:pt x="266" y="58"/>
                    <a:pt x="266" y="58"/>
                  </a:cubicBezTo>
                  <a:cubicBezTo>
                    <a:pt x="247" y="39"/>
                    <a:pt x="247" y="20"/>
                    <a:pt x="228" y="20"/>
                  </a:cubicBezTo>
                  <a:cubicBezTo>
                    <a:pt x="209" y="1"/>
                    <a:pt x="209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1468400" y="358525"/>
              <a:ext cx="15725" cy="19050"/>
            </a:xfrm>
            <a:custGeom>
              <a:avLst/>
              <a:gdLst/>
              <a:ahLst/>
              <a:cxnLst/>
              <a:rect l="l" t="t" r="r" b="b"/>
              <a:pathLst>
                <a:path w="629" h="762" extrusionOk="0">
                  <a:moveTo>
                    <a:pt x="476" y="1"/>
                  </a:moveTo>
                  <a:lnTo>
                    <a:pt x="1" y="20"/>
                  </a:lnTo>
                  <a:lnTo>
                    <a:pt x="1" y="153"/>
                  </a:lnTo>
                  <a:lnTo>
                    <a:pt x="248" y="153"/>
                  </a:lnTo>
                  <a:lnTo>
                    <a:pt x="248" y="590"/>
                  </a:lnTo>
                  <a:lnTo>
                    <a:pt x="20" y="609"/>
                  </a:lnTo>
                  <a:lnTo>
                    <a:pt x="39" y="743"/>
                  </a:lnTo>
                  <a:lnTo>
                    <a:pt x="609" y="762"/>
                  </a:lnTo>
                  <a:lnTo>
                    <a:pt x="628" y="571"/>
                  </a:lnTo>
                  <a:lnTo>
                    <a:pt x="419" y="571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1485050" y="357100"/>
              <a:ext cx="21900" cy="20950"/>
            </a:xfrm>
            <a:custGeom>
              <a:avLst/>
              <a:gdLst/>
              <a:ahLst/>
              <a:cxnLst/>
              <a:rect l="l" t="t" r="r" b="b"/>
              <a:pathLst>
                <a:path w="876" h="838" extrusionOk="0">
                  <a:moveTo>
                    <a:pt x="438" y="96"/>
                  </a:moveTo>
                  <a:cubicBezTo>
                    <a:pt x="457" y="96"/>
                    <a:pt x="476" y="115"/>
                    <a:pt x="495" y="115"/>
                  </a:cubicBezTo>
                  <a:cubicBezTo>
                    <a:pt x="514" y="134"/>
                    <a:pt x="533" y="134"/>
                    <a:pt x="552" y="153"/>
                  </a:cubicBezTo>
                  <a:cubicBezTo>
                    <a:pt x="571" y="172"/>
                    <a:pt x="571" y="191"/>
                    <a:pt x="590" y="229"/>
                  </a:cubicBezTo>
                  <a:cubicBezTo>
                    <a:pt x="590" y="248"/>
                    <a:pt x="609" y="267"/>
                    <a:pt x="609" y="286"/>
                  </a:cubicBezTo>
                  <a:lnTo>
                    <a:pt x="609" y="362"/>
                  </a:lnTo>
                  <a:lnTo>
                    <a:pt x="609" y="438"/>
                  </a:lnTo>
                  <a:cubicBezTo>
                    <a:pt x="609" y="457"/>
                    <a:pt x="609" y="476"/>
                    <a:pt x="609" y="495"/>
                  </a:cubicBezTo>
                  <a:cubicBezTo>
                    <a:pt x="609" y="514"/>
                    <a:pt x="609" y="533"/>
                    <a:pt x="609" y="552"/>
                  </a:cubicBezTo>
                  <a:cubicBezTo>
                    <a:pt x="609" y="571"/>
                    <a:pt x="590" y="609"/>
                    <a:pt x="590" y="628"/>
                  </a:cubicBezTo>
                  <a:cubicBezTo>
                    <a:pt x="571" y="647"/>
                    <a:pt x="571" y="666"/>
                    <a:pt x="552" y="686"/>
                  </a:cubicBezTo>
                  <a:cubicBezTo>
                    <a:pt x="533" y="705"/>
                    <a:pt x="533" y="705"/>
                    <a:pt x="514" y="724"/>
                  </a:cubicBezTo>
                  <a:cubicBezTo>
                    <a:pt x="476" y="724"/>
                    <a:pt x="457" y="743"/>
                    <a:pt x="438" y="743"/>
                  </a:cubicBezTo>
                  <a:cubicBezTo>
                    <a:pt x="419" y="743"/>
                    <a:pt x="381" y="724"/>
                    <a:pt x="362" y="724"/>
                  </a:cubicBezTo>
                  <a:cubicBezTo>
                    <a:pt x="343" y="705"/>
                    <a:pt x="324" y="705"/>
                    <a:pt x="305" y="686"/>
                  </a:cubicBezTo>
                  <a:cubicBezTo>
                    <a:pt x="305" y="666"/>
                    <a:pt x="286" y="647"/>
                    <a:pt x="267" y="628"/>
                  </a:cubicBezTo>
                  <a:cubicBezTo>
                    <a:pt x="267" y="609"/>
                    <a:pt x="248" y="571"/>
                    <a:pt x="248" y="552"/>
                  </a:cubicBezTo>
                  <a:cubicBezTo>
                    <a:pt x="248" y="533"/>
                    <a:pt x="248" y="514"/>
                    <a:pt x="229" y="495"/>
                  </a:cubicBezTo>
                  <a:lnTo>
                    <a:pt x="229" y="419"/>
                  </a:lnTo>
                  <a:cubicBezTo>
                    <a:pt x="229" y="400"/>
                    <a:pt x="248" y="400"/>
                    <a:pt x="248" y="362"/>
                  </a:cubicBezTo>
                  <a:lnTo>
                    <a:pt x="248" y="305"/>
                  </a:lnTo>
                  <a:cubicBezTo>
                    <a:pt x="248" y="267"/>
                    <a:pt x="267" y="248"/>
                    <a:pt x="267" y="229"/>
                  </a:cubicBezTo>
                  <a:cubicBezTo>
                    <a:pt x="286" y="210"/>
                    <a:pt x="305" y="191"/>
                    <a:pt x="305" y="172"/>
                  </a:cubicBezTo>
                  <a:cubicBezTo>
                    <a:pt x="324" y="153"/>
                    <a:pt x="343" y="134"/>
                    <a:pt x="362" y="115"/>
                  </a:cubicBezTo>
                  <a:cubicBezTo>
                    <a:pt x="381" y="115"/>
                    <a:pt x="400" y="96"/>
                    <a:pt x="438" y="96"/>
                  </a:cubicBezTo>
                  <a:close/>
                  <a:moveTo>
                    <a:pt x="495" y="1"/>
                  </a:moveTo>
                  <a:cubicBezTo>
                    <a:pt x="419" y="1"/>
                    <a:pt x="362" y="1"/>
                    <a:pt x="305" y="20"/>
                  </a:cubicBezTo>
                  <a:cubicBezTo>
                    <a:pt x="248" y="39"/>
                    <a:pt x="191" y="77"/>
                    <a:pt x="153" y="115"/>
                  </a:cubicBezTo>
                  <a:cubicBezTo>
                    <a:pt x="115" y="153"/>
                    <a:pt x="77" y="191"/>
                    <a:pt x="58" y="248"/>
                  </a:cubicBezTo>
                  <a:cubicBezTo>
                    <a:pt x="20" y="305"/>
                    <a:pt x="1" y="381"/>
                    <a:pt x="1" y="438"/>
                  </a:cubicBezTo>
                  <a:cubicBezTo>
                    <a:pt x="1" y="495"/>
                    <a:pt x="20" y="533"/>
                    <a:pt x="39" y="590"/>
                  </a:cubicBezTo>
                  <a:cubicBezTo>
                    <a:pt x="39" y="647"/>
                    <a:pt x="77" y="686"/>
                    <a:pt x="115" y="724"/>
                  </a:cubicBezTo>
                  <a:cubicBezTo>
                    <a:pt x="134" y="762"/>
                    <a:pt x="191" y="781"/>
                    <a:pt x="229" y="800"/>
                  </a:cubicBezTo>
                  <a:cubicBezTo>
                    <a:pt x="286" y="838"/>
                    <a:pt x="343" y="838"/>
                    <a:pt x="419" y="838"/>
                  </a:cubicBezTo>
                  <a:cubicBezTo>
                    <a:pt x="476" y="838"/>
                    <a:pt x="533" y="838"/>
                    <a:pt x="609" y="800"/>
                  </a:cubicBezTo>
                  <a:cubicBezTo>
                    <a:pt x="647" y="781"/>
                    <a:pt x="704" y="762"/>
                    <a:pt x="742" y="724"/>
                  </a:cubicBezTo>
                  <a:cubicBezTo>
                    <a:pt x="780" y="666"/>
                    <a:pt x="818" y="628"/>
                    <a:pt x="837" y="571"/>
                  </a:cubicBezTo>
                  <a:cubicBezTo>
                    <a:pt x="856" y="514"/>
                    <a:pt x="875" y="457"/>
                    <a:pt x="875" y="381"/>
                  </a:cubicBezTo>
                  <a:cubicBezTo>
                    <a:pt x="875" y="343"/>
                    <a:pt x="875" y="286"/>
                    <a:pt x="856" y="248"/>
                  </a:cubicBezTo>
                  <a:cubicBezTo>
                    <a:pt x="837" y="191"/>
                    <a:pt x="818" y="153"/>
                    <a:pt x="780" y="115"/>
                  </a:cubicBezTo>
                  <a:cubicBezTo>
                    <a:pt x="761" y="77"/>
                    <a:pt x="723" y="39"/>
                    <a:pt x="666" y="39"/>
                  </a:cubicBezTo>
                  <a:cubicBezTo>
                    <a:pt x="609" y="1"/>
                    <a:pt x="552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1507875" y="356150"/>
              <a:ext cx="29025" cy="20950"/>
            </a:xfrm>
            <a:custGeom>
              <a:avLst/>
              <a:gdLst/>
              <a:ahLst/>
              <a:cxnLst/>
              <a:rect l="l" t="t" r="r" b="b"/>
              <a:pathLst>
                <a:path w="1161" h="838" extrusionOk="0">
                  <a:moveTo>
                    <a:pt x="419" y="1"/>
                  </a:moveTo>
                  <a:lnTo>
                    <a:pt x="1" y="58"/>
                  </a:lnTo>
                  <a:lnTo>
                    <a:pt x="1" y="191"/>
                  </a:lnTo>
                  <a:lnTo>
                    <a:pt x="153" y="191"/>
                  </a:lnTo>
                  <a:lnTo>
                    <a:pt x="210" y="704"/>
                  </a:lnTo>
                  <a:lnTo>
                    <a:pt x="39" y="704"/>
                  </a:lnTo>
                  <a:lnTo>
                    <a:pt x="39" y="838"/>
                  </a:lnTo>
                  <a:lnTo>
                    <a:pt x="571" y="838"/>
                  </a:lnTo>
                  <a:lnTo>
                    <a:pt x="571" y="666"/>
                  </a:lnTo>
                  <a:lnTo>
                    <a:pt x="400" y="666"/>
                  </a:lnTo>
                  <a:lnTo>
                    <a:pt x="419" y="305"/>
                  </a:lnTo>
                  <a:cubicBezTo>
                    <a:pt x="476" y="248"/>
                    <a:pt x="533" y="210"/>
                    <a:pt x="590" y="191"/>
                  </a:cubicBezTo>
                  <a:cubicBezTo>
                    <a:pt x="609" y="172"/>
                    <a:pt x="628" y="172"/>
                    <a:pt x="647" y="172"/>
                  </a:cubicBezTo>
                  <a:cubicBezTo>
                    <a:pt x="666" y="172"/>
                    <a:pt x="685" y="172"/>
                    <a:pt x="704" y="191"/>
                  </a:cubicBezTo>
                  <a:cubicBezTo>
                    <a:pt x="723" y="191"/>
                    <a:pt x="723" y="210"/>
                    <a:pt x="742" y="229"/>
                  </a:cubicBezTo>
                  <a:cubicBezTo>
                    <a:pt x="742" y="229"/>
                    <a:pt x="742" y="248"/>
                    <a:pt x="761" y="267"/>
                  </a:cubicBezTo>
                  <a:cubicBezTo>
                    <a:pt x="761" y="286"/>
                    <a:pt x="761" y="324"/>
                    <a:pt x="761" y="343"/>
                  </a:cubicBezTo>
                  <a:cubicBezTo>
                    <a:pt x="761" y="343"/>
                    <a:pt x="761" y="362"/>
                    <a:pt x="761" y="381"/>
                  </a:cubicBezTo>
                  <a:cubicBezTo>
                    <a:pt x="761" y="400"/>
                    <a:pt x="761" y="400"/>
                    <a:pt x="761" y="419"/>
                  </a:cubicBezTo>
                  <a:lnTo>
                    <a:pt x="761" y="476"/>
                  </a:lnTo>
                  <a:lnTo>
                    <a:pt x="761" y="552"/>
                  </a:lnTo>
                  <a:lnTo>
                    <a:pt x="761" y="666"/>
                  </a:lnTo>
                  <a:cubicBezTo>
                    <a:pt x="761" y="704"/>
                    <a:pt x="761" y="762"/>
                    <a:pt x="742" y="819"/>
                  </a:cubicBezTo>
                  <a:lnTo>
                    <a:pt x="1142" y="838"/>
                  </a:lnTo>
                  <a:lnTo>
                    <a:pt x="1161" y="647"/>
                  </a:lnTo>
                  <a:lnTo>
                    <a:pt x="1009" y="647"/>
                  </a:lnTo>
                  <a:lnTo>
                    <a:pt x="1009" y="552"/>
                  </a:lnTo>
                  <a:lnTo>
                    <a:pt x="1009" y="495"/>
                  </a:lnTo>
                  <a:lnTo>
                    <a:pt x="1009" y="438"/>
                  </a:lnTo>
                  <a:cubicBezTo>
                    <a:pt x="1009" y="419"/>
                    <a:pt x="1009" y="400"/>
                    <a:pt x="1009" y="400"/>
                  </a:cubicBezTo>
                  <a:lnTo>
                    <a:pt x="1009" y="362"/>
                  </a:lnTo>
                  <a:lnTo>
                    <a:pt x="1009" y="305"/>
                  </a:lnTo>
                  <a:cubicBezTo>
                    <a:pt x="1009" y="267"/>
                    <a:pt x="1009" y="229"/>
                    <a:pt x="990" y="191"/>
                  </a:cubicBezTo>
                  <a:cubicBezTo>
                    <a:pt x="990" y="153"/>
                    <a:pt x="971" y="134"/>
                    <a:pt x="933" y="115"/>
                  </a:cubicBezTo>
                  <a:cubicBezTo>
                    <a:pt x="914" y="77"/>
                    <a:pt x="894" y="58"/>
                    <a:pt x="856" y="58"/>
                  </a:cubicBezTo>
                  <a:cubicBezTo>
                    <a:pt x="818" y="39"/>
                    <a:pt x="780" y="20"/>
                    <a:pt x="723" y="20"/>
                  </a:cubicBezTo>
                  <a:cubicBezTo>
                    <a:pt x="666" y="39"/>
                    <a:pt x="590" y="58"/>
                    <a:pt x="533" y="77"/>
                  </a:cubicBezTo>
                  <a:cubicBezTo>
                    <a:pt x="495" y="96"/>
                    <a:pt x="457" y="115"/>
                    <a:pt x="419" y="15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1562550" y="411200"/>
              <a:ext cx="64225" cy="61375"/>
            </a:xfrm>
            <a:custGeom>
              <a:avLst/>
              <a:gdLst/>
              <a:ahLst/>
              <a:cxnLst/>
              <a:rect l="l" t="t" r="r" b="b"/>
              <a:pathLst>
                <a:path w="2569" h="2455" extrusionOk="0">
                  <a:moveTo>
                    <a:pt x="1427" y="1089"/>
                  </a:moveTo>
                  <a:cubicBezTo>
                    <a:pt x="1656" y="1222"/>
                    <a:pt x="1789" y="1470"/>
                    <a:pt x="1789" y="1717"/>
                  </a:cubicBezTo>
                  <a:cubicBezTo>
                    <a:pt x="1789" y="1736"/>
                    <a:pt x="1789" y="1736"/>
                    <a:pt x="1789" y="1755"/>
                  </a:cubicBezTo>
                  <a:lnTo>
                    <a:pt x="1351" y="1736"/>
                  </a:lnTo>
                  <a:cubicBezTo>
                    <a:pt x="1332" y="1622"/>
                    <a:pt x="1294" y="1546"/>
                    <a:pt x="1199" y="1489"/>
                  </a:cubicBezTo>
                  <a:lnTo>
                    <a:pt x="1427" y="1089"/>
                  </a:lnTo>
                  <a:close/>
                  <a:moveTo>
                    <a:pt x="705" y="1070"/>
                  </a:moveTo>
                  <a:lnTo>
                    <a:pt x="705" y="1089"/>
                  </a:lnTo>
                  <a:lnTo>
                    <a:pt x="914" y="1489"/>
                  </a:lnTo>
                  <a:cubicBezTo>
                    <a:pt x="838" y="1527"/>
                    <a:pt x="781" y="1622"/>
                    <a:pt x="762" y="1717"/>
                  </a:cubicBezTo>
                  <a:lnTo>
                    <a:pt x="762" y="1755"/>
                  </a:lnTo>
                  <a:lnTo>
                    <a:pt x="324" y="1812"/>
                  </a:lnTo>
                  <a:cubicBezTo>
                    <a:pt x="324" y="1793"/>
                    <a:pt x="324" y="1755"/>
                    <a:pt x="324" y="1717"/>
                  </a:cubicBezTo>
                  <a:cubicBezTo>
                    <a:pt x="324" y="1451"/>
                    <a:pt x="476" y="1203"/>
                    <a:pt x="705" y="1070"/>
                  </a:cubicBezTo>
                  <a:close/>
                  <a:moveTo>
                    <a:pt x="1165" y="1636"/>
                  </a:moveTo>
                  <a:cubicBezTo>
                    <a:pt x="1196" y="1636"/>
                    <a:pt x="1218" y="1659"/>
                    <a:pt x="1218" y="1717"/>
                  </a:cubicBezTo>
                  <a:cubicBezTo>
                    <a:pt x="1218" y="1812"/>
                    <a:pt x="1142" y="1869"/>
                    <a:pt x="1066" y="1869"/>
                  </a:cubicBezTo>
                  <a:cubicBezTo>
                    <a:pt x="877" y="1869"/>
                    <a:pt x="1066" y="1636"/>
                    <a:pt x="1165" y="1636"/>
                  </a:cubicBezTo>
                  <a:close/>
                  <a:moveTo>
                    <a:pt x="1057" y="0"/>
                  </a:moveTo>
                  <a:cubicBezTo>
                    <a:pt x="985" y="0"/>
                    <a:pt x="914" y="34"/>
                    <a:pt x="876" y="100"/>
                  </a:cubicBezTo>
                  <a:lnTo>
                    <a:pt x="1" y="1622"/>
                  </a:lnTo>
                  <a:cubicBezTo>
                    <a:pt x="229" y="1850"/>
                    <a:pt x="514" y="2021"/>
                    <a:pt x="819" y="2174"/>
                  </a:cubicBezTo>
                  <a:lnTo>
                    <a:pt x="914" y="1964"/>
                  </a:lnTo>
                  <a:cubicBezTo>
                    <a:pt x="952" y="1983"/>
                    <a:pt x="1009" y="2002"/>
                    <a:pt x="1066" y="2002"/>
                  </a:cubicBezTo>
                  <a:cubicBezTo>
                    <a:pt x="1123" y="2002"/>
                    <a:pt x="1180" y="1983"/>
                    <a:pt x="1218" y="1964"/>
                  </a:cubicBezTo>
                  <a:lnTo>
                    <a:pt x="1446" y="2345"/>
                  </a:lnTo>
                  <a:lnTo>
                    <a:pt x="1408" y="2364"/>
                  </a:lnTo>
                  <a:cubicBezTo>
                    <a:pt x="1687" y="2419"/>
                    <a:pt x="1965" y="2455"/>
                    <a:pt x="2251" y="2455"/>
                  </a:cubicBezTo>
                  <a:cubicBezTo>
                    <a:pt x="2356" y="2455"/>
                    <a:pt x="2462" y="2450"/>
                    <a:pt x="2569" y="2440"/>
                  </a:cubicBezTo>
                  <a:cubicBezTo>
                    <a:pt x="2569" y="2402"/>
                    <a:pt x="2550" y="2364"/>
                    <a:pt x="2531" y="2326"/>
                  </a:cubicBezTo>
                  <a:lnTo>
                    <a:pt x="1237" y="100"/>
                  </a:lnTo>
                  <a:cubicBezTo>
                    <a:pt x="1199" y="34"/>
                    <a:pt x="1128" y="0"/>
                    <a:pt x="1057" y="0"/>
                  </a:cubicBezTo>
                  <a:close/>
                </a:path>
              </a:pathLst>
            </a:custGeom>
            <a:solidFill>
              <a:srgbClr val="FFD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1551150" y="451725"/>
              <a:ext cx="75625" cy="26200"/>
            </a:xfrm>
            <a:custGeom>
              <a:avLst/>
              <a:gdLst/>
              <a:ahLst/>
              <a:cxnLst/>
              <a:rect l="l" t="t" r="r" b="b"/>
              <a:pathLst>
                <a:path w="3025" h="1048" extrusionOk="0">
                  <a:moveTo>
                    <a:pt x="457" y="1"/>
                  </a:moveTo>
                  <a:lnTo>
                    <a:pt x="38" y="705"/>
                  </a:lnTo>
                  <a:cubicBezTo>
                    <a:pt x="0" y="781"/>
                    <a:pt x="0" y="857"/>
                    <a:pt x="38" y="933"/>
                  </a:cubicBezTo>
                  <a:cubicBezTo>
                    <a:pt x="76" y="990"/>
                    <a:pt x="153" y="1047"/>
                    <a:pt x="229" y="1047"/>
                  </a:cubicBezTo>
                  <a:lnTo>
                    <a:pt x="2796" y="1047"/>
                  </a:lnTo>
                  <a:cubicBezTo>
                    <a:pt x="2873" y="1047"/>
                    <a:pt x="2949" y="990"/>
                    <a:pt x="2987" y="933"/>
                  </a:cubicBezTo>
                  <a:cubicBezTo>
                    <a:pt x="3006" y="895"/>
                    <a:pt x="3025" y="857"/>
                    <a:pt x="3025" y="819"/>
                  </a:cubicBezTo>
                  <a:lnTo>
                    <a:pt x="3025" y="819"/>
                  </a:lnTo>
                  <a:cubicBezTo>
                    <a:pt x="2898" y="831"/>
                    <a:pt x="2774" y="837"/>
                    <a:pt x="2650" y="837"/>
                  </a:cubicBezTo>
                  <a:cubicBezTo>
                    <a:pt x="2384" y="837"/>
                    <a:pt x="2124" y="808"/>
                    <a:pt x="1864" y="743"/>
                  </a:cubicBezTo>
                  <a:cubicBezTo>
                    <a:pt x="1750" y="800"/>
                    <a:pt x="1636" y="838"/>
                    <a:pt x="1503" y="838"/>
                  </a:cubicBezTo>
                  <a:cubicBezTo>
                    <a:pt x="1389" y="838"/>
                    <a:pt x="1275" y="800"/>
                    <a:pt x="1180" y="743"/>
                  </a:cubicBezTo>
                  <a:lnTo>
                    <a:pt x="1275" y="553"/>
                  </a:lnTo>
                  <a:cubicBezTo>
                    <a:pt x="970" y="419"/>
                    <a:pt x="685" y="229"/>
                    <a:pt x="457" y="1"/>
                  </a:cubicBezTo>
                  <a:close/>
                </a:path>
              </a:pathLst>
            </a:custGeom>
            <a:solidFill>
              <a:srgbClr val="FFC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1541625" y="446500"/>
              <a:ext cx="91800" cy="37600"/>
            </a:xfrm>
            <a:custGeom>
              <a:avLst/>
              <a:gdLst/>
              <a:ahLst/>
              <a:cxnLst/>
              <a:rect l="l" t="t" r="r" b="b"/>
              <a:pathLst>
                <a:path w="3672" h="1504" extrusionOk="0">
                  <a:moveTo>
                    <a:pt x="648" y="1"/>
                  </a:moveTo>
                  <a:lnTo>
                    <a:pt x="191" y="781"/>
                  </a:lnTo>
                  <a:cubicBezTo>
                    <a:pt x="1" y="1104"/>
                    <a:pt x="248" y="1503"/>
                    <a:pt x="610" y="1503"/>
                  </a:cubicBezTo>
                  <a:lnTo>
                    <a:pt x="3177" y="1503"/>
                  </a:lnTo>
                  <a:cubicBezTo>
                    <a:pt x="3349" y="1503"/>
                    <a:pt x="3520" y="1408"/>
                    <a:pt x="3596" y="1256"/>
                  </a:cubicBezTo>
                  <a:cubicBezTo>
                    <a:pt x="3634" y="1180"/>
                    <a:pt x="3672" y="1085"/>
                    <a:pt x="3653" y="990"/>
                  </a:cubicBezTo>
                  <a:lnTo>
                    <a:pt x="3653" y="990"/>
                  </a:lnTo>
                  <a:cubicBezTo>
                    <a:pt x="3577" y="1028"/>
                    <a:pt x="3482" y="1028"/>
                    <a:pt x="3406" y="1028"/>
                  </a:cubicBezTo>
                  <a:cubicBezTo>
                    <a:pt x="3406" y="1066"/>
                    <a:pt x="3387" y="1104"/>
                    <a:pt x="3368" y="1142"/>
                  </a:cubicBezTo>
                  <a:cubicBezTo>
                    <a:pt x="3330" y="1199"/>
                    <a:pt x="3254" y="1237"/>
                    <a:pt x="3177" y="1237"/>
                  </a:cubicBezTo>
                  <a:lnTo>
                    <a:pt x="610" y="1237"/>
                  </a:lnTo>
                  <a:cubicBezTo>
                    <a:pt x="534" y="1237"/>
                    <a:pt x="457" y="1199"/>
                    <a:pt x="419" y="1142"/>
                  </a:cubicBezTo>
                  <a:cubicBezTo>
                    <a:pt x="381" y="1066"/>
                    <a:pt x="381" y="990"/>
                    <a:pt x="419" y="914"/>
                  </a:cubicBezTo>
                  <a:lnTo>
                    <a:pt x="838" y="210"/>
                  </a:lnTo>
                  <a:cubicBezTo>
                    <a:pt x="762" y="134"/>
                    <a:pt x="705" y="77"/>
                    <a:pt x="648" y="1"/>
                  </a:cubicBezTo>
                  <a:close/>
                </a:path>
              </a:pathLst>
            </a:custGeom>
            <a:solidFill>
              <a:srgbClr val="3E3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1557800" y="404300"/>
              <a:ext cx="75150" cy="67900"/>
            </a:xfrm>
            <a:custGeom>
              <a:avLst/>
              <a:gdLst/>
              <a:ahLst/>
              <a:cxnLst/>
              <a:rect l="l" t="t" r="r" b="b"/>
              <a:pathLst>
                <a:path w="3006" h="2716" extrusionOk="0">
                  <a:moveTo>
                    <a:pt x="1247" y="1"/>
                  </a:moveTo>
                  <a:cubicBezTo>
                    <a:pt x="1085" y="1"/>
                    <a:pt x="923" y="81"/>
                    <a:pt x="838" y="243"/>
                  </a:cubicBezTo>
                  <a:lnTo>
                    <a:pt x="1" y="1689"/>
                  </a:lnTo>
                  <a:cubicBezTo>
                    <a:pt x="58" y="1765"/>
                    <a:pt x="115" y="1822"/>
                    <a:pt x="191" y="1898"/>
                  </a:cubicBezTo>
                  <a:lnTo>
                    <a:pt x="1066" y="376"/>
                  </a:lnTo>
                  <a:cubicBezTo>
                    <a:pt x="1104" y="310"/>
                    <a:pt x="1175" y="276"/>
                    <a:pt x="1247" y="276"/>
                  </a:cubicBezTo>
                  <a:cubicBezTo>
                    <a:pt x="1318" y="276"/>
                    <a:pt x="1389" y="310"/>
                    <a:pt x="1427" y="376"/>
                  </a:cubicBezTo>
                  <a:lnTo>
                    <a:pt x="2721" y="2602"/>
                  </a:lnTo>
                  <a:cubicBezTo>
                    <a:pt x="2740" y="2640"/>
                    <a:pt x="2759" y="2678"/>
                    <a:pt x="2759" y="2716"/>
                  </a:cubicBezTo>
                  <a:cubicBezTo>
                    <a:pt x="2835" y="2716"/>
                    <a:pt x="2930" y="2697"/>
                    <a:pt x="3006" y="2697"/>
                  </a:cubicBezTo>
                  <a:cubicBezTo>
                    <a:pt x="3006" y="2621"/>
                    <a:pt x="2987" y="2545"/>
                    <a:pt x="2949" y="2469"/>
                  </a:cubicBezTo>
                  <a:lnTo>
                    <a:pt x="1656" y="243"/>
                  </a:lnTo>
                  <a:cubicBezTo>
                    <a:pt x="1570" y="81"/>
                    <a:pt x="1408" y="1"/>
                    <a:pt x="1247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1593000" y="438425"/>
              <a:ext cx="14275" cy="16675"/>
            </a:xfrm>
            <a:custGeom>
              <a:avLst/>
              <a:gdLst/>
              <a:ahLst/>
              <a:cxnLst/>
              <a:rect l="l" t="t" r="r" b="b"/>
              <a:pathLst>
                <a:path w="571" h="667" extrusionOk="0">
                  <a:moveTo>
                    <a:pt x="209" y="0"/>
                  </a:moveTo>
                  <a:lnTo>
                    <a:pt x="0" y="400"/>
                  </a:lnTo>
                  <a:cubicBezTo>
                    <a:pt x="76" y="457"/>
                    <a:pt x="133" y="533"/>
                    <a:pt x="133" y="647"/>
                  </a:cubicBezTo>
                  <a:lnTo>
                    <a:pt x="571" y="666"/>
                  </a:lnTo>
                  <a:cubicBezTo>
                    <a:pt x="571" y="647"/>
                    <a:pt x="571" y="647"/>
                    <a:pt x="571" y="628"/>
                  </a:cubicBezTo>
                  <a:cubicBezTo>
                    <a:pt x="571" y="362"/>
                    <a:pt x="438" y="133"/>
                    <a:pt x="209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1570650" y="438425"/>
              <a:ext cx="14750" cy="18575"/>
            </a:xfrm>
            <a:custGeom>
              <a:avLst/>
              <a:gdLst/>
              <a:ahLst/>
              <a:cxnLst/>
              <a:rect l="l" t="t" r="r" b="b"/>
              <a:pathLst>
                <a:path w="590" h="743" extrusionOk="0">
                  <a:moveTo>
                    <a:pt x="400" y="0"/>
                  </a:moveTo>
                  <a:cubicBezTo>
                    <a:pt x="152" y="133"/>
                    <a:pt x="0" y="381"/>
                    <a:pt x="0" y="647"/>
                  </a:cubicBezTo>
                  <a:cubicBezTo>
                    <a:pt x="0" y="666"/>
                    <a:pt x="0" y="704"/>
                    <a:pt x="0" y="742"/>
                  </a:cubicBezTo>
                  <a:lnTo>
                    <a:pt x="457" y="666"/>
                  </a:lnTo>
                  <a:lnTo>
                    <a:pt x="457" y="628"/>
                  </a:lnTo>
                  <a:cubicBezTo>
                    <a:pt x="457" y="533"/>
                    <a:pt x="514" y="438"/>
                    <a:pt x="590" y="400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1580625" y="460300"/>
              <a:ext cx="18100" cy="12375"/>
            </a:xfrm>
            <a:custGeom>
              <a:avLst/>
              <a:gdLst/>
              <a:ahLst/>
              <a:cxnLst/>
              <a:rect l="l" t="t" r="r" b="b"/>
              <a:pathLst>
                <a:path w="724" h="495" extrusionOk="0">
                  <a:moveTo>
                    <a:pt x="495" y="0"/>
                  </a:moveTo>
                  <a:cubicBezTo>
                    <a:pt x="438" y="38"/>
                    <a:pt x="381" y="57"/>
                    <a:pt x="324" y="57"/>
                  </a:cubicBezTo>
                  <a:cubicBezTo>
                    <a:pt x="286" y="57"/>
                    <a:pt x="229" y="38"/>
                    <a:pt x="191" y="19"/>
                  </a:cubicBezTo>
                  <a:lnTo>
                    <a:pt x="96" y="210"/>
                  </a:lnTo>
                  <a:lnTo>
                    <a:pt x="1" y="419"/>
                  </a:lnTo>
                  <a:cubicBezTo>
                    <a:pt x="96" y="476"/>
                    <a:pt x="210" y="495"/>
                    <a:pt x="324" y="495"/>
                  </a:cubicBezTo>
                  <a:cubicBezTo>
                    <a:pt x="457" y="495"/>
                    <a:pt x="571" y="457"/>
                    <a:pt x="685" y="400"/>
                  </a:cubicBezTo>
                  <a:lnTo>
                    <a:pt x="723" y="38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1584475" y="452575"/>
              <a:ext cx="8550" cy="5850"/>
            </a:xfrm>
            <a:custGeom>
              <a:avLst/>
              <a:gdLst/>
              <a:ahLst/>
              <a:cxnLst/>
              <a:rect l="l" t="t" r="r" b="b"/>
              <a:pathLst>
                <a:path w="342" h="234" extrusionOk="0">
                  <a:moveTo>
                    <a:pt x="288" y="0"/>
                  </a:moveTo>
                  <a:cubicBezTo>
                    <a:pt x="189" y="0"/>
                    <a:pt x="0" y="233"/>
                    <a:pt x="189" y="233"/>
                  </a:cubicBezTo>
                  <a:cubicBezTo>
                    <a:pt x="265" y="233"/>
                    <a:pt x="341" y="157"/>
                    <a:pt x="341" y="81"/>
                  </a:cubicBezTo>
                  <a:cubicBezTo>
                    <a:pt x="341" y="23"/>
                    <a:pt x="319" y="0"/>
                    <a:pt x="288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50400" y="1493600"/>
              <a:ext cx="422300" cy="159325"/>
            </a:xfrm>
            <a:custGeom>
              <a:avLst/>
              <a:gdLst/>
              <a:ahLst/>
              <a:cxnLst/>
              <a:rect l="l" t="t" r="r" b="b"/>
              <a:pathLst>
                <a:path w="16892" h="6373" extrusionOk="0">
                  <a:moveTo>
                    <a:pt x="3919" y="0"/>
                  </a:moveTo>
                  <a:lnTo>
                    <a:pt x="3919" y="1199"/>
                  </a:lnTo>
                  <a:cubicBezTo>
                    <a:pt x="3900" y="2036"/>
                    <a:pt x="3367" y="2777"/>
                    <a:pt x="2568" y="3044"/>
                  </a:cubicBezTo>
                  <a:cubicBezTo>
                    <a:pt x="3462" y="3082"/>
                    <a:pt x="3881" y="3329"/>
                    <a:pt x="3520" y="3614"/>
                  </a:cubicBezTo>
                  <a:lnTo>
                    <a:pt x="1" y="6372"/>
                  </a:lnTo>
                  <a:cubicBezTo>
                    <a:pt x="1579" y="6258"/>
                    <a:pt x="3196" y="6125"/>
                    <a:pt x="4756" y="6011"/>
                  </a:cubicBezTo>
                  <a:cubicBezTo>
                    <a:pt x="7761" y="5802"/>
                    <a:pt x="10671" y="5574"/>
                    <a:pt x="13106" y="5345"/>
                  </a:cubicBezTo>
                  <a:cubicBezTo>
                    <a:pt x="12840" y="5345"/>
                    <a:pt x="12669" y="5288"/>
                    <a:pt x="12707" y="5212"/>
                  </a:cubicBezTo>
                  <a:cubicBezTo>
                    <a:pt x="12726" y="5212"/>
                    <a:pt x="12726" y="5193"/>
                    <a:pt x="12745" y="5193"/>
                  </a:cubicBezTo>
                  <a:lnTo>
                    <a:pt x="12821" y="5117"/>
                  </a:lnTo>
                  <a:cubicBezTo>
                    <a:pt x="13020" y="5017"/>
                    <a:pt x="13248" y="4961"/>
                    <a:pt x="13480" y="4961"/>
                  </a:cubicBezTo>
                  <a:cubicBezTo>
                    <a:pt x="13514" y="4961"/>
                    <a:pt x="13548" y="4962"/>
                    <a:pt x="13582" y="4965"/>
                  </a:cubicBezTo>
                  <a:lnTo>
                    <a:pt x="13848" y="4965"/>
                  </a:lnTo>
                  <a:cubicBezTo>
                    <a:pt x="13677" y="4946"/>
                    <a:pt x="13582" y="4908"/>
                    <a:pt x="13601" y="4851"/>
                  </a:cubicBezTo>
                  <a:cubicBezTo>
                    <a:pt x="13620" y="4832"/>
                    <a:pt x="13620" y="4813"/>
                    <a:pt x="13639" y="4813"/>
                  </a:cubicBezTo>
                  <a:lnTo>
                    <a:pt x="13715" y="4756"/>
                  </a:lnTo>
                  <a:cubicBezTo>
                    <a:pt x="13943" y="4641"/>
                    <a:pt x="14209" y="4584"/>
                    <a:pt x="14476" y="4584"/>
                  </a:cubicBezTo>
                  <a:lnTo>
                    <a:pt x="14742" y="4584"/>
                  </a:lnTo>
                  <a:cubicBezTo>
                    <a:pt x="14571" y="4565"/>
                    <a:pt x="14476" y="4527"/>
                    <a:pt x="14495" y="4470"/>
                  </a:cubicBezTo>
                  <a:cubicBezTo>
                    <a:pt x="14514" y="4451"/>
                    <a:pt x="14514" y="4451"/>
                    <a:pt x="14533" y="4432"/>
                  </a:cubicBezTo>
                  <a:lnTo>
                    <a:pt x="14609" y="4375"/>
                  </a:lnTo>
                  <a:cubicBezTo>
                    <a:pt x="14808" y="4276"/>
                    <a:pt x="15036" y="4219"/>
                    <a:pt x="15268" y="4219"/>
                  </a:cubicBezTo>
                  <a:cubicBezTo>
                    <a:pt x="15302" y="4219"/>
                    <a:pt x="15336" y="4221"/>
                    <a:pt x="15369" y="4223"/>
                  </a:cubicBezTo>
                  <a:lnTo>
                    <a:pt x="15636" y="4223"/>
                  </a:lnTo>
                  <a:cubicBezTo>
                    <a:pt x="15465" y="4204"/>
                    <a:pt x="15369" y="4147"/>
                    <a:pt x="15389" y="4090"/>
                  </a:cubicBezTo>
                  <a:cubicBezTo>
                    <a:pt x="15408" y="4090"/>
                    <a:pt x="15408" y="4071"/>
                    <a:pt x="15427" y="4071"/>
                  </a:cubicBezTo>
                  <a:lnTo>
                    <a:pt x="15503" y="3995"/>
                  </a:lnTo>
                  <a:cubicBezTo>
                    <a:pt x="15718" y="3895"/>
                    <a:pt x="15949" y="3839"/>
                    <a:pt x="16194" y="3839"/>
                  </a:cubicBezTo>
                  <a:cubicBezTo>
                    <a:pt x="16229" y="3839"/>
                    <a:pt x="16265" y="3840"/>
                    <a:pt x="16302" y="3843"/>
                  </a:cubicBezTo>
                  <a:lnTo>
                    <a:pt x="16549" y="3843"/>
                  </a:lnTo>
                  <a:cubicBezTo>
                    <a:pt x="16378" y="3824"/>
                    <a:pt x="16282" y="3786"/>
                    <a:pt x="16321" y="3728"/>
                  </a:cubicBezTo>
                  <a:cubicBezTo>
                    <a:pt x="16321" y="3709"/>
                    <a:pt x="16340" y="3690"/>
                    <a:pt x="16359" y="3690"/>
                  </a:cubicBezTo>
                  <a:lnTo>
                    <a:pt x="16435" y="3633"/>
                  </a:lnTo>
                  <a:cubicBezTo>
                    <a:pt x="16568" y="3557"/>
                    <a:pt x="16720" y="3500"/>
                    <a:pt x="16891" y="3500"/>
                  </a:cubicBezTo>
                  <a:lnTo>
                    <a:pt x="16359" y="3500"/>
                  </a:lnTo>
                  <a:cubicBezTo>
                    <a:pt x="15617" y="3500"/>
                    <a:pt x="15198" y="3329"/>
                    <a:pt x="15331" y="3139"/>
                  </a:cubicBezTo>
                  <a:lnTo>
                    <a:pt x="14704" y="3139"/>
                  </a:lnTo>
                  <a:lnTo>
                    <a:pt x="14685" y="3063"/>
                  </a:lnTo>
                  <a:cubicBezTo>
                    <a:pt x="14685" y="2264"/>
                    <a:pt x="15331" y="1617"/>
                    <a:pt x="16130" y="1617"/>
                  </a:cubicBezTo>
                  <a:lnTo>
                    <a:pt x="16644" y="1617"/>
                  </a:lnTo>
                  <a:cubicBezTo>
                    <a:pt x="16473" y="1522"/>
                    <a:pt x="16359" y="1332"/>
                    <a:pt x="16359" y="1142"/>
                  </a:cubicBezTo>
                  <a:lnTo>
                    <a:pt x="16359" y="932"/>
                  </a:lnTo>
                  <a:cubicBezTo>
                    <a:pt x="16359" y="894"/>
                    <a:pt x="16378" y="856"/>
                    <a:pt x="16378" y="818"/>
                  </a:cubicBezTo>
                  <a:cubicBezTo>
                    <a:pt x="16416" y="628"/>
                    <a:pt x="16568" y="476"/>
                    <a:pt x="16758" y="419"/>
                  </a:cubicBezTo>
                  <a:lnTo>
                    <a:pt x="16511" y="419"/>
                  </a:lnTo>
                  <a:cubicBezTo>
                    <a:pt x="16244" y="419"/>
                    <a:pt x="16035" y="248"/>
                    <a:pt x="15978" y="0"/>
                  </a:cubicBezTo>
                  <a:close/>
                </a:path>
              </a:pathLst>
            </a:custGeom>
            <a:solidFill>
              <a:srgbClr val="6F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876850" y="1494075"/>
              <a:ext cx="478400" cy="234925"/>
            </a:xfrm>
            <a:custGeom>
              <a:avLst/>
              <a:gdLst/>
              <a:ahLst/>
              <a:cxnLst/>
              <a:rect l="l" t="t" r="r" b="b"/>
              <a:pathLst>
                <a:path w="19136" h="9397" extrusionOk="0">
                  <a:moveTo>
                    <a:pt x="10367" y="0"/>
                  </a:moveTo>
                  <a:cubicBezTo>
                    <a:pt x="10310" y="172"/>
                    <a:pt x="10177" y="324"/>
                    <a:pt x="9987" y="381"/>
                  </a:cubicBezTo>
                  <a:lnTo>
                    <a:pt x="10234" y="381"/>
                  </a:lnTo>
                  <a:cubicBezTo>
                    <a:pt x="10538" y="381"/>
                    <a:pt x="10786" y="628"/>
                    <a:pt x="10786" y="913"/>
                  </a:cubicBezTo>
                  <a:lnTo>
                    <a:pt x="10786" y="1123"/>
                  </a:lnTo>
                  <a:cubicBezTo>
                    <a:pt x="10786" y="1313"/>
                    <a:pt x="10672" y="1503"/>
                    <a:pt x="10500" y="1598"/>
                  </a:cubicBezTo>
                  <a:lnTo>
                    <a:pt x="10976" y="1598"/>
                  </a:lnTo>
                  <a:cubicBezTo>
                    <a:pt x="11775" y="1598"/>
                    <a:pt x="12421" y="2245"/>
                    <a:pt x="12440" y="3025"/>
                  </a:cubicBezTo>
                  <a:lnTo>
                    <a:pt x="14305" y="3025"/>
                  </a:lnTo>
                  <a:lnTo>
                    <a:pt x="14286" y="3044"/>
                  </a:lnTo>
                  <a:cubicBezTo>
                    <a:pt x="13981" y="3291"/>
                    <a:pt x="13068" y="3481"/>
                    <a:pt x="12231" y="3481"/>
                  </a:cubicBezTo>
                  <a:lnTo>
                    <a:pt x="11737" y="3481"/>
                  </a:lnTo>
                  <a:cubicBezTo>
                    <a:pt x="11870" y="3500"/>
                    <a:pt x="11908" y="3557"/>
                    <a:pt x="11832" y="3614"/>
                  </a:cubicBezTo>
                  <a:lnTo>
                    <a:pt x="11775" y="3671"/>
                  </a:lnTo>
                  <a:lnTo>
                    <a:pt x="11756" y="3671"/>
                  </a:lnTo>
                  <a:cubicBezTo>
                    <a:pt x="11527" y="3805"/>
                    <a:pt x="11261" y="3843"/>
                    <a:pt x="10995" y="3843"/>
                  </a:cubicBezTo>
                  <a:lnTo>
                    <a:pt x="10729" y="3843"/>
                  </a:lnTo>
                  <a:cubicBezTo>
                    <a:pt x="10938" y="3862"/>
                    <a:pt x="11033" y="3919"/>
                    <a:pt x="10938" y="3995"/>
                  </a:cubicBezTo>
                  <a:lnTo>
                    <a:pt x="10881" y="4033"/>
                  </a:lnTo>
                  <a:lnTo>
                    <a:pt x="10862" y="4052"/>
                  </a:lnTo>
                  <a:cubicBezTo>
                    <a:pt x="10634" y="4166"/>
                    <a:pt x="10367" y="4223"/>
                    <a:pt x="10101" y="4223"/>
                  </a:cubicBezTo>
                  <a:lnTo>
                    <a:pt x="9835" y="4223"/>
                  </a:lnTo>
                  <a:cubicBezTo>
                    <a:pt x="10044" y="4223"/>
                    <a:pt x="10139" y="4299"/>
                    <a:pt x="10044" y="4375"/>
                  </a:cubicBezTo>
                  <a:lnTo>
                    <a:pt x="9987" y="4413"/>
                  </a:lnTo>
                  <a:lnTo>
                    <a:pt x="9968" y="4432"/>
                  </a:lnTo>
                  <a:cubicBezTo>
                    <a:pt x="9769" y="4532"/>
                    <a:pt x="9540" y="4588"/>
                    <a:pt x="9308" y="4588"/>
                  </a:cubicBezTo>
                  <a:cubicBezTo>
                    <a:pt x="9275" y="4588"/>
                    <a:pt x="9241" y="4587"/>
                    <a:pt x="9207" y="4584"/>
                  </a:cubicBezTo>
                  <a:lnTo>
                    <a:pt x="8941" y="4584"/>
                  </a:lnTo>
                  <a:cubicBezTo>
                    <a:pt x="9150" y="4603"/>
                    <a:pt x="9245" y="4680"/>
                    <a:pt x="9150" y="4737"/>
                  </a:cubicBezTo>
                  <a:lnTo>
                    <a:pt x="9093" y="4794"/>
                  </a:lnTo>
                  <a:lnTo>
                    <a:pt x="9074" y="4794"/>
                  </a:lnTo>
                  <a:cubicBezTo>
                    <a:pt x="8857" y="4910"/>
                    <a:pt x="8641" y="4968"/>
                    <a:pt x="8412" y="4968"/>
                  </a:cubicBezTo>
                  <a:cubicBezTo>
                    <a:pt x="8379" y="4968"/>
                    <a:pt x="8346" y="4967"/>
                    <a:pt x="8313" y="4965"/>
                  </a:cubicBezTo>
                  <a:lnTo>
                    <a:pt x="8047" y="4965"/>
                  </a:lnTo>
                  <a:cubicBezTo>
                    <a:pt x="8256" y="4984"/>
                    <a:pt x="8351" y="5041"/>
                    <a:pt x="8256" y="5117"/>
                  </a:cubicBezTo>
                  <a:lnTo>
                    <a:pt x="8199" y="5155"/>
                  </a:lnTo>
                  <a:lnTo>
                    <a:pt x="8180" y="5174"/>
                  </a:lnTo>
                  <a:cubicBezTo>
                    <a:pt x="7964" y="5274"/>
                    <a:pt x="7748" y="5330"/>
                    <a:pt x="7520" y="5330"/>
                  </a:cubicBezTo>
                  <a:cubicBezTo>
                    <a:pt x="7486" y="5330"/>
                    <a:pt x="7453" y="5329"/>
                    <a:pt x="7419" y="5326"/>
                  </a:cubicBezTo>
                  <a:lnTo>
                    <a:pt x="5631" y="5326"/>
                  </a:lnTo>
                  <a:cubicBezTo>
                    <a:pt x="2417" y="6163"/>
                    <a:pt x="1" y="7304"/>
                    <a:pt x="5117" y="8351"/>
                  </a:cubicBezTo>
                  <a:lnTo>
                    <a:pt x="7742" y="8351"/>
                  </a:lnTo>
                  <a:cubicBezTo>
                    <a:pt x="7895" y="8351"/>
                    <a:pt x="7971" y="8389"/>
                    <a:pt x="7914" y="8427"/>
                  </a:cubicBezTo>
                  <a:lnTo>
                    <a:pt x="7685" y="8617"/>
                  </a:lnTo>
                  <a:cubicBezTo>
                    <a:pt x="7666" y="8636"/>
                    <a:pt x="7647" y="8655"/>
                    <a:pt x="7609" y="8655"/>
                  </a:cubicBezTo>
                  <a:lnTo>
                    <a:pt x="7856" y="8655"/>
                  </a:lnTo>
                  <a:cubicBezTo>
                    <a:pt x="7971" y="8655"/>
                    <a:pt x="8047" y="8693"/>
                    <a:pt x="7990" y="8731"/>
                  </a:cubicBezTo>
                  <a:lnTo>
                    <a:pt x="7875" y="8807"/>
                  </a:lnTo>
                  <a:cubicBezTo>
                    <a:pt x="7780" y="8864"/>
                    <a:pt x="7685" y="8883"/>
                    <a:pt x="7571" y="8883"/>
                  </a:cubicBezTo>
                  <a:lnTo>
                    <a:pt x="7191" y="8883"/>
                  </a:lnTo>
                  <a:lnTo>
                    <a:pt x="7115" y="8921"/>
                  </a:lnTo>
                  <a:cubicBezTo>
                    <a:pt x="6829" y="9168"/>
                    <a:pt x="6030" y="9340"/>
                    <a:pt x="5213" y="9397"/>
                  </a:cubicBezTo>
                  <a:lnTo>
                    <a:pt x="18147" y="9397"/>
                  </a:lnTo>
                  <a:cubicBezTo>
                    <a:pt x="18280" y="8008"/>
                    <a:pt x="18432" y="6601"/>
                    <a:pt x="18489" y="6068"/>
                  </a:cubicBezTo>
                  <a:cubicBezTo>
                    <a:pt x="18014" y="4794"/>
                    <a:pt x="18185" y="3405"/>
                    <a:pt x="18946" y="2283"/>
                  </a:cubicBezTo>
                  <a:lnTo>
                    <a:pt x="19136" y="0"/>
                  </a:lnTo>
                  <a:close/>
                </a:path>
              </a:pathLst>
            </a:custGeom>
            <a:solidFill>
              <a:srgbClr val="6F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11400" y="1637425"/>
              <a:ext cx="728525" cy="46400"/>
            </a:xfrm>
            <a:custGeom>
              <a:avLst/>
              <a:gdLst/>
              <a:ahLst/>
              <a:cxnLst/>
              <a:rect l="l" t="t" r="r" b="b"/>
              <a:pathLst>
                <a:path w="29141" h="1856" extrusionOk="0">
                  <a:moveTo>
                    <a:pt x="24348" y="1"/>
                  </a:moveTo>
                  <a:cubicBezTo>
                    <a:pt x="22509" y="1"/>
                    <a:pt x="20578" y="66"/>
                    <a:pt x="18660" y="144"/>
                  </a:cubicBezTo>
                  <a:lnTo>
                    <a:pt x="16093" y="239"/>
                  </a:lnTo>
                  <a:lnTo>
                    <a:pt x="13981" y="334"/>
                  </a:lnTo>
                  <a:cubicBezTo>
                    <a:pt x="10615" y="505"/>
                    <a:pt x="7210" y="676"/>
                    <a:pt x="3805" y="943"/>
                  </a:cubicBezTo>
                  <a:cubicBezTo>
                    <a:pt x="2702" y="1038"/>
                    <a:pt x="1713" y="1114"/>
                    <a:pt x="838" y="1209"/>
                  </a:cubicBezTo>
                  <a:lnTo>
                    <a:pt x="1" y="1856"/>
                  </a:lnTo>
                  <a:cubicBezTo>
                    <a:pt x="5060" y="1723"/>
                    <a:pt x="10101" y="1627"/>
                    <a:pt x="15046" y="1608"/>
                  </a:cubicBezTo>
                  <a:cubicBezTo>
                    <a:pt x="16949" y="1589"/>
                    <a:pt x="18851" y="1589"/>
                    <a:pt x="20753" y="1570"/>
                  </a:cubicBezTo>
                  <a:cubicBezTo>
                    <a:pt x="22122" y="1570"/>
                    <a:pt x="23511" y="1570"/>
                    <a:pt x="24975" y="1475"/>
                  </a:cubicBezTo>
                  <a:cubicBezTo>
                    <a:pt x="25565" y="1437"/>
                    <a:pt x="26307" y="1361"/>
                    <a:pt x="27011" y="1266"/>
                  </a:cubicBezTo>
                  <a:cubicBezTo>
                    <a:pt x="28133" y="1076"/>
                    <a:pt x="29141" y="829"/>
                    <a:pt x="29141" y="505"/>
                  </a:cubicBezTo>
                  <a:cubicBezTo>
                    <a:pt x="29141" y="68"/>
                    <a:pt x="26858" y="49"/>
                    <a:pt x="25546" y="11"/>
                  </a:cubicBezTo>
                  <a:cubicBezTo>
                    <a:pt x="25152" y="4"/>
                    <a:pt x="24752" y="1"/>
                    <a:pt x="24348" y="1"/>
                  </a:cubicBezTo>
                  <a:close/>
                </a:path>
              </a:pathLst>
            </a:custGeom>
            <a:solidFill>
              <a:srgbClr val="6F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1451775" y="1494075"/>
              <a:ext cx="84175" cy="234925"/>
            </a:xfrm>
            <a:custGeom>
              <a:avLst/>
              <a:gdLst/>
              <a:ahLst/>
              <a:cxnLst/>
              <a:rect l="l" t="t" r="r" b="b"/>
              <a:pathLst>
                <a:path w="3367" h="9397" extrusionOk="0">
                  <a:moveTo>
                    <a:pt x="2016" y="0"/>
                  </a:moveTo>
                  <a:cubicBezTo>
                    <a:pt x="1370" y="2188"/>
                    <a:pt x="647" y="4775"/>
                    <a:pt x="76" y="6943"/>
                  </a:cubicBezTo>
                  <a:cubicBezTo>
                    <a:pt x="114" y="7761"/>
                    <a:pt x="76" y="8579"/>
                    <a:pt x="0" y="9397"/>
                  </a:cubicBezTo>
                  <a:lnTo>
                    <a:pt x="3367" y="9397"/>
                  </a:lnTo>
                  <a:cubicBezTo>
                    <a:pt x="3272" y="8274"/>
                    <a:pt x="3196" y="7304"/>
                    <a:pt x="3138" y="6696"/>
                  </a:cubicBezTo>
                  <a:cubicBezTo>
                    <a:pt x="2016" y="4622"/>
                    <a:pt x="2872" y="2892"/>
                    <a:pt x="2872" y="2892"/>
                  </a:cubicBezTo>
                  <a:lnTo>
                    <a:pt x="2492" y="0"/>
                  </a:lnTo>
                  <a:close/>
                </a:path>
              </a:pathLst>
            </a:custGeom>
            <a:solidFill>
              <a:srgbClr val="6F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1648150" y="1494075"/>
              <a:ext cx="80875" cy="234925"/>
            </a:xfrm>
            <a:custGeom>
              <a:avLst/>
              <a:gdLst/>
              <a:ahLst/>
              <a:cxnLst/>
              <a:rect l="l" t="t" r="r" b="b"/>
              <a:pathLst>
                <a:path w="3235" h="9397" extrusionOk="0">
                  <a:moveTo>
                    <a:pt x="134" y="0"/>
                  </a:moveTo>
                  <a:cubicBezTo>
                    <a:pt x="96" y="1769"/>
                    <a:pt x="58" y="3709"/>
                    <a:pt x="1" y="5041"/>
                  </a:cubicBezTo>
                  <a:cubicBezTo>
                    <a:pt x="305" y="6467"/>
                    <a:pt x="495" y="7932"/>
                    <a:pt x="533" y="9397"/>
                  </a:cubicBezTo>
                  <a:lnTo>
                    <a:pt x="3234" y="9397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rgbClr val="6F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342850" y="711850"/>
              <a:ext cx="324325" cy="64225"/>
            </a:xfrm>
            <a:custGeom>
              <a:avLst/>
              <a:gdLst/>
              <a:ahLst/>
              <a:cxnLst/>
              <a:rect l="l" t="t" r="r" b="b"/>
              <a:pathLst>
                <a:path w="12973" h="2569" extrusionOk="0">
                  <a:moveTo>
                    <a:pt x="3006" y="381"/>
                  </a:moveTo>
                  <a:cubicBezTo>
                    <a:pt x="3424" y="381"/>
                    <a:pt x="3767" y="723"/>
                    <a:pt x="3767" y="1142"/>
                  </a:cubicBezTo>
                  <a:lnTo>
                    <a:pt x="3767" y="1484"/>
                  </a:lnTo>
                  <a:cubicBezTo>
                    <a:pt x="3767" y="1902"/>
                    <a:pt x="3424" y="2245"/>
                    <a:pt x="3006" y="2245"/>
                  </a:cubicBezTo>
                  <a:lnTo>
                    <a:pt x="1332" y="2245"/>
                  </a:lnTo>
                  <a:cubicBezTo>
                    <a:pt x="913" y="2245"/>
                    <a:pt x="571" y="1902"/>
                    <a:pt x="571" y="1484"/>
                  </a:cubicBezTo>
                  <a:lnTo>
                    <a:pt x="571" y="1142"/>
                  </a:lnTo>
                  <a:cubicBezTo>
                    <a:pt x="571" y="723"/>
                    <a:pt x="913" y="381"/>
                    <a:pt x="1332" y="381"/>
                  </a:cubicBezTo>
                  <a:close/>
                  <a:moveTo>
                    <a:pt x="7304" y="381"/>
                  </a:moveTo>
                  <a:cubicBezTo>
                    <a:pt x="7723" y="381"/>
                    <a:pt x="8065" y="723"/>
                    <a:pt x="8065" y="1142"/>
                  </a:cubicBezTo>
                  <a:lnTo>
                    <a:pt x="8065" y="1484"/>
                  </a:lnTo>
                  <a:cubicBezTo>
                    <a:pt x="8065" y="1484"/>
                    <a:pt x="8065" y="1503"/>
                    <a:pt x="8065" y="1503"/>
                  </a:cubicBezTo>
                  <a:cubicBezTo>
                    <a:pt x="8046" y="1921"/>
                    <a:pt x="7723" y="2245"/>
                    <a:pt x="7304" y="2245"/>
                  </a:cubicBezTo>
                  <a:lnTo>
                    <a:pt x="5650" y="2245"/>
                  </a:lnTo>
                  <a:cubicBezTo>
                    <a:pt x="5212" y="2245"/>
                    <a:pt x="4870" y="1902"/>
                    <a:pt x="4870" y="1484"/>
                  </a:cubicBezTo>
                  <a:lnTo>
                    <a:pt x="4870" y="1142"/>
                  </a:lnTo>
                  <a:cubicBezTo>
                    <a:pt x="4870" y="742"/>
                    <a:pt x="5193" y="400"/>
                    <a:pt x="5593" y="381"/>
                  </a:cubicBezTo>
                  <a:close/>
                  <a:moveTo>
                    <a:pt x="11603" y="381"/>
                  </a:moveTo>
                  <a:cubicBezTo>
                    <a:pt x="12041" y="381"/>
                    <a:pt x="12383" y="723"/>
                    <a:pt x="12383" y="1142"/>
                  </a:cubicBezTo>
                  <a:lnTo>
                    <a:pt x="12383" y="1503"/>
                  </a:lnTo>
                  <a:cubicBezTo>
                    <a:pt x="12364" y="1921"/>
                    <a:pt x="12022" y="2245"/>
                    <a:pt x="11603" y="2245"/>
                  </a:cubicBezTo>
                  <a:lnTo>
                    <a:pt x="9948" y="2245"/>
                  </a:lnTo>
                  <a:cubicBezTo>
                    <a:pt x="9530" y="2245"/>
                    <a:pt x="9188" y="1921"/>
                    <a:pt x="9188" y="1503"/>
                  </a:cubicBezTo>
                  <a:lnTo>
                    <a:pt x="9188" y="1484"/>
                  </a:lnTo>
                  <a:lnTo>
                    <a:pt x="9188" y="1142"/>
                  </a:lnTo>
                  <a:cubicBezTo>
                    <a:pt x="9188" y="1046"/>
                    <a:pt x="9207" y="932"/>
                    <a:pt x="9245" y="856"/>
                  </a:cubicBezTo>
                  <a:cubicBezTo>
                    <a:pt x="9264" y="818"/>
                    <a:pt x="9283" y="780"/>
                    <a:pt x="9302" y="742"/>
                  </a:cubicBezTo>
                  <a:cubicBezTo>
                    <a:pt x="9435" y="514"/>
                    <a:pt x="9682" y="381"/>
                    <a:pt x="9948" y="381"/>
                  </a:cubicBezTo>
                  <a:close/>
                  <a:moveTo>
                    <a:pt x="0" y="0"/>
                  </a:moveTo>
                  <a:lnTo>
                    <a:pt x="0" y="2112"/>
                  </a:lnTo>
                  <a:cubicBezTo>
                    <a:pt x="0" y="2359"/>
                    <a:pt x="210" y="2568"/>
                    <a:pt x="457" y="2568"/>
                  </a:cubicBezTo>
                  <a:lnTo>
                    <a:pt x="12516" y="2568"/>
                  </a:lnTo>
                  <a:cubicBezTo>
                    <a:pt x="12782" y="2568"/>
                    <a:pt x="12973" y="2359"/>
                    <a:pt x="12973" y="2112"/>
                  </a:cubicBezTo>
                  <a:lnTo>
                    <a:pt x="12973" y="0"/>
                  </a:lnTo>
                  <a:close/>
                </a:path>
              </a:pathLst>
            </a:custGeom>
            <a:solidFill>
              <a:srgbClr val="EEE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304325" y="682825"/>
              <a:ext cx="401850" cy="29050"/>
            </a:xfrm>
            <a:custGeom>
              <a:avLst/>
              <a:gdLst/>
              <a:ahLst/>
              <a:cxnLst/>
              <a:rect l="l" t="t" r="r" b="b"/>
              <a:pathLst>
                <a:path w="16074" h="1162" extrusionOk="0">
                  <a:moveTo>
                    <a:pt x="1" y="1"/>
                  </a:moveTo>
                  <a:lnTo>
                    <a:pt x="1" y="1161"/>
                  </a:lnTo>
                  <a:lnTo>
                    <a:pt x="16073" y="1161"/>
                  </a:lnTo>
                  <a:lnTo>
                    <a:pt x="16073" y="1"/>
                  </a:lnTo>
                  <a:lnTo>
                    <a:pt x="15579" y="1"/>
                  </a:lnTo>
                  <a:lnTo>
                    <a:pt x="15579" y="610"/>
                  </a:lnTo>
                  <a:lnTo>
                    <a:pt x="15389" y="610"/>
                  </a:lnTo>
                  <a:lnTo>
                    <a:pt x="15389" y="1"/>
                  </a:lnTo>
                  <a:lnTo>
                    <a:pt x="14875" y="1"/>
                  </a:lnTo>
                  <a:lnTo>
                    <a:pt x="14875" y="610"/>
                  </a:lnTo>
                  <a:lnTo>
                    <a:pt x="14666" y="610"/>
                  </a:lnTo>
                  <a:lnTo>
                    <a:pt x="14666" y="1"/>
                  </a:lnTo>
                  <a:lnTo>
                    <a:pt x="14152" y="1"/>
                  </a:lnTo>
                  <a:lnTo>
                    <a:pt x="14152" y="610"/>
                  </a:lnTo>
                  <a:lnTo>
                    <a:pt x="13943" y="610"/>
                  </a:lnTo>
                  <a:lnTo>
                    <a:pt x="13943" y="1"/>
                  </a:lnTo>
                  <a:lnTo>
                    <a:pt x="13429" y="1"/>
                  </a:lnTo>
                  <a:lnTo>
                    <a:pt x="13429" y="610"/>
                  </a:lnTo>
                  <a:lnTo>
                    <a:pt x="13239" y="610"/>
                  </a:lnTo>
                  <a:lnTo>
                    <a:pt x="13239" y="1"/>
                  </a:lnTo>
                  <a:lnTo>
                    <a:pt x="12707" y="1"/>
                  </a:lnTo>
                  <a:lnTo>
                    <a:pt x="12707" y="610"/>
                  </a:lnTo>
                  <a:lnTo>
                    <a:pt x="12516" y="610"/>
                  </a:lnTo>
                  <a:lnTo>
                    <a:pt x="12516" y="1"/>
                  </a:lnTo>
                  <a:lnTo>
                    <a:pt x="12003" y="1"/>
                  </a:lnTo>
                  <a:lnTo>
                    <a:pt x="12003" y="610"/>
                  </a:lnTo>
                  <a:lnTo>
                    <a:pt x="11794" y="610"/>
                  </a:lnTo>
                  <a:lnTo>
                    <a:pt x="11794" y="1"/>
                  </a:lnTo>
                  <a:lnTo>
                    <a:pt x="11280" y="1"/>
                  </a:lnTo>
                  <a:lnTo>
                    <a:pt x="11280" y="610"/>
                  </a:lnTo>
                  <a:lnTo>
                    <a:pt x="11071" y="610"/>
                  </a:lnTo>
                  <a:lnTo>
                    <a:pt x="11071" y="1"/>
                  </a:lnTo>
                  <a:lnTo>
                    <a:pt x="10557" y="1"/>
                  </a:lnTo>
                  <a:lnTo>
                    <a:pt x="10557" y="610"/>
                  </a:lnTo>
                  <a:lnTo>
                    <a:pt x="10367" y="610"/>
                  </a:lnTo>
                  <a:lnTo>
                    <a:pt x="10367" y="1"/>
                  </a:lnTo>
                  <a:lnTo>
                    <a:pt x="9854" y="1"/>
                  </a:lnTo>
                  <a:lnTo>
                    <a:pt x="9854" y="610"/>
                  </a:lnTo>
                  <a:lnTo>
                    <a:pt x="9644" y="610"/>
                  </a:lnTo>
                  <a:lnTo>
                    <a:pt x="9644" y="1"/>
                  </a:lnTo>
                  <a:lnTo>
                    <a:pt x="9131" y="1"/>
                  </a:lnTo>
                  <a:lnTo>
                    <a:pt x="9131" y="610"/>
                  </a:lnTo>
                  <a:lnTo>
                    <a:pt x="8922" y="610"/>
                  </a:lnTo>
                  <a:lnTo>
                    <a:pt x="8922" y="1"/>
                  </a:lnTo>
                  <a:lnTo>
                    <a:pt x="8408" y="1"/>
                  </a:lnTo>
                  <a:lnTo>
                    <a:pt x="8408" y="610"/>
                  </a:lnTo>
                  <a:lnTo>
                    <a:pt x="8218" y="610"/>
                  </a:lnTo>
                  <a:lnTo>
                    <a:pt x="8218" y="1"/>
                  </a:lnTo>
                  <a:lnTo>
                    <a:pt x="7685" y="1"/>
                  </a:lnTo>
                  <a:lnTo>
                    <a:pt x="7685" y="610"/>
                  </a:lnTo>
                  <a:lnTo>
                    <a:pt x="7495" y="610"/>
                  </a:lnTo>
                  <a:lnTo>
                    <a:pt x="7495" y="1"/>
                  </a:lnTo>
                  <a:lnTo>
                    <a:pt x="6981" y="1"/>
                  </a:lnTo>
                  <a:lnTo>
                    <a:pt x="6981" y="610"/>
                  </a:lnTo>
                  <a:lnTo>
                    <a:pt x="6772" y="610"/>
                  </a:lnTo>
                  <a:lnTo>
                    <a:pt x="6772" y="1"/>
                  </a:lnTo>
                  <a:lnTo>
                    <a:pt x="6259" y="1"/>
                  </a:lnTo>
                  <a:lnTo>
                    <a:pt x="6259" y="610"/>
                  </a:lnTo>
                  <a:lnTo>
                    <a:pt x="6049" y="610"/>
                  </a:lnTo>
                  <a:lnTo>
                    <a:pt x="6049" y="1"/>
                  </a:lnTo>
                  <a:lnTo>
                    <a:pt x="5536" y="1"/>
                  </a:lnTo>
                  <a:lnTo>
                    <a:pt x="5536" y="610"/>
                  </a:lnTo>
                  <a:lnTo>
                    <a:pt x="5346" y="610"/>
                  </a:lnTo>
                  <a:lnTo>
                    <a:pt x="5346" y="1"/>
                  </a:lnTo>
                  <a:lnTo>
                    <a:pt x="4832" y="1"/>
                  </a:lnTo>
                  <a:lnTo>
                    <a:pt x="4832" y="610"/>
                  </a:lnTo>
                  <a:lnTo>
                    <a:pt x="4623" y="610"/>
                  </a:lnTo>
                  <a:lnTo>
                    <a:pt x="4623" y="1"/>
                  </a:lnTo>
                  <a:lnTo>
                    <a:pt x="4109" y="1"/>
                  </a:lnTo>
                  <a:lnTo>
                    <a:pt x="4109" y="610"/>
                  </a:lnTo>
                  <a:lnTo>
                    <a:pt x="3900" y="610"/>
                  </a:lnTo>
                  <a:lnTo>
                    <a:pt x="3900" y="1"/>
                  </a:lnTo>
                  <a:lnTo>
                    <a:pt x="3386" y="1"/>
                  </a:lnTo>
                  <a:lnTo>
                    <a:pt x="3386" y="610"/>
                  </a:lnTo>
                  <a:lnTo>
                    <a:pt x="3196" y="610"/>
                  </a:lnTo>
                  <a:lnTo>
                    <a:pt x="3196" y="1"/>
                  </a:lnTo>
                  <a:lnTo>
                    <a:pt x="2664" y="1"/>
                  </a:lnTo>
                  <a:lnTo>
                    <a:pt x="2664" y="610"/>
                  </a:lnTo>
                  <a:lnTo>
                    <a:pt x="2473" y="610"/>
                  </a:lnTo>
                  <a:lnTo>
                    <a:pt x="2473" y="1"/>
                  </a:lnTo>
                  <a:lnTo>
                    <a:pt x="1960" y="1"/>
                  </a:lnTo>
                  <a:lnTo>
                    <a:pt x="1960" y="610"/>
                  </a:lnTo>
                  <a:lnTo>
                    <a:pt x="1751" y="610"/>
                  </a:lnTo>
                  <a:lnTo>
                    <a:pt x="1751" y="1"/>
                  </a:lnTo>
                  <a:lnTo>
                    <a:pt x="1237" y="1"/>
                  </a:lnTo>
                  <a:lnTo>
                    <a:pt x="1237" y="610"/>
                  </a:lnTo>
                  <a:lnTo>
                    <a:pt x="1028" y="610"/>
                  </a:lnTo>
                  <a:lnTo>
                    <a:pt x="1028" y="1"/>
                  </a:lnTo>
                  <a:lnTo>
                    <a:pt x="514" y="1"/>
                  </a:lnTo>
                  <a:lnTo>
                    <a:pt x="514" y="610"/>
                  </a:lnTo>
                  <a:lnTo>
                    <a:pt x="324" y="610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312425" y="682825"/>
              <a:ext cx="4775" cy="15250"/>
            </a:xfrm>
            <a:custGeom>
              <a:avLst/>
              <a:gdLst/>
              <a:ahLst/>
              <a:cxnLst/>
              <a:rect l="l" t="t" r="r" b="b"/>
              <a:pathLst>
                <a:path w="191" h="610" extrusionOk="0">
                  <a:moveTo>
                    <a:pt x="0" y="1"/>
                  </a:moveTo>
                  <a:lnTo>
                    <a:pt x="0" y="610"/>
                  </a:lnTo>
                  <a:lnTo>
                    <a:pt x="190" y="61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330000" y="682825"/>
              <a:ext cx="5275" cy="15250"/>
            </a:xfrm>
            <a:custGeom>
              <a:avLst/>
              <a:gdLst/>
              <a:ahLst/>
              <a:cxnLst/>
              <a:rect l="l" t="t" r="r" b="b"/>
              <a:pathLst>
                <a:path w="211" h="610" extrusionOk="0">
                  <a:moveTo>
                    <a:pt x="1" y="1"/>
                  </a:moveTo>
                  <a:lnTo>
                    <a:pt x="1" y="610"/>
                  </a:lnTo>
                  <a:lnTo>
                    <a:pt x="210" y="61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348075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210" y="61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366150" y="682825"/>
              <a:ext cx="4775" cy="15250"/>
            </a:xfrm>
            <a:custGeom>
              <a:avLst/>
              <a:gdLst/>
              <a:ahLst/>
              <a:cxnLst/>
              <a:rect l="l" t="t" r="r" b="b"/>
              <a:pathLst>
                <a:path w="191" h="610" extrusionOk="0">
                  <a:moveTo>
                    <a:pt x="0" y="1"/>
                  </a:moveTo>
                  <a:lnTo>
                    <a:pt x="0" y="610"/>
                  </a:lnTo>
                  <a:lnTo>
                    <a:pt x="191" y="61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383750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0" y="1"/>
                  </a:moveTo>
                  <a:lnTo>
                    <a:pt x="0" y="610"/>
                  </a:lnTo>
                  <a:lnTo>
                    <a:pt x="209" y="610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401825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0" y="1"/>
                  </a:moveTo>
                  <a:lnTo>
                    <a:pt x="0" y="610"/>
                  </a:lnTo>
                  <a:lnTo>
                    <a:pt x="209" y="610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419875" y="682825"/>
              <a:ext cx="5275" cy="15250"/>
            </a:xfrm>
            <a:custGeom>
              <a:avLst/>
              <a:gdLst/>
              <a:ahLst/>
              <a:cxnLst/>
              <a:rect l="l" t="t" r="r" b="b"/>
              <a:pathLst>
                <a:path w="211" h="610" extrusionOk="0">
                  <a:moveTo>
                    <a:pt x="1" y="1"/>
                  </a:moveTo>
                  <a:lnTo>
                    <a:pt x="1" y="610"/>
                  </a:lnTo>
                  <a:lnTo>
                    <a:pt x="210" y="61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437950" y="682825"/>
              <a:ext cx="4775" cy="15250"/>
            </a:xfrm>
            <a:custGeom>
              <a:avLst/>
              <a:gdLst/>
              <a:ahLst/>
              <a:cxnLst/>
              <a:rect l="l" t="t" r="r" b="b"/>
              <a:pathLst>
                <a:path w="191" h="610" extrusionOk="0">
                  <a:moveTo>
                    <a:pt x="1" y="1"/>
                  </a:moveTo>
                  <a:lnTo>
                    <a:pt x="1" y="610"/>
                  </a:lnTo>
                  <a:lnTo>
                    <a:pt x="191" y="61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455550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0" y="1"/>
                  </a:moveTo>
                  <a:lnTo>
                    <a:pt x="0" y="610"/>
                  </a:lnTo>
                  <a:lnTo>
                    <a:pt x="210" y="61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473625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0" y="1"/>
                  </a:moveTo>
                  <a:lnTo>
                    <a:pt x="0" y="610"/>
                  </a:lnTo>
                  <a:lnTo>
                    <a:pt x="209" y="610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1"/>
            <p:cNvSpPr/>
            <p:nvPr/>
          </p:nvSpPr>
          <p:spPr>
            <a:xfrm>
              <a:off x="491675" y="682825"/>
              <a:ext cx="4800" cy="15250"/>
            </a:xfrm>
            <a:custGeom>
              <a:avLst/>
              <a:gdLst/>
              <a:ahLst/>
              <a:cxnLst/>
              <a:rect l="l" t="t" r="r" b="b"/>
              <a:pathLst>
                <a:path w="192" h="610" extrusionOk="0">
                  <a:moveTo>
                    <a:pt x="1" y="1"/>
                  </a:moveTo>
                  <a:lnTo>
                    <a:pt x="1" y="610"/>
                  </a:lnTo>
                  <a:lnTo>
                    <a:pt x="191" y="61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1"/>
            <p:cNvSpPr/>
            <p:nvPr/>
          </p:nvSpPr>
          <p:spPr>
            <a:xfrm>
              <a:off x="509275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210" y="61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527350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210" y="61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545425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0" y="1"/>
                  </a:moveTo>
                  <a:lnTo>
                    <a:pt x="0" y="610"/>
                  </a:lnTo>
                  <a:lnTo>
                    <a:pt x="210" y="61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1"/>
            <p:cNvSpPr/>
            <p:nvPr/>
          </p:nvSpPr>
          <p:spPr>
            <a:xfrm>
              <a:off x="563500" y="682825"/>
              <a:ext cx="4775" cy="15250"/>
            </a:xfrm>
            <a:custGeom>
              <a:avLst/>
              <a:gdLst/>
              <a:ahLst/>
              <a:cxnLst/>
              <a:rect l="l" t="t" r="r" b="b"/>
              <a:pathLst>
                <a:path w="191" h="610" extrusionOk="0">
                  <a:moveTo>
                    <a:pt x="0" y="1"/>
                  </a:moveTo>
                  <a:lnTo>
                    <a:pt x="0" y="610"/>
                  </a:lnTo>
                  <a:lnTo>
                    <a:pt x="190" y="61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581075" y="682825"/>
              <a:ext cx="5275" cy="15250"/>
            </a:xfrm>
            <a:custGeom>
              <a:avLst/>
              <a:gdLst/>
              <a:ahLst/>
              <a:cxnLst/>
              <a:rect l="l" t="t" r="r" b="b"/>
              <a:pathLst>
                <a:path w="211" h="610" extrusionOk="0">
                  <a:moveTo>
                    <a:pt x="1" y="1"/>
                  </a:moveTo>
                  <a:lnTo>
                    <a:pt x="1" y="610"/>
                  </a:lnTo>
                  <a:lnTo>
                    <a:pt x="210" y="61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599150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210" y="610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617225" y="682825"/>
              <a:ext cx="4775" cy="15250"/>
            </a:xfrm>
            <a:custGeom>
              <a:avLst/>
              <a:gdLst/>
              <a:ahLst/>
              <a:cxnLst/>
              <a:rect l="l" t="t" r="r" b="b"/>
              <a:pathLst>
                <a:path w="191" h="610" extrusionOk="0">
                  <a:moveTo>
                    <a:pt x="0" y="1"/>
                  </a:moveTo>
                  <a:lnTo>
                    <a:pt x="0" y="610"/>
                  </a:lnTo>
                  <a:lnTo>
                    <a:pt x="191" y="61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635300" y="682825"/>
              <a:ext cx="4775" cy="15250"/>
            </a:xfrm>
            <a:custGeom>
              <a:avLst/>
              <a:gdLst/>
              <a:ahLst/>
              <a:cxnLst/>
              <a:rect l="l" t="t" r="r" b="b"/>
              <a:pathLst>
                <a:path w="191" h="610" extrusionOk="0">
                  <a:moveTo>
                    <a:pt x="0" y="1"/>
                  </a:moveTo>
                  <a:lnTo>
                    <a:pt x="0" y="610"/>
                  </a:lnTo>
                  <a:lnTo>
                    <a:pt x="190" y="61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652900" y="682825"/>
              <a:ext cx="5250" cy="15250"/>
            </a:xfrm>
            <a:custGeom>
              <a:avLst/>
              <a:gdLst/>
              <a:ahLst/>
              <a:cxnLst/>
              <a:rect l="l" t="t" r="r" b="b"/>
              <a:pathLst>
                <a:path w="210" h="610" extrusionOk="0">
                  <a:moveTo>
                    <a:pt x="0" y="1"/>
                  </a:moveTo>
                  <a:lnTo>
                    <a:pt x="0" y="610"/>
                  </a:lnTo>
                  <a:lnTo>
                    <a:pt x="209" y="610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670950" y="682825"/>
              <a:ext cx="4800" cy="15250"/>
            </a:xfrm>
            <a:custGeom>
              <a:avLst/>
              <a:gdLst/>
              <a:ahLst/>
              <a:cxnLst/>
              <a:rect l="l" t="t" r="r" b="b"/>
              <a:pathLst>
                <a:path w="192" h="610" extrusionOk="0">
                  <a:moveTo>
                    <a:pt x="1" y="1"/>
                  </a:moveTo>
                  <a:lnTo>
                    <a:pt x="1" y="610"/>
                  </a:lnTo>
                  <a:lnTo>
                    <a:pt x="191" y="61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689025" y="682825"/>
              <a:ext cx="4775" cy="15250"/>
            </a:xfrm>
            <a:custGeom>
              <a:avLst/>
              <a:gdLst/>
              <a:ahLst/>
              <a:cxnLst/>
              <a:rect l="l" t="t" r="r" b="b"/>
              <a:pathLst>
                <a:path w="191" h="610" extrusionOk="0">
                  <a:moveTo>
                    <a:pt x="1" y="1"/>
                  </a:moveTo>
                  <a:lnTo>
                    <a:pt x="1" y="610"/>
                  </a:lnTo>
                  <a:lnTo>
                    <a:pt x="191" y="61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786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0" y="92250"/>
              <a:ext cx="148375" cy="167400"/>
            </a:xfrm>
            <a:custGeom>
              <a:avLst/>
              <a:gdLst/>
              <a:ahLst/>
              <a:cxnLst/>
              <a:rect l="l" t="t" r="r" b="b"/>
              <a:pathLst>
                <a:path w="5935" h="6696" extrusionOk="0">
                  <a:moveTo>
                    <a:pt x="0" y="0"/>
                  </a:moveTo>
                  <a:lnTo>
                    <a:pt x="0" y="6696"/>
                  </a:lnTo>
                  <a:lnTo>
                    <a:pt x="3291" y="6696"/>
                  </a:lnTo>
                  <a:lnTo>
                    <a:pt x="3291" y="6657"/>
                  </a:lnTo>
                  <a:cubicBezTo>
                    <a:pt x="3310" y="5174"/>
                    <a:pt x="4432" y="3918"/>
                    <a:pt x="5935" y="3785"/>
                  </a:cubicBezTo>
                  <a:lnTo>
                    <a:pt x="5935" y="1921"/>
                  </a:lnTo>
                  <a:cubicBezTo>
                    <a:pt x="5916" y="856"/>
                    <a:pt x="5060" y="0"/>
                    <a:pt x="3995" y="0"/>
                  </a:cubicBezTo>
                  <a:close/>
                </a:path>
              </a:pathLst>
            </a:custGeom>
            <a:solidFill>
              <a:srgbClr val="A9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62300" y="1184925"/>
              <a:ext cx="86075" cy="58100"/>
            </a:xfrm>
            <a:custGeom>
              <a:avLst/>
              <a:gdLst/>
              <a:ahLst/>
              <a:cxnLst/>
              <a:rect l="l" t="t" r="r" b="b"/>
              <a:pathLst>
                <a:path w="3443" h="2324" extrusionOk="0">
                  <a:moveTo>
                    <a:pt x="1600" y="1"/>
                  </a:moveTo>
                  <a:cubicBezTo>
                    <a:pt x="791" y="1"/>
                    <a:pt x="1" y="128"/>
                    <a:pt x="514" y="707"/>
                  </a:cubicBezTo>
                  <a:cubicBezTo>
                    <a:pt x="932" y="1182"/>
                    <a:pt x="1940" y="1734"/>
                    <a:pt x="3443" y="2323"/>
                  </a:cubicBezTo>
                  <a:lnTo>
                    <a:pt x="3443" y="117"/>
                  </a:lnTo>
                  <a:lnTo>
                    <a:pt x="2910" y="79"/>
                  </a:lnTo>
                  <a:cubicBezTo>
                    <a:pt x="2813" y="71"/>
                    <a:pt x="2201" y="1"/>
                    <a:pt x="1600" y="1"/>
                  </a:cubicBezTo>
                  <a:close/>
                </a:path>
              </a:pathLst>
            </a:custGeom>
            <a:solidFill>
              <a:srgbClr val="A9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13325" y="498800"/>
              <a:ext cx="135050" cy="535950"/>
            </a:xfrm>
            <a:custGeom>
              <a:avLst/>
              <a:gdLst/>
              <a:ahLst/>
              <a:cxnLst/>
              <a:rect l="l" t="t" r="r" b="b"/>
              <a:pathLst>
                <a:path w="5402" h="21438" extrusionOk="0">
                  <a:moveTo>
                    <a:pt x="0" y="1"/>
                  </a:moveTo>
                  <a:cubicBezTo>
                    <a:pt x="1503" y="3957"/>
                    <a:pt x="2321" y="8541"/>
                    <a:pt x="2321" y="13315"/>
                  </a:cubicBezTo>
                  <a:cubicBezTo>
                    <a:pt x="2321" y="16054"/>
                    <a:pt x="2054" y="18774"/>
                    <a:pt x="1503" y="21437"/>
                  </a:cubicBezTo>
                  <a:lnTo>
                    <a:pt x="3804" y="21437"/>
                  </a:lnTo>
                  <a:cubicBezTo>
                    <a:pt x="3652" y="21342"/>
                    <a:pt x="3500" y="21247"/>
                    <a:pt x="3367" y="21114"/>
                  </a:cubicBezTo>
                  <a:cubicBezTo>
                    <a:pt x="2986" y="20753"/>
                    <a:pt x="2758" y="20277"/>
                    <a:pt x="2682" y="19764"/>
                  </a:cubicBezTo>
                  <a:lnTo>
                    <a:pt x="2644" y="19745"/>
                  </a:lnTo>
                  <a:cubicBezTo>
                    <a:pt x="2625" y="19706"/>
                    <a:pt x="2625" y="19668"/>
                    <a:pt x="2644" y="19649"/>
                  </a:cubicBezTo>
                  <a:lnTo>
                    <a:pt x="2663" y="19649"/>
                  </a:lnTo>
                  <a:cubicBezTo>
                    <a:pt x="2625" y="19440"/>
                    <a:pt x="2625" y="19231"/>
                    <a:pt x="2663" y="19022"/>
                  </a:cubicBezTo>
                  <a:cubicBezTo>
                    <a:pt x="2701" y="18660"/>
                    <a:pt x="2815" y="18318"/>
                    <a:pt x="3005" y="17995"/>
                  </a:cubicBezTo>
                  <a:cubicBezTo>
                    <a:pt x="3024" y="17957"/>
                    <a:pt x="3043" y="17919"/>
                    <a:pt x="3062" y="17861"/>
                  </a:cubicBezTo>
                  <a:cubicBezTo>
                    <a:pt x="3253" y="17519"/>
                    <a:pt x="3595" y="17272"/>
                    <a:pt x="3975" y="17177"/>
                  </a:cubicBezTo>
                  <a:cubicBezTo>
                    <a:pt x="4112" y="17146"/>
                    <a:pt x="4252" y="17131"/>
                    <a:pt x="4393" y="17131"/>
                  </a:cubicBezTo>
                  <a:cubicBezTo>
                    <a:pt x="4604" y="17131"/>
                    <a:pt x="4816" y="17165"/>
                    <a:pt x="5022" y="17234"/>
                  </a:cubicBezTo>
                  <a:cubicBezTo>
                    <a:pt x="5105" y="17262"/>
                    <a:pt x="5199" y="17279"/>
                    <a:pt x="5295" y="17279"/>
                  </a:cubicBezTo>
                  <a:cubicBezTo>
                    <a:pt x="5331" y="17279"/>
                    <a:pt x="5366" y="17277"/>
                    <a:pt x="5402" y="17272"/>
                  </a:cubicBezTo>
                  <a:lnTo>
                    <a:pt x="5402" y="1"/>
                  </a:lnTo>
                  <a:close/>
                </a:path>
              </a:pathLst>
            </a:custGeom>
            <a:solidFill>
              <a:srgbClr val="A9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0" y="1241100"/>
              <a:ext cx="148375" cy="328600"/>
            </a:xfrm>
            <a:custGeom>
              <a:avLst/>
              <a:gdLst/>
              <a:ahLst/>
              <a:cxnLst/>
              <a:rect l="l" t="t" r="r" b="b"/>
              <a:pathLst>
                <a:path w="5935" h="13144" extrusionOk="0">
                  <a:moveTo>
                    <a:pt x="0" y="0"/>
                  </a:moveTo>
                  <a:lnTo>
                    <a:pt x="0" y="13144"/>
                  </a:lnTo>
                  <a:lnTo>
                    <a:pt x="4584" y="13144"/>
                  </a:lnTo>
                  <a:cubicBezTo>
                    <a:pt x="5383" y="12896"/>
                    <a:pt x="5916" y="12155"/>
                    <a:pt x="5935" y="11299"/>
                  </a:cubicBezTo>
                  <a:lnTo>
                    <a:pt x="5935" y="1998"/>
                  </a:lnTo>
                  <a:cubicBezTo>
                    <a:pt x="4775" y="1655"/>
                    <a:pt x="3633" y="1313"/>
                    <a:pt x="2530" y="951"/>
                  </a:cubicBezTo>
                  <a:cubicBezTo>
                    <a:pt x="1579" y="628"/>
                    <a:pt x="742" y="305"/>
                    <a:pt x="0" y="0"/>
                  </a:cubicBezTo>
                  <a:close/>
                </a:path>
              </a:pathLst>
            </a:custGeom>
            <a:solidFill>
              <a:srgbClr val="A9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0" y="499275"/>
              <a:ext cx="63275" cy="535950"/>
            </a:xfrm>
            <a:custGeom>
              <a:avLst/>
              <a:gdLst/>
              <a:ahLst/>
              <a:cxnLst/>
              <a:rect l="l" t="t" r="r" b="b"/>
              <a:pathLst>
                <a:path w="2531" h="21438" extrusionOk="0">
                  <a:moveTo>
                    <a:pt x="0" y="1"/>
                  </a:moveTo>
                  <a:lnTo>
                    <a:pt x="0" y="21437"/>
                  </a:lnTo>
                  <a:lnTo>
                    <a:pt x="1693" y="21437"/>
                  </a:lnTo>
                  <a:cubicBezTo>
                    <a:pt x="2245" y="18774"/>
                    <a:pt x="2530" y="16035"/>
                    <a:pt x="2530" y="13316"/>
                  </a:cubicBezTo>
                  <a:cubicBezTo>
                    <a:pt x="2530" y="8408"/>
                    <a:pt x="1655" y="3843"/>
                    <a:pt x="172" y="1"/>
                  </a:cubicBezTo>
                  <a:close/>
                </a:path>
              </a:pathLst>
            </a:custGeom>
            <a:solidFill>
              <a:srgbClr val="C9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4275" y="498800"/>
              <a:ext cx="67075" cy="535950"/>
            </a:xfrm>
            <a:custGeom>
              <a:avLst/>
              <a:gdLst/>
              <a:ahLst/>
              <a:cxnLst/>
              <a:rect l="l" t="t" r="r" b="b"/>
              <a:pathLst>
                <a:path w="2683" h="21438" extrusionOk="0">
                  <a:moveTo>
                    <a:pt x="1" y="1"/>
                  </a:moveTo>
                  <a:cubicBezTo>
                    <a:pt x="1484" y="3862"/>
                    <a:pt x="2359" y="8427"/>
                    <a:pt x="2359" y="13315"/>
                  </a:cubicBezTo>
                  <a:cubicBezTo>
                    <a:pt x="2359" y="16054"/>
                    <a:pt x="2074" y="18774"/>
                    <a:pt x="1522" y="21437"/>
                  </a:cubicBezTo>
                  <a:lnTo>
                    <a:pt x="1865" y="21437"/>
                  </a:lnTo>
                  <a:cubicBezTo>
                    <a:pt x="2416" y="18774"/>
                    <a:pt x="2683" y="16054"/>
                    <a:pt x="2683" y="13335"/>
                  </a:cubicBezTo>
                  <a:cubicBezTo>
                    <a:pt x="2683" y="8541"/>
                    <a:pt x="1865" y="3957"/>
                    <a:pt x="362" y="1"/>
                  </a:cubicBezTo>
                  <a:close/>
                </a:path>
              </a:pathLst>
            </a:custGeom>
            <a:solidFill>
              <a:srgbClr val="7B9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0" y="259625"/>
              <a:ext cx="165500" cy="239200"/>
            </a:xfrm>
            <a:custGeom>
              <a:avLst/>
              <a:gdLst/>
              <a:ahLst/>
              <a:cxnLst/>
              <a:rect l="l" t="t" r="r" b="b"/>
              <a:pathLst>
                <a:path w="6620" h="9568" extrusionOk="0">
                  <a:moveTo>
                    <a:pt x="0" y="1"/>
                  </a:moveTo>
                  <a:lnTo>
                    <a:pt x="0" y="9568"/>
                  </a:lnTo>
                  <a:lnTo>
                    <a:pt x="6620" y="9568"/>
                  </a:lnTo>
                  <a:lnTo>
                    <a:pt x="4090" y="6886"/>
                  </a:lnTo>
                  <a:cubicBezTo>
                    <a:pt x="3690" y="6487"/>
                    <a:pt x="3424" y="5992"/>
                    <a:pt x="3329" y="5459"/>
                  </a:cubicBezTo>
                  <a:lnTo>
                    <a:pt x="3234" y="5459"/>
                  </a:lnTo>
                  <a:cubicBezTo>
                    <a:pt x="3139" y="5459"/>
                    <a:pt x="3063" y="5383"/>
                    <a:pt x="3063" y="5288"/>
                  </a:cubicBezTo>
                  <a:lnTo>
                    <a:pt x="3063" y="4984"/>
                  </a:lnTo>
                  <a:cubicBezTo>
                    <a:pt x="3063" y="4889"/>
                    <a:pt x="3139" y="4813"/>
                    <a:pt x="3234" y="4813"/>
                  </a:cubicBezTo>
                  <a:lnTo>
                    <a:pt x="3291" y="4813"/>
                  </a:lnTo>
                  <a:lnTo>
                    <a:pt x="32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913475" y="37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C9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343800" y="396100"/>
              <a:ext cx="568750" cy="163175"/>
            </a:xfrm>
            <a:custGeom>
              <a:avLst/>
              <a:gdLst/>
              <a:ahLst/>
              <a:cxnLst/>
              <a:rect l="l" t="t" r="r" b="b"/>
              <a:pathLst>
                <a:path w="22750" h="6527" extrusionOk="0">
                  <a:moveTo>
                    <a:pt x="1" y="0"/>
                  </a:moveTo>
                  <a:cubicBezTo>
                    <a:pt x="134" y="761"/>
                    <a:pt x="457" y="1503"/>
                    <a:pt x="914" y="2131"/>
                  </a:cubicBezTo>
                  <a:cubicBezTo>
                    <a:pt x="3405" y="5459"/>
                    <a:pt x="7666" y="6030"/>
                    <a:pt x="11489" y="6410"/>
                  </a:cubicBezTo>
                  <a:cubicBezTo>
                    <a:pt x="12328" y="6488"/>
                    <a:pt x="13167" y="6526"/>
                    <a:pt x="14004" y="6526"/>
                  </a:cubicBezTo>
                  <a:cubicBezTo>
                    <a:pt x="15027" y="6526"/>
                    <a:pt x="16047" y="6468"/>
                    <a:pt x="17062" y="6353"/>
                  </a:cubicBezTo>
                  <a:lnTo>
                    <a:pt x="21989" y="1427"/>
                  </a:lnTo>
                  <a:cubicBezTo>
                    <a:pt x="22388" y="1028"/>
                    <a:pt x="22654" y="533"/>
                    <a:pt x="22749" y="0"/>
                  </a:cubicBezTo>
                  <a:close/>
                </a:path>
              </a:pathLst>
            </a:custGeom>
            <a:solidFill>
              <a:srgbClr val="C9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83225" y="396100"/>
              <a:ext cx="687625" cy="178825"/>
            </a:xfrm>
            <a:custGeom>
              <a:avLst/>
              <a:gdLst/>
              <a:ahLst/>
              <a:cxnLst/>
              <a:rect l="l" t="t" r="r" b="b"/>
              <a:pathLst>
                <a:path w="27505" h="7153" extrusionOk="0">
                  <a:moveTo>
                    <a:pt x="0" y="0"/>
                  </a:moveTo>
                  <a:cubicBezTo>
                    <a:pt x="95" y="533"/>
                    <a:pt x="361" y="1028"/>
                    <a:pt x="761" y="1427"/>
                  </a:cubicBezTo>
                  <a:lnTo>
                    <a:pt x="3272" y="4109"/>
                  </a:lnTo>
                  <a:lnTo>
                    <a:pt x="4166" y="5060"/>
                  </a:lnTo>
                  <a:cubicBezTo>
                    <a:pt x="5022" y="5973"/>
                    <a:pt x="6087" y="6696"/>
                    <a:pt x="7266" y="7152"/>
                  </a:cubicBezTo>
                  <a:lnTo>
                    <a:pt x="26496" y="7152"/>
                  </a:lnTo>
                  <a:cubicBezTo>
                    <a:pt x="26838" y="6943"/>
                    <a:pt x="27162" y="6696"/>
                    <a:pt x="27447" y="6410"/>
                  </a:cubicBezTo>
                  <a:lnTo>
                    <a:pt x="27504" y="6353"/>
                  </a:lnTo>
                  <a:lnTo>
                    <a:pt x="27504" y="6353"/>
                  </a:lnTo>
                  <a:cubicBezTo>
                    <a:pt x="26479" y="6468"/>
                    <a:pt x="25454" y="6526"/>
                    <a:pt x="24432" y="6526"/>
                  </a:cubicBezTo>
                  <a:cubicBezTo>
                    <a:pt x="23595" y="6526"/>
                    <a:pt x="22761" y="6488"/>
                    <a:pt x="21931" y="6410"/>
                  </a:cubicBezTo>
                  <a:cubicBezTo>
                    <a:pt x="18108" y="6030"/>
                    <a:pt x="13828" y="5459"/>
                    <a:pt x="11337" y="2131"/>
                  </a:cubicBezTo>
                  <a:cubicBezTo>
                    <a:pt x="10880" y="1503"/>
                    <a:pt x="10576" y="761"/>
                    <a:pt x="10424" y="0"/>
                  </a:cubicBezTo>
                  <a:close/>
                </a:path>
              </a:pathLst>
            </a:custGeom>
            <a:solidFill>
              <a:srgbClr val="B8A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82275" y="37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A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378525" y="186400"/>
              <a:ext cx="534975" cy="193550"/>
            </a:xfrm>
            <a:custGeom>
              <a:avLst/>
              <a:gdLst/>
              <a:ahLst/>
              <a:cxnLst/>
              <a:rect l="l" t="t" r="r" b="b"/>
              <a:pathLst>
                <a:path w="21399" h="7742" extrusionOk="0">
                  <a:moveTo>
                    <a:pt x="13638" y="2378"/>
                  </a:moveTo>
                  <a:cubicBezTo>
                    <a:pt x="13828" y="2378"/>
                    <a:pt x="13999" y="2473"/>
                    <a:pt x="14113" y="2644"/>
                  </a:cubicBezTo>
                  <a:lnTo>
                    <a:pt x="15540" y="5098"/>
                  </a:lnTo>
                  <a:cubicBezTo>
                    <a:pt x="15635" y="5269"/>
                    <a:pt x="15635" y="5478"/>
                    <a:pt x="15540" y="5630"/>
                  </a:cubicBezTo>
                  <a:lnTo>
                    <a:pt x="15521" y="5630"/>
                  </a:lnTo>
                  <a:cubicBezTo>
                    <a:pt x="15426" y="5802"/>
                    <a:pt x="15255" y="5897"/>
                    <a:pt x="15065" y="5897"/>
                  </a:cubicBezTo>
                  <a:lnTo>
                    <a:pt x="12230" y="5897"/>
                  </a:lnTo>
                  <a:cubicBezTo>
                    <a:pt x="11812" y="5897"/>
                    <a:pt x="11565" y="5459"/>
                    <a:pt x="11755" y="5098"/>
                  </a:cubicBezTo>
                  <a:lnTo>
                    <a:pt x="12268" y="4242"/>
                  </a:lnTo>
                  <a:lnTo>
                    <a:pt x="13181" y="2644"/>
                  </a:lnTo>
                  <a:cubicBezTo>
                    <a:pt x="13277" y="2473"/>
                    <a:pt x="13448" y="2378"/>
                    <a:pt x="13638" y="2378"/>
                  </a:cubicBezTo>
                  <a:close/>
                  <a:moveTo>
                    <a:pt x="4280" y="0"/>
                  </a:moveTo>
                  <a:cubicBezTo>
                    <a:pt x="2872" y="780"/>
                    <a:pt x="1712" y="1921"/>
                    <a:pt x="932" y="3329"/>
                  </a:cubicBezTo>
                  <a:cubicBezTo>
                    <a:pt x="171" y="4660"/>
                    <a:pt x="0" y="6201"/>
                    <a:pt x="114" y="7742"/>
                  </a:cubicBezTo>
                  <a:lnTo>
                    <a:pt x="21398" y="7742"/>
                  </a:lnTo>
                  <a:lnTo>
                    <a:pt x="21398" y="2891"/>
                  </a:lnTo>
                  <a:cubicBezTo>
                    <a:pt x="21398" y="1294"/>
                    <a:pt x="20086" y="0"/>
                    <a:pt x="18488" y="0"/>
                  </a:cubicBezTo>
                  <a:close/>
                </a:path>
              </a:pathLst>
            </a:custGeom>
            <a:solidFill>
              <a:srgbClr val="DED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82275" y="186400"/>
              <a:ext cx="403250" cy="193550"/>
            </a:xfrm>
            <a:custGeom>
              <a:avLst/>
              <a:gdLst/>
              <a:ahLst/>
              <a:cxnLst/>
              <a:rect l="l" t="t" r="r" b="b"/>
              <a:pathLst>
                <a:path w="16130" h="7742" extrusionOk="0">
                  <a:moveTo>
                    <a:pt x="2891" y="0"/>
                  </a:moveTo>
                  <a:cubicBezTo>
                    <a:pt x="2796" y="0"/>
                    <a:pt x="2720" y="0"/>
                    <a:pt x="2625" y="19"/>
                  </a:cubicBezTo>
                  <a:cubicBezTo>
                    <a:pt x="1141" y="152"/>
                    <a:pt x="0" y="1389"/>
                    <a:pt x="0" y="2891"/>
                  </a:cubicBezTo>
                  <a:lnTo>
                    <a:pt x="0" y="7742"/>
                  </a:lnTo>
                  <a:lnTo>
                    <a:pt x="11964" y="7742"/>
                  </a:lnTo>
                  <a:cubicBezTo>
                    <a:pt x="11850" y="6201"/>
                    <a:pt x="12021" y="4660"/>
                    <a:pt x="12782" y="3329"/>
                  </a:cubicBezTo>
                  <a:cubicBezTo>
                    <a:pt x="13562" y="1921"/>
                    <a:pt x="14722" y="780"/>
                    <a:pt x="16130" y="0"/>
                  </a:cubicBezTo>
                  <a:close/>
                </a:path>
              </a:pathLst>
            </a:custGeom>
            <a:solidFill>
              <a:srgbClr val="C9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418925" y="574425"/>
              <a:ext cx="326725" cy="108425"/>
            </a:xfrm>
            <a:custGeom>
              <a:avLst/>
              <a:gdLst/>
              <a:ahLst/>
              <a:cxnLst/>
              <a:rect l="l" t="t" r="r" b="b"/>
              <a:pathLst>
                <a:path w="13069" h="4337" extrusionOk="0">
                  <a:moveTo>
                    <a:pt x="7545" y="1151"/>
                  </a:moveTo>
                  <a:cubicBezTo>
                    <a:pt x="7671" y="1151"/>
                    <a:pt x="7799" y="1218"/>
                    <a:pt x="7875" y="1351"/>
                  </a:cubicBezTo>
                  <a:lnTo>
                    <a:pt x="8884" y="3082"/>
                  </a:lnTo>
                  <a:cubicBezTo>
                    <a:pt x="8903" y="3139"/>
                    <a:pt x="8922" y="3196"/>
                    <a:pt x="8941" y="3253"/>
                  </a:cubicBezTo>
                  <a:cubicBezTo>
                    <a:pt x="8941" y="3329"/>
                    <a:pt x="8903" y="3405"/>
                    <a:pt x="8865" y="3462"/>
                  </a:cubicBezTo>
                  <a:cubicBezTo>
                    <a:pt x="8807" y="3576"/>
                    <a:pt x="8674" y="3652"/>
                    <a:pt x="8541" y="3652"/>
                  </a:cubicBezTo>
                  <a:lnTo>
                    <a:pt x="6544" y="3652"/>
                  </a:lnTo>
                  <a:cubicBezTo>
                    <a:pt x="6411" y="3652"/>
                    <a:pt x="6278" y="3576"/>
                    <a:pt x="6221" y="3462"/>
                  </a:cubicBezTo>
                  <a:cubicBezTo>
                    <a:pt x="6145" y="3348"/>
                    <a:pt x="6145" y="3196"/>
                    <a:pt x="6221" y="3082"/>
                  </a:cubicBezTo>
                  <a:lnTo>
                    <a:pt x="6582" y="2473"/>
                  </a:lnTo>
                  <a:lnTo>
                    <a:pt x="7229" y="1351"/>
                  </a:lnTo>
                  <a:cubicBezTo>
                    <a:pt x="7295" y="1218"/>
                    <a:pt x="7419" y="1151"/>
                    <a:pt x="7545" y="1151"/>
                  </a:cubicBezTo>
                  <a:close/>
                  <a:moveTo>
                    <a:pt x="5060" y="0"/>
                  </a:moveTo>
                  <a:cubicBezTo>
                    <a:pt x="3881" y="343"/>
                    <a:pt x="2797" y="913"/>
                    <a:pt x="1865" y="1693"/>
                  </a:cubicBezTo>
                  <a:cubicBezTo>
                    <a:pt x="1009" y="2397"/>
                    <a:pt x="381" y="3310"/>
                    <a:pt x="1" y="4337"/>
                  </a:cubicBezTo>
                  <a:lnTo>
                    <a:pt x="12269" y="4337"/>
                  </a:lnTo>
                  <a:cubicBezTo>
                    <a:pt x="12707" y="4337"/>
                    <a:pt x="13068" y="3976"/>
                    <a:pt x="13068" y="3538"/>
                  </a:cubicBezTo>
                  <a:lnTo>
                    <a:pt x="13068" y="0"/>
                  </a:lnTo>
                  <a:close/>
                </a:path>
              </a:pathLst>
            </a:custGeom>
            <a:solidFill>
              <a:srgbClr val="EEE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264875" y="574425"/>
              <a:ext cx="280575" cy="108425"/>
            </a:xfrm>
            <a:custGeom>
              <a:avLst/>
              <a:gdLst/>
              <a:ahLst/>
              <a:cxnLst/>
              <a:rect l="l" t="t" r="r" b="b"/>
              <a:pathLst>
                <a:path w="11223" h="4337" extrusionOk="0">
                  <a:moveTo>
                    <a:pt x="0" y="0"/>
                  </a:moveTo>
                  <a:lnTo>
                    <a:pt x="0" y="3538"/>
                  </a:lnTo>
                  <a:cubicBezTo>
                    <a:pt x="0" y="3976"/>
                    <a:pt x="342" y="4337"/>
                    <a:pt x="799" y="4337"/>
                  </a:cubicBezTo>
                  <a:lnTo>
                    <a:pt x="6163" y="4337"/>
                  </a:lnTo>
                  <a:cubicBezTo>
                    <a:pt x="6543" y="3310"/>
                    <a:pt x="7171" y="2397"/>
                    <a:pt x="8027" y="1693"/>
                  </a:cubicBezTo>
                  <a:cubicBezTo>
                    <a:pt x="8959" y="913"/>
                    <a:pt x="10043" y="343"/>
                    <a:pt x="11222" y="0"/>
                  </a:cubicBezTo>
                  <a:close/>
                </a:path>
              </a:pathLst>
            </a:custGeom>
            <a:solidFill>
              <a:srgbClr val="DED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6550" y="379925"/>
              <a:ext cx="843600" cy="16200"/>
            </a:xfrm>
            <a:custGeom>
              <a:avLst/>
              <a:gdLst/>
              <a:ahLst/>
              <a:cxnLst/>
              <a:rect l="l" t="t" r="r" b="b"/>
              <a:pathLst>
                <a:path w="33744" h="648" extrusionOk="0">
                  <a:moveTo>
                    <a:pt x="172" y="1"/>
                  </a:moveTo>
                  <a:cubicBezTo>
                    <a:pt x="77" y="1"/>
                    <a:pt x="1" y="77"/>
                    <a:pt x="1" y="172"/>
                  </a:cubicBezTo>
                  <a:lnTo>
                    <a:pt x="1" y="476"/>
                  </a:lnTo>
                  <a:cubicBezTo>
                    <a:pt x="1" y="571"/>
                    <a:pt x="77" y="647"/>
                    <a:pt x="172" y="647"/>
                  </a:cubicBezTo>
                  <a:lnTo>
                    <a:pt x="33573" y="647"/>
                  </a:lnTo>
                  <a:cubicBezTo>
                    <a:pt x="33668" y="647"/>
                    <a:pt x="33744" y="571"/>
                    <a:pt x="33744" y="476"/>
                  </a:cubicBezTo>
                  <a:lnTo>
                    <a:pt x="33744" y="172"/>
                  </a:lnTo>
                  <a:cubicBezTo>
                    <a:pt x="33744" y="77"/>
                    <a:pt x="33668" y="1"/>
                    <a:pt x="33573" y="1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689975" y="253350"/>
              <a:ext cx="70875" cy="67800"/>
            </a:xfrm>
            <a:custGeom>
              <a:avLst/>
              <a:gdLst/>
              <a:ahLst/>
              <a:cxnLst/>
              <a:rect l="l" t="t" r="r" b="b"/>
              <a:pathLst>
                <a:path w="2835" h="2712" extrusionOk="0">
                  <a:moveTo>
                    <a:pt x="1579" y="1203"/>
                  </a:moveTo>
                  <a:cubicBezTo>
                    <a:pt x="1827" y="1336"/>
                    <a:pt x="1998" y="1602"/>
                    <a:pt x="1998" y="1906"/>
                  </a:cubicBezTo>
                  <a:cubicBezTo>
                    <a:pt x="1998" y="1906"/>
                    <a:pt x="1998" y="1925"/>
                    <a:pt x="1998" y="1925"/>
                  </a:cubicBezTo>
                  <a:lnTo>
                    <a:pt x="1503" y="1906"/>
                  </a:lnTo>
                  <a:cubicBezTo>
                    <a:pt x="1503" y="1792"/>
                    <a:pt x="1446" y="1697"/>
                    <a:pt x="1351" y="1640"/>
                  </a:cubicBezTo>
                  <a:lnTo>
                    <a:pt x="1579" y="1203"/>
                  </a:lnTo>
                  <a:close/>
                  <a:moveTo>
                    <a:pt x="800" y="1184"/>
                  </a:moveTo>
                  <a:lnTo>
                    <a:pt x="800" y="1203"/>
                  </a:lnTo>
                  <a:lnTo>
                    <a:pt x="1047" y="1640"/>
                  </a:lnTo>
                  <a:cubicBezTo>
                    <a:pt x="933" y="1697"/>
                    <a:pt x="876" y="1792"/>
                    <a:pt x="876" y="1906"/>
                  </a:cubicBezTo>
                  <a:cubicBezTo>
                    <a:pt x="876" y="1925"/>
                    <a:pt x="876" y="1925"/>
                    <a:pt x="876" y="1944"/>
                  </a:cubicBezTo>
                  <a:lnTo>
                    <a:pt x="400" y="2001"/>
                  </a:lnTo>
                  <a:cubicBezTo>
                    <a:pt x="400" y="1982"/>
                    <a:pt x="400" y="1944"/>
                    <a:pt x="400" y="1906"/>
                  </a:cubicBezTo>
                  <a:cubicBezTo>
                    <a:pt x="381" y="1621"/>
                    <a:pt x="552" y="1336"/>
                    <a:pt x="800" y="1184"/>
                  </a:cubicBezTo>
                  <a:close/>
                  <a:moveTo>
                    <a:pt x="1215" y="1733"/>
                  </a:moveTo>
                  <a:cubicBezTo>
                    <a:pt x="1435" y="1733"/>
                    <a:pt x="1435" y="2061"/>
                    <a:pt x="1215" y="2061"/>
                  </a:cubicBezTo>
                  <a:cubicBezTo>
                    <a:pt x="1204" y="2061"/>
                    <a:pt x="1192" y="2060"/>
                    <a:pt x="1180" y="2058"/>
                  </a:cubicBezTo>
                  <a:cubicBezTo>
                    <a:pt x="1169" y="2060"/>
                    <a:pt x="1158" y="2061"/>
                    <a:pt x="1148" y="2061"/>
                  </a:cubicBezTo>
                  <a:cubicBezTo>
                    <a:pt x="943" y="2061"/>
                    <a:pt x="943" y="1733"/>
                    <a:pt x="1148" y="1733"/>
                  </a:cubicBezTo>
                  <a:cubicBezTo>
                    <a:pt x="1158" y="1733"/>
                    <a:pt x="1169" y="1733"/>
                    <a:pt x="1180" y="1735"/>
                  </a:cubicBezTo>
                  <a:cubicBezTo>
                    <a:pt x="1192" y="1733"/>
                    <a:pt x="1204" y="1733"/>
                    <a:pt x="1215" y="1733"/>
                  </a:cubicBezTo>
                  <a:close/>
                  <a:moveTo>
                    <a:pt x="1131" y="1"/>
                  </a:moveTo>
                  <a:cubicBezTo>
                    <a:pt x="1065" y="1"/>
                    <a:pt x="1001" y="52"/>
                    <a:pt x="952" y="118"/>
                  </a:cubicBezTo>
                  <a:lnTo>
                    <a:pt x="1" y="1773"/>
                  </a:lnTo>
                  <a:cubicBezTo>
                    <a:pt x="267" y="2020"/>
                    <a:pt x="571" y="2230"/>
                    <a:pt x="914" y="2382"/>
                  </a:cubicBezTo>
                  <a:lnTo>
                    <a:pt x="1028" y="2173"/>
                  </a:lnTo>
                  <a:cubicBezTo>
                    <a:pt x="1072" y="2199"/>
                    <a:pt x="1124" y="2213"/>
                    <a:pt x="1179" y="2213"/>
                  </a:cubicBezTo>
                  <a:cubicBezTo>
                    <a:pt x="1242" y="2213"/>
                    <a:pt x="1309" y="2194"/>
                    <a:pt x="1370" y="2154"/>
                  </a:cubicBezTo>
                  <a:lnTo>
                    <a:pt x="1598" y="2572"/>
                  </a:lnTo>
                  <a:lnTo>
                    <a:pt x="1560" y="2610"/>
                  </a:lnTo>
                  <a:cubicBezTo>
                    <a:pt x="1885" y="2684"/>
                    <a:pt x="2221" y="2712"/>
                    <a:pt x="2550" y="2712"/>
                  </a:cubicBezTo>
                  <a:cubicBezTo>
                    <a:pt x="2646" y="2712"/>
                    <a:pt x="2741" y="2709"/>
                    <a:pt x="2835" y="2705"/>
                  </a:cubicBezTo>
                  <a:cubicBezTo>
                    <a:pt x="2835" y="2648"/>
                    <a:pt x="2816" y="2610"/>
                    <a:pt x="2797" y="2572"/>
                  </a:cubicBezTo>
                  <a:lnTo>
                    <a:pt x="1370" y="118"/>
                  </a:lnTo>
                  <a:cubicBezTo>
                    <a:pt x="1337" y="52"/>
                    <a:pt x="1275" y="1"/>
                    <a:pt x="1197" y="1"/>
                  </a:cubicBezTo>
                  <a:cubicBezTo>
                    <a:pt x="1186" y="1"/>
                    <a:pt x="1173" y="2"/>
                    <a:pt x="1161" y="4"/>
                  </a:cubicBezTo>
                  <a:cubicBezTo>
                    <a:pt x="1151" y="2"/>
                    <a:pt x="1141" y="1"/>
                    <a:pt x="1131" y="1"/>
                  </a:cubicBezTo>
                  <a:close/>
                </a:path>
              </a:pathLst>
            </a:custGeom>
            <a:solidFill>
              <a:srgbClr val="FFD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677625" y="297675"/>
              <a:ext cx="83225" cy="29025"/>
            </a:xfrm>
            <a:custGeom>
              <a:avLst/>
              <a:gdLst/>
              <a:ahLst/>
              <a:cxnLst/>
              <a:rect l="l" t="t" r="r" b="b"/>
              <a:pathLst>
                <a:path w="3329" h="1161" extrusionOk="0">
                  <a:moveTo>
                    <a:pt x="514" y="0"/>
                  </a:moveTo>
                  <a:lnTo>
                    <a:pt x="57" y="799"/>
                  </a:lnTo>
                  <a:cubicBezTo>
                    <a:pt x="0" y="875"/>
                    <a:pt x="0" y="970"/>
                    <a:pt x="57" y="1046"/>
                  </a:cubicBezTo>
                  <a:cubicBezTo>
                    <a:pt x="95" y="1103"/>
                    <a:pt x="171" y="1160"/>
                    <a:pt x="266" y="1160"/>
                  </a:cubicBezTo>
                  <a:lnTo>
                    <a:pt x="3101" y="1160"/>
                  </a:lnTo>
                  <a:cubicBezTo>
                    <a:pt x="3177" y="1160"/>
                    <a:pt x="3253" y="1103"/>
                    <a:pt x="3291" y="1046"/>
                  </a:cubicBezTo>
                  <a:cubicBezTo>
                    <a:pt x="3310" y="1008"/>
                    <a:pt x="3329" y="970"/>
                    <a:pt x="3329" y="913"/>
                  </a:cubicBezTo>
                  <a:lnTo>
                    <a:pt x="3329" y="913"/>
                  </a:lnTo>
                  <a:cubicBezTo>
                    <a:pt x="3196" y="925"/>
                    <a:pt x="3062" y="932"/>
                    <a:pt x="2927" y="932"/>
                  </a:cubicBezTo>
                  <a:cubicBezTo>
                    <a:pt x="2637" y="932"/>
                    <a:pt x="2346" y="902"/>
                    <a:pt x="2073" y="837"/>
                  </a:cubicBezTo>
                  <a:cubicBezTo>
                    <a:pt x="1940" y="894"/>
                    <a:pt x="1807" y="932"/>
                    <a:pt x="1674" y="932"/>
                  </a:cubicBezTo>
                  <a:cubicBezTo>
                    <a:pt x="1541" y="932"/>
                    <a:pt x="1408" y="894"/>
                    <a:pt x="1294" y="837"/>
                  </a:cubicBezTo>
                  <a:lnTo>
                    <a:pt x="1408" y="609"/>
                  </a:lnTo>
                  <a:cubicBezTo>
                    <a:pt x="1084" y="457"/>
                    <a:pt x="761" y="247"/>
                    <a:pt x="514" y="0"/>
                  </a:cubicBezTo>
                  <a:close/>
                </a:path>
              </a:pathLst>
            </a:custGeom>
            <a:solidFill>
              <a:srgbClr val="FFC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667625" y="292425"/>
              <a:ext cx="100375" cy="41400"/>
            </a:xfrm>
            <a:custGeom>
              <a:avLst/>
              <a:gdLst/>
              <a:ahLst/>
              <a:cxnLst/>
              <a:rect l="l" t="t" r="r" b="b"/>
              <a:pathLst>
                <a:path w="4015" h="1656" extrusionOk="0">
                  <a:moveTo>
                    <a:pt x="704" y="1"/>
                  </a:moveTo>
                  <a:lnTo>
                    <a:pt x="191" y="876"/>
                  </a:lnTo>
                  <a:cubicBezTo>
                    <a:pt x="1" y="1218"/>
                    <a:pt x="248" y="1656"/>
                    <a:pt x="666" y="1656"/>
                  </a:cubicBezTo>
                  <a:lnTo>
                    <a:pt x="3501" y="1656"/>
                  </a:lnTo>
                  <a:cubicBezTo>
                    <a:pt x="3672" y="1656"/>
                    <a:pt x="3862" y="1561"/>
                    <a:pt x="3957" y="1389"/>
                  </a:cubicBezTo>
                  <a:cubicBezTo>
                    <a:pt x="3995" y="1313"/>
                    <a:pt x="4014" y="1199"/>
                    <a:pt x="4014" y="1104"/>
                  </a:cubicBezTo>
                  <a:lnTo>
                    <a:pt x="4014" y="1104"/>
                  </a:lnTo>
                  <a:cubicBezTo>
                    <a:pt x="3919" y="1123"/>
                    <a:pt x="3824" y="1123"/>
                    <a:pt x="3729" y="1142"/>
                  </a:cubicBezTo>
                  <a:cubicBezTo>
                    <a:pt x="3729" y="1180"/>
                    <a:pt x="3710" y="1218"/>
                    <a:pt x="3691" y="1256"/>
                  </a:cubicBezTo>
                  <a:cubicBezTo>
                    <a:pt x="3653" y="1332"/>
                    <a:pt x="3577" y="1370"/>
                    <a:pt x="3482" y="1370"/>
                  </a:cubicBezTo>
                  <a:lnTo>
                    <a:pt x="666" y="1370"/>
                  </a:lnTo>
                  <a:cubicBezTo>
                    <a:pt x="571" y="1370"/>
                    <a:pt x="495" y="1332"/>
                    <a:pt x="457" y="1256"/>
                  </a:cubicBezTo>
                  <a:cubicBezTo>
                    <a:pt x="400" y="1180"/>
                    <a:pt x="400" y="1085"/>
                    <a:pt x="457" y="1009"/>
                  </a:cubicBezTo>
                  <a:lnTo>
                    <a:pt x="914" y="229"/>
                  </a:lnTo>
                  <a:cubicBezTo>
                    <a:pt x="838" y="153"/>
                    <a:pt x="762" y="77"/>
                    <a:pt x="704" y="1"/>
                  </a:cubicBezTo>
                  <a:close/>
                </a:path>
              </a:pathLst>
            </a:custGeom>
            <a:solidFill>
              <a:srgbClr val="3E3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684750" y="245825"/>
              <a:ext cx="83250" cy="75175"/>
            </a:xfrm>
            <a:custGeom>
              <a:avLst/>
              <a:gdLst/>
              <a:ahLst/>
              <a:cxnLst/>
              <a:rect l="l" t="t" r="r" b="b"/>
              <a:pathLst>
                <a:path w="3330" h="3007" extrusionOk="0">
                  <a:moveTo>
                    <a:pt x="1370" y="1"/>
                  </a:moveTo>
                  <a:cubicBezTo>
                    <a:pt x="1180" y="1"/>
                    <a:pt x="1009" y="115"/>
                    <a:pt x="913" y="267"/>
                  </a:cubicBezTo>
                  <a:lnTo>
                    <a:pt x="0" y="1865"/>
                  </a:lnTo>
                  <a:cubicBezTo>
                    <a:pt x="77" y="1941"/>
                    <a:pt x="153" y="2017"/>
                    <a:pt x="229" y="2093"/>
                  </a:cubicBezTo>
                  <a:lnTo>
                    <a:pt x="1180" y="419"/>
                  </a:lnTo>
                  <a:cubicBezTo>
                    <a:pt x="1218" y="343"/>
                    <a:pt x="1294" y="305"/>
                    <a:pt x="1389" y="305"/>
                  </a:cubicBezTo>
                  <a:cubicBezTo>
                    <a:pt x="1465" y="305"/>
                    <a:pt x="1541" y="343"/>
                    <a:pt x="1579" y="419"/>
                  </a:cubicBezTo>
                  <a:lnTo>
                    <a:pt x="3006" y="2873"/>
                  </a:lnTo>
                  <a:cubicBezTo>
                    <a:pt x="3025" y="2911"/>
                    <a:pt x="3044" y="2949"/>
                    <a:pt x="3044" y="3006"/>
                  </a:cubicBezTo>
                  <a:cubicBezTo>
                    <a:pt x="3139" y="3006"/>
                    <a:pt x="3234" y="2987"/>
                    <a:pt x="3329" y="2968"/>
                  </a:cubicBezTo>
                  <a:cubicBezTo>
                    <a:pt x="3329" y="2892"/>
                    <a:pt x="3310" y="2797"/>
                    <a:pt x="3272" y="2740"/>
                  </a:cubicBezTo>
                  <a:lnTo>
                    <a:pt x="1845" y="267"/>
                  </a:lnTo>
                  <a:cubicBezTo>
                    <a:pt x="1750" y="115"/>
                    <a:pt x="1560" y="1"/>
                    <a:pt x="1370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699025" y="282925"/>
              <a:ext cx="16650" cy="20475"/>
            </a:xfrm>
            <a:custGeom>
              <a:avLst/>
              <a:gdLst/>
              <a:ahLst/>
              <a:cxnLst/>
              <a:rect l="l" t="t" r="r" b="b"/>
              <a:pathLst>
                <a:path w="666" h="819" extrusionOk="0">
                  <a:moveTo>
                    <a:pt x="438" y="1"/>
                  </a:moveTo>
                  <a:cubicBezTo>
                    <a:pt x="171" y="153"/>
                    <a:pt x="0" y="419"/>
                    <a:pt x="19" y="723"/>
                  </a:cubicBezTo>
                  <a:cubicBezTo>
                    <a:pt x="0" y="742"/>
                    <a:pt x="0" y="780"/>
                    <a:pt x="19" y="818"/>
                  </a:cubicBezTo>
                  <a:lnTo>
                    <a:pt x="514" y="761"/>
                  </a:lnTo>
                  <a:cubicBezTo>
                    <a:pt x="514" y="742"/>
                    <a:pt x="514" y="723"/>
                    <a:pt x="514" y="723"/>
                  </a:cubicBezTo>
                  <a:cubicBezTo>
                    <a:pt x="514" y="590"/>
                    <a:pt x="571" y="495"/>
                    <a:pt x="666" y="438"/>
                  </a:cubicBezTo>
                  <a:lnTo>
                    <a:pt x="438" y="1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23750" y="282925"/>
              <a:ext cx="15700" cy="18575"/>
            </a:xfrm>
            <a:custGeom>
              <a:avLst/>
              <a:gdLst/>
              <a:ahLst/>
              <a:cxnLst/>
              <a:rect l="l" t="t" r="r" b="b"/>
              <a:pathLst>
                <a:path w="628" h="743" extrusionOk="0">
                  <a:moveTo>
                    <a:pt x="228" y="1"/>
                  </a:moveTo>
                  <a:lnTo>
                    <a:pt x="0" y="438"/>
                  </a:lnTo>
                  <a:cubicBezTo>
                    <a:pt x="95" y="495"/>
                    <a:pt x="152" y="609"/>
                    <a:pt x="152" y="723"/>
                  </a:cubicBezTo>
                  <a:lnTo>
                    <a:pt x="628" y="742"/>
                  </a:lnTo>
                  <a:cubicBezTo>
                    <a:pt x="628" y="723"/>
                    <a:pt x="628" y="723"/>
                    <a:pt x="628" y="704"/>
                  </a:cubicBezTo>
                  <a:cubicBezTo>
                    <a:pt x="628" y="419"/>
                    <a:pt x="476" y="153"/>
                    <a:pt x="228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09950" y="307175"/>
              <a:ext cx="20000" cy="14300"/>
            </a:xfrm>
            <a:custGeom>
              <a:avLst/>
              <a:gdLst/>
              <a:ahLst/>
              <a:cxnLst/>
              <a:rect l="l" t="t" r="r" b="b"/>
              <a:pathLst>
                <a:path w="800" h="572" extrusionOk="0">
                  <a:moveTo>
                    <a:pt x="571" y="1"/>
                  </a:moveTo>
                  <a:cubicBezTo>
                    <a:pt x="510" y="41"/>
                    <a:pt x="443" y="60"/>
                    <a:pt x="377" y="60"/>
                  </a:cubicBezTo>
                  <a:cubicBezTo>
                    <a:pt x="320" y="60"/>
                    <a:pt x="263" y="46"/>
                    <a:pt x="210" y="20"/>
                  </a:cubicBezTo>
                  <a:lnTo>
                    <a:pt x="115" y="229"/>
                  </a:lnTo>
                  <a:lnTo>
                    <a:pt x="1" y="476"/>
                  </a:lnTo>
                  <a:cubicBezTo>
                    <a:pt x="115" y="533"/>
                    <a:pt x="248" y="571"/>
                    <a:pt x="381" y="571"/>
                  </a:cubicBezTo>
                  <a:cubicBezTo>
                    <a:pt x="514" y="552"/>
                    <a:pt x="647" y="533"/>
                    <a:pt x="780" y="457"/>
                  </a:cubicBezTo>
                  <a:lnTo>
                    <a:pt x="799" y="438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15175" y="296725"/>
              <a:ext cx="8600" cy="8575"/>
            </a:xfrm>
            <a:custGeom>
              <a:avLst/>
              <a:gdLst/>
              <a:ahLst/>
              <a:cxnLst/>
              <a:rect l="l" t="t" r="r" b="b"/>
              <a:pathLst>
                <a:path w="344" h="343" extrusionOk="0">
                  <a:moveTo>
                    <a:pt x="172" y="0"/>
                  </a:moveTo>
                  <a:cubicBezTo>
                    <a:pt x="77" y="0"/>
                    <a:pt x="1" y="76"/>
                    <a:pt x="1" y="171"/>
                  </a:cubicBezTo>
                  <a:cubicBezTo>
                    <a:pt x="1" y="247"/>
                    <a:pt x="77" y="343"/>
                    <a:pt x="172" y="343"/>
                  </a:cubicBezTo>
                  <a:cubicBezTo>
                    <a:pt x="267" y="343"/>
                    <a:pt x="343" y="247"/>
                    <a:pt x="343" y="171"/>
                  </a:cubicBezTo>
                  <a:cubicBezTo>
                    <a:pt x="343" y="76"/>
                    <a:pt x="267" y="0"/>
                    <a:pt x="172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586800" y="608425"/>
              <a:ext cx="49950" cy="48200"/>
            </a:xfrm>
            <a:custGeom>
              <a:avLst/>
              <a:gdLst/>
              <a:ahLst/>
              <a:cxnLst/>
              <a:rect l="l" t="t" r="r" b="b"/>
              <a:pathLst>
                <a:path w="1998" h="1928" extrusionOk="0">
                  <a:moveTo>
                    <a:pt x="1103" y="866"/>
                  </a:moveTo>
                  <a:cubicBezTo>
                    <a:pt x="1294" y="961"/>
                    <a:pt x="1389" y="1151"/>
                    <a:pt x="1389" y="1360"/>
                  </a:cubicBezTo>
                  <a:lnTo>
                    <a:pt x="1389" y="1379"/>
                  </a:lnTo>
                  <a:lnTo>
                    <a:pt x="1046" y="1360"/>
                  </a:lnTo>
                  <a:cubicBezTo>
                    <a:pt x="1046" y="1284"/>
                    <a:pt x="1008" y="1208"/>
                    <a:pt x="951" y="1170"/>
                  </a:cubicBezTo>
                  <a:lnTo>
                    <a:pt x="1103" y="866"/>
                  </a:lnTo>
                  <a:close/>
                  <a:moveTo>
                    <a:pt x="552" y="847"/>
                  </a:moveTo>
                  <a:lnTo>
                    <a:pt x="552" y="866"/>
                  </a:lnTo>
                  <a:lnTo>
                    <a:pt x="723" y="1170"/>
                  </a:lnTo>
                  <a:cubicBezTo>
                    <a:pt x="647" y="1208"/>
                    <a:pt x="609" y="1284"/>
                    <a:pt x="609" y="1360"/>
                  </a:cubicBezTo>
                  <a:lnTo>
                    <a:pt x="609" y="1398"/>
                  </a:lnTo>
                  <a:lnTo>
                    <a:pt x="247" y="1436"/>
                  </a:lnTo>
                  <a:cubicBezTo>
                    <a:pt x="247" y="1417"/>
                    <a:pt x="247" y="1379"/>
                    <a:pt x="247" y="1360"/>
                  </a:cubicBezTo>
                  <a:cubicBezTo>
                    <a:pt x="247" y="1151"/>
                    <a:pt x="362" y="961"/>
                    <a:pt x="552" y="847"/>
                  </a:cubicBezTo>
                  <a:close/>
                  <a:moveTo>
                    <a:pt x="905" y="1290"/>
                  </a:moveTo>
                  <a:cubicBezTo>
                    <a:pt x="932" y="1290"/>
                    <a:pt x="951" y="1309"/>
                    <a:pt x="951" y="1360"/>
                  </a:cubicBezTo>
                  <a:cubicBezTo>
                    <a:pt x="951" y="1417"/>
                    <a:pt x="894" y="1474"/>
                    <a:pt x="818" y="1474"/>
                  </a:cubicBezTo>
                  <a:cubicBezTo>
                    <a:pt x="674" y="1474"/>
                    <a:pt x="824" y="1290"/>
                    <a:pt x="905" y="1290"/>
                  </a:cubicBezTo>
                  <a:close/>
                  <a:moveTo>
                    <a:pt x="828" y="0"/>
                  </a:moveTo>
                  <a:cubicBezTo>
                    <a:pt x="770" y="0"/>
                    <a:pt x="713" y="29"/>
                    <a:pt x="685" y="86"/>
                  </a:cubicBezTo>
                  <a:lnTo>
                    <a:pt x="0" y="1284"/>
                  </a:lnTo>
                  <a:cubicBezTo>
                    <a:pt x="171" y="1455"/>
                    <a:pt x="400" y="1588"/>
                    <a:pt x="628" y="1703"/>
                  </a:cubicBezTo>
                  <a:lnTo>
                    <a:pt x="704" y="1550"/>
                  </a:lnTo>
                  <a:cubicBezTo>
                    <a:pt x="742" y="1569"/>
                    <a:pt x="780" y="1569"/>
                    <a:pt x="818" y="1569"/>
                  </a:cubicBezTo>
                  <a:cubicBezTo>
                    <a:pt x="875" y="1569"/>
                    <a:pt x="913" y="1569"/>
                    <a:pt x="951" y="1531"/>
                  </a:cubicBezTo>
                  <a:lnTo>
                    <a:pt x="1122" y="1836"/>
                  </a:lnTo>
                  <a:lnTo>
                    <a:pt x="1103" y="1855"/>
                  </a:lnTo>
                  <a:cubicBezTo>
                    <a:pt x="1309" y="1896"/>
                    <a:pt x="1525" y="1927"/>
                    <a:pt x="1743" y="1927"/>
                  </a:cubicBezTo>
                  <a:cubicBezTo>
                    <a:pt x="1827" y="1927"/>
                    <a:pt x="1912" y="1922"/>
                    <a:pt x="1997" y="1912"/>
                  </a:cubicBezTo>
                  <a:cubicBezTo>
                    <a:pt x="1997" y="1893"/>
                    <a:pt x="1997" y="1855"/>
                    <a:pt x="1978" y="1836"/>
                  </a:cubicBezTo>
                  <a:lnTo>
                    <a:pt x="970" y="86"/>
                  </a:lnTo>
                  <a:cubicBezTo>
                    <a:pt x="942" y="29"/>
                    <a:pt x="885" y="0"/>
                    <a:pt x="828" y="0"/>
                  </a:cubicBezTo>
                  <a:close/>
                </a:path>
              </a:pathLst>
            </a:custGeom>
            <a:solidFill>
              <a:srgbClr val="FFD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577750" y="640050"/>
              <a:ext cx="59000" cy="20475"/>
            </a:xfrm>
            <a:custGeom>
              <a:avLst/>
              <a:gdLst/>
              <a:ahLst/>
              <a:cxnLst/>
              <a:rect l="l" t="t" r="r" b="b"/>
              <a:pathLst>
                <a:path w="2360" h="819" extrusionOk="0">
                  <a:moveTo>
                    <a:pt x="362" y="0"/>
                  </a:moveTo>
                  <a:lnTo>
                    <a:pt x="39" y="571"/>
                  </a:lnTo>
                  <a:cubicBezTo>
                    <a:pt x="1" y="628"/>
                    <a:pt x="1" y="685"/>
                    <a:pt x="39" y="742"/>
                  </a:cubicBezTo>
                  <a:cubicBezTo>
                    <a:pt x="58" y="780"/>
                    <a:pt x="115" y="818"/>
                    <a:pt x="172" y="818"/>
                  </a:cubicBezTo>
                  <a:lnTo>
                    <a:pt x="2188" y="818"/>
                  </a:lnTo>
                  <a:cubicBezTo>
                    <a:pt x="2245" y="818"/>
                    <a:pt x="2302" y="780"/>
                    <a:pt x="2340" y="742"/>
                  </a:cubicBezTo>
                  <a:cubicBezTo>
                    <a:pt x="2359" y="704"/>
                    <a:pt x="2359" y="685"/>
                    <a:pt x="2359" y="647"/>
                  </a:cubicBezTo>
                  <a:lnTo>
                    <a:pt x="2359" y="647"/>
                  </a:lnTo>
                  <a:cubicBezTo>
                    <a:pt x="2258" y="660"/>
                    <a:pt x="2156" y="666"/>
                    <a:pt x="2056" y="666"/>
                  </a:cubicBezTo>
                  <a:cubicBezTo>
                    <a:pt x="1854" y="666"/>
                    <a:pt x="1656" y="640"/>
                    <a:pt x="1465" y="590"/>
                  </a:cubicBezTo>
                  <a:cubicBezTo>
                    <a:pt x="1370" y="628"/>
                    <a:pt x="1275" y="666"/>
                    <a:pt x="1180" y="666"/>
                  </a:cubicBezTo>
                  <a:cubicBezTo>
                    <a:pt x="1085" y="666"/>
                    <a:pt x="1009" y="647"/>
                    <a:pt x="914" y="590"/>
                  </a:cubicBezTo>
                  <a:lnTo>
                    <a:pt x="990" y="438"/>
                  </a:lnTo>
                  <a:cubicBezTo>
                    <a:pt x="762" y="323"/>
                    <a:pt x="533" y="190"/>
                    <a:pt x="362" y="0"/>
                  </a:cubicBezTo>
                  <a:close/>
                </a:path>
              </a:pathLst>
            </a:custGeom>
            <a:solidFill>
              <a:srgbClr val="FFC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572525" y="636225"/>
              <a:ext cx="69925" cy="29525"/>
            </a:xfrm>
            <a:custGeom>
              <a:avLst/>
              <a:gdLst/>
              <a:ahLst/>
              <a:cxnLst/>
              <a:rect l="l" t="t" r="r" b="b"/>
              <a:pathLst>
                <a:path w="2797" h="1181" extrusionOk="0">
                  <a:moveTo>
                    <a:pt x="438" y="1"/>
                  </a:moveTo>
                  <a:lnTo>
                    <a:pt x="77" y="629"/>
                  </a:lnTo>
                  <a:cubicBezTo>
                    <a:pt x="1" y="743"/>
                    <a:pt x="1" y="876"/>
                    <a:pt x="77" y="990"/>
                  </a:cubicBezTo>
                  <a:cubicBezTo>
                    <a:pt x="134" y="1104"/>
                    <a:pt x="267" y="1180"/>
                    <a:pt x="400" y="1180"/>
                  </a:cubicBezTo>
                  <a:lnTo>
                    <a:pt x="2416" y="1180"/>
                  </a:lnTo>
                  <a:cubicBezTo>
                    <a:pt x="2625" y="1180"/>
                    <a:pt x="2797" y="1009"/>
                    <a:pt x="2797" y="781"/>
                  </a:cubicBezTo>
                  <a:lnTo>
                    <a:pt x="2797" y="781"/>
                  </a:lnTo>
                  <a:cubicBezTo>
                    <a:pt x="2701" y="800"/>
                    <a:pt x="2644" y="819"/>
                    <a:pt x="2568" y="819"/>
                  </a:cubicBezTo>
                  <a:cubicBezTo>
                    <a:pt x="2568" y="838"/>
                    <a:pt x="2568" y="857"/>
                    <a:pt x="2549" y="895"/>
                  </a:cubicBezTo>
                  <a:cubicBezTo>
                    <a:pt x="2511" y="952"/>
                    <a:pt x="2454" y="971"/>
                    <a:pt x="2397" y="971"/>
                  </a:cubicBezTo>
                  <a:lnTo>
                    <a:pt x="400" y="971"/>
                  </a:lnTo>
                  <a:cubicBezTo>
                    <a:pt x="267" y="971"/>
                    <a:pt x="191" y="838"/>
                    <a:pt x="248" y="724"/>
                  </a:cubicBezTo>
                  <a:lnTo>
                    <a:pt x="571" y="153"/>
                  </a:lnTo>
                  <a:cubicBezTo>
                    <a:pt x="514" y="115"/>
                    <a:pt x="476" y="58"/>
                    <a:pt x="438" y="1"/>
                  </a:cubicBezTo>
                  <a:close/>
                </a:path>
              </a:pathLst>
            </a:custGeom>
            <a:solidFill>
              <a:srgbClr val="3E3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582975" y="603200"/>
              <a:ext cx="59000" cy="53025"/>
            </a:xfrm>
            <a:custGeom>
              <a:avLst/>
              <a:gdLst/>
              <a:ahLst/>
              <a:cxnLst/>
              <a:rect l="l" t="t" r="r" b="b"/>
              <a:pathLst>
                <a:path w="2360" h="2121" extrusionOk="0">
                  <a:moveTo>
                    <a:pt x="978" y="0"/>
                  </a:moveTo>
                  <a:cubicBezTo>
                    <a:pt x="852" y="0"/>
                    <a:pt x="724" y="67"/>
                    <a:pt x="648" y="200"/>
                  </a:cubicBezTo>
                  <a:lnTo>
                    <a:pt x="1" y="1322"/>
                  </a:lnTo>
                  <a:cubicBezTo>
                    <a:pt x="39" y="1379"/>
                    <a:pt x="96" y="1436"/>
                    <a:pt x="153" y="1474"/>
                  </a:cubicBezTo>
                  <a:lnTo>
                    <a:pt x="819" y="295"/>
                  </a:lnTo>
                  <a:cubicBezTo>
                    <a:pt x="857" y="238"/>
                    <a:pt x="914" y="209"/>
                    <a:pt x="971" y="209"/>
                  </a:cubicBezTo>
                  <a:cubicBezTo>
                    <a:pt x="1028" y="209"/>
                    <a:pt x="1085" y="238"/>
                    <a:pt x="1123" y="295"/>
                  </a:cubicBezTo>
                  <a:lnTo>
                    <a:pt x="2131" y="2045"/>
                  </a:lnTo>
                  <a:cubicBezTo>
                    <a:pt x="2150" y="2064"/>
                    <a:pt x="2150" y="2083"/>
                    <a:pt x="2150" y="2121"/>
                  </a:cubicBezTo>
                  <a:cubicBezTo>
                    <a:pt x="2226" y="2121"/>
                    <a:pt x="2283" y="2102"/>
                    <a:pt x="2360" y="2102"/>
                  </a:cubicBezTo>
                  <a:cubicBezTo>
                    <a:pt x="2360" y="2045"/>
                    <a:pt x="2341" y="1988"/>
                    <a:pt x="2303" y="1931"/>
                  </a:cubicBezTo>
                  <a:lnTo>
                    <a:pt x="1294" y="200"/>
                  </a:lnTo>
                  <a:cubicBezTo>
                    <a:pt x="1228" y="67"/>
                    <a:pt x="1104" y="0"/>
                    <a:pt x="978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592975" y="629575"/>
              <a:ext cx="11900" cy="14300"/>
            </a:xfrm>
            <a:custGeom>
              <a:avLst/>
              <a:gdLst/>
              <a:ahLst/>
              <a:cxnLst/>
              <a:rect l="l" t="t" r="r" b="b"/>
              <a:pathLst>
                <a:path w="476" h="572" extrusionOk="0">
                  <a:moveTo>
                    <a:pt x="305" y="1"/>
                  </a:moveTo>
                  <a:cubicBezTo>
                    <a:pt x="115" y="96"/>
                    <a:pt x="0" y="286"/>
                    <a:pt x="0" y="514"/>
                  </a:cubicBezTo>
                  <a:cubicBezTo>
                    <a:pt x="0" y="533"/>
                    <a:pt x="0" y="552"/>
                    <a:pt x="0" y="571"/>
                  </a:cubicBezTo>
                  <a:lnTo>
                    <a:pt x="362" y="533"/>
                  </a:lnTo>
                  <a:lnTo>
                    <a:pt x="362" y="514"/>
                  </a:lnTo>
                  <a:cubicBezTo>
                    <a:pt x="362" y="419"/>
                    <a:pt x="400" y="343"/>
                    <a:pt x="476" y="305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600575" y="646700"/>
              <a:ext cx="14300" cy="10000"/>
            </a:xfrm>
            <a:custGeom>
              <a:avLst/>
              <a:gdLst/>
              <a:ahLst/>
              <a:cxnLst/>
              <a:rect l="l" t="t" r="r" b="b"/>
              <a:pathLst>
                <a:path w="572" h="400" extrusionOk="0">
                  <a:moveTo>
                    <a:pt x="400" y="0"/>
                  </a:moveTo>
                  <a:cubicBezTo>
                    <a:pt x="362" y="38"/>
                    <a:pt x="324" y="38"/>
                    <a:pt x="267" y="38"/>
                  </a:cubicBezTo>
                  <a:cubicBezTo>
                    <a:pt x="229" y="38"/>
                    <a:pt x="191" y="38"/>
                    <a:pt x="153" y="19"/>
                  </a:cubicBezTo>
                  <a:lnTo>
                    <a:pt x="77" y="172"/>
                  </a:lnTo>
                  <a:lnTo>
                    <a:pt x="1" y="324"/>
                  </a:lnTo>
                  <a:cubicBezTo>
                    <a:pt x="96" y="362"/>
                    <a:pt x="172" y="400"/>
                    <a:pt x="267" y="400"/>
                  </a:cubicBezTo>
                  <a:cubicBezTo>
                    <a:pt x="362" y="400"/>
                    <a:pt x="457" y="362"/>
                    <a:pt x="552" y="324"/>
                  </a:cubicBezTo>
                  <a:lnTo>
                    <a:pt x="571" y="305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1"/>
            <p:cNvSpPr/>
            <p:nvPr/>
          </p:nvSpPr>
          <p:spPr>
            <a:xfrm>
              <a:off x="610100" y="629575"/>
              <a:ext cx="11425" cy="13350"/>
            </a:xfrm>
            <a:custGeom>
              <a:avLst/>
              <a:gdLst/>
              <a:ahLst/>
              <a:cxnLst/>
              <a:rect l="l" t="t" r="r" b="b"/>
              <a:pathLst>
                <a:path w="457" h="534" extrusionOk="0">
                  <a:moveTo>
                    <a:pt x="171" y="1"/>
                  </a:moveTo>
                  <a:lnTo>
                    <a:pt x="0" y="305"/>
                  </a:lnTo>
                  <a:cubicBezTo>
                    <a:pt x="76" y="343"/>
                    <a:pt x="114" y="419"/>
                    <a:pt x="114" y="514"/>
                  </a:cubicBezTo>
                  <a:lnTo>
                    <a:pt x="457" y="533"/>
                  </a:lnTo>
                  <a:lnTo>
                    <a:pt x="457" y="495"/>
                  </a:lnTo>
                  <a:cubicBezTo>
                    <a:pt x="457" y="286"/>
                    <a:pt x="362" y="96"/>
                    <a:pt x="171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1"/>
            <p:cNvSpPr/>
            <p:nvPr/>
          </p:nvSpPr>
          <p:spPr>
            <a:xfrm>
              <a:off x="604375" y="639100"/>
              <a:ext cx="6225" cy="620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115" y="0"/>
                  </a:moveTo>
                  <a:cubicBezTo>
                    <a:pt x="58" y="0"/>
                    <a:pt x="1" y="57"/>
                    <a:pt x="1" y="133"/>
                  </a:cubicBezTo>
                  <a:cubicBezTo>
                    <a:pt x="1" y="190"/>
                    <a:pt x="58" y="247"/>
                    <a:pt x="115" y="247"/>
                  </a:cubicBezTo>
                  <a:cubicBezTo>
                    <a:pt x="191" y="247"/>
                    <a:pt x="248" y="190"/>
                    <a:pt x="248" y="133"/>
                  </a:cubicBezTo>
                  <a:cubicBezTo>
                    <a:pt x="248" y="57"/>
                    <a:pt x="191" y="0"/>
                    <a:pt x="115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1"/>
            <p:cNvSpPr/>
            <p:nvPr/>
          </p:nvSpPr>
          <p:spPr>
            <a:xfrm>
              <a:off x="417500" y="1534025"/>
              <a:ext cx="340025" cy="38050"/>
            </a:xfrm>
            <a:custGeom>
              <a:avLst/>
              <a:gdLst/>
              <a:ahLst/>
              <a:cxnLst/>
              <a:rect l="l" t="t" r="r" b="b"/>
              <a:pathLst>
                <a:path w="13601" h="1522" extrusionOk="0">
                  <a:moveTo>
                    <a:pt x="1446" y="0"/>
                  </a:moveTo>
                  <a:cubicBezTo>
                    <a:pt x="647" y="0"/>
                    <a:pt x="1" y="647"/>
                    <a:pt x="1" y="1446"/>
                  </a:cubicBezTo>
                  <a:lnTo>
                    <a:pt x="1" y="1522"/>
                  </a:lnTo>
                  <a:lnTo>
                    <a:pt x="666" y="1522"/>
                  </a:lnTo>
                  <a:cubicBezTo>
                    <a:pt x="666" y="1503"/>
                    <a:pt x="705" y="1465"/>
                    <a:pt x="724" y="1446"/>
                  </a:cubicBezTo>
                  <a:lnTo>
                    <a:pt x="762" y="1427"/>
                  </a:lnTo>
                  <a:lnTo>
                    <a:pt x="8161" y="1427"/>
                  </a:lnTo>
                  <a:cubicBezTo>
                    <a:pt x="9758" y="628"/>
                    <a:pt x="11699" y="285"/>
                    <a:pt x="13601" y="57"/>
                  </a:cubicBezTo>
                  <a:lnTo>
                    <a:pt x="13601" y="57"/>
                  </a:lnTo>
                  <a:lnTo>
                    <a:pt x="2226" y="76"/>
                  </a:lnTo>
                  <a:cubicBezTo>
                    <a:pt x="2131" y="76"/>
                    <a:pt x="2036" y="38"/>
                    <a:pt x="1960" y="0"/>
                  </a:cubicBezTo>
                  <a:close/>
                </a:path>
              </a:pathLst>
            </a:custGeom>
            <a:solidFill>
              <a:srgbClr val="B8A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1"/>
            <p:cNvSpPr/>
            <p:nvPr/>
          </p:nvSpPr>
          <p:spPr>
            <a:xfrm>
              <a:off x="621025" y="1534025"/>
              <a:ext cx="566850" cy="35675"/>
            </a:xfrm>
            <a:custGeom>
              <a:avLst/>
              <a:gdLst/>
              <a:ahLst/>
              <a:cxnLst/>
              <a:rect l="l" t="t" r="r" b="b"/>
              <a:pathLst>
                <a:path w="22674" h="1427" extrusionOk="0">
                  <a:moveTo>
                    <a:pt x="20752" y="0"/>
                  </a:moveTo>
                  <a:cubicBezTo>
                    <a:pt x="20676" y="57"/>
                    <a:pt x="20581" y="76"/>
                    <a:pt x="20486" y="76"/>
                  </a:cubicBezTo>
                  <a:lnTo>
                    <a:pt x="5460" y="76"/>
                  </a:lnTo>
                  <a:cubicBezTo>
                    <a:pt x="3558" y="285"/>
                    <a:pt x="1598" y="628"/>
                    <a:pt x="1" y="1427"/>
                  </a:cubicBezTo>
                  <a:lnTo>
                    <a:pt x="22673" y="1427"/>
                  </a:lnTo>
                  <a:cubicBezTo>
                    <a:pt x="22654" y="628"/>
                    <a:pt x="22008" y="0"/>
                    <a:pt x="21228" y="0"/>
                  </a:cubicBezTo>
                  <a:close/>
                </a:path>
              </a:pathLst>
            </a:custGeom>
            <a:solidFill>
              <a:srgbClr val="C9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475" y="1123650"/>
              <a:ext cx="974850" cy="197350"/>
            </a:xfrm>
            <a:custGeom>
              <a:avLst/>
              <a:gdLst/>
              <a:ahLst/>
              <a:cxnLst/>
              <a:rect l="l" t="t" r="r" b="b"/>
              <a:pathLst>
                <a:path w="38994" h="7894" extrusionOk="0">
                  <a:moveTo>
                    <a:pt x="19402" y="0"/>
                  </a:moveTo>
                  <a:cubicBezTo>
                    <a:pt x="19064" y="1033"/>
                    <a:pt x="18133" y="1732"/>
                    <a:pt x="17067" y="1732"/>
                  </a:cubicBezTo>
                  <a:cubicBezTo>
                    <a:pt x="17053" y="1732"/>
                    <a:pt x="17038" y="1731"/>
                    <a:pt x="17024" y="1731"/>
                  </a:cubicBezTo>
                  <a:lnTo>
                    <a:pt x="932" y="1731"/>
                  </a:lnTo>
                  <a:cubicBezTo>
                    <a:pt x="609" y="1731"/>
                    <a:pt x="305" y="1674"/>
                    <a:pt x="0" y="1560"/>
                  </a:cubicBezTo>
                  <a:lnTo>
                    <a:pt x="0" y="4679"/>
                  </a:lnTo>
                  <a:cubicBezTo>
                    <a:pt x="723" y="5003"/>
                    <a:pt x="1560" y="5326"/>
                    <a:pt x="2511" y="5649"/>
                  </a:cubicBezTo>
                  <a:cubicBezTo>
                    <a:pt x="3614" y="6011"/>
                    <a:pt x="4756" y="6353"/>
                    <a:pt x="5916" y="6696"/>
                  </a:cubicBezTo>
                  <a:cubicBezTo>
                    <a:pt x="7285" y="7114"/>
                    <a:pt x="8693" y="7513"/>
                    <a:pt x="10062" y="7894"/>
                  </a:cubicBezTo>
                  <a:cubicBezTo>
                    <a:pt x="10690" y="7894"/>
                    <a:pt x="11299" y="7875"/>
                    <a:pt x="11927" y="7856"/>
                  </a:cubicBezTo>
                  <a:cubicBezTo>
                    <a:pt x="12554" y="7856"/>
                    <a:pt x="13163" y="7837"/>
                    <a:pt x="13791" y="7818"/>
                  </a:cubicBezTo>
                  <a:cubicBezTo>
                    <a:pt x="15027" y="7780"/>
                    <a:pt x="16282" y="7723"/>
                    <a:pt x="17538" y="7666"/>
                  </a:cubicBezTo>
                  <a:cubicBezTo>
                    <a:pt x="16168" y="7418"/>
                    <a:pt x="14799" y="7171"/>
                    <a:pt x="13448" y="6886"/>
                  </a:cubicBezTo>
                  <a:lnTo>
                    <a:pt x="13125" y="6810"/>
                  </a:lnTo>
                  <a:cubicBezTo>
                    <a:pt x="12573" y="6696"/>
                    <a:pt x="12041" y="6581"/>
                    <a:pt x="11489" y="6448"/>
                  </a:cubicBezTo>
                  <a:cubicBezTo>
                    <a:pt x="10462" y="6201"/>
                    <a:pt x="9454" y="5935"/>
                    <a:pt x="8446" y="5630"/>
                  </a:cubicBezTo>
                  <a:cubicBezTo>
                    <a:pt x="7495" y="5345"/>
                    <a:pt x="6639" y="5060"/>
                    <a:pt x="5916" y="4774"/>
                  </a:cubicBezTo>
                  <a:cubicBezTo>
                    <a:pt x="4413" y="4185"/>
                    <a:pt x="3405" y="3614"/>
                    <a:pt x="2987" y="3139"/>
                  </a:cubicBezTo>
                  <a:cubicBezTo>
                    <a:pt x="2467" y="2563"/>
                    <a:pt x="3285" y="2439"/>
                    <a:pt x="4106" y="2439"/>
                  </a:cubicBezTo>
                  <a:cubicBezTo>
                    <a:pt x="4697" y="2439"/>
                    <a:pt x="5288" y="2503"/>
                    <a:pt x="5383" y="2511"/>
                  </a:cubicBezTo>
                  <a:lnTo>
                    <a:pt x="5916" y="2568"/>
                  </a:lnTo>
                  <a:cubicBezTo>
                    <a:pt x="8294" y="2777"/>
                    <a:pt x="10671" y="2967"/>
                    <a:pt x="13068" y="3120"/>
                  </a:cubicBezTo>
                  <a:lnTo>
                    <a:pt x="13125" y="3120"/>
                  </a:lnTo>
                  <a:lnTo>
                    <a:pt x="13448" y="3139"/>
                  </a:lnTo>
                  <a:cubicBezTo>
                    <a:pt x="15674" y="3272"/>
                    <a:pt x="17880" y="3367"/>
                    <a:pt x="20105" y="3405"/>
                  </a:cubicBezTo>
                  <a:cubicBezTo>
                    <a:pt x="21931" y="3443"/>
                    <a:pt x="23757" y="3462"/>
                    <a:pt x="25583" y="3481"/>
                  </a:cubicBezTo>
                  <a:cubicBezTo>
                    <a:pt x="26896" y="3500"/>
                    <a:pt x="28246" y="3462"/>
                    <a:pt x="29540" y="3823"/>
                  </a:cubicBezTo>
                  <a:cubicBezTo>
                    <a:pt x="30129" y="3976"/>
                    <a:pt x="30681" y="4223"/>
                    <a:pt x="31195" y="4565"/>
                  </a:cubicBezTo>
                  <a:lnTo>
                    <a:pt x="31803" y="4299"/>
                  </a:lnTo>
                  <a:cubicBezTo>
                    <a:pt x="32602" y="3957"/>
                    <a:pt x="33382" y="3557"/>
                    <a:pt x="34143" y="3158"/>
                  </a:cubicBezTo>
                  <a:cubicBezTo>
                    <a:pt x="35836" y="2245"/>
                    <a:pt x="37452" y="1180"/>
                    <a:pt x="38993" y="0"/>
                  </a:cubicBezTo>
                  <a:close/>
                </a:path>
              </a:pathLst>
            </a:custGeom>
            <a:solidFill>
              <a:srgbClr val="F7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252025" y="1124125"/>
              <a:ext cx="831700" cy="253475"/>
            </a:xfrm>
            <a:custGeom>
              <a:avLst/>
              <a:gdLst/>
              <a:ahLst/>
              <a:cxnLst/>
              <a:rect l="l" t="t" r="r" b="b"/>
              <a:pathLst>
                <a:path w="33268" h="10139" extrusionOk="0">
                  <a:moveTo>
                    <a:pt x="28931" y="0"/>
                  </a:moveTo>
                  <a:cubicBezTo>
                    <a:pt x="27390" y="1180"/>
                    <a:pt x="25774" y="2226"/>
                    <a:pt x="24081" y="3139"/>
                  </a:cubicBezTo>
                  <a:cubicBezTo>
                    <a:pt x="23320" y="3557"/>
                    <a:pt x="22540" y="3938"/>
                    <a:pt x="21741" y="4299"/>
                  </a:cubicBezTo>
                  <a:lnTo>
                    <a:pt x="21152" y="4565"/>
                  </a:lnTo>
                  <a:cubicBezTo>
                    <a:pt x="21608" y="4851"/>
                    <a:pt x="21989" y="5250"/>
                    <a:pt x="22236" y="5745"/>
                  </a:cubicBezTo>
                  <a:cubicBezTo>
                    <a:pt x="22331" y="5935"/>
                    <a:pt x="22388" y="6144"/>
                    <a:pt x="22407" y="6353"/>
                  </a:cubicBezTo>
                  <a:cubicBezTo>
                    <a:pt x="22407" y="6600"/>
                    <a:pt x="22369" y="6867"/>
                    <a:pt x="22293" y="7095"/>
                  </a:cubicBezTo>
                  <a:cubicBezTo>
                    <a:pt x="21741" y="8541"/>
                    <a:pt x="19516" y="8655"/>
                    <a:pt x="18222" y="8750"/>
                  </a:cubicBezTo>
                  <a:cubicBezTo>
                    <a:pt x="17789" y="8766"/>
                    <a:pt x="17357" y="8775"/>
                    <a:pt x="16925" y="8775"/>
                  </a:cubicBezTo>
                  <a:cubicBezTo>
                    <a:pt x="15367" y="8775"/>
                    <a:pt x="13818" y="8665"/>
                    <a:pt x="12269" y="8426"/>
                  </a:cubicBezTo>
                  <a:cubicBezTo>
                    <a:pt x="12098" y="8388"/>
                    <a:pt x="11908" y="8369"/>
                    <a:pt x="11717" y="8350"/>
                  </a:cubicBezTo>
                  <a:cubicBezTo>
                    <a:pt x="10937" y="8236"/>
                    <a:pt x="10158" y="8103"/>
                    <a:pt x="9378" y="7989"/>
                  </a:cubicBezTo>
                  <a:lnTo>
                    <a:pt x="7476" y="7647"/>
                  </a:lnTo>
                  <a:cubicBezTo>
                    <a:pt x="6220" y="7704"/>
                    <a:pt x="4984" y="7761"/>
                    <a:pt x="3729" y="7799"/>
                  </a:cubicBezTo>
                  <a:cubicBezTo>
                    <a:pt x="3101" y="7818"/>
                    <a:pt x="2492" y="7837"/>
                    <a:pt x="1865" y="7856"/>
                  </a:cubicBezTo>
                  <a:cubicBezTo>
                    <a:pt x="1256" y="7856"/>
                    <a:pt x="628" y="7875"/>
                    <a:pt x="0" y="7875"/>
                  </a:cubicBezTo>
                  <a:lnTo>
                    <a:pt x="1427" y="8293"/>
                  </a:lnTo>
                  <a:cubicBezTo>
                    <a:pt x="1979" y="8445"/>
                    <a:pt x="2530" y="8598"/>
                    <a:pt x="3063" y="8769"/>
                  </a:cubicBezTo>
                  <a:lnTo>
                    <a:pt x="3386" y="8864"/>
                  </a:lnTo>
                  <a:cubicBezTo>
                    <a:pt x="4775" y="9282"/>
                    <a:pt x="6068" y="9701"/>
                    <a:pt x="7228" y="10138"/>
                  </a:cubicBezTo>
                  <a:lnTo>
                    <a:pt x="31898" y="10138"/>
                  </a:lnTo>
                  <a:cubicBezTo>
                    <a:pt x="30034" y="7666"/>
                    <a:pt x="29102" y="4356"/>
                    <a:pt x="33268" y="1180"/>
                  </a:cubicBezTo>
                  <a:cubicBezTo>
                    <a:pt x="32355" y="1046"/>
                    <a:pt x="31385" y="704"/>
                    <a:pt x="30795" y="0"/>
                  </a:cubicBezTo>
                  <a:close/>
                </a:path>
              </a:pathLst>
            </a:custGeom>
            <a:solidFill>
              <a:srgbClr val="C9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1144575" y="1098450"/>
              <a:ext cx="54700" cy="975"/>
            </a:xfrm>
            <a:custGeom>
              <a:avLst/>
              <a:gdLst/>
              <a:ahLst/>
              <a:cxnLst/>
              <a:rect l="l" t="t" r="r" b="b"/>
              <a:pathLst>
                <a:path w="2188" h="39" extrusionOk="0">
                  <a:moveTo>
                    <a:pt x="1" y="0"/>
                  </a:moveTo>
                  <a:lnTo>
                    <a:pt x="1" y="38"/>
                  </a:lnTo>
                  <a:lnTo>
                    <a:pt x="2188" y="38"/>
                  </a:lnTo>
                  <a:cubicBezTo>
                    <a:pt x="2188" y="19"/>
                    <a:pt x="2169" y="0"/>
                    <a:pt x="2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30425" y="1042800"/>
              <a:ext cx="991500" cy="81350"/>
            </a:xfrm>
            <a:custGeom>
              <a:avLst/>
              <a:gdLst/>
              <a:ahLst/>
              <a:cxnLst/>
              <a:rect l="l" t="t" r="r" b="b"/>
              <a:pathLst>
                <a:path w="39660" h="3254" extrusionOk="0">
                  <a:moveTo>
                    <a:pt x="1" y="1"/>
                  </a:moveTo>
                  <a:cubicBezTo>
                    <a:pt x="305" y="381"/>
                    <a:pt x="647" y="685"/>
                    <a:pt x="1028" y="952"/>
                  </a:cubicBezTo>
                  <a:lnTo>
                    <a:pt x="15636" y="952"/>
                  </a:lnTo>
                  <a:cubicBezTo>
                    <a:pt x="16473" y="952"/>
                    <a:pt x="17158" y="1637"/>
                    <a:pt x="17158" y="2492"/>
                  </a:cubicBezTo>
                  <a:cubicBezTo>
                    <a:pt x="17177" y="2550"/>
                    <a:pt x="17177" y="2607"/>
                    <a:pt x="17158" y="2683"/>
                  </a:cubicBezTo>
                  <a:cubicBezTo>
                    <a:pt x="17557" y="2626"/>
                    <a:pt x="17937" y="2569"/>
                    <a:pt x="18318" y="2492"/>
                  </a:cubicBezTo>
                  <a:lnTo>
                    <a:pt x="18318" y="2492"/>
                  </a:lnTo>
                  <a:cubicBezTo>
                    <a:pt x="18318" y="2740"/>
                    <a:pt x="18280" y="3006"/>
                    <a:pt x="18204" y="3234"/>
                  </a:cubicBezTo>
                  <a:lnTo>
                    <a:pt x="39644" y="3234"/>
                  </a:lnTo>
                  <a:cubicBezTo>
                    <a:pt x="39405" y="2934"/>
                    <a:pt x="39239" y="2580"/>
                    <a:pt x="39146" y="2226"/>
                  </a:cubicBezTo>
                  <a:lnTo>
                    <a:pt x="18299" y="2226"/>
                  </a:lnTo>
                  <a:cubicBezTo>
                    <a:pt x="18280" y="2112"/>
                    <a:pt x="18261" y="1998"/>
                    <a:pt x="18242" y="1903"/>
                  </a:cubicBezTo>
                  <a:cubicBezTo>
                    <a:pt x="18090" y="1294"/>
                    <a:pt x="17709" y="762"/>
                    <a:pt x="17177" y="419"/>
                  </a:cubicBezTo>
                  <a:cubicBezTo>
                    <a:pt x="16777" y="153"/>
                    <a:pt x="16302" y="1"/>
                    <a:pt x="15826" y="1"/>
                  </a:cubicBezTo>
                  <a:close/>
                  <a:moveTo>
                    <a:pt x="39644" y="3234"/>
                  </a:moveTo>
                  <a:cubicBezTo>
                    <a:pt x="39649" y="3241"/>
                    <a:pt x="39654" y="3247"/>
                    <a:pt x="39659" y="3253"/>
                  </a:cubicBezTo>
                  <a:lnTo>
                    <a:pt x="39659" y="3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141700" y="1035200"/>
              <a:ext cx="114150" cy="8100"/>
            </a:xfrm>
            <a:custGeom>
              <a:avLst/>
              <a:gdLst/>
              <a:ahLst/>
              <a:cxnLst/>
              <a:rect l="l" t="t" r="r" b="b"/>
              <a:pathLst>
                <a:path w="4566" h="324" extrusionOk="0">
                  <a:moveTo>
                    <a:pt x="1427" y="0"/>
                  </a:moveTo>
                  <a:cubicBezTo>
                    <a:pt x="1329" y="87"/>
                    <a:pt x="1201" y="131"/>
                    <a:pt x="1073" y="131"/>
                  </a:cubicBezTo>
                  <a:cubicBezTo>
                    <a:pt x="977" y="131"/>
                    <a:pt x="881" y="106"/>
                    <a:pt x="800" y="57"/>
                  </a:cubicBezTo>
                  <a:cubicBezTo>
                    <a:pt x="552" y="191"/>
                    <a:pt x="267" y="286"/>
                    <a:pt x="1" y="324"/>
                  </a:cubicBezTo>
                  <a:lnTo>
                    <a:pt x="4528" y="324"/>
                  </a:lnTo>
                  <a:cubicBezTo>
                    <a:pt x="4528" y="229"/>
                    <a:pt x="4547" y="153"/>
                    <a:pt x="4566" y="76"/>
                  </a:cubicBezTo>
                  <a:lnTo>
                    <a:pt x="4547" y="0"/>
                  </a:ln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0" y="1035200"/>
              <a:ext cx="130325" cy="12375"/>
            </a:xfrm>
            <a:custGeom>
              <a:avLst/>
              <a:gdLst/>
              <a:ahLst/>
              <a:cxnLst/>
              <a:rect l="l" t="t" r="r" b="b"/>
              <a:pathLst>
                <a:path w="5213" h="495" extrusionOk="0">
                  <a:moveTo>
                    <a:pt x="0" y="0"/>
                  </a:moveTo>
                  <a:lnTo>
                    <a:pt x="0" y="495"/>
                  </a:lnTo>
                  <a:cubicBezTo>
                    <a:pt x="305" y="362"/>
                    <a:pt x="628" y="305"/>
                    <a:pt x="951" y="305"/>
                  </a:cubicBezTo>
                  <a:lnTo>
                    <a:pt x="5212" y="305"/>
                  </a:lnTo>
                  <a:cubicBezTo>
                    <a:pt x="4908" y="267"/>
                    <a:pt x="4603" y="153"/>
                    <a:pt x="4337" y="0"/>
                  </a:cubicBez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645750" y="1046125"/>
              <a:ext cx="387100" cy="33800"/>
            </a:xfrm>
            <a:custGeom>
              <a:avLst/>
              <a:gdLst/>
              <a:ahLst/>
              <a:cxnLst/>
              <a:rect l="l" t="t" r="r" b="b"/>
              <a:pathLst>
                <a:path w="15484" h="1352" extrusionOk="0">
                  <a:moveTo>
                    <a:pt x="5954" y="1"/>
                  </a:moveTo>
                  <a:lnTo>
                    <a:pt x="5479" y="134"/>
                  </a:lnTo>
                  <a:lnTo>
                    <a:pt x="4490" y="362"/>
                  </a:lnTo>
                  <a:cubicBezTo>
                    <a:pt x="3520" y="686"/>
                    <a:pt x="2511" y="933"/>
                    <a:pt x="1503" y="1085"/>
                  </a:cubicBezTo>
                  <a:lnTo>
                    <a:pt x="1598" y="1104"/>
                  </a:lnTo>
                  <a:cubicBezTo>
                    <a:pt x="1598" y="1104"/>
                    <a:pt x="1568" y="1243"/>
                    <a:pt x="1270" y="1243"/>
                  </a:cubicBezTo>
                  <a:cubicBezTo>
                    <a:pt x="1237" y="1243"/>
                    <a:pt x="1201" y="1241"/>
                    <a:pt x="1161" y="1237"/>
                  </a:cubicBezTo>
                  <a:cubicBezTo>
                    <a:pt x="1028" y="1237"/>
                    <a:pt x="857" y="1218"/>
                    <a:pt x="685" y="1199"/>
                  </a:cubicBezTo>
                  <a:cubicBezTo>
                    <a:pt x="476" y="1218"/>
                    <a:pt x="229" y="1256"/>
                    <a:pt x="1" y="1275"/>
                  </a:cubicBezTo>
                  <a:lnTo>
                    <a:pt x="115" y="1351"/>
                  </a:lnTo>
                  <a:lnTo>
                    <a:pt x="14533" y="1351"/>
                  </a:lnTo>
                  <a:cubicBezTo>
                    <a:pt x="14590" y="1294"/>
                    <a:pt x="14647" y="1275"/>
                    <a:pt x="14704" y="1275"/>
                  </a:cubicBezTo>
                  <a:lnTo>
                    <a:pt x="15370" y="1275"/>
                  </a:lnTo>
                  <a:lnTo>
                    <a:pt x="15484" y="115"/>
                  </a:lnTo>
                  <a:lnTo>
                    <a:pt x="15484" y="115"/>
                  </a:lnTo>
                  <a:cubicBezTo>
                    <a:pt x="13890" y="505"/>
                    <a:pt x="11339" y="1076"/>
                    <a:pt x="9921" y="1076"/>
                  </a:cubicBezTo>
                  <a:cubicBezTo>
                    <a:pt x="9816" y="1076"/>
                    <a:pt x="9717" y="1073"/>
                    <a:pt x="9625" y="1066"/>
                  </a:cubicBezTo>
                  <a:cubicBezTo>
                    <a:pt x="8351" y="971"/>
                    <a:pt x="7096" y="610"/>
                    <a:pt x="5954" y="1"/>
                  </a:cubicBez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1121275" y="1035200"/>
              <a:ext cx="17625" cy="31400"/>
            </a:xfrm>
            <a:custGeom>
              <a:avLst/>
              <a:gdLst/>
              <a:ahLst/>
              <a:cxnLst/>
              <a:rect l="l" t="t" r="r" b="b"/>
              <a:pathLst>
                <a:path w="705" h="1256" extrusionOk="0">
                  <a:moveTo>
                    <a:pt x="115" y="0"/>
                  </a:moveTo>
                  <a:lnTo>
                    <a:pt x="115" y="19"/>
                  </a:lnTo>
                  <a:lnTo>
                    <a:pt x="1" y="1256"/>
                  </a:lnTo>
                  <a:cubicBezTo>
                    <a:pt x="39" y="1218"/>
                    <a:pt x="96" y="1180"/>
                    <a:pt x="153" y="1142"/>
                  </a:cubicBezTo>
                  <a:cubicBezTo>
                    <a:pt x="495" y="856"/>
                    <a:pt x="685" y="438"/>
                    <a:pt x="704" y="0"/>
                  </a:cubicBez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1119850" y="1035200"/>
              <a:ext cx="75625" cy="44250"/>
            </a:xfrm>
            <a:custGeom>
              <a:avLst/>
              <a:gdLst/>
              <a:ahLst/>
              <a:cxnLst/>
              <a:rect l="l" t="t" r="r" b="b"/>
              <a:pathLst>
                <a:path w="3025" h="1770" extrusionOk="0">
                  <a:moveTo>
                    <a:pt x="761" y="0"/>
                  </a:moveTo>
                  <a:cubicBezTo>
                    <a:pt x="742" y="438"/>
                    <a:pt x="552" y="856"/>
                    <a:pt x="210" y="1142"/>
                  </a:cubicBezTo>
                  <a:cubicBezTo>
                    <a:pt x="153" y="1180"/>
                    <a:pt x="96" y="1218"/>
                    <a:pt x="58" y="1256"/>
                  </a:cubicBezTo>
                  <a:lnTo>
                    <a:pt x="1" y="1750"/>
                  </a:lnTo>
                  <a:lnTo>
                    <a:pt x="39" y="1750"/>
                  </a:lnTo>
                  <a:cubicBezTo>
                    <a:pt x="96" y="1769"/>
                    <a:pt x="153" y="1769"/>
                    <a:pt x="210" y="1769"/>
                  </a:cubicBezTo>
                  <a:lnTo>
                    <a:pt x="3025" y="1769"/>
                  </a:lnTo>
                  <a:lnTo>
                    <a:pt x="3025" y="1598"/>
                  </a:lnTo>
                  <a:cubicBezTo>
                    <a:pt x="3025" y="723"/>
                    <a:pt x="2302" y="0"/>
                    <a:pt x="1427" y="0"/>
                  </a:cubicBez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485975" y="1079900"/>
              <a:ext cx="523100" cy="18575"/>
            </a:xfrm>
            <a:custGeom>
              <a:avLst/>
              <a:gdLst/>
              <a:ahLst/>
              <a:cxnLst/>
              <a:rect l="l" t="t" r="r" b="b"/>
              <a:pathLst>
                <a:path w="20924" h="743" extrusionOk="0">
                  <a:moveTo>
                    <a:pt x="6506" y="0"/>
                  </a:moveTo>
                  <a:cubicBezTo>
                    <a:pt x="6886" y="210"/>
                    <a:pt x="7267" y="438"/>
                    <a:pt x="7267" y="438"/>
                  </a:cubicBezTo>
                  <a:cubicBezTo>
                    <a:pt x="7267" y="438"/>
                    <a:pt x="7225" y="510"/>
                    <a:pt x="7051" y="510"/>
                  </a:cubicBezTo>
                  <a:cubicBezTo>
                    <a:pt x="6989" y="510"/>
                    <a:pt x="6910" y="501"/>
                    <a:pt x="6810" y="476"/>
                  </a:cubicBezTo>
                  <a:cubicBezTo>
                    <a:pt x="6449" y="362"/>
                    <a:pt x="5840" y="114"/>
                    <a:pt x="5612" y="76"/>
                  </a:cubicBezTo>
                  <a:cubicBezTo>
                    <a:pt x="5122" y="155"/>
                    <a:pt x="4781" y="182"/>
                    <a:pt x="4542" y="182"/>
                  </a:cubicBezTo>
                  <a:cubicBezTo>
                    <a:pt x="4262" y="182"/>
                    <a:pt x="4124" y="145"/>
                    <a:pt x="4052" y="114"/>
                  </a:cubicBezTo>
                  <a:cubicBezTo>
                    <a:pt x="2702" y="305"/>
                    <a:pt x="1351" y="419"/>
                    <a:pt x="1" y="419"/>
                  </a:cubicBezTo>
                  <a:cubicBezTo>
                    <a:pt x="39" y="514"/>
                    <a:pt x="58" y="628"/>
                    <a:pt x="58" y="742"/>
                  </a:cubicBezTo>
                  <a:lnTo>
                    <a:pt x="20924" y="742"/>
                  </a:lnTo>
                  <a:cubicBezTo>
                    <a:pt x="20886" y="552"/>
                    <a:pt x="20848" y="362"/>
                    <a:pt x="20848" y="191"/>
                  </a:cubicBezTo>
                  <a:cubicBezTo>
                    <a:pt x="20848" y="114"/>
                    <a:pt x="20867" y="38"/>
                    <a:pt x="20924" y="0"/>
                  </a:cubicBezTo>
                  <a:close/>
                </a:path>
              </a:pathLst>
            </a:custGeom>
            <a:solidFill>
              <a:srgbClr val="C9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1125075" y="1079425"/>
              <a:ext cx="85625" cy="19050"/>
            </a:xfrm>
            <a:custGeom>
              <a:avLst/>
              <a:gdLst/>
              <a:ahLst/>
              <a:cxnLst/>
              <a:rect l="l" t="t" r="r" b="b"/>
              <a:pathLst>
                <a:path w="3425" h="762" extrusionOk="0">
                  <a:moveTo>
                    <a:pt x="1" y="0"/>
                  </a:moveTo>
                  <a:cubicBezTo>
                    <a:pt x="210" y="38"/>
                    <a:pt x="419" y="152"/>
                    <a:pt x="552" y="324"/>
                  </a:cubicBezTo>
                  <a:cubicBezTo>
                    <a:pt x="666" y="438"/>
                    <a:pt x="762" y="590"/>
                    <a:pt x="800" y="761"/>
                  </a:cubicBezTo>
                  <a:lnTo>
                    <a:pt x="3196" y="761"/>
                  </a:lnTo>
                  <a:cubicBezTo>
                    <a:pt x="3329" y="742"/>
                    <a:pt x="3424" y="647"/>
                    <a:pt x="3424" y="533"/>
                  </a:cubicBezTo>
                  <a:lnTo>
                    <a:pt x="3424" y="229"/>
                  </a:lnTo>
                  <a:cubicBezTo>
                    <a:pt x="3424" y="114"/>
                    <a:pt x="3329" y="0"/>
                    <a:pt x="3196" y="0"/>
                  </a:cubicBezTo>
                  <a:close/>
                </a:path>
              </a:pathLst>
            </a:custGeom>
            <a:solidFill>
              <a:srgbClr val="C9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730875" y="951975"/>
              <a:ext cx="52325" cy="22850"/>
            </a:xfrm>
            <a:custGeom>
              <a:avLst/>
              <a:gdLst/>
              <a:ahLst/>
              <a:cxnLst/>
              <a:rect l="l" t="t" r="r" b="b"/>
              <a:pathLst>
                <a:path w="2093" h="914" extrusionOk="0">
                  <a:moveTo>
                    <a:pt x="134" y="1"/>
                  </a:moveTo>
                  <a:cubicBezTo>
                    <a:pt x="96" y="229"/>
                    <a:pt x="58" y="438"/>
                    <a:pt x="0" y="647"/>
                  </a:cubicBezTo>
                  <a:lnTo>
                    <a:pt x="818" y="762"/>
                  </a:lnTo>
                  <a:cubicBezTo>
                    <a:pt x="952" y="781"/>
                    <a:pt x="1085" y="800"/>
                    <a:pt x="1199" y="838"/>
                  </a:cubicBezTo>
                  <a:lnTo>
                    <a:pt x="1655" y="914"/>
                  </a:lnTo>
                  <a:cubicBezTo>
                    <a:pt x="1788" y="838"/>
                    <a:pt x="1941" y="781"/>
                    <a:pt x="2093" y="743"/>
                  </a:cubicBezTo>
                  <a:lnTo>
                    <a:pt x="2055" y="248"/>
                  </a:lnTo>
                  <a:lnTo>
                    <a:pt x="1979" y="248"/>
                  </a:lnTo>
                  <a:lnTo>
                    <a:pt x="1884" y="229"/>
                  </a:lnTo>
                  <a:lnTo>
                    <a:pt x="1351" y="15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728025" y="905375"/>
              <a:ext cx="54225" cy="52825"/>
            </a:xfrm>
            <a:custGeom>
              <a:avLst/>
              <a:gdLst/>
              <a:ahLst/>
              <a:cxnLst/>
              <a:rect l="l" t="t" r="r" b="b"/>
              <a:pathLst>
                <a:path w="2169" h="2113" extrusionOk="0">
                  <a:moveTo>
                    <a:pt x="0" y="1"/>
                  </a:moveTo>
                  <a:lnTo>
                    <a:pt x="0" y="1"/>
                  </a:lnTo>
                  <a:cubicBezTo>
                    <a:pt x="229" y="590"/>
                    <a:pt x="305" y="1237"/>
                    <a:pt x="229" y="1865"/>
                  </a:cubicBezTo>
                  <a:lnTo>
                    <a:pt x="1446" y="2017"/>
                  </a:lnTo>
                  <a:lnTo>
                    <a:pt x="1979" y="2093"/>
                  </a:lnTo>
                  <a:lnTo>
                    <a:pt x="2093" y="2112"/>
                  </a:lnTo>
                  <a:lnTo>
                    <a:pt x="2169" y="2112"/>
                  </a:lnTo>
                  <a:lnTo>
                    <a:pt x="1979" y="400"/>
                  </a:lnTo>
                  <a:cubicBezTo>
                    <a:pt x="1902" y="419"/>
                    <a:pt x="1826" y="457"/>
                    <a:pt x="1769" y="476"/>
                  </a:cubicBezTo>
                  <a:lnTo>
                    <a:pt x="1351" y="362"/>
                  </a:lnTo>
                  <a:cubicBezTo>
                    <a:pt x="932" y="229"/>
                    <a:pt x="438" y="77"/>
                    <a:pt x="0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456500" y="892550"/>
              <a:ext cx="20475" cy="3350"/>
            </a:xfrm>
            <a:custGeom>
              <a:avLst/>
              <a:gdLst/>
              <a:ahLst/>
              <a:cxnLst/>
              <a:rect l="l" t="t" r="r" b="b"/>
              <a:pathLst>
                <a:path w="819" h="134" extrusionOk="0">
                  <a:moveTo>
                    <a:pt x="0" y="0"/>
                  </a:moveTo>
                  <a:lnTo>
                    <a:pt x="0" y="0"/>
                  </a:lnTo>
                  <a:cubicBezTo>
                    <a:pt x="267" y="38"/>
                    <a:pt x="552" y="76"/>
                    <a:pt x="818" y="133"/>
                  </a:cubicBezTo>
                  <a:lnTo>
                    <a:pt x="74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479800" y="892725"/>
              <a:ext cx="255850" cy="75925"/>
            </a:xfrm>
            <a:custGeom>
              <a:avLst/>
              <a:gdLst/>
              <a:ahLst/>
              <a:cxnLst/>
              <a:rect l="l" t="t" r="r" b="b"/>
              <a:pathLst>
                <a:path w="10234" h="3037" extrusionOk="0">
                  <a:moveTo>
                    <a:pt x="5967" y="0"/>
                  </a:moveTo>
                  <a:cubicBezTo>
                    <a:pt x="5145" y="0"/>
                    <a:pt x="4332" y="55"/>
                    <a:pt x="3519" y="145"/>
                  </a:cubicBezTo>
                  <a:cubicBezTo>
                    <a:pt x="2188" y="107"/>
                    <a:pt x="990" y="69"/>
                    <a:pt x="0" y="31"/>
                  </a:cubicBezTo>
                  <a:lnTo>
                    <a:pt x="0" y="31"/>
                  </a:lnTo>
                  <a:cubicBezTo>
                    <a:pt x="19" y="69"/>
                    <a:pt x="58" y="107"/>
                    <a:pt x="96" y="164"/>
                  </a:cubicBezTo>
                  <a:cubicBezTo>
                    <a:pt x="2017" y="526"/>
                    <a:pt x="3652" y="1210"/>
                    <a:pt x="4128" y="1914"/>
                  </a:cubicBezTo>
                  <a:cubicBezTo>
                    <a:pt x="4166" y="1971"/>
                    <a:pt x="4223" y="2028"/>
                    <a:pt x="4280" y="2085"/>
                  </a:cubicBezTo>
                  <a:cubicBezTo>
                    <a:pt x="4470" y="2143"/>
                    <a:pt x="4661" y="2219"/>
                    <a:pt x="4851" y="2295"/>
                  </a:cubicBezTo>
                  <a:cubicBezTo>
                    <a:pt x="4870" y="2295"/>
                    <a:pt x="4889" y="2333"/>
                    <a:pt x="4870" y="2352"/>
                  </a:cubicBezTo>
                  <a:cubicBezTo>
                    <a:pt x="4870" y="2371"/>
                    <a:pt x="4870" y="2371"/>
                    <a:pt x="4870" y="2371"/>
                  </a:cubicBezTo>
                  <a:lnTo>
                    <a:pt x="8522" y="2827"/>
                  </a:lnTo>
                  <a:cubicBezTo>
                    <a:pt x="8465" y="2770"/>
                    <a:pt x="8389" y="2732"/>
                    <a:pt x="8332" y="2675"/>
                  </a:cubicBezTo>
                  <a:cubicBezTo>
                    <a:pt x="8313" y="2656"/>
                    <a:pt x="8313" y="2618"/>
                    <a:pt x="8332" y="2599"/>
                  </a:cubicBezTo>
                  <a:cubicBezTo>
                    <a:pt x="8341" y="2580"/>
                    <a:pt x="8355" y="2570"/>
                    <a:pt x="8370" y="2570"/>
                  </a:cubicBezTo>
                  <a:cubicBezTo>
                    <a:pt x="8384" y="2570"/>
                    <a:pt x="8398" y="2580"/>
                    <a:pt x="8408" y="2599"/>
                  </a:cubicBezTo>
                  <a:cubicBezTo>
                    <a:pt x="8522" y="2675"/>
                    <a:pt x="8617" y="2770"/>
                    <a:pt x="8712" y="2865"/>
                  </a:cubicBezTo>
                  <a:lnTo>
                    <a:pt x="10082" y="3036"/>
                  </a:lnTo>
                  <a:cubicBezTo>
                    <a:pt x="10120" y="2827"/>
                    <a:pt x="10158" y="2599"/>
                    <a:pt x="10177" y="2371"/>
                  </a:cubicBezTo>
                  <a:cubicBezTo>
                    <a:pt x="10234" y="1743"/>
                    <a:pt x="10158" y="1096"/>
                    <a:pt x="9929" y="507"/>
                  </a:cubicBezTo>
                  <a:cubicBezTo>
                    <a:pt x="9910" y="469"/>
                    <a:pt x="9910" y="450"/>
                    <a:pt x="9910" y="450"/>
                  </a:cubicBezTo>
                  <a:cubicBezTo>
                    <a:pt x="8845" y="183"/>
                    <a:pt x="7780" y="31"/>
                    <a:pt x="6696" y="12"/>
                  </a:cubicBezTo>
                  <a:lnTo>
                    <a:pt x="6696" y="12"/>
                  </a:lnTo>
                  <a:cubicBezTo>
                    <a:pt x="7362" y="697"/>
                    <a:pt x="7647" y="1686"/>
                    <a:pt x="7438" y="2618"/>
                  </a:cubicBezTo>
                  <a:cubicBezTo>
                    <a:pt x="7419" y="2656"/>
                    <a:pt x="7400" y="2675"/>
                    <a:pt x="7381" y="2675"/>
                  </a:cubicBezTo>
                  <a:cubicBezTo>
                    <a:pt x="7343" y="2675"/>
                    <a:pt x="7323" y="2637"/>
                    <a:pt x="7323" y="2599"/>
                  </a:cubicBezTo>
                  <a:cubicBezTo>
                    <a:pt x="7533" y="1705"/>
                    <a:pt x="7266" y="754"/>
                    <a:pt x="6620" y="88"/>
                  </a:cubicBezTo>
                  <a:cubicBezTo>
                    <a:pt x="6601" y="69"/>
                    <a:pt x="6601" y="31"/>
                    <a:pt x="6620" y="12"/>
                  </a:cubicBezTo>
                  <a:cubicBezTo>
                    <a:pt x="6401" y="4"/>
                    <a:pt x="6184" y="0"/>
                    <a:pt x="5967" y="0"/>
                  </a:cubicBez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761300" y="971000"/>
              <a:ext cx="273925" cy="67800"/>
            </a:xfrm>
            <a:custGeom>
              <a:avLst/>
              <a:gdLst/>
              <a:ahLst/>
              <a:cxnLst/>
              <a:rect l="l" t="t" r="r" b="b"/>
              <a:pathLst>
                <a:path w="10957" h="2712" extrusionOk="0">
                  <a:moveTo>
                    <a:pt x="895" y="1"/>
                  </a:moveTo>
                  <a:cubicBezTo>
                    <a:pt x="724" y="39"/>
                    <a:pt x="571" y="96"/>
                    <a:pt x="438" y="172"/>
                  </a:cubicBezTo>
                  <a:lnTo>
                    <a:pt x="1" y="77"/>
                  </a:lnTo>
                  <a:lnTo>
                    <a:pt x="1" y="77"/>
                  </a:lnTo>
                  <a:cubicBezTo>
                    <a:pt x="20" y="780"/>
                    <a:pt x="153" y="1465"/>
                    <a:pt x="381" y="2112"/>
                  </a:cubicBezTo>
                  <a:cubicBezTo>
                    <a:pt x="1123" y="2131"/>
                    <a:pt x="1865" y="2207"/>
                    <a:pt x="2588" y="2321"/>
                  </a:cubicBezTo>
                  <a:cubicBezTo>
                    <a:pt x="4105" y="2583"/>
                    <a:pt x="5633" y="2712"/>
                    <a:pt x="7161" y="2712"/>
                  </a:cubicBezTo>
                  <a:cubicBezTo>
                    <a:pt x="8410" y="2712"/>
                    <a:pt x="9659" y="2625"/>
                    <a:pt x="10900" y="2454"/>
                  </a:cubicBezTo>
                  <a:lnTo>
                    <a:pt x="10957" y="1884"/>
                  </a:lnTo>
                  <a:lnTo>
                    <a:pt x="1580" y="1903"/>
                  </a:lnTo>
                  <a:cubicBezTo>
                    <a:pt x="1294" y="1903"/>
                    <a:pt x="1066" y="1693"/>
                    <a:pt x="1047" y="1427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757975" y="1026650"/>
              <a:ext cx="24750" cy="28550"/>
            </a:xfrm>
            <a:custGeom>
              <a:avLst/>
              <a:gdLst/>
              <a:ahLst/>
              <a:cxnLst/>
              <a:rect l="l" t="t" r="r" b="b"/>
              <a:pathLst>
                <a:path w="990" h="1142" extrusionOk="0">
                  <a:moveTo>
                    <a:pt x="96" y="0"/>
                  </a:moveTo>
                  <a:cubicBezTo>
                    <a:pt x="96" y="380"/>
                    <a:pt x="58" y="761"/>
                    <a:pt x="1" y="1141"/>
                  </a:cubicBezTo>
                  <a:lnTo>
                    <a:pt x="990" y="913"/>
                  </a:lnTo>
                  <a:cubicBezTo>
                    <a:pt x="819" y="609"/>
                    <a:pt x="685" y="323"/>
                    <a:pt x="571" y="0"/>
                  </a:cubicBezTo>
                  <a:close/>
                </a:path>
              </a:pathLst>
            </a:custGeom>
            <a:solidFill>
              <a:srgbClr val="C68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1"/>
            <p:cNvSpPr/>
            <p:nvPr/>
          </p:nvSpPr>
          <p:spPr>
            <a:xfrm>
              <a:off x="751800" y="971475"/>
              <a:ext cx="19050" cy="52325"/>
            </a:xfrm>
            <a:custGeom>
              <a:avLst/>
              <a:gdLst/>
              <a:ahLst/>
              <a:cxnLst/>
              <a:rect l="l" t="t" r="r" b="b"/>
              <a:pathLst>
                <a:path w="762" h="2093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666"/>
                    <a:pt x="324" y="1370"/>
                    <a:pt x="343" y="2093"/>
                  </a:cubicBezTo>
                  <a:lnTo>
                    <a:pt x="761" y="2093"/>
                  </a:lnTo>
                  <a:cubicBezTo>
                    <a:pt x="533" y="1446"/>
                    <a:pt x="400" y="761"/>
                    <a:pt x="381" y="58"/>
                  </a:cubicBezTo>
                  <a:cubicBezTo>
                    <a:pt x="248" y="39"/>
                    <a:pt x="115" y="20"/>
                    <a:pt x="0" y="1"/>
                  </a:cubicBezTo>
                  <a:close/>
                </a:path>
              </a:pathLst>
            </a:custGeom>
            <a:solidFill>
              <a:srgbClr val="C68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1"/>
            <p:cNvSpPr/>
            <p:nvPr/>
          </p:nvSpPr>
          <p:spPr>
            <a:xfrm>
              <a:off x="772250" y="1026650"/>
              <a:ext cx="261550" cy="46375"/>
            </a:xfrm>
            <a:custGeom>
              <a:avLst/>
              <a:gdLst/>
              <a:ahLst/>
              <a:cxnLst/>
              <a:rect l="l" t="t" r="r" b="b"/>
              <a:pathLst>
                <a:path w="10462" h="1855" extrusionOk="0">
                  <a:moveTo>
                    <a:pt x="0" y="0"/>
                  </a:moveTo>
                  <a:lnTo>
                    <a:pt x="0" y="0"/>
                  </a:lnTo>
                  <a:cubicBezTo>
                    <a:pt x="114" y="304"/>
                    <a:pt x="267" y="609"/>
                    <a:pt x="419" y="894"/>
                  </a:cubicBezTo>
                  <a:lnTo>
                    <a:pt x="894" y="780"/>
                  </a:lnTo>
                  <a:cubicBezTo>
                    <a:pt x="2036" y="1389"/>
                    <a:pt x="3291" y="1750"/>
                    <a:pt x="4565" y="1845"/>
                  </a:cubicBezTo>
                  <a:cubicBezTo>
                    <a:pt x="4657" y="1852"/>
                    <a:pt x="4756" y="1855"/>
                    <a:pt x="4861" y="1855"/>
                  </a:cubicBezTo>
                  <a:cubicBezTo>
                    <a:pt x="6279" y="1855"/>
                    <a:pt x="8828" y="1284"/>
                    <a:pt x="10405" y="894"/>
                  </a:cubicBezTo>
                  <a:lnTo>
                    <a:pt x="10462" y="342"/>
                  </a:lnTo>
                  <a:lnTo>
                    <a:pt x="10462" y="342"/>
                  </a:lnTo>
                  <a:cubicBezTo>
                    <a:pt x="9206" y="514"/>
                    <a:pt x="7932" y="609"/>
                    <a:pt x="6658" y="609"/>
                  </a:cubicBezTo>
                  <a:cubicBezTo>
                    <a:pt x="5155" y="609"/>
                    <a:pt x="3633" y="476"/>
                    <a:pt x="2150" y="209"/>
                  </a:cubicBezTo>
                  <a:cubicBezTo>
                    <a:pt x="1446" y="95"/>
                    <a:pt x="723" y="19"/>
                    <a:pt x="0" y="0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398000" y="981475"/>
              <a:ext cx="106550" cy="64675"/>
            </a:xfrm>
            <a:custGeom>
              <a:avLst/>
              <a:gdLst/>
              <a:ahLst/>
              <a:cxnLst/>
              <a:rect l="l" t="t" r="r" b="b"/>
              <a:pathLst>
                <a:path w="4262" h="2587" extrusionOk="0">
                  <a:moveTo>
                    <a:pt x="1" y="0"/>
                  </a:moveTo>
                  <a:lnTo>
                    <a:pt x="1" y="0"/>
                  </a:lnTo>
                  <a:cubicBezTo>
                    <a:pt x="514" y="1484"/>
                    <a:pt x="2074" y="2206"/>
                    <a:pt x="3139" y="2511"/>
                  </a:cubicBezTo>
                  <a:cubicBezTo>
                    <a:pt x="3425" y="2511"/>
                    <a:pt x="3748" y="2549"/>
                    <a:pt x="4071" y="2587"/>
                  </a:cubicBezTo>
                  <a:cubicBezTo>
                    <a:pt x="4166" y="2206"/>
                    <a:pt x="4224" y="1826"/>
                    <a:pt x="4262" y="1446"/>
                  </a:cubicBezTo>
                  <a:cubicBezTo>
                    <a:pt x="3120" y="1198"/>
                    <a:pt x="2017" y="856"/>
                    <a:pt x="971" y="399"/>
                  </a:cubicBezTo>
                  <a:cubicBezTo>
                    <a:pt x="629" y="247"/>
                    <a:pt x="305" y="114"/>
                    <a:pt x="1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452700" y="1044225"/>
              <a:ext cx="2400" cy="500"/>
            </a:xfrm>
            <a:custGeom>
              <a:avLst/>
              <a:gdLst/>
              <a:ahLst/>
              <a:cxnLst/>
              <a:rect l="l" t="t" r="r" b="b"/>
              <a:pathLst>
                <a:path w="96" h="20" extrusionOk="0">
                  <a:moveTo>
                    <a:pt x="0" y="1"/>
                  </a:moveTo>
                  <a:lnTo>
                    <a:pt x="57" y="20"/>
                  </a:lnTo>
                  <a:lnTo>
                    <a:pt x="95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349500" y="920600"/>
              <a:ext cx="155525" cy="93700"/>
            </a:xfrm>
            <a:custGeom>
              <a:avLst/>
              <a:gdLst/>
              <a:ahLst/>
              <a:cxnLst/>
              <a:rect l="l" t="t" r="r" b="b"/>
              <a:pathLst>
                <a:path w="6221" h="3748" extrusionOk="0">
                  <a:moveTo>
                    <a:pt x="1941" y="0"/>
                  </a:moveTo>
                  <a:cubicBezTo>
                    <a:pt x="1294" y="0"/>
                    <a:pt x="647" y="76"/>
                    <a:pt x="1" y="191"/>
                  </a:cubicBezTo>
                  <a:cubicBezTo>
                    <a:pt x="77" y="457"/>
                    <a:pt x="191" y="723"/>
                    <a:pt x="305" y="970"/>
                  </a:cubicBezTo>
                  <a:cubicBezTo>
                    <a:pt x="419" y="1199"/>
                    <a:pt x="514" y="1427"/>
                    <a:pt x="590" y="1674"/>
                  </a:cubicBezTo>
                  <a:cubicBezTo>
                    <a:pt x="609" y="1788"/>
                    <a:pt x="647" y="1883"/>
                    <a:pt x="666" y="1998"/>
                  </a:cubicBezTo>
                  <a:cubicBezTo>
                    <a:pt x="1047" y="2036"/>
                    <a:pt x="1427" y="2112"/>
                    <a:pt x="1789" y="2226"/>
                  </a:cubicBezTo>
                  <a:lnTo>
                    <a:pt x="1865" y="2112"/>
                  </a:lnTo>
                  <a:cubicBezTo>
                    <a:pt x="1865" y="2169"/>
                    <a:pt x="1884" y="2226"/>
                    <a:pt x="1903" y="2264"/>
                  </a:cubicBezTo>
                  <a:cubicBezTo>
                    <a:pt x="2245" y="2397"/>
                    <a:pt x="2588" y="2549"/>
                    <a:pt x="2968" y="2701"/>
                  </a:cubicBezTo>
                  <a:cubicBezTo>
                    <a:pt x="3995" y="3158"/>
                    <a:pt x="5098" y="3500"/>
                    <a:pt x="6202" y="3747"/>
                  </a:cubicBezTo>
                  <a:cubicBezTo>
                    <a:pt x="6221" y="3253"/>
                    <a:pt x="6221" y="2758"/>
                    <a:pt x="6183" y="2264"/>
                  </a:cubicBezTo>
                  <a:cubicBezTo>
                    <a:pt x="6144" y="1598"/>
                    <a:pt x="6011" y="932"/>
                    <a:pt x="5802" y="305"/>
                  </a:cubicBezTo>
                  <a:cubicBezTo>
                    <a:pt x="4528" y="95"/>
                    <a:pt x="3234" y="0"/>
                    <a:pt x="1941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502625" y="1018550"/>
              <a:ext cx="257750" cy="54250"/>
            </a:xfrm>
            <a:custGeom>
              <a:avLst/>
              <a:gdLst/>
              <a:ahLst/>
              <a:cxnLst/>
              <a:rect l="l" t="t" r="r" b="b"/>
              <a:pathLst>
                <a:path w="10310" h="2170" extrusionOk="0">
                  <a:moveTo>
                    <a:pt x="191" y="1"/>
                  </a:moveTo>
                  <a:cubicBezTo>
                    <a:pt x="153" y="381"/>
                    <a:pt x="96" y="742"/>
                    <a:pt x="0" y="1123"/>
                  </a:cubicBezTo>
                  <a:cubicBezTo>
                    <a:pt x="1446" y="1237"/>
                    <a:pt x="3044" y="1484"/>
                    <a:pt x="3386" y="1541"/>
                  </a:cubicBezTo>
                  <a:cubicBezTo>
                    <a:pt x="3843" y="1370"/>
                    <a:pt x="4756" y="1066"/>
                    <a:pt x="5041" y="1066"/>
                  </a:cubicBezTo>
                  <a:cubicBezTo>
                    <a:pt x="5288" y="1066"/>
                    <a:pt x="5821" y="1123"/>
                    <a:pt x="6182" y="1180"/>
                  </a:cubicBezTo>
                  <a:lnTo>
                    <a:pt x="6563" y="1218"/>
                  </a:lnTo>
                  <a:lnTo>
                    <a:pt x="6601" y="1218"/>
                  </a:lnTo>
                  <a:cubicBezTo>
                    <a:pt x="6601" y="1218"/>
                    <a:pt x="6601" y="1389"/>
                    <a:pt x="6220" y="1446"/>
                  </a:cubicBezTo>
                  <a:cubicBezTo>
                    <a:pt x="6125" y="1446"/>
                    <a:pt x="6030" y="1465"/>
                    <a:pt x="5935" y="1465"/>
                  </a:cubicBezTo>
                  <a:lnTo>
                    <a:pt x="6011" y="1503"/>
                  </a:lnTo>
                  <a:lnTo>
                    <a:pt x="5897" y="1484"/>
                  </a:lnTo>
                  <a:lnTo>
                    <a:pt x="5897" y="1484"/>
                  </a:lnTo>
                  <a:cubicBezTo>
                    <a:pt x="6163" y="1541"/>
                    <a:pt x="6506" y="1636"/>
                    <a:pt x="6791" y="1713"/>
                  </a:cubicBezTo>
                  <a:lnTo>
                    <a:pt x="7171" y="1808"/>
                  </a:lnTo>
                  <a:lnTo>
                    <a:pt x="7190" y="1808"/>
                  </a:lnTo>
                  <a:cubicBezTo>
                    <a:pt x="7190" y="1808"/>
                    <a:pt x="7173" y="1961"/>
                    <a:pt x="6848" y="1961"/>
                  </a:cubicBezTo>
                  <a:cubicBezTo>
                    <a:pt x="6830" y="1961"/>
                    <a:pt x="6811" y="1961"/>
                    <a:pt x="6791" y="1960"/>
                  </a:cubicBezTo>
                  <a:lnTo>
                    <a:pt x="6544" y="1960"/>
                  </a:lnTo>
                  <a:lnTo>
                    <a:pt x="6829" y="2055"/>
                  </a:lnTo>
                  <a:lnTo>
                    <a:pt x="7209" y="2150"/>
                  </a:lnTo>
                  <a:lnTo>
                    <a:pt x="7190" y="2169"/>
                  </a:lnTo>
                  <a:lnTo>
                    <a:pt x="7228" y="2169"/>
                  </a:lnTo>
                  <a:cubicBezTo>
                    <a:pt x="8236" y="2017"/>
                    <a:pt x="9226" y="1789"/>
                    <a:pt x="10196" y="1465"/>
                  </a:cubicBezTo>
                  <a:cubicBezTo>
                    <a:pt x="10272" y="1085"/>
                    <a:pt x="10310" y="704"/>
                    <a:pt x="10310" y="324"/>
                  </a:cubicBezTo>
                  <a:cubicBezTo>
                    <a:pt x="9720" y="324"/>
                    <a:pt x="9130" y="324"/>
                    <a:pt x="8541" y="343"/>
                  </a:cubicBezTo>
                  <a:cubicBezTo>
                    <a:pt x="8522" y="895"/>
                    <a:pt x="8427" y="1408"/>
                    <a:pt x="8294" y="1941"/>
                  </a:cubicBezTo>
                  <a:cubicBezTo>
                    <a:pt x="8275" y="1960"/>
                    <a:pt x="8256" y="1979"/>
                    <a:pt x="8236" y="1979"/>
                  </a:cubicBezTo>
                  <a:lnTo>
                    <a:pt x="8217" y="1979"/>
                  </a:lnTo>
                  <a:cubicBezTo>
                    <a:pt x="8179" y="1960"/>
                    <a:pt x="8160" y="1941"/>
                    <a:pt x="8179" y="1903"/>
                  </a:cubicBezTo>
                  <a:cubicBezTo>
                    <a:pt x="8313" y="1408"/>
                    <a:pt x="8408" y="876"/>
                    <a:pt x="8427" y="362"/>
                  </a:cubicBezTo>
                  <a:lnTo>
                    <a:pt x="8427" y="362"/>
                  </a:lnTo>
                  <a:lnTo>
                    <a:pt x="7514" y="400"/>
                  </a:lnTo>
                  <a:cubicBezTo>
                    <a:pt x="6620" y="438"/>
                    <a:pt x="5669" y="476"/>
                    <a:pt x="4756" y="476"/>
                  </a:cubicBezTo>
                  <a:cubicBezTo>
                    <a:pt x="3234" y="457"/>
                    <a:pt x="1693" y="305"/>
                    <a:pt x="191" y="1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639575" y="1074200"/>
              <a:ext cx="23325" cy="3825"/>
            </a:xfrm>
            <a:custGeom>
              <a:avLst/>
              <a:gdLst/>
              <a:ahLst/>
              <a:cxnLst/>
              <a:rect l="l" t="t" r="r" b="b"/>
              <a:pathLst>
                <a:path w="933" h="153" extrusionOk="0">
                  <a:moveTo>
                    <a:pt x="153" y="0"/>
                  </a:moveTo>
                  <a:lnTo>
                    <a:pt x="0" y="19"/>
                  </a:lnTo>
                  <a:lnTo>
                    <a:pt x="172" y="114"/>
                  </a:lnTo>
                  <a:lnTo>
                    <a:pt x="229" y="152"/>
                  </a:lnTo>
                  <a:cubicBezTo>
                    <a:pt x="476" y="133"/>
                    <a:pt x="704" y="95"/>
                    <a:pt x="932" y="76"/>
                  </a:cubicBezTo>
                  <a:cubicBezTo>
                    <a:pt x="666" y="19"/>
                    <a:pt x="419" y="0"/>
                    <a:pt x="153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481700" y="896825"/>
              <a:ext cx="104650" cy="48050"/>
            </a:xfrm>
            <a:custGeom>
              <a:avLst/>
              <a:gdLst/>
              <a:ahLst/>
              <a:cxnLst/>
              <a:rect l="l" t="t" r="r" b="b"/>
              <a:pathLst>
                <a:path w="4186" h="1922" extrusionOk="0">
                  <a:moveTo>
                    <a:pt x="1" y="0"/>
                  </a:moveTo>
                  <a:lnTo>
                    <a:pt x="1" y="0"/>
                  </a:lnTo>
                  <a:cubicBezTo>
                    <a:pt x="248" y="343"/>
                    <a:pt x="457" y="742"/>
                    <a:pt x="609" y="1161"/>
                  </a:cubicBezTo>
                  <a:lnTo>
                    <a:pt x="856" y="1199"/>
                  </a:lnTo>
                  <a:cubicBezTo>
                    <a:pt x="1979" y="1332"/>
                    <a:pt x="3101" y="1579"/>
                    <a:pt x="4185" y="1921"/>
                  </a:cubicBezTo>
                  <a:cubicBezTo>
                    <a:pt x="4128" y="1864"/>
                    <a:pt x="4071" y="1807"/>
                    <a:pt x="4033" y="1731"/>
                  </a:cubicBezTo>
                  <a:cubicBezTo>
                    <a:pt x="3557" y="1046"/>
                    <a:pt x="1922" y="362"/>
                    <a:pt x="1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497875" y="928675"/>
              <a:ext cx="216375" cy="98475"/>
            </a:xfrm>
            <a:custGeom>
              <a:avLst/>
              <a:gdLst/>
              <a:ahLst/>
              <a:cxnLst/>
              <a:rect l="l" t="t" r="r" b="b"/>
              <a:pathLst>
                <a:path w="8655" h="3939" extrusionOk="0">
                  <a:moveTo>
                    <a:pt x="0" y="1"/>
                  </a:moveTo>
                  <a:cubicBezTo>
                    <a:pt x="209" y="628"/>
                    <a:pt x="324" y="1275"/>
                    <a:pt x="362" y="1922"/>
                  </a:cubicBezTo>
                  <a:cubicBezTo>
                    <a:pt x="400" y="2435"/>
                    <a:pt x="419" y="2949"/>
                    <a:pt x="381" y="3463"/>
                  </a:cubicBezTo>
                  <a:cubicBezTo>
                    <a:pt x="1883" y="3767"/>
                    <a:pt x="3424" y="3938"/>
                    <a:pt x="4965" y="3938"/>
                  </a:cubicBezTo>
                  <a:cubicBezTo>
                    <a:pt x="5859" y="3938"/>
                    <a:pt x="6791" y="3900"/>
                    <a:pt x="7704" y="3862"/>
                  </a:cubicBezTo>
                  <a:lnTo>
                    <a:pt x="8617" y="3824"/>
                  </a:lnTo>
                  <a:cubicBezTo>
                    <a:pt x="8655" y="2949"/>
                    <a:pt x="8465" y="2036"/>
                    <a:pt x="7761" y="1389"/>
                  </a:cubicBezTo>
                  <a:lnTo>
                    <a:pt x="4128" y="933"/>
                  </a:lnTo>
                  <a:cubicBezTo>
                    <a:pt x="4114" y="946"/>
                    <a:pt x="4091" y="960"/>
                    <a:pt x="4072" y="960"/>
                  </a:cubicBezTo>
                  <a:cubicBezTo>
                    <a:pt x="4064" y="960"/>
                    <a:pt x="4057" y="957"/>
                    <a:pt x="4052" y="952"/>
                  </a:cubicBezTo>
                  <a:cubicBezTo>
                    <a:pt x="2796" y="495"/>
                    <a:pt x="1503" y="191"/>
                    <a:pt x="190" y="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697100" y="964350"/>
              <a:ext cx="63275" cy="60400"/>
            </a:xfrm>
            <a:custGeom>
              <a:avLst/>
              <a:gdLst/>
              <a:ahLst/>
              <a:cxnLst/>
              <a:rect l="l" t="t" r="r" b="b"/>
              <a:pathLst>
                <a:path w="2531" h="2416" extrusionOk="0">
                  <a:moveTo>
                    <a:pt x="1" y="0"/>
                  </a:moveTo>
                  <a:lnTo>
                    <a:pt x="1" y="0"/>
                  </a:lnTo>
                  <a:cubicBezTo>
                    <a:pt x="629" y="666"/>
                    <a:pt x="800" y="1579"/>
                    <a:pt x="781" y="2416"/>
                  </a:cubicBezTo>
                  <a:cubicBezTo>
                    <a:pt x="1184" y="2402"/>
                    <a:pt x="1597" y="2389"/>
                    <a:pt x="2013" y="2389"/>
                  </a:cubicBezTo>
                  <a:cubicBezTo>
                    <a:pt x="2185" y="2389"/>
                    <a:pt x="2358" y="2391"/>
                    <a:pt x="2531" y="2397"/>
                  </a:cubicBezTo>
                  <a:cubicBezTo>
                    <a:pt x="2512" y="1674"/>
                    <a:pt x="2398" y="970"/>
                    <a:pt x="2188" y="286"/>
                  </a:cubicBezTo>
                  <a:lnTo>
                    <a:pt x="1351" y="1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235850" y="879975"/>
              <a:ext cx="79450" cy="90100"/>
            </a:xfrm>
            <a:custGeom>
              <a:avLst/>
              <a:gdLst/>
              <a:ahLst/>
              <a:cxnLst/>
              <a:rect l="l" t="t" r="r" b="b"/>
              <a:pathLst>
                <a:path w="3178" h="3604" extrusionOk="0">
                  <a:moveTo>
                    <a:pt x="2162" y="1"/>
                  </a:moveTo>
                  <a:cubicBezTo>
                    <a:pt x="2131" y="1"/>
                    <a:pt x="2102" y="3"/>
                    <a:pt x="2074" y="9"/>
                  </a:cubicBezTo>
                  <a:cubicBezTo>
                    <a:pt x="1294" y="28"/>
                    <a:pt x="647" y="636"/>
                    <a:pt x="552" y="1397"/>
                  </a:cubicBezTo>
                  <a:cubicBezTo>
                    <a:pt x="533" y="1816"/>
                    <a:pt x="457" y="2234"/>
                    <a:pt x="381" y="2633"/>
                  </a:cubicBezTo>
                  <a:cubicBezTo>
                    <a:pt x="343" y="2767"/>
                    <a:pt x="305" y="2862"/>
                    <a:pt x="286" y="2995"/>
                  </a:cubicBezTo>
                  <a:cubicBezTo>
                    <a:pt x="191" y="3014"/>
                    <a:pt x="96" y="3033"/>
                    <a:pt x="1" y="3033"/>
                  </a:cubicBezTo>
                  <a:cubicBezTo>
                    <a:pt x="20" y="3223"/>
                    <a:pt x="39" y="3413"/>
                    <a:pt x="58" y="3604"/>
                  </a:cubicBezTo>
                  <a:cubicBezTo>
                    <a:pt x="495" y="3527"/>
                    <a:pt x="914" y="3375"/>
                    <a:pt x="1294" y="3166"/>
                  </a:cubicBezTo>
                  <a:cubicBezTo>
                    <a:pt x="1294" y="3128"/>
                    <a:pt x="1294" y="3071"/>
                    <a:pt x="1275" y="3033"/>
                  </a:cubicBezTo>
                  <a:cubicBezTo>
                    <a:pt x="1275" y="3014"/>
                    <a:pt x="1256" y="2995"/>
                    <a:pt x="1237" y="2976"/>
                  </a:cubicBezTo>
                  <a:lnTo>
                    <a:pt x="1218" y="2938"/>
                  </a:lnTo>
                  <a:lnTo>
                    <a:pt x="1180" y="2919"/>
                  </a:lnTo>
                  <a:cubicBezTo>
                    <a:pt x="1104" y="2824"/>
                    <a:pt x="1028" y="2710"/>
                    <a:pt x="990" y="2595"/>
                  </a:cubicBezTo>
                  <a:cubicBezTo>
                    <a:pt x="971" y="2538"/>
                    <a:pt x="952" y="2481"/>
                    <a:pt x="952" y="2424"/>
                  </a:cubicBezTo>
                  <a:cubicBezTo>
                    <a:pt x="952" y="2386"/>
                    <a:pt x="952" y="2367"/>
                    <a:pt x="952" y="2329"/>
                  </a:cubicBezTo>
                  <a:lnTo>
                    <a:pt x="952" y="2234"/>
                  </a:lnTo>
                  <a:cubicBezTo>
                    <a:pt x="952" y="1892"/>
                    <a:pt x="971" y="1530"/>
                    <a:pt x="990" y="1188"/>
                  </a:cubicBezTo>
                  <a:lnTo>
                    <a:pt x="990" y="1188"/>
                  </a:lnTo>
                  <a:cubicBezTo>
                    <a:pt x="857" y="1226"/>
                    <a:pt x="743" y="1283"/>
                    <a:pt x="647" y="1359"/>
                  </a:cubicBezTo>
                  <a:cubicBezTo>
                    <a:pt x="686" y="1302"/>
                    <a:pt x="724" y="1264"/>
                    <a:pt x="781" y="1226"/>
                  </a:cubicBezTo>
                  <a:cubicBezTo>
                    <a:pt x="819" y="1207"/>
                    <a:pt x="838" y="1188"/>
                    <a:pt x="876" y="1169"/>
                  </a:cubicBezTo>
                  <a:lnTo>
                    <a:pt x="952" y="1131"/>
                  </a:lnTo>
                  <a:lnTo>
                    <a:pt x="990" y="1112"/>
                  </a:lnTo>
                  <a:cubicBezTo>
                    <a:pt x="990" y="1017"/>
                    <a:pt x="990" y="941"/>
                    <a:pt x="1009" y="865"/>
                  </a:cubicBezTo>
                  <a:lnTo>
                    <a:pt x="1009" y="1093"/>
                  </a:lnTo>
                  <a:cubicBezTo>
                    <a:pt x="1104" y="1055"/>
                    <a:pt x="1199" y="1017"/>
                    <a:pt x="1313" y="979"/>
                  </a:cubicBezTo>
                  <a:cubicBezTo>
                    <a:pt x="1541" y="903"/>
                    <a:pt x="1808" y="827"/>
                    <a:pt x="2055" y="788"/>
                  </a:cubicBezTo>
                  <a:cubicBezTo>
                    <a:pt x="2283" y="731"/>
                    <a:pt x="2550" y="693"/>
                    <a:pt x="2797" y="674"/>
                  </a:cubicBezTo>
                  <a:cubicBezTo>
                    <a:pt x="2911" y="484"/>
                    <a:pt x="3044" y="313"/>
                    <a:pt x="3177" y="142"/>
                  </a:cubicBezTo>
                  <a:lnTo>
                    <a:pt x="2873" y="104"/>
                  </a:lnTo>
                  <a:lnTo>
                    <a:pt x="2397" y="28"/>
                  </a:lnTo>
                  <a:cubicBezTo>
                    <a:pt x="2317" y="14"/>
                    <a:pt x="2236" y="1"/>
                    <a:pt x="2162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193050" y="954825"/>
              <a:ext cx="44725" cy="52825"/>
            </a:xfrm>
            <a:custGeom>
              <a:avLst/>
              <a:gdLst/>
              <a:ahLst/>
              <a:cxnLst/>
              <a:rect l="l" t="t" r="r" b="b"/>
              <a:pathLst>
                <a:path w="1789" h="2113" extrusionOk="0">
                  <a:moveTo>
                    <a:pt x="971" y="1"/>
                  </a:moveTo>
                  <a:cubicBezTo>
                    <a:pt x="857" y="648"/>
                    <a:pt x="514" y="1237"/>
                    <a:pt x="1" y="1637"/>
                  </a:cubicBezTo>
                  <a:cubicBezTo>
                    <a:pt x="58" y="1770"/>
                    <a:pt x="58" y="1922"/>
                    <a:pt x="20" y="2074"/>
                  </a:cubicBezTo>
                  <a:cubicBezTo>
                    <a:pt x="209" y="2061"/>
                    <a:pt x="397" y="2054"/>
                    <a:pt x="586" y="2054"/>
                  </a:cubicBezTo>
                  <a:cubicBezTo>
                    <a:pt x="930" y="2054"/>
                    <a:pt x="1274" y="2075"/>
                    <a:pt x="1618" y="2112"/>
                  </a:cubicBezTo>
                  <a:cubicBezTo>
                    <a:pt x="1732" y="1675"/>
                    <a:pt x="1789" y="1199"/>
                    <a:pt x="1789" y="743"/>
                  </a:cubicBezTo>
                  <a:lnTo>
                    <a:pt x="1789" y="743"/>
                  </a:lnTo>
                  <a:cubicBezTo>
                    <a:pt x="1656" y="762"/>
                    <a:pt x="1523" y="781"/>
                    <a:pt x="1408" y="781"/>
                  </a:cubicBezTo>
                  <a:cubicBezTo>
                    <a:pt x="1218" y="781"/>
                    <a:pt x="1028" y="762"/>
                    <a:pt x="857" y="705"/>
                  </a:cubicBezTo>
                  <a:cubicBezTo>
                    <a:pt x="787" y="687"/>
                    <a:pt x="814" y="588"/>
                    <a:pt x="878" y="588"/>
                  </a:cubicBezTo>
                  <a:cubicBezTo>
                    <a:pt x="883" y="588"/>
                    <a:pt x="889" y="589"/>
                    <a:pt x="895" y="591"/>
                  </a:cubicBezTo>
                  <a:cubicBezTo>
                    <a:pt x="1068" y="637"/>
                    <a:pt x="1247" y="662"/>
                    <a:pt x="1426" y="662"/>
                  </a:cubicBezTo>
                  <a:cubicBezTo>
                    <a:pt x="1542" y="662"/>
                    <a:pt x="1657" y="651"/>
                    <a:pt x="1770" y="629"/>
                  </a:cubicBezTo>
                  <a:cubicBezTo>
                    <a:pt x="1770" y="438"/>
                    <a:pt x="1751" y="248"/>
                    <a:pt x="1713" y="58"/>
                  </a:cubicBezTo>
                  <a:cubicBezTo>
                    <a:pt x="1651" y="63"/>
                    <a:pt x="1589" y="65"/>
                    <a:pt x="1527" y="65"/>
                  </a:cubicBezTo>
                  <a:cubicBezTo>
                    <a:pt x="1342" y="65"/>
                    <a:pt x="1156" y="44"/>
                    <a:pt x="971" y="1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263925" y="940100"/>
              <a:ext cx="47575" cy="68500"/>
            </a:xfrm>
            <a:custGeom>
              <a:avLst/>
              <a:gdLst/>
              <a:ahLst/>
              <a:cxnLst/>
              <a:rect l="l" t="t" r="r" b="b"/>
              <a:pathLst>
                <a:path w="1903" h="2740" extrusionOk="0">
                  <a:moveTo>
                    <a:pt x="1769" y="0"/>
                  </a:moveTo>
                  <a:cubicBezTo>
                    <a:pt x="1446" y="171"/>
                    <a:pt x="1122" y="343"/>
                    <a:pt x="799" y="533"/>
                  </a:cubicBezTo>
                  <a:cubicBezTo>
                    <a:pt x="647" y="628"/>
                    <a:pt x="495" y="723"/>
                    <a:pt x="323" y="818"/>
                  </a:cubicBezTo>
                  <a:lnTo>
                    <a:pt x="285" y="837"/>
                  </a:lnTo>
                  <a:cubicBezTo>
                    <a:pt x="266" y="875"/>
                    <a:pt x="266" y="913"/>
                    <a:pt x="247" y="951"/>
                  </a:cubicBezTo>
                  <a:cubicBezTo>
                    <a:pt x="228" y="1027"/>
                    <a:pt x="190" y="1065"/>
                    <a:pt x="152" y="1122"/>
                  </a:cubicBezTo>
                  <a:cubicBezTo>
                    <a:pt x="133" y="1141"/>
                    <a:pt x="114" y="1161"/>
                    <a:pt x="95" y="1180"/>
                  </a:cubicBezTo>
                  <a:cubicBezTo>
                    <a:pt x="76" y="1199"/>
                    <a:pt x="76" y="1218"/>
                    <a:pt x="57" y="1237"/>
                  </a:cubicBezTo>
                  <a:cubicBezTo>
                    <a:pt x="19" y="1294"/>
                    <a:pt x="0" y="1332"/>
                    <a:pt x="0" y="1389"/>
                  </a:cubicBezTo>
                  <a:lnTo>
                    <a:pt x="0" y="1465"/>
                  </a:lnTo>
                  <a:lnTo>
                    <a:pt x="0" y="1541"/>
                  </a:lnTo>
                  <a:lnTo>
                    <a:pt x="19" y="1712"/>
                  </a:lnTo>
                  <a:cubicBezTo>
                    <a:pt x="38" y="1940"/>
                    <a:pt x="57" y="2169"/>
                    <a:pt x="76" y="2397"/>
                  </a:cubicBezTo>
                  <a:cubicBezTo>
                    <a:pt x="76" y="2511"/>
                    <a:pt x="95" y="2625"/>
                    <a:pt x="95" y="2739"/>
                  </a:cubicBezTo>
                  <a:cubicBezTo>
                    <a:pt x="685" y="2625"/>
                    <a:pt x="1236" y="2378"/>
                    <a:pt x="1712" y="2035"/>
                  </a:cubicBezTo>
                  <a:cubicBezTo>
                    <a:pt x="1788" y="1978"/>
                    <a:pt x="1845" y="1940"/>
                    <a:pt x="1902" y="1883"/>
                  </a:cubicBezTo>
                  <a:lnTo>
                    <a:pt x="1769" y="0"/>
                  </a:ln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266775" y="990025"/>
              <a:ext cx="47100" cy="31400"/>
            </a:xfrm>
            <a:custGeom>
              <a:avLst/>
              <a:gdLst/>
              <a:ahLst/>
              <a:cxnLst/>
              <a:rect l="l" t="t" r="r" b="b"/>
              <a:pathLst>
                <a:path w="1884" h="1256" extrusionOk="0">
                  <a:moveTo>
                    <a:pt x="1807" y="0"/>
                  </a:moveTo>
                  <a:lnTo>
                    <a:pt x="1674" y="115"/>
                  </a:lnTo>
                  <a:cubicBezTo>
                    <a:pt x="1179" y="476"/>
                    <a:pt x="609" y="742"/>
                    <a:pt x="0" y="856"/>
                  </a:cubicBezTo>
                  <a:cubicBezTo>
                    <a:pt x="0" y="970"/>
                    <a:pt x="19" y="1085"/>
                    <a:pt x="38" y="1199"/>
                  </a:cubicBezTo>
                  <a:cubicBezTo>
                    <a:pt x="209" y="1123"/>
                    <a:pt x="400" y="1066"/>
                    <a:pt x="609" y="1047"/>
                  </a:cubicBezTo>
                  <a:cubicBezTo>
                    <a:pt x="666" y="1042"/>
                    <a:pt x="723" y="1039"/>
                    <a:pt x="780" y="1039"/>
                  </a:cubicBezTo>
                  <a:cubicBezTo>
                    <a:pt x="951" y="1039"/>
                    <a:pt x="1122" y="1061"/>
                    <a:pt x="1294" y="1104"/>
                  </a:cubicBezTo>
                  <a:cubicBezTo>
                    <a:pt x="1408" y="1123"/>
                    <a:pt x="1522" y="1142"/>
                    <a:pt x="1617" y="1180"/>
                  </a:cubicBezTo>
                  <a:lnTo>
                    <a:pt x="1788" y="1237"/>
                  </a:lnTo>
                  <a:lnTo>
                    <a:pt x="1864" y="1256"/>
                  </a:lnTo>
                  <a:lnTo>
                    <a:pt x="1883" y="1256"/>
                  </a:lnTo>
                  <a:cubicBezTo>
                    <a:pt x="1883" y="1123"/>
                    <a:pt x="1864" y="913"/>
                    <a:pt x="1845" y="666"/>
                  </a:cubicBezTo>
                  <a:lnTo>
                    <a:pt x="1807" y="0"/>
                  </a:ln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233950" y="962925"/>
              <a:ext cx="33325" cy="49000"/>
            </a:xfrm>
            <a:custGeom>
              <a:avLst/>
              <a:gdLst/>
              <a:ahLst/>
              <a:cxnLst/>
              <a:rect l="l" t="t" r="r" b="b"/>
              <a:pathLst>
                <a:path w="1333" h="1960" extrusionOk="0">
                  <a:moveTo>
                    <a:pt x="1332" y="0"/>
                  </a:moveTo>
                  <a:cubicBezTo>
                    <a:pt x="971" y="209"/>
                    <a:pt x="571" y="343"/>
                    <a:pt x="153" y="419"/>
                  </a:cubicBezTo>
                  <a:cubicBezTo>
                    <a:pt x="153" y="875"/>
                    <a:pt x="115" y="1351"/>
                    <a:pt x="1" y="1788"/>
                  </a:cubicBezTo>
                  <a:cubicBezTo>
                    <a:pt x="210" y="1826"/>
                    <a:pt x="438" y="1864"/>
                    <a:pt x="647" y="1940"/>
                  </a:cubicBezTo>
                  <a:lnTo>
                    <a:pt x="647" y="1959"/>
                  </a:lnTo>
                  <a:cubicBezTo>
                    <a:pt x="647" y="1940"/>
                    <a:pt x="666" y="1940"/>
                    <a:pt x="666" y="1940"/>
                  </a:cubicBezTo>
                  <a:cubicBezTo>
                    <a:pt x="876" y="1921"/>
                    <a:pt x="1047" y="1883"/>
                    <a:pt x="1218" y="1845"/>
                  </a:cubicBezTo>
                  <a:cubicBezTo>
                    <a:pt x="1199" y="1731"/>
                    <a:pt x="1180" y="1617"/>
                    <a:pt x="1180" y="1484"/>
                  </a:cubicBezTo>
                  <a:cubicBezTo>
                    <a:pt x="1142" y="1256"/>
                    <a:pt x="1123" y="1027"/>
                    <a:pt x="1085" y="799"/>
                  </a:cubicBezTo>
                  <a:lnTo>
                    <a:pt x="1066" y="628"/>
                  </a:lnTo>
                  <a:cubicBezTo>
                    <a:pt x="1066" y="609"/>
                    <a:pt x="1066" y="571"/>
                    <a:pt x="1066" y="552"/>
                  </a:cubicBezTo>
                  <a:cubicBezTo>
                    <a:pt x="1066" y="514"/>
                    <a:pt x="1066" y="476"/>
                    <a:pt x="1066" y="438"/>
                  </a:cubicBezTo>
                  <a:cubicBezTo>
                    <a:pt x="1085" y="381"/>
                    <a:pt x="1104" y="324"/>
                    <a:pt x="1142" y="267"/>
                  </a:cubicBezTo>
                  <a:cubicBezTo>
                    <a:pt x="1161" y="248"/>
                    <a:pt x="1180" y="209"/>
                    <a:pt x="1199" y="190"/>
                  </a:cubicBezTo>
                  <a:cubicBezTo>
                    <a:pt x="1218" y="171"/>
                    <a:pt x="1256" y="133"/>
                    <a:pt x="1256" y="133"/>
                  </a:cubicBezTo>
                  <a:cubicBezTo>
                    <a:pt x="1294" y="95"/>
                    <a:pt x="1332" y="38"/>
                    <a:pt x="1332" y="0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250600" y="1011900"/>
              <a:ext cx="15725" cy="22375"/>
            </a:xfrm>
            <a:custGeom>
              <a:avLst/>
              <a:gdLst/>
              <a:ahLst/>
              <a:cxnLst/>
              <a:rect l="l" t="t" r="r" b="b"/>
              <a:pathLst>
                <a:path w="629" h="895" extrusionOk="0">
                  <a:moveTo>
                    <a:pt x="571" y="0"/>
                  </a:moveTo>
                  <a:cubicBezTo>
                    <a:pt x="400" y="38"/>
                    <a:pt x="210" y="76"/>
                    <a:pt x="19" y="95"/>
                  </a:cubicBezTo>
                  <a:lnTo>
                    <a:pt x="0" y="95"/>
                  </a:lnTo>
                  <a:cubicBezTo>
                    <a:pt x="57" y="362"/>
                    <a:pt x="115" y="628"/>
                    <a:pt x="172" y="894"/>
                  </a:cubicBezTo>
                  <a:cubicBezTo>
                    <a:pt x="210" y="799"/>
                    <a:pt x="267" y="704"/>
                    <a:pt x="324" y="628"/>
                  </a:cubicBezTo>
                  <a:cubicBezTo>
                    <a:pt x="400" y="533"/>
                    <a:pt x="476" y="457"/>
                    <a:pt x="590" y="381"/>
                  </a:cubicBezTo>
                  <a:lnTo>
                    <a:pt x="628" y="362"/>
                  </a:lnTo>
                  <a:cubicBezTo>
                    <a:pt x="609" y="248"/>
                    <a:pt x="590" y="134"/>
                    <a:pt x="571" y="0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261050" y="900150"/>
              <a:ext cx="46150" cy="57550"/>
            </a:xfrm>
            <a:custGeom>
              <a:avLst/>
              <a:gdLst/>
              <a:ahLst/>
              <a:cxnLst/>
              <a:rect l="l" t="t" r="r" b="b"/>
              <a:pathLst>
                <a:path w="1846" h="2302" extrusionOk="0">
                  <a:moveTo>
                    <a:pt x="1732" y="0"/>
                  </a:moveTo>
                  <a:lnTo>
                    <a:pt x="1446" y="58"/>
                  </a:lnTo>
                  <a:lnTo>
                    <a:pt x="1066" y="134"/>
                  </a:lnTo>
                  <a:lnTo>
                    <a:pt x="705" y="210"/>
                  </a:lnTo>
                  <a:lnTo>
                    <a:pt x="324" y="286"/>
                  </a:lnTo>
                  <a:cubicBezTo>
                    <a:pt x="210" y="324"/>
                    <a:pt x="115" y="343"/>
                    <a:pt x="1" y="381"/>
                  </a:cubicBezTo>
                  <a:cubicBezTo>
                    <a:pt x="20" y="742"/>
                    <a:pt x="20" y="1104"/>
                    <a:pt x="39" y="1427"/>
                  </a:cubicBezTo>
                  <a:lnTo>
                    <a:pt x="39" y="1522"/>
                  </a:lnTo>
                  <a:lnTo>
                    <a:pt x="39" y="1598"/>
                  </a:lnTo>
                  <a:cubicBezTo>
                    <a:pt x="39" y="1655"/>
                    <a:pt x="58" y="1712"/>
                    <a:pt x="77" y="1750"/>
                  </a:cubicBezTo>
                  <a:cubicBezTo>
                    <a:pt x="115" y="1846"/>
                    <a:pt x="172" y="1941"/>
                    <a:pt x="248" y="2017"/>
                  </a:cubicBezTo>
                  <a:lnTo>
                    <a:pt x="267" y="2055"/>
                  </a:lnTo>
                  <a:cubicBezTo>
                    <a:pt x="267" y="2055"/>
                    <a:pt x="305" y="2074"/>
                    <a:pt x="305" y="2093"/>
                  </a:cubicBezTo>
                  <a:cubicBezTo>
                    <a:pt x="324" y="2112"/>
                    <a:pt x="343" y="2131"/>
                    <a:pt x="362" y="2169"/>
                  </a:cubicBezTo>
                  <a:cubicBezTo>
                    <a:pt x="381" y="2207"/>
                    <a:pt x="381" y="2245"/>
                    <a:pt x="400" y="2302"/>
                  </a:cubicBezTo>
                  <a:lnTo>
                    <a:pt x="838" y="2036"/>
                  </a:lnTo>
                  <a:cubicBezTo>
                    <a:pt x="1161" y="1846"/>
                    <a:pt x="1504" y="1655"/>
                    <a:pt x="1846" y="1465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260575" y="901575"/>
              <a:ext cx="500" cy="6200"/>
            </a:xfrm>
            <a:custGeom>
              <a:avLst/>
              <a:gdLst/>
              <a:ahLst/>
              <a:cxnLst/>
              <a:rect l="l" t="t" r="r" b="b"/>
              <a:pathLst>
                <a:path w="20" h="248" extrusionOk="0">
                  <a:moveTo>
                    <a:pt x="1" y="1"/>
                  </a:moveTo>
                  <a:cubicBezTo>
                    <a:pt x="1" y="96"/>
                    <a:pt x="1" y="172"/>
                    <a:pt x="1" y="248"/>
                  </a:cubicBezTo>
                  <a:lnTo>
                    <a:pt x="20" y="248"/>
                  </a:lnTo>
                  <a:cubicBezTo>
                    <a:pt x="20" y="172"/>
                    <a:pt x="1" y="77"/>
                    <a:pt x="1" y="1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259625" y="909650"/>
              <a:ext cx="11450" cy="49025"/>
            </a:xfrm>
            <a:custGeom>
              <a:avLst/>
              <a:gdLst/>
              <a:ahLst/>
              <a:cxnLst/>
              <a:rect l="l" t="t" r="r" b="b"/>
              <a:pathLst>
                <a:path w="458" h="1961" extrusionOk="0">
                  <a:moveTo>
                    <a:pt x="39" y="1"/>
                  </a:moveTo>
                  <a:cubicBezTo>
                    <a:pt x="20" y="343"/>
                    <a:pt x="20" y="686"/>
                    <a:pt x="1" y="1028"/>
                  </a:cubicBezTo>
                  <a:lnTo>
                    <a:pt x="1" y="1123"/>
                  </a:lnTo>
                  <a:cubicBezTo>
                    <a:pt x="1" y="1161"/>
                    <a:pt x="1" y="1180"/>
                    <a:pt x="1" y="1218"/>
                  </a:cubicBezTo>
                  <a:cubicBezTo>
                    <a:pt x="20" y="1275"/>
                    <a:pt x="39" y="1332"/>
                    <a:pt x="58" y="1389"/>
                  </a:cubicBezTo>
                  <a:cubicBezTo>
                    <a:pt x="96" y="1504"/>
                    <a:pt x="153" y="1618"/>
                    <a:pt x="248" y="1713"/>
                  </a:cubicBezTo>
                  <a:lnTo>
                    <a:pt x="267" y="1732"/>
                  </a:lnTo>
                  <a:lnTo>
                    <a:pt x="305" y="1770"/>
                  </a:lnTo>
                  <a:cubicBezTo>
                    <a:pt x="305" y="1789"/>
                    <a:pt x="324" y="1808"/>
                    <a:pt x="324" y="1827"/>
                  </a:cubicBezTo>
                  <a:cubicBezTo>
                    <a:pt x="343" y="1865"/>
                    <a:pt x="362" y="1922"/>
                    <a:pt x="362" y="1960"/>
                  </a:cubicBezTo>
                  <a:lnTo>
                    <a:pt x="457" y="1903"/>
                  </a:lnTo>
                  <a:lnTo>
                    <a:pt x="457" y="1903"/>
                  </a:lnTo>
                  <a:cubicBezTo>
                    <a:pt x="457" y="1909"/>
                    <a:pt x="457" y="1915"/>
                    <a:pt x="457" y="1922"/>
                  </a:cubicBezTo>
                  <a:lnTo>
                    <a:pt x="457" y="1903"/>
                  </a:lnTo>
                  <a:lnTo>
                    <a:pt x="457" y="1903"/>
                  </a:lnTo>
                  <a:lnTo>
                    <a:pt x="457" y="1903"/>
                  </a:lnTo>
                  <a:cubicBezTo>
                    <a:pt x="457" y="1856"/>
                    <a:pt x="455" y="1823"/>
                    <a:pt x="438" y="1789"/>
                  </a:cubicBezTo>
                  <a:cubicBezTo>
                    <a:pt x="419" y="1751"/>
                    <a:pt x="400" y="1732"/>
                    <a:pt x="381" y="1713"/>
                  </a:cubicBezTo>
                  <a:cubicBezTo>
                    <a:pt x="381" y="1694"/>
                    <a:pt x="362" y="1675"/>
                    <a:pt x="343" y="1675"/>
                  </a:cubicBezTo>
                  <a:lnTo>
                    <a:pt x="324" y="1637"/>
                  </a:lnTo>
                  <a:cubicBezTo>
                    <a:pt x="248" y="1561"/>
                    <a:pt x="191" y="1466"/>
                    <a:pt x="153" y="1370"/>
                  </a:cubicBezTo>
                  <a:cubicBezTo>
                    <a:pt x="115" y="1332"/>
                    <a:pt x="115" y="1275"/>
                    <a:pt x="96" y="1218"/>
                  </a:cubicBezTo>
                  <a:lnTo>
                    <a:pt x="96" y="1142"/>
                  </a:lnTo>
                  <a:lnTo>
                    <a:pt x="96" y="1047"/>
                  </a:lnTo>
                  <a:cubicBezTo>
                    <a:pt x="96" y="705"/>
                    <a:pt x="96" y="343"/>
                    <a:pt x="77" y="1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265350" y="1011900"/>
              <a:ext cx="2400" cy="9050"/>
            </a:xfrm>
            <a:custGeom>
              <a:avLst/>
              <a:gdLst/>
              <a:ahLst/>
              <a:cxnLst/>
              <a:rect l="l" t="t" r="r" b="b"/>
              <a:pathLst>
                <a:path w="96" h="362" extrusionOk="0">
                  <a:moveTo>
                    <a:pt x="0" y="0"/>
                  </a:moveTo>
                  <a:cubicBezTo>
                    <a:pt x="0" y="134"/>
                    <a:pt x="19" y="248"/>
                    <a:pt x="38" y="362"/>
                  </a:cubicBezTo>
                  <a:lnTo>
                    <a:pt x="95" y="343"/>
                  </a:lnTo>
                  <a:cubicBezTo>
                    <a:pt x="95" y="229"/>
                    <a:pt x="76" y="114"/>
                    <a:pt x="57" y="0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260575" y="961025"/>
              <a:ext cx="10500" cy="48050"/>
            </a:xfrm>
            <a:custGeom>
              <a:avLst/>
              <a:gdLst/>
              <a:ahLst/>
              <a:cxnLst/>
              <a:rect l="l" t="t" r="r" b="b"/>
              <a:pathLst>
                <a:path w="420" h="1922" extrusionOk="0">
                  <a:moveTo>
                    <a:pt x="419" y="0"/>
                  </a:moveTo>
                  <a:lnTo>
                    <a:pt x="267" y="76"/>
                  </a:lnTo>
                  <a:cubicBezTo>
                    <a:pt x="267" y="114"/>
                    <a:pt x="229" y="171"/>
                    <a:pt x="210" y="209"/>
                  </a:cubicBezTo>
                  <a:cubicBezTo>
                    <a:pt x="210" y="209"/>
                    <a:pt x="153" y="247"/>
                    <a:pt x="134" y="266"/>
                  </a:cubicBezTo>
                  <a:cubicBezTo>
                    <a:pt x="115" y="285"/>
                    <a:pt x="96" y="324"/>
                    <a:pt x="77" y="343"/>
                  </a:cubicBezTo>
                  <a:cubicBezTo>
                    <a:pt x="58" y="400"/>
                    <a:pt x="20" y="457"/>
                    <a:pt x="20" y="514"/>
                  </a:cubicBezTo>
                  <a:cubicBezTo>
                    <a:pt x="1" y="552"/>
                    <a:pt x="1" y="590"/>
                    <a:pt x="20" y="628"/>
                  </a:cubicBezTo>
                  <a:cubicBezTo>
                    <a:pt x="1" y="647"/>
                    <a:pt x="1" y="685"/>
                    <a:pt x="20" y="704"/>
                  </a:cubicBezTo>
                  <a:lnTo>
                    <a:pt x="39" y="875"/>
                  </a:lnTo>
                  <a:cubicBezTo>
                    <a:pt x="58" y="1122"/>
                    <a:pt x="77" y="1332"/>
                    <a:pt x="115" y="1560"/>
                  </a:cubicBezTo>
                  <a:cubicBezTo>
                    <a:pt x="134" y="1693"/>
                    <a:pt x="134" y="1807"/>
                    <a:pt x="153" y="1921"/>
                  </a:cubicBezTo>
                  <a:lnTo>
                    <a:pt x="229" y="1902"/>
                  </a:lnTo>
                  <a:cubicBezTo>
                    <a:pt x="229" y="1788"/>
                    <a:pt x="210" y="1674"/>
                    <a:pt x="210" y="1560"/>
                  </a:cubicBezTo>
                  <a:cubicBezTo>
                    <a:pt x="191" y="1313"/>
                    <a:pt x="172" y="1103"/>
                    <a:pt x="153" y="875"/>
                  </a:cubicBezTo>
                  <a:lnTo>
                    <a:pt x="134" y="704"/>
                  </a:lnTo>
                  <a:lnTo>
                    <a:pt x="134" y="628"/>
                  </a:lnTo>
                  <a:lnTo>
                    <a:pt x="134" y="552"/>
                  </a:lnTo>
                  <a:cubicBezTo>
                    <a:pt x="134" y="495"/>
                    <a:pt x="153" y="457"/>
                    <a:pt x="191" y="400"/>
                  </a:cubicBezTo>
                  <a:cubicBezTo>
                    <a:pt x="191" y="381"/>
                    <a:pt x="210" y="362"/>
                    <a:pt x="229" y="343"/>
                  </a:cubicBezTo>
                  <a:cubicBezTo>
                    <a:pt x="248" y="324"/>
                    <a:pt x="267" y="304"/>
                    <a:pt x="286" y="285"/>
                  </a:cubicBezTo>
                  <a:cubicBezTo>
                    <a:pt x="343" y="228"/>
                    <a:pt x="362" y="171"/>
                    <a:pt x="381" y="114"/>
                  </a:cubicBezTo>
                  <a:cubicBezTo>
                    <a:pt x="400" y="76"/>
                    <a:pt x="419" y="38"/>
                    <a:pt x="419" y="0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252025" y="896825"/>
              <a:ext cx="53750" cy="17150"/>
            </a:xfrm>
            <a:custGeom>
              <a:avLst/>
              <a:gdLst/>
              <a:ahLst/>
              <a:cxnLst/>
              <a:rect l="l" t="t" r="r" b="b"/>
              <a:pathLst>
                <a:path w="2150" h="686" extrusionOk="0">
                  <a:moveTo>
                    <a:pt x="2150" y="0"/>
                  </a:moveTo>
                  <a:cubicBezTo>
                    <a:pt x="1903" y="38"/>
                    <a:pt x="1655" y="76"/>
                    <a:pt x="1408" y="114"/>
                  </a:cubicBezTo>
                  <a:cubicBezTo>
                    <a:pt x="1161" y="172"/>
                    <a:pt x="913" y="229"/>
                    <a:pt x="666" y="324"/>
                  </a:cubicBezTo>
                  <a:cubicBezTo>
                    <a:pt x="571" y="343"/>
                    <a:pt x="457" y="381"/>
                    <a:pt x="362" y="438"/>
                  </a:cubicBezTo>
                  <a:lnTo>
                    <a:pt x="343" y="438"/>
                  </a:lnTo>
                  <a:lnTo>
                    <a:pt x="305" y="457"/>
                  </a:lnTo>
                  <a:lnTo>
                    <a:pt x="210" y="514"/>
                  </a:lnTo>
                  <a:cubicBezTo>
                    <a:pt x="191" y="533"/>
                    <a:pt x="172" y="533"/>
                    <a:pt x="134" y="552"/>
                  </a:cubicBezTo>
                  <a:cubicBezTo>
                    <a:pt x="77" y="590"/>
                    <a:pt x="39" y="647"/>
                    <a:pt x="0" y="685"/>
                  </a:cubicBezTo>
                  <a:cubicBezTo>
                    <a:pt x="96" y="609"/>
                    <a:pt x="210" y="552"/>
                    <a:pt x="324" y="533"/>
                  </a:cubicBezTo>
                  <a:lnTo>
                    <a:pt x="362" y="533"/>
                  </a:lnTo>
                  <a:cubicBezTo>
                    <a:pt x="476" y="476"/>
                    <a:pt x="590" y="457"/>
                    <a:pt x="685" y="419"/>
                  </a:cubicBezTo>
                  <a:lnTo>
                    <a:pt x="1066" y="343"/>
                  </a:lnTo>
                  <a:lnTo>
                    <a:pt x="1446" y="267"/>
                  </a:lnTo>
                  <a:lnTo>
                    <a:pt x="1807" y="191"/>
                  </a:lnTo>
                  <a:lnTo>
                    <a:pt x="2112" y="133"/>
                  </a:lnTo>
                  <a:lnTo>
                    <a:pt x="2112" y="76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rgbClr val="785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366625" y="973375"/>
              <a:ext cx="26175" cy="26175"/>
            </a:xfrm>
            <a:custGeom>
              <a:avLst/>
              <a:gdLst/>
              <a:ahLst/>
              <a:cxnLst/>
              <a:rect l="l" t="t" r="r" b="b"/>
              <a:pathLst>
                <a:path w="1047" h="1047" extrusionOk="0">
                  <a:moveTo>
                    <a:pt x="1" y="1"/>
                  </a:moveTo>
                  <a:lnTo>
                    <a:pt x="1" y="1"/>
                  </a:lnTo>
                  <a:cubicBezTo>
                    <a:pt x="58" y="343"/>
                    <a:pt x="77" y="704"/>
                    <a:pt x="58" y="1047"/>
                  </a:cubicBezTo>
                  <a:cubicBezTo>
                    <a:pt x="476" y="895"/>
                    <a:pt x="818" y="609"/>
                    <a:pt x="1047" y="248"/>
                  </a:cubicBezTo>
                  <a:cubicBezTo>
                    <a:pt x="704" y="115"/>
                    <a:pt x="362" y="39"/>
                    <a:pt x="1" y="1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315275" y="973350"/>
              <a:ext cx="50425" cy="28625"/>
            </a:xfrm>
            <a:custGeom>
              <a:avLst/>
              <a:gdLst/>
              <a:ahLst/>
              <a:cxnLst/>
              <a:rect l="l" t="t" r="r" b="b"/>
              <a:pathLst>
                <a:path w="2017" h="1145" extrusionOk="0">
                  <a:moveTo>
                    <a:pt x="1845" y="0"/>
                  </a:moveTo>
                  <a:cubicBezTo>
                    <a:pt x="1176" y="0"/>
                    <a:pt x="545" y="192"/>
                    <a:pt x="0" y="591"/>
                  </a:cubicBezTo>
                  <a:cubicBezTo>
                    <a:pt x="265" y="778"/>
                    <a:pt x="876" y="1145"/>
                    <a:pt x="1548" y="1145"/>
                  </a:cubicBezTo>
                  <a:cubicBezTo>
                    <a:pt x="1696" y="1145"/>
                    <a:pt x="1847" y="1127"/>
                    <a:pt x="1997" y="1086"/>
                  </a:cubicBezTo>
                  <a:cubicBezTo>
                    <a:pt x="2016" y="724"/>
                    <a:pt x="1978" y="363"/>
                    <a:pt x="1940" y="2"/>
                  </a:cubicBezTo>
                  <a:cubicBezTo>
                    <a:pt x="1908" y="1"/>
                    <a:pt x="1877" y="0"/>
                    <a:pt x="1845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341900" y="870125"/>
              <a:ext cx="151725" cy="55250"/>
            </a:xfrm>
            <a:custGeom>
              <a:avLst/>
              <a:gdLst/>
              <a:ahLst/>
              <a:cxnLst/>
              <a:rect l="l" t="t" r="r" b="b"/>
              <a:pathLst>
                <a:path w="6069" h="2210" extrusionOk="0">
                  <a:moveTo>
                    <a:pt x="85" y="0"/>
                  </a:moveTo>
                  <a:cubicBezTo>
                    <a:pt x="57" y="0"/>
                    <a:pt x="29" y="1"/>
                    <a:pt x="0" y="3"/>
                  </a:cubicBezTo>
                  <a:cubicBezTo>
                    <a:pt x="305" y="346"/>
                    <a:pt x="267" y="802"/>
                    <a:pt x="248" y="1259"/>
                  </a:cubicBezTo>
                  <a:cubicBezTo>
                    <a:pt x="229" y="1449"/>
                    <a:pt x="229" y="1658"/>
                    <a:pt x="248" y="1848"/>
                  </a:cubicBezTo>
                  <a:cubicBezTo>
                    <a:pt x="248" y="1924"/>
                    <a:pt x="267" y="2019"/>
                    <a:pt x="286" y="2114"/>
                  </a:cubicBezTo>
                  <a:cubicBezTo>
                    <a:pt x="932" y="1981"/>
                    <a:pt x="1579" y="1905"/>
                    <a:pt x="2245" y="1905"/>
                  </a:cubicBezTo>
                  <a:cubicBezTo>
                    <a:pt x="3519" y="1905"/>
                    <a:pt x="4794" y="2000"/>
                    <a:pt x="6068" y="2210"/>
                  </a:cubicBezTo>
                  <a:cubicBezTo>
                    <a:pt x="5897" y="1772"/>
                    <a:pt x="5688" y="1392"/>
                    <a:pt x="5402" y="1030"/>
                  </a:cubicBezTo>
                  <a:cubicBezTo>
                    <a:pt x="5136" y="973"/>
                    <a:pt x="4851" y="935"/>
                    <a:pt x="4584" y="897"/>
                  </a:cubicBezTo>
                  <a:cubicBezTo>
                    <a:pt x="3900" y="802"/>
                    <a:pt x="3215" y="764"/>
                    <a:pt x="2549" y="764"/>
                  </a:cubicBezTo>
                  <a:lnTo>
                    <a:pt x="2492" y="764"/>
                  </a:lnTo>
                  <a:lnTo>
                    <a:pt x="1883" y="783"/>
                  </a:lnTo>
                  <a:lnTo>
                    <a:pt x="1579" y="783"/>
                  </a:lnTo>
                  <a:cubicBezTo>
                    <a:pt x="1579" y="783"/>
                    <a:pt x="903" y="0"/>
                    <a:pt x="85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11950" y="990500"/>
              <a:ext cx="1450" cy="16200"/>
            </a:xfrm>
            <a:custGeom>
              <a:avLst/>
              <a:gdLst/>
              <a:ahLst/>
              <a:cxnLst/>
              <a:rect l="l" t="t" r="r" b="b"/>
              <a:pathLst>
                <a:path w="58" h="648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229"/>
                    <a:pt x="38" y="457"/>
                    <a:pt x="57" y="6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308125" y="925825"/>
              <a:ext cx="55200" cy="61375"/>
            </a:xfrm>
            <a:custGeom>
              <a:avLst/>
              <a:gdLst/>
              <a:ahLst/>
              <a:cxnLst/>
              <a:rect l="l" t="t" r="r" b="b"/>
              <a:pathLst>
                <a:path w="2208" h="2455" extrusionOk="0">
                  <a:moveTo>
                    <a:pt x="1542" y="1"/>
                  </a:moveTo>
                  <a:cubicBezTo>
                    <a:pt x="1351" y="58"/>
                    <a:pt x="1161" y="96"/>
                    <a:pt x="971" y="153"/>
                  </a:cubicBezTo>
                  <a:cubicBezTo>
                    <a:pt x="629" y="267"/>
                    <a:pt x="305" y="400"/>
                    <a:pt x="1" y="552"/>
                  </a:cubicBezTo>
                  <a:lnTo>
                    <a:pt x="134" y="2454"/>
                  </a:lnTo>
                  <a:lnTo>
                    <a:pt x="153" y="2435"/>
                  </a:lnTo>
                  <a:lnTo>
                    <a:pt x="153" y="2378"/>
                  </a:lnTo>
                  <a:lnTo>
                    <a:pt x="191" y="2416"/>
                  </a:lnTo>
                  <a:cubicBezTo>
                    <a:pt x="721" y="2010"/>
                    <a:pt x="1381" y="1784"/>
                    <a:pt x="2051" y="1784"/>
                  </a:cubicBezTo>
                  <a:cubicBezTo>
                    <a:pt x="2103" y="1784"/>
                    <a:pt x="2155" y="1786"/>
                    <a:pt x="2207" y="1789"/>
                  </a:cubicBezTo>
                  <a:cubicBezTo>
                    <a:pt x="2188" y="1693"/>
                    <a:pt x="2150" y="1598"/>
                    <a:pt x="2131" y="1503"/>
                  </a:cubicBezTo>
                  <a:cubicBezTo>
                    <a:pt x="2055" y="1256"/>
                    <a:pt x="1960" y="1028"/>
                    <a:pt x="1846" y="799"/>
                  </a:cubicBezTo>
                  <a:cubicBezTo>
                    <a:pt x="1732" y="533"/>
                    <a:pt x="1637" y="267"/>
                    <a:pt x="1542" y="1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304800" y="870675"/>
              <a:ext cx="41400" cy="66600"/>
            </a:xfrm>
            <a:custGeom>
              <a:avLst/>
              <a:gdLst/>
              <a:ahLst/>
              <a:cxnLst/>
              <a:rect l="l" t="t" r="r" b="b"/>
              <a:pathLst>
                <a:path w="1656" h="2664" extrusionOk="0">
                  <a:moveTo>
                    <a:pt x="1275" y="0"/>
                  </a:moveTo>
                  <a:cubicBezTo>
                    <a:pt x="1161" y="19"/>
                    <a:pt x="1066" y="76"/>
                    <a:pt x="952" y="114"/>
                  </a:cubicBezTo>
                  <a:cubicBezTo>
                    <a:pt x="800" y="209"/>
                    <a:pt x="648" y="305"/>
                    <a:pt x="514" y="438"/>
                  </a:cubicBezTo>
                  <a:cubicBezTo>
                    <a:pt x="495" y="476"/>
                    <a:pt x="457" y="495"/>
                    <a:pt x="438" y="533"/>
                  </a:cubicBezTo>
                  <a:cubicBezTo>
                    <a:pt x="286" y="685"/>
                    <a:pt x="153" y="856"/>
                    <a:pt x="39" y="1046"/>
                  </a:cubicBezTo>
                  <a:lnTo>
                    <a:pt x="1" y="1103"/>
                  </a:lnTo>
                  <a:lnTo>
                    <a:pt x="1" y="1179"/>
                  </a:lnTo>
                  <a:lnTo>
                    <a:pt x="115" y="2663"/>
                  </a:lnTo>
                  <a:cubicBezTo>
                    <a:pt x="419" y="2492"/>
                    <a:pt x="743" y="2378"/>
                    <a:pt x="1066" y="2264"/>
                  </a:cubicBezTo>
                  <a:cubicBezTo>
                    <a:pt x="1256" y="2207"/>
                    <a:pt x="1446" y="2150"/>
                    <a:pt x="1656" y="2112"/>
                  </a:cubicBezTo>
                  <a:cubicBezTo>
                    <a:pt x="1637" y="2016"/>
                    <a:pt x="1618" y="1921"/>
                    <a:pt x="1618" y="1826"/>
                  </a:cubicBezTo>
                  <a:cubicBezTo>
                    <a:pt x="1599" y="1636"/>
                    <a:pt x="1599" y="1446"/>
                    <a:pt x="1618" y="1237"/>
                  </a:cubicBezTo>
                  <a:cubicBezTo>
                    <a:pt x="1637" y="780"/>
                    <a:pt x="1656" y="343"/>
                    <a:pt x="1370" y="57"/>
                  </a:cubicBezTo>
                  <a:cubicBezTo>
                    <a:pt x="1351" y="38"/>
                    <a:pt x="1351" y="19"/>
                    <a:pt x="1370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368525" y="979550"/>
              <a:ext cx="108450" cy="64700"/>
            </a:xfrm>
            <a:custGeom>
              <a:avLst/>
              <a:gdLst/>
              <a:ahLst/>
              <a:cxnLst/>
              <a:rect l="l" t="t" r="r" b="b"/>
              <a:pathLst>
                <a:path w="4338" h="2588" extrusionOk="0">
                  <a:moveTo>
                    <a:pt x="971" y="1"/>
                  </a:moveTo>
                  <a:cubicBezTo>
                    <a:pt x="742" y="362"/>
                    <a:pt x="400" y="667"/>
                    <a:pt x="1" y="819"/>
                  </a:cubicBezTo>
                  <a:lnTo>
                    <a:pt x="1" y="1104"/>
                  </a:lnTo>
                  <a:lnTo>
                    <a:pt x="1" y="1865"/>
                  </a:lnTo>
                  <a:cubicBezTo>
                    <a:pt x="1142" y="1998"/>
                    <a:pt x="2264" y="2245"/>
                    <a:pt x="3367" y="2588"/>
                  </a:cubicBezTo>
                  <a:lnTo>
                    <a:pt x="4337" y="2588"/>
                  </a:lnTo>
                  <a:cubicBezTo>
                    <a:pt x="3272" y="2283"/>
                    <a:pt x="1693" y="1561"/>
                    <a:pt x="1199" y="77"/>
                  </a:cubicBezTo>
                  <a:lnTo>
                    <a:pt x="971" y="1"/>
                  </a:ln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311950" y="988125"/>
              <a:ext cx="53750" cy="38050"/>
            </a:xfrm>
            <a:custGeom>
              <a:avLst/>
              <a:gdLst/>
              <a:ahLst/>
              <a:cxnLst/>
              <a:rect l="l" t="t" r="r" b="b"/>
              <a:pathLst>
                <a:path w="2150" h="1522" extrusionOk="0">
                  <a:moveTo>
                    <a:pt x="133" y="0"/>
                  </a:moveTo>
                  <a:cubicBezTo>
                    <a:pt x="95" y="38"/>
                    <a:pt x="38" y="57"/>
                    <a:pt x="0" y="95"/>
                  </a:cubicBezTo>
                  <a:cubicBezTo>
                    <a:pt x="0" y="343"/>
                    <a:pt x="19" y="571"/>
                    <a:pt x="38" y="761"/>
                  </a:cubicBezTo>
                  <a:cubicBezTo>
                    <a:pt x="57" y="1008"/>
                    <a:pt x="76" y="1218"/>
                    <a:pt x="76" y="1351"/>
                  </a:cubicBezTo>
                  <a:lnTo>
                    <a:pt x="133" y="1370"/>
                  </a:lnTo>
                  <a:lnTo>
                    <a:pt x="76" y="1370"/>
                  </a:lnTo>
                  <a:lnTo>
                    <a:pt x="76" y="1389"/>
                  </a:lnTo>
                  <a:lnTo>
                    <a:pt x="837" y="1389"/>
                  </a:lnTo>
                  <a:cubicBezTo>
                    <a:pt x="837" y="1389"/>
                    <a:pt x="1370" y="1427"/>
                    <a:pt x="2149" y="1522"/>
                  </a:cubicBezTo>
                  <a:cubicBezTo>
                    <a:pt x="2130" y="1256"/>
                    <a:pt x="2130" y="1008"/>
                    <a:pt x="2130" y="761"/>
                  </a:cubicBezTo>
                  <a:lnTo>
                    <a:pt x="2130" y="514"/>
                  </a:lnTo>
                  <a:cubicBezTo>
                    <a:pt x="1990" y="549"/>
                    <a:pt x="1850" y="564"/>
                    <a:pt x="1712" y="564"/>
                  </a:cubicBezTo>
                  <a:cubicBezTo>
                    <a:pt x="1032" y="564"/>
                    <a:pt x="418" y="190"/>
                    <a:pt x="133" y="0"/>
                  </a:cubicBez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311950" y="985275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0"/>
                  </a:moveTo>
                  <a:lnTo>
                    <a:pt x="0" y="57"/>
                  </a:lnTo>
                  <a:lnTo>
                    <a:pt x="3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394200" y="973850"/>
              <a:ext cx="2875" cy="3825"/>
            </a:xfrm>
            <a:custGeom>
              <a:avLst/>
              <a:gdLst/>
              <a:ahLst/>
              <a:cxnLst/>
              <a:rect l="l" t="t" r="r" b="b"/>
              <a:pathLst>
                <a:path w="115" h="153" extrusionOk="0">
                  <a:moveTo>
                    <a:pt x="77" y="1"/>
                  </a:moveTo>
                  <a:lnTo>
                    <a:pt x="1" y="115"/>
                  </a:lnTo>
                  <a:lnTo>
                    <a:pt x="115" y="153"/>
                  </a:lnTo>
                  <a:cubicBezTo>
                    <a:pt x="96" y="115"/>
                    <a:pt x="77" y="58"/>
                    <a:pt x="77" y="1"/>
                  </a:cubicBez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195450" y="938675"/>
              <a:ext cx="500" cy="5250"/>
            </a:xfrm>
            <a:custGeom>
              <a:avLst/>
              <a:gdLst/>
              <a:ahLst/>
              <a:cxnLst/>
              <a:rect l="l" t="t" r="r" b="b"/>
              <a:pathLst>
                <a:path w="20" h="210" extrusionOk="0">
                  <a:moveTo>
                    <a:pt x="19" y="0"/>
                  </a:moveTo>
                  <a:cubicBezTo>
                    <a:pt x="19" y="19"/>
                    <a:pt x="19" y="19"/>
                    <a:pt x="0" y="38"/>
                  </a:cubicBezTo>
                  <a:cubicBezTo>
                    <a:pt x="19" y="133"/>
                    <a:pt x="19" y="171"/>
                    <a:pt x="19" y="20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134575" y="935850"/>
              <a:ext cx="14275" cy="33275"/>
            </a:xfrm>
            <a:custGeom>
              <a:avLst/>
              <a:gdLst/>
              <a:ahLst/>
              <a:cxnLst/>
              <a:rect l="l" t="t" r="r" b="b"/>
              <a:pathLst>
                <a:path w="571" h="1331" extrusionOk="0">
                  <a:moveTo>
                    <a:pt x="203" y="0"/>
                  </a:moveTo>
                  <a:cubicBezTo>
                    <a:pt x="144" y="0"/>
                    <a:pt x="78" y="46"/>
                    <a:pt x="57" y="170"/>
                  </a:cubicBezTo>
                  <a:cubicBezTo>
                    <a:pt x="0" y="912"/>
                    <a:pt x="324" y="1235"/>
                    <a:pt x="571" y="1331"/>
                  </a:cubicBezTo>
                  <a:cubicBezTo>
                    <a:pt x="438" y="1216"/>
                    <a:pt x="324" y="1045"/>
                    <a:pt x="267" y="874"/>
                  </a:cubicBezTo>
                  <a:cubicBezTo>
                    <a:pt x="172" y="608"/>
                    <a:pt x="305" y="170"/>
                    <a:pt x="305" y="75"/>
                  </a:cubicBezTo>
                  <a:cubicBezTo>
                    <a:pt x="296" y="32"/>
                    <a:pt x="252" y="0"/>
                    <a:pt x="203" y="0"/>
                  </a:cubicBezTo>
                  <a:close/>
                </a:path>
              </a:pathLst>
            </a:custGeom>
            <a:solidFill>
              <a:srgbClr val="584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186400" y="921450"/>
              <a:ext cx="19050" cy="23425"/>
            </a:xfrm>
            <a:custGeom>
              <a:avLst/>
              <a:gdLst/>
              <a:ahLst/>
              <a:cxnLst/>
              <a:rect l="l" t="t" r="r" b="b"/>
              <a:pathLst>
                <a:path w="762" h="937" extrusionOk="0">
                  <a:moveTo>
                    <a:pt x="75" y="0"/>
                  </a:moveTo>
                  <a:cubicBezTo>
                    <a:pt x="37" y="0"/>
                    <a:pt x="7" y="26"/>
                    <a:pt x="1" y="81"/>
                  </a:cubicBezTo>
                  <a:cubicBezTo>
                    <a:pt x="1" y="252"/>
                    <a:pt x="381" y="936"/>
                    <a:pt x="381" y="936"/>
                  </a:cubicBezTo>
                  <a:lnTo>
                    <a:pt x="761" y="214"/>
                  </a:lnTo>
                  <a:cubicBezTo>
                    <a:pt x="752" y="116"/>
                    <a:pt x="677" y="69"/>
                    <a:pt x="601" y="69"/>
                  </a:cubicBezTo>
                  <a:cubicBezTo>
                    <a:pt x="529" y="69"/>
                    <a:pt x="457" y="111"/>
                    <a:pt x="438" y="195"/>
                  </a:cubicBezTo>
                  <a:cubicBezTo>
                    <a:pt x="400" y="366"/>
                    <a:pt x="400" y="537"/>
                    <a:pt x="381" y="689"/>
                  </a:cubicBezTo>
                  <a:lnTo>
                    <a:pt x="381" y="727"/>
                  </a:lnTo>
                  <a:cubicBezTo>
                    <a:pt x="381" y="556"/>
                    <a:pt x="362" y="385"/>
                    <a:pt x="305" y="214"/>
                  </a:cubicBezTo>
                  <a:cubicBezTo>
                    <a:pt x="244" y="80"/>
                    <a:pt x="144" y="0"/>
                    <a:pt x="75" y="0"/>
                  </a:cubicBezTo>
                  <a:close/>
                </a:path>
              </a:pathLst>
            </a:custGeom>
            <a:solidFill>
              <a:srgbClr val="C68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152175" y="936775"/>
              <a:ext cx="8575" cy="26175"/>
            </a:xfrm>
            <a:custGeom>
              <a:avLst/>
              <a:gdLst/>
              <a:ahLst/>
              <a:cxnLst/>
              <a:rect l="l" t="t" r="r" b="b"/>
              <a:pathLst>
                <a:path w="343" h="1047" extrusionOk="0">
                  <a:moveTo>
                    <a:pt x="133" y="0"/>
                  </a:moveTo>
                  <a:cubicBezTo>
                    <a:pt x="76" y="38"/>
                    <a:pt x="57" y="76"/>
                    <a:pt x="38" y="133"/>
                  </a:cubicBezTo>
                  <a:cubicBezTo>
                    <a:pt x="0" y="171"/>
                    <a:pt x="0" y="228"/>
                    <a:pt x="19" y="285"/>
                  </a:cubicBezTo>
                  <a:cubicBezTo>
                    <a:pt x="19" y="342"/>
                    <a:pt x="38" y="400"/>
                    <a:pt x="76" y="438"/>
                  </a:cubicBezTo>
                  <a:cubicBezTo>
                    <a:pt x="95" y="476"/>
                    <a:pt x="114" y="514"/>
                    <a:pt x="133" y="533"/>
                  </a:cubicBezTo>
                  <a:cubicBezTo>
                    <a:pt x="171" y="609"/>
                    <a:pt x="171" y="685"/>
                    <a:pt x="171" y="761"/>
                  </a:cubicBezTo>
                  <a:cubicBezTo>
                    <a:pt x="190" y="818"/>
                    <a:pt x="190" y="856"/>
                    <a:pt x="209" y="913"/>
                  </a:cubicBezTo>
                  <a:cubicBezTo>
                    <a:pt x="209" y="951"/>
                    <a:pt x="228" y="1008"/>
                    <a:pt x="266" y="1046"/>
                  </a:cubicBezTo>
                  <a:cubicBezTo>
                    <a:pt x="285" y="951"/>
                    <a:pt x="304" y="875"/>
                    <a:pt x="323" y="780"/>
                  </a:cubicBezTo>
                  <a:cubicBezTo>
                    <a:pt x="342" y="723"/>
                    <a:pt x="342" y="666"/>
                    <a:pt x="342" y="628"/>
                  </a:cubicBezTo>
                  <a:cubicBezTo>
                    <a:pt x="342" y="571"/>
                    <a:pt x="342" y="514"/>
                    <a:pt x="304" y="457"/>
                  </a:cubicBezTo>
                  <a:cubicBezTo>
                    <a:pt x="285" y="419"/>
                    <a:pt x="266" y="361"/>
                    <a:pt x="228" y="323"/>
                  </a:cubicBezTo>
                  <a:cubicBezTo>
                    <a:pt x="190" y="304"/>
                    <a:pt x="171" y="266"/>
                    <a:pt x="152" y="247"/>
                  </a:cubicBezTo>
                  <a:cubicBezTo>
                    <a:pt x="133" y="171"/>
                    <a:pt x="114" y="76"/>
                    <a:pt x="133" y="0"/>
                  </a:cubicBezTo>
                  <a:close/>
                </a:path>
              </a:pathLst>
            </a:custGeom>
            <a:solidFill>
              <a:srgbClr val="584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78925" y="974325"/>
              <a:ext cx="85625" cy="45200"/>
            </a:xfrm>
            <a:custGeom>
              <a:avLst/>
              <a:gdLst/>
              <a:ahLst/>
              <a:cxnLst/>
              <a:rect l="l" t="t" r="r" b="b"/>
              <a:pathLst>
                <a:path w="3425" h="1808" extrusionOk="0">
                  <a:moveTo>
                    <a:pt x="20" y="1"/>
                  </a:moveTo>
                  <a:cubicBezTo>
                    <a:pt x="1" y="210"/>
                    <a:pt x="1" y="419"/>
                    <a:pt x="20" y="628"/>
                  </a:cubicBezTo>
                  <a:cubicBezTo>
                    <a:pt x="29" y="619"/>
                    <a:pt x="44" y="614"/>
                    <a:pt x="58" y="614"/>
                  </a:cubicBezTo>
                  <a:cubicBezTo>
                    <a:pt x="72" y="614"/>
                    <a:pt x="86" y="619"/>
                    <a:pt x="96" y="628"/>
                  </a:cubicBezTo>
                  <a:cubicBezTo>
                    <a:pt x="113" y="646"/>
                    <a:pt x="1338" y="1808"/>
                    <a:pt x="2845" y="1808"/>
                  </a:cubicBezTo>
                  <a:cubicBezTo>
                    <a:pt x="2998" y="1808"/>
                    <a:pt x="3153" y="1796"/>
                    <a:pt x="3311" y="1770"/>
                  </a:cubicBezTo>
                  <a:cubicBezTo>
                    <a:pt x="3349" y="1675"/>
                    <a:pt x="3387" y="1598"/>
                    <a:pt x="3425" y="1503"/>
                  </a:cubicBezTo>
                  <a:lnTo>
                    <a:pt x="3425" y="1503"/>
                  </a:lnTo>
                  <a:cubicBezTo>
                    <a:pt x="3299" y="1516"/>
                    <a:pt x="3173" y="1522"/>
                    <a:pt x="3048" y="1522"/>
                  </a:cubicBezTo>
                  <a:cubicBezTo>
                    <a:pt x="1869" y="1522"/>
                    <a:pt x="742" y="964"/>
                    <a:pt x="20" y="1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79875" y="992875"/>
              <a:ext cx="81825" cy="49950"/>
            </a:xfrm>
            <a:custGeom>
              <a:avLst/>
              <a:gdLst/>
              <a:ahLst/>
              <a:cxnLst/>
              <a:rect l="l" t="t" r="r" b="b"/>
              <a:pathLst>
                <a:path w="3273" h="1998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514"/>
                    <a:pt x="324" y="990"/>
                    <a:pt x="686" y="1370"/>
                  </a:cubicBezTo>
                  <a:cubicBezTo>
                    <a:pt x="819" y="1484"/>
                    <a:pt x="971" y="1598"/>
                    <a:pt x="1142" y="1693"/>
                  </a:cubicBezTo>
                  <a:cubicBezTo>
                    <a:pt x="1408" y="1846"/>
                    <a:pt x="1713" y="1960"/>
                    <a:pt x="2017" y="1998"/>
                  </a:cubicBezTo>
                  <a:lnTo>
                    <a:pt x="2455" y="1998"/>
                  </a:lnTo>
                  <a:cubicBezTo>
                    <a:pt x="2740" y="1960"/>
                    <a:pt x="3006" y="1884"/>
                    <a:pt x="3273" y="1750"/>
                  </a:cubicBezTo>
                  <a:lnTo>
                    <a:pt x="3234" y="1712"/>
                  </a:lnTo>
                  <a:cubicBezTo>
                    <a:pt x="3158" y="1636"/>
                    <a:pt x="3139" y="1541"/>
                    <a:pt x="3158" y="1427"/>
                  </a:cubicBezTo>
                  <a:lnTo>
                    <a:pt x="3120" y="1427"/>
                  </a:lnTo>
                  <a:cubicBezTo>
                    <a:pt x="3068" y="1392"/>
                    <a:pt x="3095" y="1310"/>
                    <a:pt x="3158" y="1310"/>
                  </a:cubicBezTo>
                  <a:cubicBezTo>
                    <a:pt x="3164" y="1310"/>
                    <a:pt x="3171" y="1311"/>
                    <a:pt x="3177" y="1313"/>
                  </a:cubicBezTo>
                  <a:cubicBezTo>
                    <a:pt x="3177" y="1256"/>
                    <a:pt x="3196" y="1199"/>
                    <a:pt x="3215" y="1161"/>
                  </a:cubicBezTo>
                  <a:cubicBezTo>
                    <a:pt x="3082" y="1161"/>
                    <a:pt x="2949" y="1180"/>
                    <a:pt x="2816" y="1180"/>
                  </a:cubicBezTo>
                  <a:cubicBezTo>
                    <a:pt x="1389" y="1180"/>
                    <a:pt x="210" y="191"/>
                    <a:pt x="1" y="1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643850" y="892650"/>
              <a:ext cx="26650" cy="66975"/>
            </a:xfrm>
            <a:custGeom>
              <a:avLst/>
              <a:gdLst/>
              <a:ahLst/>
              <a:cxnLst/>
              <a:rect l="l" t="t" r="r" b="b"/>
              <a:pathLst>
                <a:path w="1066" h="2679" extrusionOk="0">
                  <a:moveTo>
                    <a:pt x="58" y="1"/>
                  </a:moveTo>
                  <a:cubicBezTo>
                    <a:pt x="43" y="1"/>
                    <a:pt x="29" y="6"/>
                    <a:pt x="20" y="15"/>
                  </a:cubicBezTo>
                  <a:cubicBezTo>
                    <a:pt x="1" y="34"/>
                    <a:pt x="1" y="72"/>
                    <a:pt x="20" y="91"/>
                  </a:cubicBezTo>
                  <a:cubicBezTo>
                    <a:pt x="685" y="738"/>
                    <a:pt x="952" y="1689"/>
                    <a:pt x="742" y="2602"/>
                  </a:cubicBezTo>
                  <a:cubicBezTo>
                    <a:pt x="742" y="2640"/>
                    <a:pt x="761" y="2659"/>
                    <a:pt x="781" y="2678"/>
                  </a:cubicBezTo>
                  <a:cubicBezTo>
                    <a:pt x="819" y="2678"/>
                    <a:pt x="838" y="2659"/>
                    <a:pt x="857" y="2621"/>
                  </a:cubicBezTo>
                  <a:cubicBezTo>
                    <a:pt x="1066" y="1689"/>
                    <a:pt x="781" y="700"/>
                    <a:pt x="96" y="15"/>
                  </a:cubicBezTo>
                  <a:cubicBezTo>
                    <a:pt x="86" y="6"/>
                    <a:pt x="72" y="1"/>
                    <a:pt x="58" y="1"/>
                  </a:cubicBez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12700" y="869350"/>
              <a:ext cx="820625" cy="198675"/>
            </a:xfrm>
            <a:custGeom>
              <a:avLst/>
              <a:gdLst/>
              <a:ahLst/>
              <a:cxnLst/>
              <a:rect l="l" t="t" r="r" b="b"/>
              <a:pathLst>
                <a:path w="32825" h="7947" extrusionOk="0">
                  <a:moveTo>
                    <a:pt x="7413" y="2069"/>
                  </a:moveTo>
                  <a:cubicBezTo>
                    <a:pt x="8706" y="2069"/>
                    <a:pt x="10000" y="2165"/>
                    <a:pt x="11274" y="2374"/>
                  </a:cubicBezTo>
                  <a:cubicBezTo>
                    <a:pt x="11483" y="3001"/>
                    <a:pt x="11616" y="3648"/>
                    <a:pt x="11655" y="4314"/>
                  </a:cubicBezTo>
                  <a:cubicBezTo>
                    <a:pt x="11693" y="4827"/>
                    <a:pt x="11693" y="5322"/>
                    <a:pt x="11674" y="5836"/>
                  </a:cubicBezTo>
                  <a:cubicBezTo>
                    <a:pt x="10570" y="5588"/>
                    <a:pt x="9467" y="5227"/>
                    <a:pt x="8440" y="4770"/>
                  </a:cubicBezTo>
                  <a:cubicBezTo>
                    <a:pt x="8060" y="4599"/>
                    <a:pt x="7717" y="4447"/>
                    <a:pt x="7375" y="4333"/>
                  </a:cubicBezTo>
                  <a:lnTo>
                    <a:pt x="7261" y="4295"/>
                  </a:lnTo>
                  <a:cubicBezTo>
                    <a:pt x="6899" y="4181"/>
                    <a:pt x="6519" y="4086"/>
                    <a:pt x="6138" y="4067"/>
                  </a:cubicBezTo>
                  <a:cubicBezTo>
                    <a:pt x="6119" y="3952"/>
                    <a:pt x="6081" y="3838"/>
                    <a:pt x="6062" y="3743"/>
                  </a:cubicBezTo>
                  <a:cubicBezTo>
                    <a:pt x="5986" y="3496"/>
                    <a:pt x="5891" y="3249"/>
                    <a:pt x="5777" y="3020"/>
                  </a:cubicBezTo>
                  <a:cubicBezTo>
                    <a:pt x="5663" y="2773"/>
                    <a:pt x="5549" y="2526"/>
                    <a:pt x="5473" y="2260"/>
                  </a:cubicBezTo>
                  <a:cubicBezTo>
                    <a:pt x="6119" y="2126"/>
                    <a:pt x="6766" y="2069"/>
                    <a:pt x="7413" y="2069"/>
                  </a:cubicBezTo>
                  <a:close/>
                  <a:moveTo>
                    <a:pt x="5092" y="1"/>
                  </a:moveTo>
                  <a:cubicBezTo>
                    <a:pt x="5078" y="1"/>
                    <a:pt x="5064" y="6"/>
                    <a:pt x="5054" y="15"/>
                  </a:cubicBezTo>
                  <a:cubicBezTo>
                    <a:pt x="5035" y="34"/>
                    <a:pt x="5035" y="53"/>
                    <a:pt x="5035" y="53"/>
                  </a:cubicBezTo>
                  <a:cubicBezTo>
                    <a:pt x="5035" y="72"/>
                    <a:pt x="5035" y="91"/>
                    <a:pt x="5054" y="110"/>
                  </a:cubicBezTo>
                  <a:cubicBezTo>
                    <a:pt x="5340" y="396"/>
                    <a:pt x="5321" y="833"/>
                    <a:pt x="5283" y="1290"/>
                  </a:cubicBezTo>
                  <a:cubicBezTo>
                    <a:pt x="5283" y="1499"/>
                    <a:pt x="5283" y="1689"/>
                    <a:pt x="5283" y="1898"/>
                  </a:cubicBezTo>
                  <a:cubicBezTo>
                    <a:pt x="5302" y="1993"/>
                    <a:pt x="5302" y="2069"/>
                    <a:pt x="5340" y="2165"/>
                  </a:cubicBezTo>
                  <a:cubicBezTo>
                    <a:pt x="5130" y="2222"/>
                    <a:pt x="4940" y="2260"/>
                    <a:pt x="4750" y="2317"/>
                  </a:cubicBezTo>
                  <a:cubicBezTo>
                    <a:pt x="4427" y="2431"/>
                    <a:pt x="4103" y="2564"/>
                    <a:pt x="3799" y="2716"/>
                  </a:cubicBezTo>
                  <a:cubicBezTo>
                    <a:pt x="3438" y="2887"/>
                    <a:pt x="3114" y="3078"/>
                    <a:pt x="2772" y="3287"/>
                  </a:cubicBezTo>
                  <a:lnTo>
                    <a:pt x="2334" y="3534"/>
                  </a:lnTo>
                  <a:lnTo>
                    <a:pt x="2315" y="3534"/>
                  </a:lnTo>
                  <a:lnTo>
                    <a:pt x="2220" y="3591"/>
                  </a:lnTo>
                  <a:cubicBezTo>
                    <a:pt x="1840" y="3819"/>
                    <a:pt x="1421" y="3971"/>
                    <a:pt x="984" y="4048"/>
                  </a:cubicBezTo>
                  <a:cubicBezTo>
                    <a:pt x="864" y="4070"/>
                    <a:pt x="747" y="4081"/>
                    <a:pt x="630" y="4081"/>
                  </a:cubicBezTo>
                  <a:cubicBezTo>
                    <a:pt x="451" y="4081"/>
                    <a:pt x="274" y="4056"/>
                    <a:pt x="90" y="4010"/>
                  </a:cubicBezTo>
                  <a:cubicBezTo>
                    <a:pt x="84" y="4008"/>
                    <a:pt x="79" y="4007"/>
                    <a:pt x="73" y="4007"/>
                  </a:cubicBezTo>
                  <a:cubicBezTo>
                    <a:pt x="11" y="4007"/>
                    <a:pt x="1" y="4106"/>
                    <a:pt x="71" y="4124"/>
                  </a:cubicBezTo>
                  <a:cubicBezTo>
                    <a:pt x="242" y="4181"/>
                    <a:pt x="432" y="4200"/>
                    <a:pt x="603" y="4200"/>
                  </a:cubicBezTo>
                  <a:cubicBezTo>
                    <a:pt x="737" y="4200"/>
                    <a:pt x="870" y="4181"/>
                    <a:pt x="984" y="4162"/>
                  </a:cubicBezTo>
                  <a:cubicBezTo>
                    <a:pt x="1402" y="4086"/>
                    <a:pt x="1802" y="3952"/>
                    <a:pt x="2182" y="3743"/>
                  </a:cubicBezTo>
                  <a:lnTo>
                    <a:pt x="2315" y="3667"/>
                  </a:lnTo>
                  <a:lnTo>
                    <a:pt x="2372" y="3629"/>
                  </a:lnTo>
                  <a:cubicBezTo>
                    <a:pt x="2525" y="3553"/>
                    <a:pt x="2677" y="3458"/>
                    <a:pt x="2848" y="3363"/>
                  </a:cubicBezTo>
                  <a:cubicBezTo>
                    <a:pt x="3171" y="3173"/>
                    <a:pt x="3476" y="2982"/>
                    <a:pt x="3799" y="2830"/>
                  </a:cubicBezTo>
                  <a:cubicBezTo>
                    <a:pt x="4122" y="2659"/>
                    <a:pt x="4446" y="2526"/>
                    <a:pt x="4788" y="2431"/>
                  </a:cubicBezTo>
                  <a:cubicBezTo>
                    <a:pt x="4978" y="2374"/>
                    <a:pt x="5168" y="2317"/>
                    <a:pt x="5359" y="2279"/>
                  </a:cubicBezTo>
                  <a:cubicBezTo>
                    <a:pt x="5435" y="2545"/>
                    <a:pt x="5549" y="2811"/>
                    <a:pt x="5663" y="3058"/>
                  </a:cubicBezTo>
                  <a:cubicBezTo>
                    <a:pt x="5777" y="3287"/>
                    <a:pt x="5872" y="3534"/>
                    <a:pt x="5948" y="3762"/>
                  </a:cubicBezTo>
                  <a:cubicBezTo>
                    <a:pt x="5967" y="3857"/>
                    <a:pt x="5986" y="3952"/>
                    <a:pt x="6005" y="4048"/>
                  </a:cubicBezTo>
                  <a:cubicBezTo>
                    <a:pt x="5975" y="4047"/>
                    <a:pt x="5945" y="4046"/>
                    <a:pt x="5915" y="4046"/>
                  </a:cubicBezTo>
                  <a:cubicBezTo>
                    <a:pt x="5224" y="4046"/>
                    <a:pt x="4555" y="4256"/>
                    <a:pt x="4008" y="4675"/>
                  </a:cubicBezTo>
                  <a:lnTo>
                    <a:pt x="3970" y="4713"/>
                  </a:lnTo>
                  <a:lnTo>
                    <a:pt x="3951" y="4713"/>
                  </a:lnTo>
                  <a:cubicBezTo>
                    <a:pt x="3894" y="4751"/>
                    <a:pt x="3818" y="4789"/>
                    <a:pt x="3761" y="4846"/>
                  </a:cubicBezTo>
                  <a:cubicBezTo>
                    <a:pt x="3285" y="5208"/>
                    <a:pt x="2734" y="5455"/>
                    <a:pt x="2144" y="5569"/>
                  </a:cubicBezTo>
                  <a:lnTo>
                    <a:pt x="2068" y="5588"/>
                  </a:lnTo>
                  <a:cubicBezTo>
                    <a:pt x="1897" y="5626"/>
                    <a:pt x="1707" y="5645"/>
                    <a:pt x="1516" y="5683"/>
                  </a:cubicBezTo>
                  <a:lnTo>
                    <a:pt x="1497" y="5683"/>
                  </a:lnTo>
                  <a:cubicBezTo>
                    <a:pt x="1478" y="5702"/>
                    <a:pt x="1478" y="5721"/>
                    <a:pt x="1478" y="5740"/>
                  </a:cubicBezTo>
                  <a:cubicBezTo>
                    <a:pt x="1478" y="5759"/>
                    <a:pt x="1497" y="5778"/>
                    <a:pt x="1516" y="5797"/>
                  </a:cubicBezTo>
                  <a:lnTo>
                    <a:pt x="1535" y="5797"/>
                  </a:lnTo>
                  <a:cubicBezTo>
                    <a:pt x="1726" y="5759"/>
                    <a:pt x="1916" y="5740"/>
                    <a:pt x="2087" y="5702"/>
                  </a:cubicBezTo>
                  <a:lnTo>
                    <a:pt x="2144" y="5683"/>
                  </a:lnTo>
                  <a:cubicBezTo>
                    <a:pt x="2753" y="5569"/>
                    <a:pt x="3323" y="5303"/>
                    <a:pt x="3818" y="4942"/>
                  </a:cubicBezTo>
                  <a:lnTo>
                    <a:pt x="3951" y="4827"/>
                  </a:lnTo>
                  <a:cubicBezTo>
                    <a:pt x="3989" y="4808"/>
                    <a:pt x="4027" y="4770"/>
                    <a:pt x="4084" y="4751"/>
                  </a:cubicBezTo>
                  <a:cubicBezTo>
                    <a:pt x="4593" y="4365"/>
                    <a:pt x="5215" y="4157"/>
                    <a:pt x="5846" y="4157"/>
                  </a:cubicBezTo>
                  <a:cubicBezTo>
                    <a:pt x="5899" y="4157"/>
                    <a:pt x="5952" y="4159"/>
                    <a:pt x="6005" y="4162"/>
                  </a:cubicBezTo>
                  <a:cubicBezTo>
                    <a:pt x="6062" y="4523"/>
                    <a:pt x="6081" y="4884"/>
                    <a:pt x="6081" y="5246"/>
                  </a:cubicBezTo>
                  <a:lnTo>
                    <a:pt x="6081" y="5493"/>
                  </a:lnTo>
                  <a:lnTo>
                    <a:pt x="6081" y="6254"/>
                  </a:lnTo>
                  <a:lnTo>
                    <a:pt x="6196" y="6273"/>
                  </a:lnTo>
                  <a:cubicBezTo>
                    <a:pt x="6177" y="6007"/>
                    <a:pt x="6196" y="5759"/>
                    <a:pt x="6196" y="5493"/>
                  </a:cubicBezTo>
                  <a:lnTo>
                    <a:pt x="6196" y="5208"/>
                  </a:lnTo>
                  <a:cubicBezTo>
                    <a:pt x="6196" y="4865"/>
                    <a:pt x="6177" y="4523"/>
                    <a:pt x="6138" y="4162"/>
                  </a:cubicBezTo>
                  <a:lnTo>
                    <a:pt x="6138" y="4162"/>
                  </a:lnTo>
                  <a:cubicBezTo>
                    <a:pt x="6481" y="4200"/>
                    <a:pt x="6842" y="4295"/>
                    <a:pt x="7166" y="4409"/>
                  </a:cubicBezTo>
                  <a:lnTo>
                    <a:pt x="7394" y="4485"/>
                  </a:lnTo>
                  <a:cubicBezTo>
                    <a:pt x="7698" y="4599"/>
                    <a:pt x="8022" y="4732"/>
                    <a:pt x="8364" y="4884"/>
                  </a:cubicBezTo>
                  <a:cubicBezTo>
                    <a:pt x="9410" y="5341"/>
                    <a:pt x="10513" y="5702"/>
                    <a:pt x="11655" y="5931"/>
                  </a:cubicBezTo>
                  <a:cubicBezTo>
                    <a:pt x="11616" y="6311"/>
                    <a:pt x="11559" y="6691"/>
                    <a:pt x="11464" y="7072"/>
                  </a:cubicBezTo>
                  <a:lnTo>
                    <a:pt x="11578" y="7072"/>
                  </a:lnTo>
                  <a:cubicBezTo>
                    <a:pt x="11693" y="6710"/>
                    <a:pt x="11750" y="6330"/>
                    <a:pt x="11788" y="5950"/>
                  </a:cubicBezTo>
                  <a:cubicBezTo>
                    <a:pt x="13290" y="6254"/>
                    <a:pt x="14831" y="6425"/>
                    <a:pt x="16372" y="6425"/>
                  </a:cubicBezTo>
                  <a:cubicBezTo>
                    <a:pt x="17266" y="6425"/>
                    <a:pt x="18217" y="6406"/>
                    <a:pt x="19111" y="6349"/>
                  </a:cubicBezTo>
                  <a:lnTo>
                    <a:pt x="20024" y="6311"/>
                  </a:lnTo>
                  <a:lnTo>
                    <a:pt x="20024" y="6311"/>
                  </a:lnTo>
                  <a:cubicBezTo>
                    <a:pt x="20005" y="6844"/>
                    <a:pt x="19910" y="7357"/>
                    <a:pt x="19776" y="7871"/>
                  </a:cubicBezTo>
                  <a:cubicBezTo>
                    <a:pt x="19757" y="7890"/>
                    <a:pt x="19776" y="7928"/>
                    <a:pt x="19814" y="7947"/>
                  </a:cubicBezTo>
                  <a:lnTo>
                    <a:pt x="19833" y="7947"/>
                  </a:lnTo>
                  <a:cubicBezTo>
                    <a:pt x="19853" y="7928"/>
                    <a:pt x="19872" y="7909"/>
                    <a:pt x="19891" y="7890"/>
                  </a:cubicBezTo>
                  <a:cubicBezTo>
                    <a:pt x="20024" y="7376"/>
                    <a:pt x="20119" y="6844"/>
                    <a:pt x="20138" y="6311"/>
                  </a:cubicBezTo>
                  <a:cubicBezTo>
                    <a:pt x="20727" y="6292"/>
                    <a:pt x="21317" y="6273"/>
                    <a:pt x="21907" y="6273"/>
                  </a:cubicBezTo>
                  <a:lnTo>
                    <a:pt x="22382" y="6273"/>
                  </a:lnTo>
                  <a:cubicBezTo>
                    <a:pt x="23086" y="6292"/>
                    <a:pt x="23809" y="6368"/>
                    <a:pt x="24513" y="6482"/>
                  </a:cubicBezTo>
                  <a:cubicBezTo>
                    <a:pt x="25996" y="6749"/>
                    <a:pt x="27518" y="6882"/>
                    <a:pt x="29040" y="6882"/>
                  </a:cubicBezTo>
                  <a:cubicBezTo>
                    <a:pt x="30295" y="6882"/>
                    <a:pt x="31569" y="6787"/>
                    <a:pt x="32825" y="6615"/>
                  </a:cubicBezTo>
                  <a:lnTo>
                    <a:pt x="32825" y="6501"/>
                  </a:lnTo>
                  <a:cubicBezTo>
                    <a:pt x="31584" y="6672"/>
                    <a:pt x="30331" y="6759"/>
                    <a:pt x="29079" y="6759"/>
                  </a:cubicBezTo>
                  <a:cubicBezTo>
                    <a:pt x="27549" y="6759"/>
                    <a:pt x="26019" y="6630"/>
                    <a:pt x="24513" y="6368"/>
                  </a:cubicBezTo>
                  <a:cubicBezTo>
                    <a:pt x="23790" y="6254"/>
                    <a:pt x="23048" y="6178"/>
                    <a:pt x="22306" y="6159"/>
                  </a:cubicBezTo>
                  <a:lnTo>
                    <a:pt x="21869" y="6159"/>
                  </a:lnTo>
                  <a:cubicBezTo>
                    <a:pt x="21298" y="6159"/>
                    <a:pt x="20708" y="6159"/>
                    <a:pt x="20119" y="6197"/>
                  </a:cubicBezTo>
                  <a:cubicBezTo>
                    <a:pt x="20138" y="5341"/>
                    <a:pt x="19967" y="4447"/>
                    <a:pt x="19339" y="3781"/>
                  </a:cubicBezTo>
                  <a:cubicBezTo>
                    <a:pt x="19244" y="3686"/>
                    <a:pt x="19149" y="3591"/>
                    <a:pt x="19035" y="3515"/>
                  </a:cubicBezTo>
                  <a:cubicBezTo>
                    <a:pt x="19025" y="3496"/>
                    <a:pt x="19011" y="3486"/>
                    <a:pt x="18997" y="3486"/>
                  </a:cubicBezTo>
                  <a:cubicBezTo>
                    <a:pt x="18982" y="3486"/>
                    <a:pt x="18968" y="3496"/>
                    <a:pt x="18959" y="3515"/>
                  </a:cubicBezTo>
                  <a:cubicBezTo>
                    <a:pt x="18940" y="3534"/>
                    <a:pt x="18940" y="3572"/>
                    <a:pt x="18959" y="3591"/>
                  </a:cubicBezTo>
                  <a:cubicBezTo>
                    <a:pt x="19035" y="3648"/>
                    <a:pt x="19092" y="3686"/>
                    <a:pt x="19149" y="3743"/>
                  </a:cubicBezTo>
                  <a:cubicBezTo>
                    <a:pt x="19833" y="4390"/>
                    <a:pt x="20024" y="5322"/>
                    <a:pt x="20005" y="6197"/>
                  </a:cubicBezTo>
                  <a:lnTo>
                    <a:pt x="19073" y="6235"/>
                  </a:lnTo>
                  <a:cubicBezTo>
                    <a:pt x="18179" y="6273"/>
                    <a:pt x="17228" y="6311"/>
                    <a:pt x="16334" y="6311"/>
                  </a:cubicBezTo>
                  <a:cubicBezTo>
                    <a:pt x="14793" y="6292"/>
                    <a:pt x="13252" y="6140"/>
                    <a:pt x="11750" y="5836"/>
                  </a:cubicBezTo>
                  <a:cubicBezTo>
                    <a:pt x="11788" y="5322"/>
                    <a:pt x="11769" y="4808"/>
                    <a:pt x="11731" y="4295"/>
                  </a:cubicBezTo>
                  <a:cubicBezTo>
                    <a:pt x="11693" y="3629"/>
                    <a:pt x="11578" y="2982"/>
                    <a:pt x="11369" y="2374"/>
                  </a:cubicBezTo>
                  <a:lnTo>
                    <a:pt x="11369" y="2374"/>
                  </a:lnTo>
                  <a:lnTo>
                    <a:pt x="11559" y="2393"/>
                  </a:lnTo>
                  <a:cubicBezTo>
                    <a:pt x="12872" y="2545"/>
                    <a:pt x="14184" y="2868"/>
                    <a:pt x="15421" y="3325"/>
                  </a:cubicBezTo>
                  <a:cubicBezTo>
                    <a:pt x="15459" y="3325"/>
                    <a:pt x="15478" y="3325"/>
                    <a:pt x="15497" y="3287"/>
                  </a:cubicBezTo>
                  <a:cubicBezTo>
                    <a:pt x="15497" y="3249"/>
                    <a:pt x="15497" y="3230"/>
                    <a:pt x="15459" y="3211"/>
                  </a:cubicBezTo>
                  <a:cubicBezTo>
                    <a:pt x="15268" y="3135"/>
                    <a:pt x="15078" y="3058"/>
                    <a:pt x="14888" y="3001"/>
                  </a:cubicBezTo>
                  <a:cubicBezTo>
                    <a:pt x="13804" y="2659"/>
                    <a:pt x="12701" y="2412"/>
                    <a:pt x="11559" y="2279"/>
                  </a:cubicBezTo>
                  <a:lnTo>
                    <a:pt x="11312" y="2241"/>
                  </a:lnTo>
                  <a:cubicBezTo>
                    <a:pt x="11179" y="1841"/>
                    <a:pt x="10989" y="1442"/>
                    <a:pt x="10761" y="1099"/>
                  </a:cubicBezTo>
                  <a:cubicBezTo>
                    <a:pt x="10723" y="1042"/>
                    <a:pt x="10684" y="1004"/>
                    <a:pt x="10665" y="966"/>
                  </a:cubicBezTo>
                  <a:lnTo>
                    <a:pt x="10589" y="890"/>
                  </a:lnTo>
                  <a:cubicBezTo>
                    <a:pt x="10576" y="882"/>
                    <a:pt x="10564" y="878"/>
                    <a:pt x="10552" y="878"/>
                  </a:cubicBezTo>
                  <a:cubicBezTo>
                    <a:pt x="10510" y="878"/>
                    <a:pt x="10480" y="922"/>
                    <a:pt x="10494" y="966"/>
                  </a:cubicBezTo>
                  <a:lnTo>
                    <a:pt x="10589" y="1061"/>
                  </a:lnTo>
                  <a:cubicBezTo>
                    <a:pt x="10856" y="1423"/>
                    <a:pt x="11065" y="1803"/>
                    <a:pt x="11236" y="2241"/>
                  </a:cubicBezTo>
                  <a:cubicBezTo>
                    <a:pt x="10068" y="2049"/>
                    <a:pt x="8900" y="1953"/>
                    <a:pt x="7731" y="1953"/>
                  </a:cubicBezTo>
                  <a:cubicBezTo>
                    <a:pt x="7625" y="1953"/>
                    <a:pt x="7519" y="1954"/>
                    <a:pt x="7413" y="1955"/>
                  </a:cubicBezTo>
                  <a:cubicBezTo>
                    <a:pt x="6747" y="1955"/>
                    <a:pt x="6100" y="2012"/>
                    <a:pt x="5454" y="2145"/>
                  </a:cubicBezTo>
                  <a:cubicBezTo>
                    <a:pt x="5435" y="2050"/>
                    <a:pt x="5416" y="1974"/>
                    <a:pt x="5416" y="1879"/>
                  </a:cubicBezTo>
                  <a:cubicBezTo>
                    <a:pt x="5397" y="1689"/>
                    <a:pt x="5397" y="1499"/>
                    <a:pt x="5416" y="1309"/>
                  </a:cubicBezTo>
                  <a:cubicBezTo>
                    <a:pt x="5435" y="852"/>
                    <a:pt x="5454" y="377"/>
                    <a:pt x="5168" y="53"/>
                  </a:cubicBezTo>
                  <a:lnTo>
                    <a:pt x="5130" y="15"/>
                  </a:lnTo>
                  <a:cubicBezTo>
                    <a:pt x="5121" y="6"/>
                    <a:pt x="5107" y="1"/>
                    <a:pt x="5092" y="1"/>
                  </a:cubicBez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254875" y="1019975"/>
              <a:ext cx="430375" cy="72700"/>
            </a:xfrm>
            <a:custGeom>
              <a:avLst/>
              <a:gdLst/>
              <a:ahLst/>
              <a:cxnLst/>
              <a:rect l="l" t="t" r="r" b="b"/>
              <a:pathLst>
                <a:path w="17215" h="2908" extrusionOk="0">
                  <a:moveTo>
                    <a:pt x="15350" y="1579"/>
                  </a:moveTo>
                  <a:cubicBezTo>
                    <a:pt x="15407" y="1579"/>
                    <a:pt x="15465" y="1579"/>
                    <a:pt x="15522" y="1598"/>
                  </a:cubicBezTo>
                  <a:cubicBezTo>
                    <a:pt x="15617" y="1637"/>
                    <a:pt x="15712" y="1656"/>
                    <a:pt x="15826" y="1694"/>
                  </a:cubicBezTo>
                  <a:cubicBezTo>
                    <a:pt x="15921" y="1713"/>
                    <a:pt x="16035" y="1770"/>
                    <a:pt x="16130" y="1808"/>
                  </a:cubicBezTo>
                  <a:cubicBezTo>
                    <a:pt x="16016" y="1808"/>
                    <a:pt x="15921" y="1770"/>
                    <a:pt x="15807" y="1751"/>
                  </a:cubicBezTo>
                  <a:cubicBezTo>
                    <a:pt x="15712" y="1732"/>
                    <a:pt x="15598" y="1694"/>
                    <a:pt x="15503" y="1675"/>
                  </a:cubicBezTo>
                  <a:cubicBezTo>
                    <a:pt x="15446" y="1656"/>
                    <a:pt x="15388" y="1656"/>
                    <a:pt x="15350" y="1656"/>
                  </a:cubicBezTo>
                  <a:lnTo>
                    <a:pt x="15274" y="1656"/>
                  </a:lnTo>
                  <a:lnTo>
                    <a:pt x="15198" y="1675"/>
                  </a:lnTo>
                  <a:cubicBezTo>
                    <a:pt x="15084" y="1694"/>
                    <a:pt x="14989" y="1713"/>
                    <a:pt x="14875" y="1732"/>
                  </a:cubicBezTo>
                  <a:cubicBezTo>
                    <a:pt x="14970" y="1694"/>
                    <a:pt x="15084" y="1656"/>
                    <a:pt x="15179" y="1617"/>
                  </a:cubicBezTo>
                  <a:lnTo>
                    <a:pt x="15255" y="1598"/>
                  </a:lnTo>
                  <a:cubicBezTo>
                    <a:pt x="15293" y="1598"/>
                    <a:pt x="15312" y="1579"/>
                    <a:pt x="15350" y="1579"/>
                  </a:cubicBezTo>
                  <a:close/>
                  <a:moveTo>
                    <a:pt x="12973" y="1751"/>
                  </a:moveTo>
                  <a:cubicBezTo>
                    <a:pt x="12992" y="1827"/>
                    <a:pt x="13011" y="1903"/>
                    <a:pt x="13030" y="1979"/>
                  </a:cubicBezTo>
                  <a:cubicBezTo>
                    <a:pt x="13030" y="2036"/>
                    <a:pt x="13049" y="2112"/>
                    <a:pt x="13087" y="2188"/>
                  </a:cubicBezTo>
                  <a:cubicBezTo>
                    <a:pt x="13106" y="2245"/>
                    <a:pt x="13125" y="2302"/>
                    <a:pt x="13182" y="2359"/>
                  </a:cubicBezTo>
                  <a:cubicBezTo>
                    <a:pt x="13220" y="2416"/>
                    <a:pt x="13277" y="2454"/>
                    <a:pt x="13334" y="2492"/>
                  </a:cubicBezTo>
                  <a:cubicBezTo>
                    <a:pt x="13310" y="2497"/>
                    <a:pt x="13288" y="2500"/>
                    <a:pt x="13266" y="2500"/>
                  </a:cubicBezTo>
                  <a:cubicBezTo>
                    <a:pt x="13201" y="2500"/>
                    <a:pt x="13144" y="2478"/>
                    <a:pt x="13087" y="2435"/>
                  </a:cubicBezTo>
                  <a:cubicBezTo>
                    <a:pt x="13030" y="2378"/>
                    <a:pt x="12973" y="2302"/>
                    <a:pt x="12954" y="2226"/>
                  </a:cubicBezTo>
                  <a:cubicBezTo>
                    <a:pt x="12916" y="2150"/>
                    <a:pt x="12916" y="2074"/>
                    <a:pt x="12916" y="1998"/>
                  </a:cubicBezTo>
                  <a:cubicBezTo>
                    <a:pt x="12916" y="1903"/>
                    <a:pt x="12935" y="1827"/>
                    <a:pt x="12973" y="1751"/>
                  </a:cubicBezTo>
                  <a:close/>
                  <a:moveTo>
                    <a:pt x="1427" y="1"/>
                  </a:moveTo>
                  <a:cubicBezTo>
                    <a:pt x="1313" y="1"/>
                    <a:pt x="1199" y="1"/>
                    <a:pt x="1085" y="20"/>
                  </a:cubicBezTo>
                  <a:cubicBezTo>
                    <a:pt x="990" y="20"/>
                    <a:pt x="876" y="39"/>
                    <a:pt x="780" y="58"/>
                  </a:cubicBezTo>
                  <a:cubicBezTo>
                    <a:pt x="666" y="96"/>
                    <a:pt x="571" y="134"/>
                    <a:pt x="476" y="172"/>
                  </a:cubicBezTo>
                  <a:cubicBezTo>
                    <a:pt x="381" y="229"/>
                    <a:pt x="286" y="286"/>
                    <a:pt x="210" y="362"/>
                  </a:cubicBezTo>
                  <a:cubicBezTo>
                    <a:pt x="134" y="438"/>
                    <a:pt x="77" y="514"/>
                    <a:pt x="1" y="609"/>
                  </a:cubicBezTo>
                  <a:lnTo>
                    <a:pt x="1" y="628"/>
                  </a:lnTo>
                  <a:lnTo>
                    <a:pt x="20" y="685"/>
                  </a:lnTo>
                  <a:cubicBezTo>
                    <a:pt x="20" y="762"/>
                    <a:pt x="1" y="857"/>
                    <a:pt x="1" y="933"/>
                  </a:cubicBezTo>
                  <a:lnTo>
                    <a:pt x="6848" y="933"/>
                  </a:lnTo>
                  <a:cubicBezTo>
                    <a:pt x="7324" y="933"/>
                    <a:pt x="7799" y="1085"/>
                    <a:pt x="8199" y="1332"/>
                  </a:cubicBezTo>
                  <a:cubicBezTo>
                    <a:pt x="8180" y="1275"/>
                    <a:pt x="8142" y="1218"/>
                    <a:pt x="8123" y="1161"/>
                  </a:cubicBezTo>
                  <a:lnTo>
                    <a:pt x="8123" y="1161"/>
                  </a:lnTo>
                  <a:cubicBezTo>
                    <a:pt x="8199" y="1180"/>
                    <a:pt x="8294" y="1237"/>
                    <a:pt x="8351" y="1313"/>
                  </a:cubicBezTo>
                  <a:cubicBezTo>
                    <a:pt x="8408" y="1370"/>
                    <a:pt x="8446" y="1465"/>
                    <a:pt x="8465" y="1541"/>
                  </a:cubicBezTo>
                  <a:cubicBezTo>
                    <a:pt x="8864" y="1884"/>
                    <a:pt x="9131" y="2321"/>
                    <a:pt x="9264" y="2835"/>
                  </a:cubicBezTo>
                  <a:cubicBezTo>
                    <a:pt x="10614" y="2816"/>
                    <a:pt x="11965" y="2702"/>
                    <a:pt x="13296" y="2511"/>
                  </a:cubicBezTo>
                  <a:cubicBezTo>
                    <a:pt x="13358" y="2542"/>
                    <a:pt x="13497" y="2579"/>
                    <a:pt x="13780" y="2579"/>
                  </a:cubicBezTo>
                  <a:cubicBezTo>
                    <a:pt x="14021" y="2579"/>
                    <a:pt x="14366" y="2552"/>
                    <a:pt x="14856" y="2473"/>
                  </a:cubicBezTo>
                  <a:cubicBezTo>
                    <a:pt x="15084" y="2492"/>
                    <a:pt x="15674" y="2759"/>
                    <a:pt x="16054" y="2873"/>
                  </a:cubicBezTo>
                  <a:cubicBezTo>
                    <a:pt x="16154" y="2898"/>
                    <a:pt x="16233" y="2907"/>
                    <a:pt x="16295" y="2907"/>
                  </a:cubicBezTo>
                  <a:cubicBezTo>
                    <a:pt x="16469" y="2907"/>
                    <a:pt x="16511" y="2835"/>
                    <a:pt x="16511" y="2835"/>
                  </a:cubicBezTo>
                  <a:cubicBezTo>
                    <a:pt x="16511" y="2835"/>
                    <a:pt x="16475" y="2814"/>
                    <a:pt x="16416" y="2778"/>
                  </a:cubicBezTo>
                  <a:lnTo>
                    <a:pt x="16416" y="2778"/>
                  </a:lnTo>
                  <a:cubicBezTo>
                    <a:pt x="16416" y="2778"/>
                    <a:pt x="16374" y="2819"/>
                    <a:pt x="16296" y="2819"/>
                  </a:cubicBezTo>
                  <a:cubicBezTo>
                    <a:pt x="16244" y="2819"/>
                    <a:pt x="16176" y="2801"/>
                    <a:pt x="16092" y="2740"/>
                  </a:cubicBezTo>
                  <a:cubicBezTo>
                    <a:pt x="16016" y="2683"/>
                    <a:pt x="16073" y="2588"/>
                    <a:pt x="16073" y="2588"/>
                  </a:cubicBezTo>
                  <a:lnTo>
                    <a:pt x="16073" y="2588"/>
                  </a:lnTo>
                  <a:lnTo>
                    <a:pt x="16416" y="2778"/>
                  </a:lnTo>
                  <a:cubicBezTo>
                    <a:pt x="16279" y="2696"/>
                    <a:pt x="16014" y="2537"/>
                    <a:pt x="15750" y="2378"/>
                  </a:cubicBezTo>
                  <a:lnTo>
                    <a:pt x="15617" y="2321"/>
                  </a:lnTo>
                  <a:lnTo>
                    <a:pt x="15617" y="2321"/>
                  </a:lnTo>
                  <a:cubicBezTo>
                    <a:pt x="15693" y="2359"/>
                    <a:pt x="15769" y="2397"/>
                    <a:pt x="15826" y="2454"/>
                  </a:cubicBezTo>
                  <a:cubicBezTo>
                    <a:pt x="15731" y="2416"/>
                    <a:pt x="15617" y="2378"/>
                    <a:pt x="15522" y="2321"/>
                  </a:cubicBezTo>
                  <a:cubicBezTo>
                    <a:pt x="15427" y="2283"/>
                    <a:pt x="15331" y="2245"/>
                    <a:pt x="15236" y="2188"/>
                  </a:cubicBezTo>
                  <a:cubicBezTo>
                    <a:pt x="15198" y="2169"/>
                    <a:pt x="15141" y="2150"/>
                    <a:pt x="15103" y="2150"/>
                  </a:cubicBezTo>
                  <a:lnTo>
                    <a:pt x="14932" y="2150"/>
                  </a:lnTo>
                  <a:cubicBezTo>
                    <a:pt x="14837" y="2150"/>
                    <a:pt x="14723" y="2150"/>
                    <a:pt x="14609" y="2131"/>
                  </a:cubicBezTo>
                  <a:cubicBezTo>
                    <a:pt x="14723" y="2112"/>
                    <a:pt x="14837" y="2093"/>
                    <a:pt x="14932" y="2093"/>
                  </a:cubicBezTo>
                  <a:lnTo>
                    <a:pt x="15103" y="2093"/>
                  </a:lnTo>
                  <a:cubicBezTo>
                    <a:pt x="15160" y="2093"/>
                    <a:pt x="15217" y="2112"/>
                    <a:pt x="15274" y="2131"/>
                  </a:cubicBezTo>
                  <a:cubicBezTo>
                    <a:pt x="15312" y="2169"/>
                    <a:pt x="15350" y="2188"/>
                    <a:pt x="15388" y="2207"/>
                  </a:cubicBezTo>
                  <a:lnTo>
                    <a:pt x="15541" y="2169"/>
                  </a:lnTo>
                  <a:cubicBezTo>
                    <a:pt x="15807" y="2188"/>
                    <a:pt x="16054" y="2207"/>
                    <a:pt x="16320" y="2245"/>
                  </a:cubicBezTo>
                  <a:cubicBezTo>
                    <a:pt x="16492" y="2264"/>
                    <a:pt x="16663" y="2302"/>
                    <a:pt x="16796" y="2302"/>
                  </a:cubicBezTo>
                  <a:cubicBezTo>
                    <a:pt x="16818" y="2303"/>
                    <a:pt x="16840" y="2304"/>
                    <a:pt x="16860" y="2304"/>
                  </a:cubicBezTo>
                  <a:cubicBezTo>
                    <a:pt x="17181" y="2304"/>
                    <a:pt x="17214" y="2169"/>
                    <a:pt x="17214" y="2169"/>
                  </a:cubicBezTo>
                  <a:lnTo>
                    <a:pt x="17119" y="2131"/>
                  </a:lnTo>
                  <a:lnTo>
                    <a:pt x="17100" y="2131"/>
                  </a:lnTo>
                  <a:cubicBezTo>
                    <a:pt x="17076" y="2155"/>
                    <a:pt x="17028" y="2188"/>
                    <a:pt x="16952" y="2188"/>
                  </a:cubicBezTo>
                  <a:cubicBezTo>
                    <a:pt x="16909" y="2188"/>
                    <a:pt x="16858" y="2177"/>
                    <a:pt x="16796" y="2150"/>
                  </a:cubicBezTo>
                  <a:cubicBezTo>
                    <a:pt x="16701" y="2131"/>
                    <a:pt x="16720" y="2017"/>
                    <a:pt x="16739" y="2017"/>
                  </a:cubicBezTo>
                  <a:lnTo>
                    <a:pt x="16454" y="1922"/>
                  </a:lnTo>
                  <a:lnTo>
                    <a:pt x="16701" y="1922"/>
                  </a:lnTo>
                  <a:cubicBezTo>
                    <a:pt x="17081" y="1922"/>
                    <a:pt x="17100" y="1770"/>
                    <a:pt x="17100" y="1770"/>
                  </a:cubicBezTo>
                  <a:lnTo>
                    <a:pt x="17081" y="1770"/>
                  </a:lnTo>
                  <a:cubicBezTo>
                    <a:pt x="17081" y="1770"/>
                    <a:pt x="17040" y="1842"/>
                    <a:pt x="16919" y="1842"/>
                  </a:cubicBezTo>
                  <a:cubicBezTo>
                    <a:pt x="16876" y="1842"/>
                    <a:pt x="16823" y="1833"/>
                    <a:pt x="16758" y="1808"/>
                  </a:cubicBezTo>
                  <a:cubicBezTo>
                    <a:pt x="16663" y="1789"/>
                    <a:pt x="16701" y="1656"/>
                    <a:pt x="16701" y="1656"/>
                  </a:cubicBezTo>
                  <a:cubicBezTo>
                    <a:pt x="16416" y="1598"/>
                    <a:pt x="16054" y="1503"/>
                    <a:pt x="15807" y="1446"/>
                  </a:cubicBezTo>
                  <a:cubicBezTo>
                    <a:pt x="15731" y="1446"/>
                    <a:pt x="15674" y="1427"/>
                    <a:pt x="15617" y="1408"/>
                  </a:cubicBezTo>
                  <a:cubicBezTo>
                    <a:pt x="15503" y="1389"/>
                    <a:pt x="15407" y="1370"/>
                    <a:pt x="15293" y="1332"/>
                  </a:cubicBezTo>
                  <a:cubicBezTo>
                    <a:pt x="15236" y="1313"/>
                    <a:pt x="15198" y="1313"/>
                    <a:pt x="15141" y="1313"/>
                  </a:cubicBezTo>
                  <a:lnTo>
                    <a:pt x="15065" y="1313"/>
                  </a:lnTo>
                  <a:lnTo>
                    <a:pt x="14989" y="1332"/>
                  </a:lnTo>
                  <a:cubicBezTo>
                    <a:pt x="14875" y="1351"/>
                    <a:pt x="14780" y="1370"/>
                    <a:pt x="14666" y="1389"/>
                  </a:cubicBezTo>
                  <a:cubicBezTo>
                    <a:pt x="14780" y="1351"/>
                    <a:pt x="14875" y="1313"/>
                    <a:pt x="14970" y="1275"/>
                  </a:cubicBezTo>
                  <a:lnTo>
                    <a:pt x="15046" y="1256"/>
                  </a:lnTo>
                  <a:cubicBezTo>
                    <a:pt x="15084" y="1256"/>
                    <a:pt x="15103" y="1256"/>
                    <a:pt x="15141" y="1237"/>
                  </a:cubicBezTo>
                  <a:cubicBezTo>
                    <a:pt x="15198" y="1237"/>
                    <a:pt x="15255" y="1237"/>
                    <a:pt x="15312" y="1256"/>
                  </a:cubicBezTo>
                  <a:lnTo>
                    <a:pt x="15617" y="1351"/>
                  </a:lnTo>
                  <a:cubicBezTo>
                    <a:pt x="15693" y="1370"/>
                    <a:pt x="15769" y="1389"/>
                    <a:pt x="15826" y="1427"/>
                  </a:cubicBezTo>
                  <a:cubicBezTo>
                    <a:pt x="15840" y="1431"/>
                    <a:pt x="15857" y="1432"/>
                    <a:pt x="15875" y="1432"/>
                  </a:cubicBezTo>
                  <a:cubicBezTo>
                    <a:pt x="15951" y="1432"/>
                    <a:pt x="16053" y="1405"/>
                    <a:pt x="16130" y="1389"/>
                  </a:cubicBezTo>
                  <a:cubicBezTo>
                    <a:pt x="16492" y="1332"/>
                    <a:pt x="16511" y="1180"/>
                    <a:pt x="16511" y="1180"/>
                  </a:cubicBezTo>
                  <a:lnTo>
                    <a:pt x="16473" y="1180"/>
                  </a:lnTo>
                  <a:cubicBezTo>
                    <a:pt x="16473" y="1180"/>
                    <a:pt x="16434" y="1270"/>
                    <a:pt x="16282" y="1270"/>
                  </a:cubicBezTo>
                  <a:cubicBezTo>
                    <a:pt x="16250" y="1270"/>
                    <a:pt x="16212" y="1266"/>
                    <a:pt x="16168" y="1256"/>
                  </a:cubicBezTo>
                  <a:cubicBezTo>
                    <a:pt x="16073" y="1237"/>
                    <a:pt x="16092" y="1123"/>
                    <a:pt x="16092" y="1123"/>
                  </a:cubicBezTo>
                  <a:cubicBezTo>
                    <a:pt x="15712" y="1085"/>
                    <a:pt x="15198" y="1009"/>
                    <a:pt x="14951" y="1009"/>
                  </a:cubicBezTo>
                  <a:cubicBezTo>
                    <a:pt x="14666" y="1009"/>
                    <a:pt x="13753" y="1313"/>
                    <a:pt x="13296" y="1484"/>
                  </a:cubicBezTo>
                  <a:cubicBezTo>
                    <a:pt x="12954" y="1427"/>
                    <a:pt x="11356" y="1199"/>
                    <a:pt x="9910" y="1066"/>
                  </a:cubicBezTo>
                  <a:lnTo>
                    <a:pt x="9796" y="1066"/>
                  </a:lnTo>
                  <a:cubicBezTo>
                    <a:pt x="9473" y="1047"/>
                    <a:pt x="9150" y="1009"/>
                    <a:pt x="8864" y="1009"/>
                  </a:cubicBezTo>
                  <a:cubicBezTo>
                    <a:pt x="8722" y="999"/>
                    <a:pt x="8579" y="995"/>
                    <a:pt x="8436" y="995"/>
                  </a:cubicBezTo>
                  <a:cubicBezTo>
                    <a:pt x="8294" y="995"/>
                    <a:pt x="8151" y="999"/>
                    <a:pt x="8008" y="1009"/>
                  </a:cubicBezTo>
                  <a:lnTo>
                    <a:pt x="7970" y="1009"/>
                  </a:lnTo>
                  <a:lnTo>
                    <a:pt x="7913" y="990"/>
                  </a:lnTo>
                  <a:cubicBezTo>
                    <a:pt x="6810" y="647"/>
                    <a:pt x="5688" y="400"/>
                    <a:pt x="4528" y="267"/>
                  </a:cubicBezTo>
                  <a:lnTo>
                    <a:pt x="4413" y="248"/>
                  </a:lnTo>
                  <a:cubicBezTo>
                    <a:pt x="3653" y="153"/>
                    <a:pt x="3101" y="115"/>
                    <a:pt x="3101" y="115"/>
                  </a:cubicBezTo>
                  <a:lnTo>
                    <a:pt x="2378" y="115"/>
                  </a:lnTo>
                  <a:lnTo>
                    <a:pt x="2378" y="96"/>
                  </a:lnTo>
                  <a:lnTo>
                    <a:pt x="2264" y="96"/>
                  </a:lnTo>
                  <a:lnTo>
                    <a:pt x="2093" y="58"/>
                  </a:lnTo>
                  <a:cubicBezTo>
                    <a:pt x="1979" y="39"/>
                    <a:pt x="1865" y="39"/>
                    <a:pt x="1751" y="20"/>
                  </a:cubicBezTo>
                  <a:cubicBezTo>
                    <a:pt x="1655" y="20"/>
                    <a:pt x="1541" y="1"/>
                    <a:pt x="1427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672375" y="1061350"/>
              <a:ext cx="9550" cy="2400"/>
            </a:xfrm>
            <a:custGeom>
              <a:avLst/>
              <a:gdLst/>
              <a:ahLst/>
              <a:cxnLst/>
              <a:rect l="l" t="t" r="r" b="b"/>
              <a:pathLst>
                <a:path w="382" h="96" extrusionOk="0">
                  <a:moveTo>
                    <a:pt x="1" y="1"/>
                  </a:moveTo>
                  <a:lnTo>
                    <a:pt x="381" y="96"/>
                  </a:ln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671425" y="1061350"/>
              <a:ext cx="10500" cy="4200"/>
            </a:xfrm>
            <a:custGeom>
              <a:avLst/>
              <a:gdLst/>
              <a:ahLst/>
              <a:cxnLst/>
              <a:rect l="l" t="t" r="r" b="b"/>
              <a:pathLst>
                <a:path w="420" h="168" extrusionOk="0">
                  <a:moveTo>
                    <a:pt x="39" y="1"/>
                  </a:moveTo>
                  <a:cubicBezTo>
                    <a:pt x="39" y="1"/>
                    <a:pt x="1" y="115"/>
                    <a:pt x="96" y="134"/>
                  </a:cubicBezTo>
                  <a:cubicBezTo>
                    <a:pt x="161" y="159"/>
                    <a:pt x="214" y="168"/>
                    <a:pt x="257" y="168"/>
                  </a:cubicBezTo>
                  <a:cubicBezTo>
                    <a:pt x="378" y="168"/>
                    <a:pt x="419" y="96"/>
                    <a:pt x="419" y="96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433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657175" y="1047550"/>
              <a:ext cx="9525" cy="1450"/>
            </a:xfrm>
            <a:custGeom>
              <a:avLst/>
              <a:gdLst/>
              <a:ahLst/>
              <a:cxnLst/>
              <a:rect l="l" t="t" r="r" b="b"/>
              <a:pathLst>
                <a:path w="381" h="58" extrusionOk="0">
                  <a:moveTo>
                    <a:pt x="0" y="1"/>
                  </a:moveTo>
                  <a:lnTo>
                    <a:pt x="381" y="58"/>
                  </a:ln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656700" y="1047550"/>
              <a:ext cx="10000" cy="3725"/>
            </a:xfrm>
            <a:custGeom>
              <a:avLst/>
              <a:gdLst/>
              <a:ahLst/>
              <a:cxnLst/>
              <a:rect l="l" t="t" r="r" b="b"/>
              <a:pathLst>
                <a:path w="400" h="149" extrusionOk="0">
                  <a:moveTo>
                    <a:pt x="19" y="1"/>
                  </a:moveTo>
                  <a:lnTo>
                    <a:pt x="19" y="1"/>
                  </a:lnTo>
                  <a:cubicBezTo>
                    <a:pt x="19" y="1"/>
                    <a:pt x="0" y="115"/>
                    <a:pt x="95" y="134"/>
                  </a:cubicBezTo>
                  <a:cubicBezTo>
                    <a:pt x="139" y="144"/>
                    <a:pt x="177" y="148"/>
                    <a:pt x="209" y="148"/>
                  </a:cubicBezTo>
                  <a:cubicBezTo>
                    <a:pt x="361" y="148"/>
                    <a:pt x="400" y="58"/>
                    <a:pt x="400" y="58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433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672375" y="1069900"/>
              <a:ext cx="10025" cy="4200"/>
            </a:xfrm>
            <a:custGeom>
              <a:avLst/>
              <a:gdLst/>
              <a:ahLst/>
              <a:cxnLst/>
              <a:rect l="l" t="t" r="r" b="b"/>
              <a:pathLst>
                <a:path w="401" h="168" extrusionOk="0">
                  <a:moveTo>
                    <a:pt x="39" y="1"/>
                  </a:moveTo>
                  <a:cubicBezTo>
                    <a:pt x="39" y="1"/>
                    <a:pt x="1" y="115"/>
                    <a:pt x="96" y="134"/>
                  </a:cubicBezTo>
                  <a:cubicBezTo>
                    <a:pt x="157" y="158"/>
                    <a:pt x="206" y="167"/>
                    <a:pt x="246" y="167"/>
                  </a:cubicBezTo>
                  <a:cubicBezTo>
                    <a:pt x="331" y="167"/>
                    <a:pt x="374" y="128"/>
                    <a:pt x="400" y="115"/>
                  </a:cubicBezTo>
                  <a:lnTo>
                    <a:pt x="400" y="96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433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655275" y="1084650"/>
              <a:ext cx="10000" cy="5800"/>
            </a:xfrm>
            <a:custGeom>
              <a:avLst/>
              <a:gdLst/>
              <a:ahLst/>
              <a:cxnLst/>
              <a:rect l="l" t="t" r="r" b="b"/>
              <a:pathLst>
                <a:path w="400" h="232" extrusionOk="0">
                  <a:moveTo>
                    <a:pt x="57" y="1"/>
                  </a:moveTo>
                  <a:cubicBezTo>
                    <a:pt x="57" y="1"/>
                    <a:pt x="0" y="96"/>
                    <a:pt x="76" y="153"/>
                  </a:cubicBezTo>
                  <a:cubicBezTo>
                    <a:pt x="160" y="214"/>
                    <a:pt x="228" y="232"/>
                    <a:pt x="280" y="232"/>
                  </a:cubicBezTo>
                  <a:cubicBezTo>
                    <a:pt x="359" y="232"/>
                    <a:pt x="400" y="191"/>
                    <a:pt x="400" y="191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433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621500" y="1050700"/>
              <a:ext cx="31425" cy="5450"/>
            </a:xfrm>
            <a:custGeom>
              <a:avLst/>
              <a:gdLst/>
              <a:ahLst/>
              <a:cxnLst/>
              <a:rect l="l" t="t" r="r" b="b"/>
              <a:pathLst>
                <a:path w="1257" h="218" extrusionOk="0">
                  <a:moveTo>
                    <a:pt x="526" y="0"/>
                  </a:moveTo>
                  <a:cubicBezTo>
                    <a:pt x="510" y="0"/>
                    <a:pt x="493" y="3"/>
                    <a:pt x="476" y="8"/>
                  </a:cubicBezTo>
                  <a:cubicBezTo>
                    <a:pt x="438" y="8"/>
                    <a:pt x="419" y="8"/>
                    <a:pt x="400" y="27"/>
                  </a:cubicBezTo>
                  <a:lnTo>
                    <a:pt x="324" y="46"/>
                  </a:lnTo>
                  <a:cubicBezTo>
                    <a:pt x="210" y="65"/>
                    <a:pt x="115" y="103"/>
                    <a:pt x="1" y="141"/>
                  </a:cubicBezTo>
                  <a:cubicBezTo>
                    <a:pt x="115" y="141"/>
                    <a:pt x="229" y="122"/>
                    <a:pt x="324" y="103"/>
                  </a:cubicBezTo>
                  <a:lnTo>
                    <a:pt x="400" y="84"/>
                  </a:lnTo>
                  <a:lnTo>
                    <a:pt x="476" y="84"/>
                  </a:lnTo>
                  <a:cubicBezTo>
                    <a:pt x="533" y="84"/>
                    <a:pt x="571" y="84"/>
                    <a:pt x="628" y="103"/>
                  </a:cubicBezTo>
                  <a:cubicBezTo>
                    <a:pt x="742" y="122"/>
                    <a:pt x="838" y="141"/>
                    <a:pt x="952" y="160"/>
                  </a:cubicBezTo>
                  <a:cubicBezTo>
                    <a:pt x="1009" y="179"/>
                    <a:pt x="1066" y="198"/>
                    <a:pt x="1142" y="198"/>
                  </a:cubicBezTo>
                  <a:lnTo>
                    <a:pt x="1256" y="217"/>
                  </a:lnTo>
                  <a:lnTo>
                    <a:pt x="1180" y="179"/>
                  </a:lnTo>
                  <a:cubicBezTo>
                    <a:pt x="1104" y="160"/>
                    <a:pt x="1028" y="122"/>
                    <a:pt x="952" y="103"/>
                  </a:cubicBezTo>
                  <a:lnTo>
                    <a:pt x="647" y="27"/>
                  </a:lnTo>
                  <a:cubicBezTo>
                    <a:pt x="607" y="14"/>
                    <a:pt x="567" y="0"/>
                    <a:pt x="526" y="0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626725" y="1059925"/>
              <a:ext cx="31425" cy="5250"/>
            </a:xfrm>
            <a:custGeom>
              <a:avLst/>
              <a:gdLst/>
              <a:ahLst/>
              <a:cxnLst/>
              <a:rect l="l" t="t" r="r" b="b"/>
              <a:pathLst>
                <a:path w="1257" h="210" extrusionOk="0">
                  <a:moveTo>
                    <a:pt x="476" y="0"/>
                  </a:moveTo>
                  <a:cubicBezTo>
                    <a:pt x="438" y="0"/>
                    <a:pt x="419" y="0"/>
                    <a:pt x="381" y="19"/>
                  </a:cubicBezTo>
                  <a:lnTo>
                    <a:pt x="305" y="39"/>
                  </a:lnTo>
                  <a:cubicBezTo>
                    <a:pt x="210" y="58"/>
                    <a:pt x="96" y="96"/>
                    <a:pt x="1" y="134"/>
                  </a:cubicBezTo>
                  <a:cubicBezTo>
                    <a:pt x="115" y="115"/>
                    <a:pt x="210" y="115"/>
                    <a:pt x="324" y="96"/>
                  </a:cubicBezTo>
                  <a:lnTo>
                    <a:pt x="400" y="77"/>
                  </a:lnTo>
                  <a:lnTo>
                    <a:pt x="476" y="77"/>
                  </a:lnTo>
                  <a:cubicBezTo>
                    <a:pt x="489" y="70"/>
                    <a:pt x="504" y="68"/>
                    <a:pt x="520" y="68"/>
                  </a:cubicBezTo>
                  <a:cubicBezTo>
                    <a:pt x="553" y="68"/>
                    <a:pt x="591" y="77"/>
                    <a:pt x="629" y="77"/>
                  </a:cubicBezTo>
                  <a:cubicBezTo>
                    <a:pt x="724" y="115"/>
                    <a:pt x="838" y="134"/>
                    <a:pt x="933" y="153"/>
                  </a:cubicBezTo>
                  <a:cubicBezTo>
                    <a:pt x="1047" y="172"/>
                    <a:pt x="1142" y="191"/>
                    <a:pt x="1256" y="210"/>
                  </a:cubicBezTo>
                  <a:cubicBezTo>
                    <a:pt x="1161" y="172"/>
                    <a:pt x="1047" y="134"/>
                    <a:pt x="952" y="96"/>
                  </a:cubicBezTo>
                  <a:cubicBezTo>
                    <a:pt x="857" y="77"/>
                    <a:pt x="743" y="39"/>
                    <a:pt x="648" y="19"/>
                  </a:cubicBezTo>
                  <a:cubicBezTo>
                    <a:pt x="591" y="0"/>
                    <a:pt x="533" y="0"/>
                    <a:pt x="476" y="0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620075" y="1071800"/>
              <a:ext cx="30450" cy="9075"/>
            </a:xfrm>
            <a:custGeom>
              <a:avLst/>
              <a:gdLst/>
              <a:ahLst/>
              <a:cxnLst/>
              <a:rect l="l" t="t" r="r" b="b"/>
              <a:pathLst>
                <a:path w="1218" h="363" extrusionOk="0">
                  <a:moveTo>
                    <a:pt x="324" y="1"/>
                  </a:moveTo>
                  <a:cubicBezTo>
                    <a:pt x="229" y="1"/>
                    <a:pt x="115" y="20"/>
                    <a:pt x="1" y="39"/>
                  </a:cubicBezTo>
                  <a:cubicBezTo>
                    <a:pt x="115" y="58"/>
                    <a:pt x="229" y="58"/>
                    <a:pt x="324" y="58"/>
                  </a:cubicBezTo>
                  <a:lnTo>
                    <a:pt x="495" y="58"/>
                  </a:lnTo>
                  <a:cubicBezTo>
                    <a:pt x="533" y="77"/>
                    <a:pt x="590" y="77"/>
                    <a:pt x="628" y="115"/>
                  </a:cubicBezTo>
                  <a:cubicBezTo>
                    <a:pt x="723" y="153"/>
                    <a:pt x="819" y="210"/>
                    <a:pt x="914" y="248"/>
                  </a:cubicBezTo>
                  <a:cubicBezTo>
                    <a:pt x="1028" y="286"/>
                    <a:pt x="1123" y="324"/>
                    <a:pt x="1218" y="362"/>
                  </a:cubicBezTo>
                  <a:cubicBezTo>
                    <a:pt x="1161" y="324"/>
                    <a:pt x="1085" y="267"/>
                    <a:pt x="1009" y="229"/>
                  </a:cubicBezTo>
                  <a:lnTo>
                    <a:pt x="952" y="210"/>
                  </a:lnTo>
                  <a:lnTo>
                    <a:pt x="780" y="115"/>
                  </a:lnTo>
                  <a:cubicBezTo>
                    <a:pt x="742" y="96"/>
                    <a:pt x="704" y="77"/>
                    <a:pt x="666" y="58"/>
                  </a:cubicBezTo>
                  <a:cubicBezTo>
                    <a:pt x="609" y="39"/>
                    <a:pt x="552" y="20"/>
                    <a:pt x="495" y="1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457925" y="1048975"/>
              <a:ext cx="8575" cy="9550"/>
            </a:xfrm>
            <a:custGeom>
              <a:avLst/>
              <a:gdLst/>
              <a:ahLst/>
              <a:cxnLst/>
              <a:rect l="l" t="t" r="r" b="b"/>
              <a:pathLst>
                <a:path w="343" h="382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58"/>
                    <a:pt x="58" y="115"/>
                    <a:pt x="77" y="172"/>
                  </a:cubicBezTo>
                  <a:cubicBezTo>
                    <a:pt x="172" y="229"/>
                    <a:pt x="248" y="305"/>
                    <a:pt x="343" y="381"/>
                  </a:cubicBezTo>
                  <a:cubicBezTo>
                    <a:pt x="324" y="286"/>
                    <a:pt x="286" y="210"/>
                    <a:pt x="229" y="134"/>
                  </a:cubicBezTo>
                  <a:cubicBezTo>
                    <a:pt x="153" y="58"/>
                    <a:pt x="77" y="20"/>
                    <a:pt x="1" y="1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577750" y="1064200"/>
              <a:ext cx="10975" cy="18575"/>
            </a:xfrm>
            <a:custGeom>
              <a:avLst/>
              <a:gdLst/>
              <a:ahLst/>
              <a:cxnLst/>
              <a:rect l="l" t="t" r="r" b="b"/>
              <a:pathLst>
                <a:path w="439" h="743" extrusionOk="0">
                  <a:moveTo>
                    <a:pt x="77" y="1"/>
                  </a:moveTo>
                  <a:cubicBezTo>
                    <a:pt x="39" y="77"/>
                    <a:pt x="20" y="153"/>
                    <a:pt x="20" y="229"/>
                  </a:cubicBezTo>
                  <a:cubicBezTo>
                    <a:pt x="1" y="305"/>
                    <a:pt x="20" y="400"/>
                    <a:pt x="39" y="476"/>
                  </a:cubicBezTo>
                  <a:cubicBezTo>
                    <a:pt x="77" y="552"/>
                    <a:pt x="134" y="628"/>
                    <a:pt x="191" y="666"/>
                  </a:cubicBezTo>
                  <a:cubicBezTo>
                    <a:pt x="248" y="723"/>
                    <a:pt x="343" y="742"/>
                    <a:pt x="438" y="742"/>
                  </a:cubicBezTo>
                  <a:cubicBezTo>
                    <a:pt x="362" y="704"/>
                    <a:pt x="305" y="647"/>
                    <a:pt x="267" y="590"/>
                  </a:cubicBezTo>
                  <a:cubicBezTo>
                    <a:pt x="229" y="533"/>
                    <a:pt x="191" y="476"/>
                    <a:pt x="172" y="419"/>
                  </a:cubicBezTo>
                  <a:cubicBezTo>
                    <a:pt x="153" y="362"/>
                    <a:pt x="134" y="286"/>
                    <a:pt x="115" y="210"/>
                  </a:cubicBezTo>
                  <a:cubicBezTo>
                    <a:pt x="115" y="134"/>
                    <a:pt x="96" y="77"/>
                    <a:pt x="77" y="1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254875" y="1016475"/>
              <a:ext cx="60900" cy="18750"/>
            </a:xfrm>
            <a:custGeom>
              <a:avLst/>
              <a:gdLst/>
              <a:ahLst/>
              <a:cxnLst/>
              <a:rect l="l" t="t" r="r" b="b"/>
              <a:pathLst>
                <a:path w="2436" h="750" extrusionOk="0">
                  <a:moveTo>
                    <a:pt x="1268" y="0"/>
                  </a:moveTo>
                  <a:cubicBezTo>
                    <a:pt x="1207" y="0"/>
                    <a:pt x="1146" y="2"/>
                    <a:pt x="1085" y="8"/>
                  </a:cubicBezTo>
                  <a:cubicBezTo>
                    <a:pt x="876" y="27"/>
                    <a:pt x="666" y="84"/>
                    <a:pt x="495" y="179"/>
                  </a:cubicBezTo>
                  <a:lnTo>
                    <a:pt x="457" y="198"/>
                  </a:lnTo>
                  <a:lnTo>
                    <a:pt x="419" y="217"/>
                  </a:lnTo>
                  <a:cubicBezTo>
                    <a:pt x="305" y="274"/>
                    <a:pt x="229" y="369"/>
                    <a:pt x="153" y="464"/>
                  </a:cubicBezTo>
                  <a:cubicBezTo>
                    <a:pt x="96" y="540"/>
                    <a:pt x="39" y="635"/>
                    <a:pt x="1" y="730"/>
                  </a:cubicBezTo>
                  <a:cubicBezTo>
                    <a:pt x="1" y="730"/>
                    <a:pt x="1" y="738"/>
                    <a:pt x="1" y="749"/>
                  </a:cubicBezTo>
                  <a:cubicBezTo>
                    <a:pt x="58" y="654"/>
                    <a:pt x="134" y="578"/>
                    <a:pt x="210" y="502"/>
                  </a:cubicBezTo>
                  <a:cubicBezTo>
                    <a:pt x="286" y="426"/>
                    <a:pt x="362" y="369"/>
                    <a:pt x="476" y="312"/>
                  </a:cubicBezTo>
                  <a:cubicBezTo>
                    <a:pt x="571" y="274"/>
                    <a:pt x="666" y="236"/>
                    <a:pt x="761" y="198"/>
                  </a:cubicBezTo>
                  <a:cubicBezTo>
                    <a:pt x="876" y="179"/>
                    <a:pt x="990" y="160"/>
                    <a:pt x="1085" y="160"/>
                  </a:cubicBezTo>
                  <a:cubicBezTo>
                    <a:pt x="1199" y="141"/>
                    <a:pt x="1313" y="141"/>
                    <a:pt x="1427" y="141"/>
                  </a:cubicBezTo>
                  <a:cubicBezTo>
                    <a:pt x="1522" y="141"/>
                    <a:pt x="1636" y="160"/>
                    <a:pt x="1751" y="160"/>
                  </a:cubicBezTo>
                  <a:cubicBezTo>
                    <a:pt x="1865" y="179"/>
                    <a:pt x="1979" y="179"/>
                    <a:pt x="2093" y="198"/>
                  </a:cubicBezTo>
                  <a:lnTo>
                    <a:pt x="2245" y="217"/>
                  </a:lnTo>
                  <a:lnTo>
                    <a:pt x="2359" y="236"/>
                  </a:lnTo>
                  <a:lnTo>
                    <a:pt x="2435" y="236"/>
                  </a:lnTo>
                  <a:lnTo>
                    <a:pt x="2378" y="217"/>
                  </a:lnTo>
                  <a:lnTo>
                    <a:pt x="2340" y="217"/>
                  </a:lnTo>
                  <a:lnTo>
                    <a:pt x="2264" y="179"/>
                  </a:lnTo>
                  <a:lnTo>
                    <a:pt x="2112" y="122"/>
                  </a:lnTo>
                  <a:cubicBezTo>
                    <a:pt x="1998" y="103"/>
                    <a:pt x="1884" y="65"/>
                    <a:pt x="1770" y="46"/>
                  </a:cubicBezTo>
                  <a:cubicBezTo>
                    <a:pt x="1602" y="18"/>
                    <a:pt x="1435" y="0"/>
                    <a:pt x="1268" y="0"/>
                  </a:cubicBezTo>
                  <a:close/>
                </a:path>
              </a:pathLst>
            </a:custGeom>
            <a:solidFill>
              <a:srgbClr val="785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78925" y="989675"/>
              <a:ext cx="82775" cy="32700"/>
            </a:xfrm>
            <a:custGeom>
              <a:avLst/>
              <a:gdLst/>
              <a:ahLst/>
              <a:cxnLst/>
              <a:rect l="l" t="t" r="r" b="b"/>
              <a:pathLst>
                <a:path w="3311" h="1308" extrusionOk="0">
                  <a:moveTo>
                    <a:pt x="67" y="0"/>
                  </a:moveTo>
                  <a:cubicBezTo>
                    <a:pt x="58" y="0"/>
                    <a:pt x="48" y="5"/>
                    <a:pt x="39" y="14"/>
                  </a:cubicBezTo>
                  <a:lnTo>
                    <a:pt x="20" y="14"/>
                  </a:lnTo>
                  <a:cubicBezTo>
                    <a:pt x="1" y="33"/>
                    <a:pt x="1" y="71"/>
                    <a:pt x="20" y="110"/>
                  </a:cubicBezTo>
                  <a:lnTo>
                    <a:pt x="39" y="129"/>
                  </a:lnTo>
                  <a:cubicBezTo>
                    <a:pt x="248" y="319"/>
                    <a:pt x="1427" y="1308"/>
                    <a:pt x="2854" y="1308"/>
                  </a:cubicBezTo>
                  <a:cubicBezTo>
                    <a:pt x="2987" y="1308"/>
                    <a:pt x="3120" y="1289"/>
                    <a:pt x="3253" y="1270"/>
                  </a:cubicBezTo>
                  <a:cubicBezTo>
                    <a:pt x="3272" y="1232"/>
                    <a:pt x="3292" y="1194"/>
                    <a:pt x="3311" y="1156"/>
                  </a:cubicBezTo>
                  <a:lnTo>
                    <a:pt x="3311" y="1156"/>
                  </a:lnTo>
                  <a:cubicBezTo>
                    <a:pt x="3153" y="1182"/>
                    <a:pt x="2998" y="1194"/>
                    <a:pt x="2845" y="1194"/>
                  </a:cubicBezTo>
                  <a:cubicBezTo>
                    <a:pt x="1338" y="1194"/>
                    <a:pt x="113" y="32"/>
                    <a:pt x="96" y="14"/>
                  </a:cubicBezTo>
                  <a:cubicBezTo>
                    <a:pt x="86" y="5"/>
                    <a:pt x="77" y="0"/>
                    <a:pt x="67" y="0"/>
                  </a:cubicBez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158350" y="1023300"/>
              <a:ext cx="29975" cy="15100"/>
            </a:xfrm>
            <a:custGeom>
              <a:avLst/>
              <a:gdLst/>
              <a:ahLst/>
              <a:cxnLst/>
              <a:rect l="l" t="t" r="r" b="b"/>
              <a:pathLst>
                <a:path w="1199" h="604" extrusionOk="0">
                  <a:moveTo>
                    <a:pt x="1199" y="1"/>
                  </a:moveTo>
                  <a:cubicBezTo>
                    <a:pt x="932" y="153"/>
                    <a:pt x="647" y="248"/>
                    <a:pt x="343" y="267"/>
                  </a:cubicBezTo>
                  <a:cubicBezTo>
                    <a:pt x="229" y="267"/>
                    <a:pt x="115" y="248"/>
                    <a:pt x="19" y="210"/>
                  </a:cubicBezTo>
                  <a:lnTo>
                    <a:pt x="19" y="210"/>
                  </a:lnTo>
                  <a:cubicBezTo>
                    <a:pt x="0" y="305"/>
                    <a:pt x="19" y="419"/>
                    <a:pt x="95" y="495"/>
                  </a:cubicBezTo>
                  <a:lnTo>
                    <a:pt x="115" y="514"/>
                  </a:lnTo>
                  <a:cubicBezTo>
                    <a:pt x="209" y="574"/>
                    <a:pt x="314" y="603"/>
                    <a:pt x="418" y="603"/>
                  </a:cubicBezTo>
                  <a:cubicBezTo>
                    <a:pt x="544" y="603"/>
                    <a:pt x="667" y="560"/>
                    <a:pt x="761" y="476"/>
                  </a:cubicBezTo>
                  <a:cubicBezTo>
                    <a:pt x="951" y="362"/>
                    <a:pt x="1085" y="191"/>
                    <a:pt x="1199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79400" y="912300"/>
              <a:ext cx="139850" cy="114850"/>
            </a:xfrm>
            <a:custGeom>
              <a:avLst/>
              <a:gdLst/>
              <a:ahLst/>
              <a:cxnLst/>
              <a:rect l="l" t="t" r="r" b="b"/>
              <a:pathLst>
                <a:path w="5594" h="4594" extrusionOk="0">
                  <a:moveTo>
                    <a:pt x="3044" y="979"/>
                  </a:moveTo>
                  <a:lnTo>
                    <a:pt x="3044" y="979"/>
                  </a:lnTo>
                  <a:cubicBezTo>
                    <a:pt x="3025" y="1055"/>
                    <a:pt x="3044" y="1131"/>
                    <a:pt x="3063" y="1207"/>
                  </a:cubicBezTo>
                  <a:cubicBezTo>
                    <a:pt x="3082" y="1245"/>
                    <a:pt x="3101" y="1283"/>
                    <a:pt x="3139" y="1302"/>
                  </a:cubicBezTo>
                  <a:cubicBezTo>
                    <a:pt x="3177" y="1340"/>
                    <a:pt x="3196" y="1379"/>
                    <a:pt x="3215" y="1436"/>
                  </a:cubicBezTo>
                  <a:cubicBezTo>
                    <a:pt x="3253" y="1474"/>
                    <a:pt x="3253" y="1531"/>
                    <a:pt x="3253" y="1588"/>
                  </a:cubicBezTo>
                  <a:cubicBezTo>
                    <a:pt x="3253" y="1645"/>
                    <a:pt x="3253" y="1702"/>
                    <a:pt x="3234" y="1740"/>
                  </a:cubicBezTo>
                  <a:cubicBezTo>
                    <a:pt x="3215" y="1835"/>
                    <a:pt x="3196" y="1911"/>
                    <a:pt x="3177" y="2006"/>
                  </a:cubicBezTo>
                  <a:cubicBezTo>
                    <a:pt x="3139" y="1968"/>
                    <a:pt x="3120" y="1930"/>
                    <a:pt x="3120" y="1873"/>
                  </a:cubicBezTo>
                  <a:cubicBezTo>
                    <a:pt x="3101" y="1835"/>
                    <a:pt x="3101" y="1778"/>
                    <a:pt x="3082" y="1740"/>
                  </a:cubicBezTo>
                  <a:cubicBezTo>
                    <a:pt x="3082" y="1664"/>
                    <a:pt x="3082" y="1588"/>
                    <a:pt x="3044" y="1512"/>
                  </a:cubicBezTo>
                  <a:cubicBezTo>
                    <a:pt x="3025" y="1474"/>
                    <a:pt x="3006" y="1436"/>
                    <a:pt x="2987" y="1417"/>
                  </a:cubicBezTo>
                  <a:cubicBezTo>
                    <a:pt x="2949" y="1360"/>
                    <a:pt x="2930" y="1321"/>
                    <a:pt x="2930" y="1264"/>
                  </a:cubicBezTo>
                  <a:cubicBezTo>
                    <a:pt x="2911" y="1207"/>
                    <a:pt x="2930" y="1150"/>
                    <a:pt x="2949" y="1093"/>
                  </a:cubicBezTo>
                  <a:cubicBezTo>
                    <a:pt x="2968" y="1055"/>
                    <a:pt x="2987" y="1017"/>
                    <a:pt x="3044" y="979"/>
                  </a:cubicBezTo>
                  <a:close/>
                  <a:moveTo>
                    <a:pt x="2416" y="930"/>
                  </a:moveTo>
                  <a:cubicBezTo>
                    <a:pt x="2463" y="930"/>
                    <a:pt x="2503" y="957"/>
                    <a:pt x="2512" y="998"/>
                  </a:cubicBezTo>
                  <a:cubicBezTo>
                    <a:pt x="2531" y="1093"/>
                    <a:pt x="2379" y="1531"/>
                    <a:pt x="2474" y="1816"/>
                  </a:cubicBezTo>
                  <a:cubicBezTo>
                    <a:pt x="2531" y="1987"/>
                    <a:pt x="2626" y="2139"/>
                    <a:pt x="2759" y="2273"/>
                  </a:cubicBezTo>
                  <a:cubicBezTo>
                    <a:pt x="2531" y="2177"/>
                    <a:pt x="2207" y="1854"/>
                    <a:pt x="2264" y="1112"/>
                  </a:cubicBezTo>
                  <a:lnTo>
                    <a:pt x="2264" y="1093"/>
                  </a:lnTo>
                  <a:cubicBezTo>
                    <a:pt x="2286" y="975"/>
                    <a:pt x="2356" y="930"/>
                    <a:pt x="2416" y="930"/>
                  </a:cubicBezTo>
                  <a:close/>
                  <a:moveTo>
                    <a:pt x="3781" y="0"/>
                  </a:moveTo>
                  <a:cubicBezTo>
                    <a:pt x="3749" y="0"/>
                    <a:pt x="3715" y="15"/>
                    <a:pt x="3691" y="47"/>
                  </a:cubicBezTo>
                  <a:cubicBezTo>
                    <a:pt x="3349" y="447"/>
                    <a:pt x="3101" y="618"/>
                    <a:pt x="2740" y="732"/>
                  </a:cubicBezTo>
                  <a:cubicBezTo>
                    <a:pt x="2607" y="732"/>
                    <a:pt x="2474" y="732"/>
                    <a:pt x="2360" y="694"/>
                  </a:cubicBezTo>
                  <a:cubicBezTo>
                    <a:pt x="2149" y="612"/>
                    <a:pt x="1931" y="573"/>
                    <a:pt x="1715" y="573"/>
                  </a:cubicBezTo>
                  <a:cubicBezTo>
                    <a:pt x="1580" y="573"/>
                    <a:pt x="1445" y="588"/>
                    <a:pt x="1313" y="618"/>
                  </a:cubicBezTo>
                  <a:cubicBezTo>
                    <a:pt x="933" y="732"/>
                    <a:pt x="591" y="979"/>
                    <a:pt x="400" y="1302"/>
                  </a:cubicBezTo>
                  <a:cubicBezTo>
                    <a:pt x="381" y="1360"/>
                    <a:pt x="362" y="1398"/>
                    <a:pt x="343" y="1455"/>
                  </a:cubicBezTo>
                  <a:cubicBezTo>
                    <a:pt x="153" y="1759"/>
                    <a:pt x="39" y="2120"/>
                    <a:pt x="1" y="2482"/>
                  </a:cubicBezTo>
                  <a:cubicBezTo>
                    <a:pt x="723" y="3445"/>
                    <a:pt x="1850" y="4003"/>
                    <a:pt x="3029" y="4003"/>
                  </a:cubicBezTo>
                  <a:cubicBezTo>
                    <a:pt x="3154" y="4003"/>
                    <a:pt x="3280" y="3997"/>
                    <a:pt x="3406" y="3984"/>
                  </a:cubicBezTo>
                  <a:lnTo>
                    <a:pt x="3406" y="3984"/>
                  </a:lnTo>
                  <a:cubicBezTo>
                    <a:pt x="3368" y="4079"/>
                    <a:pt x="3330" y="4156"/>
                    <a:pt x="3292" y="4251"/>
                  </a:cubicBezTo>
                  <a:cubicBezTo>
                    <a:pt x="3273" y="4289"/>
                    <a:pt x="3253" y="4327"/>
                    <a:pt x="3234" y="4384"/>
                  </a:cubicBezTo>
                  <a:cubicBezTo>
                    <a:pt x="3215" y="4422"/>
                    <a:pt x="3196" y="4479"/>
                    <a:pt x="3196" y="4536"/>
                  </a:cubicBezTo>
                  <a:cubicBezTo>
                    <a:pt x="3292" y="4574"/>
                    <a:pt x="3406" y="4593"/>
                    <a:pt x="3520" y="4593"/>
                  </a:cubicBezTo>
                  <a:cubicBezTo>
                    <a:pt x="3501" y="4517"/>
                    <a:pt x="3482" y="4460"/>
                    <a:pt x="3482" y="4384"/>
                  </a:cubicBezTo>
                  <a:cubicBezTo>
                    <a:pt x="3482" y="4289"/>
                    <a:pt x="3520" y="4194"/>
                    <a:pt x="3577" y="4098"/>
                  </a:cubicBezTo>
                  <a:cubicBezTo>
                    <a:pt x="3615" y="4003"/>
                    <a:pt x="3672" y="3927"/>
                    <a:pt x="3748" y="3870"/>
                  </a:cubicBezTo>
                  <a:cubicBezTo>
                    <a:pt x="3824" y="3794"/>
                    <a:pt x="3900" y="3737"/>
                    <a:pt x="3995" y="3718"/>
                  </a:cubicBezTo>
                  <a:lnTo>
                    <a:pt x="3995" y="3718"/>
                  </a:lnTo>
                  <a:cubicBezTo>
                    <a:pt x="3938" y="3794"/>
                    <a:pt x="3900" y="3889"/>
                    <a:pt x="3862" y="3965"/>
                  </a:cubicBezTo>
                  <a:lnTo>
                    <a:pt x="3729" y="4194"/>
                  </a:lnTo>
                  <a:cubicBezTo>
                    <a:pt x="3691" y="4270"/>
                    <a:pt x="3653" y="4346"/>
                    <a:pt x="3634" y="4422"/>
                  </a:cubicBezTo>
                  <a:cubicBezTo>
                    <a:pt x="3615" y="4479"/>
                    <a:pt x="3596" y="4536"/>
                    <a:pt x="3577" y="4593"/>
                  </a:cubicBezTo>
                  <a:cubicBezTo>
                    <a:pt x="3862" y="4555"/>
                    <a:pt x="4128" y="4460"/>
                    <a:pt x="4357" y="4308"/>
                  </a:cubicBezTo>
                  <a:cubicBezTo>
                    <a:pt x="4366" y="4298"/>
                    <a:pt x="4376" y="4293"/>
                    <a:pt x="4385" y="4293"/>
                  </a:cubicBezTo>
                  <a:cubicBezTo>
                    <a:pt x="4395" y="4293"/>
                    <a:pt x="4404" y="4298"/>
                    <a:pt x="4414" y="4308"/>
                  </a:cubicBezTo>
                  <a:cubicBezTo>
                    <a:pt x="4490" y="4137"/>
                    <a:pt x="4528" y="3984"/>
                    <a:pt x="4566" y="3794"/>
                  </a:cubicBezTo>
                  <a:cubicBezTo>
                    <a:pt x="4566" y="3794"/>
                    <a:pt x="4566" y="3775"/>
                    <a:pt x="4566" y="3775"/>
                  </a:cubicBezTo>
                  <a:cubicBezTo>
                    <a:pt x="4604" y="3623"/>
                    <a:pt x="4585" y="3490"/>
                    <a:pt x="4528" y="3338"/>
                  </a:cubicBezTo>
                  <a:cubicBezTo>
                    <a:pt x="5041" y="2938"/>
                    <a:pt x="5384" y="2368"/>
                    <a:pt x="5498" y="1702"/>
                  </a:cubicBezTo>
                  <a:cubicBezTo>
                    <a:pt x="5555" y="1436"/>
                    <a:pt x="5593" y="1150"/>
                    <a:pt x="5593" y="865"/>
                  </a:cubicBezTo>
                  <a:cubicBezTo>
                    <a:pt x="5593" y="732"/>
                    <a:pt x="5498" y="618"/>
                    <a:pt x="5384" y="599"/>
                  </a:cubicBezTo>
                  <a:cubicBezTo>
                    <a:pt x="5232" y="599"/>
                    <a:pt x="5181" y="616"/>
                    <a:pt x="5141" y="616"/>
                  </a:cubicBezTo>
                  <a:cubicBezTo>
                    <a:pt x="5122" y="616"/>
                    <a:pt x="5105" y="611"/>
                    <a:pt x="5079" y="599"/>
                  </a:cubicBezTo>
                  <a:cubicBezTo>
                    <a:pt x="5060" y="599"/>
                    <a:pt x="5041" y="580"/>
                    <a:pt x="5022" y="580"/>
                  </a:cubicBezTo>
                  <a:lnTo>
                    <a:pt x="4642" y="1302"/>
                  </a:lnTo>
                  <a:cubicBezTo>
                    <a:pt x="4642" y="1302"/>
                    <a:pt x="4262" y="599"/>
                    <a:pt x="4262" y="447"/>
                  </a:cubicBezTo>
                  <a:cubicBezTo>
                    <a:pt x="4166" y="485"/>
                    <a:pt x="4090" y="523"/>
                    <a:pt x="3995" y="523"/>
                  </a:cubicBezTo>
                  <a:cubicBezTo>
                    <a:pt x="3976" y="370"/>
                    <a:pt x="3938" y="218"/>
                    <a:pt x="3881" y="85"/>
                  </a:cubicBezTo>
                  <a:cubicBezTo>
                    <a:pt x="3870" y="30"/>
                    <a:pt x="3827" y="0"/>
                    <a:pt x="3781" y="0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166425" y="1005250"/>
              <a:ext cx="12875" cy="21900"/>
            </a:xfrm>
            <a:custGeom>
              <a:avLst/>
              <a:gdLst/>
              <a:ahLst/>
              <a:cxnLst/>
              <a:rect l="l" t="t" r="r" b="b"/>
              <a:pathLst>
                <a:path w="515" h="876" extrusionOk="0">
                  <a:moveTo>
                    <a:pt x="514" y="0"/>
                  </a:moveTo>
                  <a:lnTo>
                    <a:pt x="514" y="0"/>
                  </a:lnTo>
                  <a:cubicBezTo>
                    <a:pt x="419" y="38"/>
                    <a:pt x="343" y="76"/>
                    <a:pt x="286" y="152"/>
                  </a:cubicBezTo>
                  <a:cubicBezTo>
                    <a:pt x="210" y="209"/>
                    <a:pt x="134" y="304"/>
                    <a:pt x="96" y="380"/>
                  </a:cubicBezTo>
                  <a:cubicBezTo>
                    <a:pt x="39" y="476"/>
                    <a:pt x="20" y="571"/>
                    <a:pt x="20" y="685"/>
                  </a:cubicBezTo>
                  <a:cubicBezTo>
                    <a:pt x="1" y="742"/>
                    <a:pt x="20" y="818"/>
                    <a:pt x="39" y="875"/>
                  </a:cubicBezTo>
                  <a:lnTo>
                    <a:pt x="115" y="875"/>
                  </a:lnTo>
                  <a:cubicBezTo>
                    <a:pt x="134" y="818"/>
                    <a:pt x="153" y="761"/>
                    <a:pt x="172" y="704"/>
                  </a:cubicBezTo>
                  <a:cubicBezTo>
                    <a:pt x="191" y="628"/>
                    <a:pt x="229" y="552"/>
                    <a:pt x="267" y="476"/>
                  </a:cubicBezTo>
                  <a:lnTo>
                    <a:pt x="381" y="247"/>
                  </a:lnTo>
                  <a:cubicBezTo>
                    <a:pt x="438" y="171"/>
                    <a:pt x="476" y="95"/>
                    <a:pt x="514" y="0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156575" y="1019625"/>
              <a:ext cx="34125" cy="10375"/>
            </a:xfrm>
            <a:custGeom>
              <a:avLst/>
              <a:gdLst/>
              <a:ahLst/>
              <a:cxnLst/>
              <a:rect l="l" t="t" r="r" b="b"/>
              <a:pathLst>
                <a:path w="1365" h="415" extrusionOk="0">
                  <a:moveTo>
                    <a:pt x="1298" y="0"/>
                  </a:moveTo>
                  <a:cubicBezTo>
                    <a:pt x="1289" y="0"/>
                    <a:pt x="1279" y="5"/>
                    <a:pt x="1270" y="15"/>
                  </a:cubicBezTo>
                  <a:cubicBezTo>
                    <a:pt x="1041" y="167"/>
                    <a:pt x="775" y="262"/>
                    <a:pt x="509" y="281"/>
                  </a:cubicBezTo>
                  <a:lnTo>
                    <a:pt x="433" y="281"/>
                  </a:lnTo>
                  <a:cubicBezTo>
                    <a:pt x="402" y="286"/>
                    <a:pt x="372" y="288"/>
                    <a:pt x="341" y="288"/>
                  </a:cubicBezTo>
                  <a:cubicBezTo>
                    <a:pt x="259" y="288"/>
                    <a:pt x="179" y="271"/>
                    <a:pt x="109" y="243"/>
                  </a:cubicBezTo>
                  <a:cubicBezTo>
                    <a:pt x="103" y="241"/>
                    <a:pt x="96" y="240"/>
                    <a:pt x="90" y="240"/>
                  </a:cubicBezTo>
                  <a:cubicBezTo>
                    <a:pt x="27" y="240"/>
                    <a:pt x="0" y="322"/>
                    <a:pt x="52" y="357"/>
                  </a:cubicBezTo>
                  <a:lnTo>
                    <a:pt x="90" y="357"/>
                  </a:lnTo>
                  <a:cubicBezTo>
                    <a:pt x="186" y="395"/>
                    <a:pt x="300" y="414"/>
                    <a:pt x="414" y="414"/>
                  </a:cubicBezTo>
                  <a:cubicBezTo>
                    <a:pt x="718" y="395"/>
                    <a:pt x="1003" y="319"/>
                    <a:pt x="1270" y="148"/>
                  </a:cubicBezTo>
                  <a:lnTo>
                    <a:pt x="1327" y="110"/>
                  </a:lnTo>
                  <a:cubicBezTo>
                    <a:pt x="1365" y="91"/>
                    <a:pt x="1365" y="53"/>
                    <a:pt x="1346" y="34"/>
                  </a:cubicBezTo>
                  <a:lnTo>
                    <a:pt x="1327" y="15"/>
                  </a:lnTo>
                  <a:cubicBezTo>
                    <a:pt x="1317" y="5"/>
                    <a:pt x="1308" y="0"/>
                    <a:pt x="1298" y="0"/>
                  </a:cubicBez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0" y="1105575"/>
              <a:ext cx="488850" cy="62325"/>
            </a:xfrm>
            <a:custGeom>
              <a:avLst/>
              <a:gdLst/>
              <a:ahLst/>
              <a:cxnLst/>
              <a:rect l="l" t="t" r="r" b="b"/>
              <a:pathLst>
                <a:path w="19554" h="2493" extrusionOk="0">
                  <a:moveTo>
                    <a:pt x="19554" y="0"/>
                  </a:moveTo>
                  <a:lnTo>
                    <a:pt x="19554" y="0"/>
                  </a:lnTo>
                  <a:cubicBezTo>
                    <a:pt x="19173" y="77"/>
                    <a:pt x="18774" y="134"/>
                    <a:pt x="18394" y="191"/>
                  </a:cubicBezTo>
                  <a:cubicBezTo>
                    <a:pt x="18375" y="381"/>
                    <a:pt x="18318" y="552"/>
                    <a:pt x="18222" y="723"/>
                  </a:cubicBezTo>
                  <a:cubicBezTo>
                    <a:pt x="17956" y="1218"/>
                    <a:pt x="17424" y="1522"/>
                    <a:pt x="16872" y="1522"/>
                  </a:cubicBezTo>
                  <a:lnTo>
                    <a:pt x="1123" y="1522"/>
                  </a:lnTo>
                  <a:cubicBezTo>
                    <a:pt x="704" y="1522"/>
                    <a:pt x="305" y="1351"/>
                    <a:pt x="0" y="1047"/>
                  </a:cubicBezTo>
                  <a:lnTo>
                    <a:pt x="0" y="2321"/>
                  </a:lnTo>
                  <a:cubicBezTo>
                    <a:pt x="305" y="2435"/>
                    <a:pt x="628" y="2492"/>
                    <a:pt x="951" y="2492"/>
                  </a:cubicBezTo>
                  <a:lnTo>
                    <a:pt x="17062" y="2492"/>
                  </a:lnTo>
                  <a:cubicBezTo>
                    <a:pt x="18146" y="2492"/>
                    <a:pt x="19097" y="1788"/>
                    <a:pt x="19440" y="742"/>
                  </a:cubicBezTo>
                  <a:cubicBezTo>
                    <a:pt x="19497" y="514"/>
                    <a:pt x="19554" y="248"/>
                    <a:pt x="19554" y="0"/>
                  </a:cubicBezTo>
                  <a:close/>
                </a:path>
              </a:pathLst>
            </a:custGeom>
            <a:solidFill>
              <a:srgbClr val="E6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475" y="1043275"/>
              <a:ext cx="55650" cy="36175"/>
            </a:xfrm>
            <a:custGeom>
              <a:avLst/>
              <a:gdLst/>
              <a:ahLst/>
              <a:cxnLst/>
              <a:rect l="l" t="t" r="r" b="b"/>
              <a:pathLst>
                <a:path w="2226" h="1447" extrusionOk="0">
                  <a:moveTo>
                    <a:pt x="932" y="1"/>
                  </a:moveTo>
                  <a:cubicBezTo>
                    <a:pt x="609" y="1"/>
                    <a:pt x="305" y="58"/>
                    <a:pt x="0" y="172"/>
                  </a:cubicBezTo>
                  <a:lnTo>
                    <a:pt x="0" y="1446"/>
                  </a:lnTo>
                  <a:cubicBezTo>
                    <a:pt x="286" y="1123"/>
                    <a:pt x="685" y="952"/>
                    <a:pt x="1104" y="952"/>
                  </a:cubicBezTo>
                  <a:lnTo>
                    <a:pt x="2226" y="952"/>
                  </a:lnTo>
                  <a:cubicBezTo>
                    <a:pt x="1845" y="685"/>
                    <a:pt x="1503" y="362"/>
                    <a:pt x="1199" y="1"/>
                  </a:cubicBezTo>
                  <a:close/>
                </a:path>
              </a:pathLst>
            </a:custGeom>
            <a:solidFill>
              <a:srgbClr val="E6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475" y="1067050"/>
              <a:ext cx="454625" cy="76600"/>
            </a:xfrm>
            <a:custGeom>
              <a:avLst/>
              <a:gdLst/>
              <a:ahLst/>
              <a:cxnLst/>
              <a:rect l="l" t="t" r="r" b="b"/>
              <a:pathLst>
                <a:path w="18185" h="3064" extrusionOk="0">
                  <a:moveTo>
                    <a:pt x="1104" y="1"/>
                  </a:moveTo>
                  <a:cubicBezTo>
                    <a:pt x="685" y="1"/>
                    <a:pt x="286" y="172"/>
                    <a:pt x="0" y="476"/>
                  </a:cubicBezTo>
                  <a:lnTo>
                    <a:pt x="0" y="2569"/>
                  </a:lnTo>
                  <a:cubicBezTo>
                    <a:pt x="286" y="2873"/>
                    <a:pt x="685" y="3044"/>
                    <a:pt x="1104" y="3063"/>
                  </a:cubicBezTo>
                  <a:lnTo>
                    <a:pt x="16834" y="3063"/>
                  </a:lnTo>
                  <a:cubicBezTo>
                    <a:pt x="17386" y="3063"/>
                    <a:pt x="17918" y="2740"/>
                    <a:pt x="18184" y="2264"/>
                  </a:cubicBezTo>
                  <a:lnTo>
                    <a:pt x="18184" y="2264"/>
                  </a:lnTo>
                  <a:cubicBezTo>
                    <a:pt x="17093" y="2384"/>
                    <a:pt x="15993" y="2432"/>
                    <a:pt x="14890" y="2432"/>
                  </a:cubicBezTo>
                  <a:cubicBezTo>
                    <a:pt x="12476" y="2432"/>
                    <a:pt x="10043" y="2201"/>
                    <a:pt x="7628" y="1979"/>
                  </a:cubicBezTo>
                  <a:cubicBezTo>
                    <a:pt x="5497" y="1827"/>
                    <a:pt x="3348" y="1218"/>
                    <a:pt x="1579" y="1"/>
                  </a:cubicBezTo>
                  <a:close/>
                </a:path>
              </a:pathLst>
            </a:custGeom>
            <a:solidFill>
              <a:srgbClr val="75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39950" y="1067050"/>
              <a:ext cx="419425" cy="60800"/>
            </a:xfrm>
            <a:custGeom>
              <a:avLst/>
              <a:gdLst/>
              <a:ahLst/>
              <a:cxnLst/>
              <a:rect l="l" t="t" r="r" b="b"/>
              <a:pathLst>
                <a:path w="16777" h="2432" extrusionOk="0">
                  <a:moveTo>
                    <a:pt x="0" y="1"/>
                  </a:moveTo>
                  <a:cubicBezTo>
                    <a:pt x="1769" y="1218"/>
                    <a:pt x="3918" y="1827"/>
                    <a:pt x="6049" y="1979"/>
                  </a:cubicBezTo>
                  <a:cubicBezTo>
                    <a:pt x="8464" y="2201"/>
                    <a:pt x="10897" y="2432"/>
                    <a:pt x="13311" y="2432"/>
                  </a:cubicBezTo>
                  <a:cubicBezTo>
                    <a:pt x="14414" y="2432"/>
                    <a:pt x="15514" y="2384"/>
                    <a:pt x="16605" y="2264"/>
                  </a:cubicBezTo>
                  <a:cubicBezTo>
                    <a:pt x="16700" y="2093"/>
                    <a:pt x="16758" y="1903"/>
                    <a:pt x="16777" y="1713"/>
                  </a:cubicBezTo>
                  <a:cubicBezTo>
                    <a:pt x="16777" y="1656"/>
                    <a:pt x="16777" y="1580"/>
                    <a:pt x="16777" y="1522"/>
                  </a:cubicBezTo>
                  <a:cubicBezTo>
                    <a:pt x="16777" y="686"/>
                    <a:pt x="16092" y="1"/>
                    <a:pt x="15255" y="1"/>
                  </a:cubicBezTo>
                  <a:close/>
                </a:path>
              </a:pathLst>
            </a:custGeom>
            <a:solidFill>
              <a:srgbClr val="8C8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419400" y="1377575"/>
              <a:ext cx="686675" cy="29625"/>
            </a:xfrm>
            <a:custGeom>
              <a:avLst/>
              <a:gdLst/>
              <a:ahLst/>
              <a:cxnLst/>
              <a:rect l="l" t="t" r="r" b="b"/>
              <a:pathLst>
                <a:path w="27467" h="1185" extrusionOk="0">
                  <a:moveTo>
                    <a:pt x="533" y="0"/>
                  </a:moveTo>
                  <a:cubicBezTo>
                    <a:pt x="267" y="0"/>
                    <a:pt x="58" y="172"/>
                    <a:pt x="1" y="419"/>
                  </a:cubicBezTo>
                  <a:cubicBezTo>
                    <a:pt x="1204" y="742"/>
                    <a:pt x="4360" y="1184"/>
                    <a:pt x="12687" y="1184"/>
                  </a:cubicBezTo>
                  <a:cubicBezTo>
                    <a:pt x="13177" y="1184"/>
                    <a:pt x="13684" y="1183"/>
                    <a:pt x="14209" y="1180"/>
                  </a:cubicBezTo>
                  <a:cubicBezTo>
                    <a:pt x="21875" y="1123"/>
                    <a:pt x="25622" y="856"/>
                    <a:pt x="27467" y="590"/>
                  </a:cubicBezTo>
                  <a:lnTo>
                    <a:pt x="27467" y="552"/>
                  </a:lnTo>
                  <a:cubicBezTo>
                    <a:pt x="27467" y="248"/>
                    <a:pt x="27220" y="0"/>
                    <a:pt x="26915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401350" y="138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418925" y="1388025"/>
              <a:ext cx="687150" cy="21900"/>
            </a:xfrm>
            <a:custGeom>
              <a:avLst/>
              <a:gdLst/>
              <a:ahLst/>
              <a:cxnLst/>
              <a:rect l="l" t="t" r="r" b="b"/>
              <a:pathLst>
                <a:path w="27486" h="876" extrusionOk="0">
                  <a:moveTo>
                    <a:pt x="20" y="1"/>
                  </a:moveTo>
                  <a:cubicBezTo>
                    <a:pt x="1" y="39"/>
                    <a:pt x="1" y="77"/>
                    <a:pt x="1" y="134"/>
                  </a:cubicBezTo>
                  <a:lnTo>
                    <a:pt x="1" y="324"/>
                  </a:lnTo>
                  <a:cubicBezTo>
                    <a:pt x="1" y="628"/>
                    <a:pt x="248" y="876"/>
                    <a:pt x="552" y="876"/>
                  </a:cubicBezTo>
                  <a:lnTo>
                    <a:pt x="800" y="876"/>
                  </a:lnTo>
                  <a:cubicBezTo>
                    <a:pt x="857" y="857"/>
                    <a:pt x="895" y="838"/>
                    <a:pt x="952" y="838"/>
                  </a:cubicBezTo>
                  <a:lnTo>
                    <a:pt x="27086" y="838"/>
                  </a:lnTo>
                  <a:cubicBezTo>
                    <a:pt x="27315" y="781"/>
                    <a:pt x="27467" y="571"/>
                    <a:pt x="27486" y="324"/>
                  </a:cubicBezTo>
                  <a:lnTo>
                    <a:pt x="27486" y="172"/>
                  </a:lnTo>
                  <a:cubicBezTo>
                    <a:pt x="25641" y="438"/>
                    <a:pt x="21894" y="705"/>
                    <a:pt x="14228" y="762"/>
                  </a:cubicBezTo>
                  <a:cubicBezTo>
                    <a:pt x="13703" y="765"/>
                    <a:pt x="13196" y="766"/>
                    <a:pt x="12706" y="766"/>
                  </a:cubicBezTo>
                  <a:cubicBezTo>
                    <a:pt x="4379" y="766"/>
                    <a:pt x="1223" y="324"/>
                    <a:pt x="20" y="1"/>
                  </a:cubicBez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429400" y="1408950"/>
              <a:ext cx="686675" cy="29625"/>
            </a:xfrm>
            <a:custGeom>
              <a:avLst/>
              <a:gdLst/>
              <a:ahLst/>
              <a:cxnLst/>
              <a:rect l="l" t="t" r="r" b="b"/>
              <a:pathLst>
                <a:path w="27467" h="1185" extrusionOk="0">
                  <a:moveTo>
                    <a:pt x="533" y="1"/>
                  </a:moveTo>
                  <a:cubicBezTo>
                    <a:pt x="476" y="1"/>
                    <a:pt x="419" y="20"/>
                    <a:pt x="381" y="39"/>
                  </a:cubicBezTo>
                  <a:cubicBezTo>
                    <a:pt x="190" y="77"/>
                    <a:pt x="38" y="248"/>
                    <a:pt x="0" y="438"/>
                  </a:cubicBezTo>
                  <a:cubicBezTo>
                    <a:pt x="1204" y="744"/>
                    <a:pt x="4376" y="1185"/>
                    <a:pt x="12688" y="1185"/>
                  </a:cubicBezTo>
                  <a:cubicBezTo>
                    <a:pt x="13177" y="1185"/>
                    <a:pt x="13684" y="1183"/>
                    <a:pt x="14209" y="1180"/>
                  </a:cubicBezTo>
                  <a:cubicBezTo>
                    <a:pt x="21893" y="1142"/>
                    <a:pt x="25621" y="857"/>
                    <a:pt x="27466" y="590"/>
                  </a:cubicBezTo>
                  <a:lnTo>
                    <a:pt x="27466" y="552"/>
                  </a:lnTo>
                  <a:cubicBezTo>
                    <a:pt x="27466" y="248"/>
                    <a:pt x="27219" y="1"/>
                    <a:pt x="26915" y="1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11325" y="141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428925" y="1419900"/>
              <a:ext cx="687150" cy="21425"/>
            </a:xfrm>
            <a:custGeom>
              <a:avLst/>
              <a:gdLst/>
              <a:ahLst/>
              <a:cxnLst/>
              <a:rect l="l" t="t" r="r" b="b"/>
              <a:pathLst>
                <a:path w="27486" h="857" extrusionOk="0">
                  <a:moveTo>
                    <a:pt x="19" y="0"/>
                  </a:moveTo>
                  <a:cubicBezTo>
                    <a:pt x="19" y="38"/>
                    <a:pt x="0" y="76"/>
                    <a:pt x="19" y="114"/>
                  </a:cubicBezTo>
                  <a:lnTo>
                    <a:pt x="19" y="305"/>
                  </a:lnTo>
                  <a:cubicBezTo>
                    <a:pt x="19" y="609"/>
                    <a:pt x="248" y="856"/>
                    <a:pt x="552" y="856"/>
                  </a:cubicBezTo>
                  <a:lnTo>
                    <a:pt x="799" y="856"/>
                  </a:lnTo>
                  <a:cubicBezTo>
                    <a:pt x="856" y="837"/>
                    <a:pt x="913" y="837"/>
                    <a:pt x="951" y="837"/>
                  </a:cubicBezTo>
                  <a:lnTo>
                    <a:pt x="27105" y="837"/>
                  </a:lnTo>
                  <a:cubicBezTo>
                    <a:pt x="27333" y="761"/>
                    <a:pt x="27485" y="552"/>
                    <a:pt x="27485" y="305"/>
                  </a:cubicBezTo>
                  <a:lnTo>
                    <a:pt x="27485" y="152"/>
                  </a:lnTo>
                  <a:cubicBezTo>
                    <a:pt x="25659" y="419"/>
                    <a:pt x="21912" y="704"/>
                    <a:pt x="14228" y="742"/>
                  </a:cubicBezTo>
                  <a:cubicBezTo>
                    <a:pt x="13703" y="745"/>
                    <a:pt x="13196" y="747"/>
                    <a:pt x="12707" y="747"/>
                  </a:cubicBezTo>
                  <a:cubicBezTo>
                    <a:pt x="4395" y="747"/>
                    <a:pt x="1223" y="306"/>
                    <a:pt x="19" y="0"/>
                  </a:cubicBez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439375" y="1440825"/>
              <a:ext cx="686675" cy="29150"/>
            </a:xfrm>
            <a:custGeom>
              <a:avLst/>
              <a:gdLst/>
              <a:ahLst/>
              <a:cxnLst/>
              <a:rect l="l" t="t" r="r" b="b"/>
              <a:pathLst>
                <a:path w="27467" h="1166" extrusionOk="0">
                  <a:moveTo>
                    <a:pt x="533" y="0"/>
                  </a:moveTo>
                  <a:cubicBezTo>
                    <a:pt x="495" y="0"/>
                    <a:pt x="438" y="0"/>
                    <a:pt x="381" y="19"/>
                  </a:cubicBezTo>
                  <a:cubicBezTo>
                    <a:pt x="191" y="76"/>
                    <a:pt x="58" y="228"/>
                    <a:pt x="1" y="419"/>
                  </a:cubicBezTo>
                  <a:cubicBezTo>
                    <a:pt x="1202" y="741"/>
                    <a:pt x="4362" y="1165"/>
                    <a:pt x="12635" y="1165"/>
                  </a:cubicBezTo>
                  <a:cubicBezTo>
                    <a:pt x="13140" y="1165"/>
                    <a:pt x="13665" y="1164"/>
                    <a:pt x="14209" y="1160"/>
                  </a:cubicBezTo>
                  <a:cubicBezTo>
                    <a:pt x="21894" y="1122"/>
                    <a:pt x="25622" y="837"/>
                    <a:pt x="27467" y="590"/>
                  </a:cubicBezTo>
                  <a:lnTo>
                    <a:pt x="27467" y="533"/>
                  </a:lnTo>
                  <a:cubicBezTo>
                    <a:pt x="27467" y="228"/>
                    <a:pt x="27220" y="0"/>
                    <a:pt x="26934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21775" y="144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439375" y="1451275"/>
              <a:ext cx="686675" cy="21425"/>
            </a:xfrm>
            <a:custGeom>
              <a:avLst/>
              <a:gdLst/>
              <a:ahLst/>
              <a:cxnLst/>
              <a:rect l="l" t="t" r="r" b="b"/>
              <a:pathLst>
                <a:path w="27467" h="857" extrusionOk="0">
                  <a:moveTo>
                    <a:pt x="20" y="1"/>
                  </a:moveTo>
                  <a:cubicBezTo>
                    <a:pt x="1" y="39"/>
                    <a:pt x="1" y="77"/>
                    <a:pt x="1" y="115"/>
                  </a:cubicBezTo>
                  <a:lnTo>
                    <a:pt x="1" y="324"/>
                  </a:lnTo>
                  <a:cubicBezTo>
                    <a:pt x="1" y="609"/>
                    <a:pt x="248" y="857"/>
                    <a:pt x="533" y="857"/>
                  </a:cubicBezTo>
                  <a:lnTo>
                    <a:pt x="800" y="857"/>
                  </a:lnTo>
                  <a:cubicBezTo>
                    <a:pt x="838" y="837"/>
                    <a:pt x="895" y="837"/>
                    <a:pt x="952" y="837"/>
                  </a:cubicBezTo>
                  <a:lnTo>
                    <a:pt x="27086" y="837"/>
                  </a:lnTo>
                  <a:cubicBezTo>
                    <a:pt x="27315" y="761"/>
                    <a:pt x="27467" y="552"/>
                    <a:pt x="27467" y="324"/>
                  </a:cubicBezTo>
                  <a:lnTo>
                    <a:pt x="27467" y="172"/>
                  </a:lnTo>
                  <a:cubicBezTo>
                    <a:pt x="25641" y="419"/>
                    <a:pt x="21894" y="704"/>
                    <a:pt x="14209" y="742"/>
                  </a:cubicBezTo>
                  <a:cubicBezTo>
                    <a:pt x="13665" y="746"/>
                    <a:pt x="13140" y="747"/>
                    <a:pt x="12635" y="747"/>
                  </a:cubicBezTo>
                  <a:cubicBezTo>
                    <a:pt x="4362" y="747"/>
                    <a:pt x="1203" y="323"/>
                    <a:pt x="20" y="1"/>
                  </a:cubicBez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449850" y="1472200"/>
              <a:ext cx="686200" cy="29625"/>
            </a:xfrm>
            <a:custGeom>
              <a:avLst/>
              <a:gdLst/>
              <a:ahLst/>
              <a:cxnLst/>
              <a:rect l="l" t="t" r="r" b="b"/>
              <a:pathLst>
                <a:path w="27448" h="1185" extrusionOk="0">
                  <a:moveTo>
                    <a:pt x="533" y="0"/>
                  </a:moveTo>
                  <a:cubicBezTo>
                    <a:pt x="476" y="0"/>
                    <a:pt x="419" y="0"/>
                    <a:pt x="381" y="20"/>
                  </a:cubicBezTo>
                  <a:cubicBezTo>
                    <a:pt x="190" y="77"/>
                    <a:pt x="38" y="229"/>
                    <a:pt x="0" y="419"/>
                  </a:cubicBezTo>
                  <a:cubicBezTo>
                    <a:pt x="1204" y="742"/>
                    <a:pt x="4359" y="1184"/>
                    <a:pt x="12687" y="1184"/>
                  </a:cubicBezTo>
                  <a:cubicBezTo>
                    <a:pt x="13176" y="1184"/>
                    <a:pt x="13683" y="1183"/>
                    <a:pt x="14209" y="1180"/>
                  </a:cubicBezTo>
                  <a:cubicBezTo>
                    <a:pt x="21874" y="1123"/>
                    <a:pt x="25621" y="837"/>
                    <a:pt x="27447" y="590"/>
                  </a:cubicBezTo>
                  <a:lnTo>
                    <a:pt x="27447" y="533"/>
                  </a:lnTo>
                  <a:cubicBezTo>
                    <a:pt x="27447" y="248"/>
                    <a:pt x="27219" y="0"/>
                    <a:pt x="26915" y="0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431775" y="147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449375" y="1482650"/>
              <a:ext cx="686675" cy="21425"/>
            </a:xfrm>
            <a:custGeom>
              <a:avLst/>
              <a:gdLst/>
              <a:ahLst/>
              <a:cxnLst/>
              <a:rect l="l" t="t" r="r" b="b"/>
              <a:pathLst>
                <a:path w="27467" h="857" extrusionOk="0">
                  <a:moveTo>
                    <a:pt x="19" y="1"/>
                  </a:moveTo>
                  <a:cubicBezTo>
                    <a:pt x="0" y="39"/>
                    <a:pt x="0" y="77"/>
                    <a:pt x="0" y="115"/>
                  </a:cubicBezTo>
                  <a:lnTo>
                    <a:pt x="0" y="324"/>
                  </a:lnTo>
                  <a:cubicBezTo>
                    <a:pt x="0" y="362"/>
                    <a:pt x="0" y="400"/>
                    <a:pt x="19" y="457"/>
                  </a:cubicBezTo>
                  <a:cubicBezTo>
                    <a:pt x="76" y="686"/>
                    <a:pt x="285" y="857"/>
                    <a:pt x="552" y="857"/>
                  </a:cubicBezTo>
                  <a:lnTo>
                    <a:pt x="818" y="857"/>
                  </a:lnTo>
                  <a:cubicBezTo>
                    <a:pt x="856" y="838"/>
                    <a:pt x="913" y="838"/>
                    <a:pt x="970" y="838"/>
                  </a:cubicBezTo>
                  <a:lnTo>
                    <a:pt x="27086" y="838"/>
                  </a:lnTo>
                  <a:cubicBezTo>
                    <a:pt x="27276" y="781"/>
                    <a:pt x="27409" y="629"/>
                    <a:pt x="27466" y="457"/>
                  </a:cubicBezTo>
                  <a:cubicBezTo>
                    <a:pt x="27466" y="400"/>
                    <a:pt x="27466" y="362"/>
                    <a:pt x="27466" y="324"/>
                  </a:cubicBezTo>
                  <a:lnTo>
                    <a:pt x="27466" y="172"/>
                  </a:lnTo>
                  <a:cubicBezTo>
                    <a:pt x="25640" y="419"/>
                    <a:pt x="21893" y="705"/>
                    <a:pt x="14228" y="743"/>
                  </a:cubicBezTo>
                  <a:cubicBezTo>
                    <a:pt x="13544" y="748"/>
                    <a:pt x="12891" y="751"/>
                    <a:pt x="12269" y="751"/>
                  </a:cubicBezTo>
                  <a:cubicBezTo>
                    <a:pt x="4267" y="751"/>
                    <a:pt x="1202" y="319"/>
                    <a:pt x="19" y="1"/>
                  </a:cubicBez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460300" y="1503575"/>
              <a:ext cx="686200" cy="29625"/>
            </a:xfrm>
            <a:custGeom>
              <a:avLst/>
              <a:gdLst/>
              <a:ahLst/>
              <a:cxnLst/>
              <a:rect l="l" t="t" r="r" b="b"/>
              <a:pathLst>
                <a:path w="27448" h="1185" extrusionOk="0">
                  <a:moveTo>
                    <a:pt x="533" y="1"/>
                  </a:moveTo>
                  <a:cubicBezTo>
                    <a:pt x="476" y="1"/>
                    <a:pt x="419" y="1"/>
                    <a:pt x="381" y="20"/>
                  </a:cubicBezTo>
                  <a:cubicBezTo>
                    <a:pt x="191" y="77"/>
                    <a:pt x="39" y="229"/>
                    <a:pt x="1" y="419"/>
                  </a:cubicBezTo>
                  <a:cubicBezTo>
                    <a:pt x="1204" y="743"/>
                    <a:pt x="4359" y="1185"/>
                    <a:pt x="12687" y="1185"/>
                  </a:cubicBezTo>
                  <a:cubicBezTo>
                    <a:pt x="13176" y="1185"/>
                    <a:pt x="13683" y="1183"/>
                    <a:pt x="14209" y="1180"/>
                  </a:cubicBezTo>
                  <a:cubicBezTo>
                    <a:pt x="21875" y="1123"/>
                    <a:pt x="25622" y="857"/>
                    <a:pt x="27448" y="590"/>
                  </a:cubicBezTo>
                  <a:lnTo>
                    <a:pt x="27448" y="533"/>
                  </a:lnTo>
                  <a:cubicBezTo>
                    <a:pt x="27448" y="248"/>
                    <a:pt x="27219" y="1"/>
                    <a:pt x="26915" y="1"/>
                  </a:cubicBez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441750" y="150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459350" y="1514050"/>
              <a:ext cx="687150" cy="21900"/>
            </a:xfrm>
            <a:custGeom>
              <a:avLst/>
              <a:gdLst/>
              <a:ahLst/>
              <a:cxnLst/>
              <a:rect l="l" t="t" r="r" b="b"/>
              <a:pathLst>
                <a:path w="27486" h="876" extrusionOk="0">
                  <a:moveTo>
                    <a:pt x="20" y="0"/>
                  </a:moveTo>
                  <a:cubicBezTo>
                    <a:pt x="20" y="38"/>
                    <a:pt x="1" y="76"/>
                    <a:pt x="1" y="114"/>
                  </a:cubicBezTo>
                  <a:lnTo>
                    <a:pt x="1" y="324"/>
                  </a:lnTo>
                  <a:cubicBezTo>
                    <a:pt x="1" y="514"/>
                    <a:pt x="115" y="704"/>
                    <a:pt x="286" y="799"/>
                  </a:cubicBezTo>
                  <a:cubicBezTo>
                    <a:pt x="362" y="856"/>
                    <a:pt x="457" y="875"/>
                    <a:pt x="552" y="875"/>
                  </a:cubicBezTo>
                  <a:lnTo>
                    <a:pt x="26934" y="875"/>
                  </a:lnTo>
                  <a:cubicBezTo>
                    <a:pt x="27029" y="875"/>
                    <a:pt x="27124" y="856"/>
                    <a:pt x="27200" y="799"/>
                  </a:cubicBezTo>
                  <a:cubicBezTo>
                    <a:pt x="27372" y="704"/>
                    <a:pt x="27486" y="514"/>
                    <a:pt x="27486" y="324"/>
                  </a:cubicBezTo>
                  <a:lnTo>
                    <a:pt x="27486" y="171"/>
                  </a:lnTo>
                  <a:cubicBezTo>
                    <a:pt x="25660" y="419"/>
                    <a:pt x="21913" y="704"/>
                    <a:pt x="14228" y="761"/>
                  </a:cubicBezTo>
                  <a:cubicBezTo>
                    <a:pt x="13702" y="764"/>
                    <a:pt x="13195" y="766"/>
                    <a:pt x="12706" y="766"/>
                  </a:cubicBezTo>
                  <a:cubicBezTo>
                    <a:pt x="4378" y="766"/>
                    <a:pt x="1223" y="324"/>
                    <a:pt x="20" y="0"/>
                  </a:cubicBez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0" y="1569675"/>
              <a:ext cx="1234950" cy="159325"/>
            </a:xfrm>
            <a:custGeom>
              <a:avLst/>
              <a:gdLst/>
              <a:ahLst/>
              <a:cxnLst/>
              <a:rect l="l" t="t" r="r" b="b"/>
              <a:pathLst>
                <a:path w="49398" h="6373" extrusionOk="0">
                  <a:moveTo>
                    <a:pt x="24804" y="2711"/>
                  </a:moveTo>
                  <a:cubicBezTo>
                    <a:pt x="25208" y="2711"/>
                    <a:pt x="25608" y="2714"/>
                    <a:pt x="26002" y="2721"/>
                  </a:cubicBezTo>
                  <a:cubicBezTo>
                    <a:pt x="27314" y="2759"/>
                    <a:pt x="29597" y="2778"/>
                    <a:pt x="29597" y="3215"/>
                  </a:cubicBezTo>
                  <a:cubicBezTo>
                    <a:pt x="29597" y="3539"/>
                    <a:pt x="28589" y="3786"/>
                    <a:pt x="27467" y="3976"/>
                  </a:cubicBezTo>
                  <a:cubicBezTo>
                    <a:pt x="26763" y="4071"/>
                    <a:pt x="26040" y="4147"/>
                    <a:pt x="25431" y="4185"/>
                  </a:cubicBezTo>
                  <a:cubicBezTo>
                    <a:pt x="24333" y="4271"/>
                    <a:pt x="23277" y="4282"/>
                    <a:pt x="22240" y="4282"/>
                  </a:cubicBezTo>
                  <a:cubicBezTo>
                    <a:pt x="21895" y="4282"/>
                    <a:pt x="21551" y="4280"/>
                    <a:pt x="21209" y="4280"/>
                  </a:cubicBezTo>
                  <a:cubicBezTo>
                    <a:pt x="19307" y="4280"/>
                    <a:pt x="17405" y="4299"/>
                    <a:pt x="15502" y="4318"/>
                  </a:cubicBezTo>
                  <a:cubicBezTo>
                    <a:pt x="10557" y="4337"/>
                    <a:pt x="5516" y="4433"/>
                    <a:pt x="457" y="4566"/>
                  </a:cubicBezTo>
                  <a:lnTo>
                    <a:pt x="1294" y="3919"/>
                  </a:lnTo>
                  <a:cubicBezTo>
                    <a:pt x="2169" y="3824"/>
                    <a:pt x="3158" y="3729"/>
                    <a:pt x="4261" y="3653"/>
                  </a:cubicBezTo>
                  <a:cubicBezTo>
                    <a:pt x="7666" y="3386"/>
                    <a:pt x="11071" y="3215"/>
                    <a:pt x="14437" y="3044"/>
                  </a:cubicBezTo>
                  <a:lnTo>
                    <a:pt x="16549" y="2949"/>
                  </a:lnTo>
                  <a:lnTo>
                    <a:pt x="19116" y="2854"/>
                  </a:lnTo>
                  <a:cubicBezTo>
                    <a:pt x="21034" y="2776"/>
                    <a:pt x="22965" y="2711"/>
                    <a:pt x="24804" y="2711"/>
                  </a:cubicBezTo>
                  <a:close/>
                  <a:moveTo>
                    <a:pt x="0" y="1"/>
                  </a:moveTo>
                  <a:lnTo>
                    <a:pt x="0" y="4908"/>
                  </a:lnTo>
                  <a:cubicBezTo>
                    <a:pt x="2473" y="5517"/>
                    <a:pt x="4965" y="6011"/>
                    <a:pt x="7495" y="6373"/>
                  </a:cubicBezTo>
                  <a:lnTo>
                    <a:pt x="40306" y="6373"/>
                  </a:lnTo>
                  <a:cubicBezTo>
                    <a:pt x="41123" y="6316"/>
                    <a:pt x="41922" y="6125"/>
                    <a:pt x="42208" y="5897"/>
                  </a:cubicBezTo>
                  <a:lnTo>
                    <a:pt x="42284" y="5859"/>
                  </a:lnTo>
                  <a:lnTo>
                    <a:pt x="42664" y="5859"/>
                  </a:lnTo>
                  <a:cubicBezTo>
                    <a:pt x="42778" y="5859"/>
                    <a:pt x="42873" y="5821"/>
                    <a:pt x="42969" y="5783"/>
                  </a:cubicBezTo>
                  <a:lnTo>
                    <a:pt x="43083" y="5688"/>
                  </a:lnTo>
                  <a:cubicBezTo>
                    <a:pt x="43140" y="5669"/>
                    <a:pt x="43064" y="5631"/>
                    <a:pt x="42949" y="5631"/>
                  </a:cubicBezTo>
                  <a:lnTo>
                    <a:pt x="42702" y="5631"/>
                  </a:lnTo>
                  <a:cubicBezTo>
                    <a:pt x="42721" y="5631"/>
                    <a:pt x="42759" y="5612"/>
                    <a:pt x="42778" y="5593"/>
                  </a:cubicBezTo>
                  <a:lnTo>
                    <a:pt x="43007" y="5403"/>
                  </a:lnTo>
                  <a:cubicBezTo>
                    <a:pt x="43064" y="5365"/>
                    <a:pt x="42988" y="5327"/>
                    <a:pt x="42835" y="5327"/>
                  </a:cubicBezTo>
                  <a:lnTo>
                    <a:pt x="40210" y="5327"/>
                  </a:lnTo>
                  <a:cubicBezTo>
                    <a:pt x="35094" y="4280"/>
                    <a:pt x="37510" y="3139"/>
                    <a:pt x="40724" y="2302"/>
                  </a:cubicBezTo>
                  <a:lnTo>
                    <a:pt x="42512" y="2302"/>
                  </a:lnTo>
                  <a:cubicBezTo>
                    <a:pt x="42543" y="2305"/>
                    <a:pt x="42575" y="2306"/>
                    <a:pt x="42607" y="2306"/>
                  </a:cubicBezTo>
                  <a:cubicBezTo>
                    <a:pt x="42827" y="2306"/>
                    <a:pt x="43057" y="2250"/>
                    <a:pt x="43273" y="2150"/>
                  </a:cubicBezTo>
                  <a:lnTo>
                    <a:pt x="43292" y="2131"/>
                  </a:lnTo>
                  <a:lnTo>
                    <a:pt x="43349" y="2093"/>
                  </a:lnTo>
                  <a:cubicBezTo>
                    <a:pt x="43444" y="2017"/>
                    <a:pt x="43349" y="1960"/>
                    <a:pt x="43140" y="1941"/>
                  </a:cubicBezTo>
                  <a:lnTo>
                    <a:pt x="43406" y="1941"/>
                  </a:lnTo>
                  <a:cubicBezTo>
                    <a:pt x="43672" y="1941"/>
                    <a:pt x="43920" y="1884"/>
                    <a:pt x="44167" y="1770"/>
                  </a:cubicBezTo>
                  <a:lnTo>
                    <a:pt x="44186" y="1770"/>
                  </a:lnTo>
                  <a:lnTo>
                    <a:pt x="44243" y="1713"/>
                  </a:lnTo>
                  <a:cubicBezTo>
                    <a:pt x="44338" y="1637"/>
                    <a:pt x="44243" y="1579"/>
                    <a:pt x="44034" y="1560"/>
                  </a:cubicBezTo>
                  <a:lnTo>
                    <a:pt x="44300" y="1560"/>
                  </a:lnTo>
                  <a:cubicBezTo>
                    <a:pt x="44334" y="1563"/>
                    <a:pt x="44367" y="1564"/>
                    <a:pt x="44401" y="1564"/>
                  </a:cubicBezTo>
                  <a:cubicBezTo>
                    <a:pt x="44629" y="1564"/>
                    <a:pt x="44845" y="1508"/>
                    <a:pt x="45061" y="1408"/>
                  </a:cubicBezTo>
                  <a:lnTo>
                    <a:pt x="45080" y="1389"/>
                  </a:lnTo>
                  <a:lnTo>
                    <a:pt x="45137" y="1351"/>
                  </a:lnTo>
                  <a:cubicBezTo>
                    <a:pt x="45232" y="1275"/>
                    <a:pt x="45137" y="1199"/>
                    <a:pt x="44928" y="1180"/>
                  </a:cubicBezTo>
                  <a:lnTo>
                    <a:pt x="45175" y="1180"/>
                  </a:lnTo>
                  <a:cubicBezTo>
                    <a:pt x="45209" y="1182"/>
                    <a:pt x="45243" y="1184"/>
                    <a:pt x="45276" y="1184"/>
                  </a:cubicBezTo>
                  <a:cubicBezTo>
                    <a:pt x="45508" y="1184"/>
                    <a:pt x="45736" y="1127"/>
                    <a:pt x="45936" y="1028"/>
                  </a:cubicBezTo>
                  <a:lnTo>
                    <a:pt x="45955" y="1009"/>
                  </a:lnTo>
                  <a:lnTo>
                    <a:pt x="46012" y="971"/>
                  </a:lnTo>
                  <a:cubicBezTo>
                    <a:pt x="46107" y="895"/>
                    <a:pt x="46012" y="838"/>
                    <a:pt x="45803" y="819"/>
                  </a:cubicBezTo>
                  <a:lnTo>
                    <a:pt x="46069" y="819"/>
                  </a:lnTo>
                  <a:cubicBezTo>
                    <a:pt x="46335" y="819"/>
                    <a:pt x="46601" y="762"/>
                    <a:pt x="46830" y="647"/>
                  </a:cubicBezTo>
                  <a:lnTo>
                    <a:pt x="46849" y="647"/>
                  </a:lnTo>
                  <a:lnTo>
                    <a:pt x="46906" y="590"/>
                  </a:lnTo>
                  <a:cubicBezTo>
                    <a:pt x="46982" y="533"/>
                    <a:pt x="46944" y="476"/>
                    <a:pt x="46811" y="457"/>
                  </a:cubicBezTo>
                  <a:lnTo>
                    <a:pt x="47324" y="457"/>
                  </a:lnTo>
                  <a:cubicBezTo>
                    <a:pt x="48142" y="457"/>
                    <a:pt x="49055" y="267"/>
                    <a:pt x="49360" y="20"/>
                  </a:cubicBezTo>
                  <a:lnTo>
                    <a:pt x="49398" y="1"/>
                  </a:lnTo>
                  <a:lnTo>
                    <a:pt x="17443" y="1"/>
                  </a:lnTo>
                  <a:lnTo>
                    <a:pt x="17424" y="20"/>
                  </a:lnTo>
                  <a:cubicBezTo>
                    <a:pt x="17385" y="39"/>
                    <a:pt x="17366" y="77"/>
                    <a:pt x="17347" y="96"/>
                  </a:cubicBezTo>
                  <a:cubicBezTo>
                    <a:pt x="17214" y="305"/>
                    <a:pt x="17633" y="457"/>
                    <a:pt x="18375" y="457"/>
                  </a:cubicBezTo>
                  <a:lnTo>
                    <a:pt x="18888" y="457"/>
                  </a:lnTo>
                  <a:cubicBezTo>
                    <a:pt x="18736" y="457"/>
                    <a:pt x="18565" y="514"/>
                    <a:pt x="18432" y="590"/>
                  </a:cubicBezTo>
                  <a:lnTo>
                    <a:pt x="18356" y="647"/>
                  </a:lnTo>
                  <a:cubicBezTo>
                    <a:pt x="18337" y="666"/>
                    <a:pt x="18337" y="666"/>
                    <a:pt x="18318" y="685"/>
                  </a:cubicBezTo>
                  <a:cubicBezTo>
                    <a:pt x="18298" y="743"/>
                    <a:pt x="18394" y="800"/>
                    <a:pt x="18565" y="800"/>
                  </a:cubicBezTo>
                  <a:lnTo>
                    <a:pt x="18318" y="800"/>
                  </a:lnTo>
                  <a:cubicBezTo>
                    <a:pt x="18051" y="800"/>
                    <a:pt x="17785" y="857"/>
                    <a:pt x="17538" y="971"/>
                  </a:cubicBezTo>
                  <a:lnTo>
                    <a:pt x="17462" y="1028"/>
                  </a:lnTo>
                  <a:cubicBezTo>
                    <a:pt x="17462" y="1028"/>
                    <a:pt x="17443" y="1047"/>
                    <a:pt x="17443" y="1066"/>
                  </a:cubicBezTo>
                  <a:cubicBezTo>
                    <a:pt x="17405" y="1123"/>
                    <a:pt x="17500" y="1161"/>
                    <a:pt x="17671" y="1180"/>
                  </a:cubicBezTo>
                  <a:lnTo>
                    <a:pt x="17405" y="1180"/>
                  </a:lnTo>
                  <a:cubicBezTo>
                    <a:pt x="17374" y="1178"/>
                    <a:pt x="17342" y="1176"/>
                    <a:pt x="17311" y="1176"/>
                  </a:cubicBezTo>
                  <a:cubicBezTo>
                    <a:pt x="17091" y="1176"/>
                    <a:pt x="16860" y="1235"/>
                    <a:pt x="16644" y="1351"/>
                  </a:cubicBezTo>
                  <a:lnTo>
                    <a:pt x="16568" y="1408"/>
                  </a:lnTo>
                  <a:cubicBezTo>
                    <a:pt x="16568" y="1408"/>
                    <a:pt x="16549" y="1427"/>
                    <a:pt x="16549" y="1446"/>
                  </a:cubicBezTo>
                  <a:cubicBezTo>
                    <a:pt x="16511" y="1484"/>
                    <a:pt x="16606" y="1541"/>
                    <a:pt x="16777" y="1560"/>
                  </a:cubicBezTo>
                  <a:lnTo>
                    <a:pt x="16511" y="1560"/>
                  </a:lnTo>
                  <a:cubicBezTo>
                    <a:pt x="16479" y="1558"/>
                    <a:pt x="16447" y="1557"/>
                    <a:pt x="16415" y="1557"/>
                  </a:cubicBezTo>
                  <a:cubicBezTo>
                    <a:pt x="16196" y="1557"/>
                    <a:pt x="15966" y="1613"/>
                    <a:pt x="15750" y="1713"/>
                  </a:cubicBezTo>
                  <a:lnTo>
                    <a:pt x="15674" y="1770"/>
                  </a:lnTo>
                  <a:cubicBezTo>
                    <a:pt x="15674" y="1789"/>
                    <a:pt x="15655" y="1789"/>
                    <a:pt x="15655" y="1808"/>
                  </a:cubicBezTo>
                  <a:cubicBezTo>
                    <a:pt x="15617" y="1865"/>
                    <a:pt x="15712" y="1922"/>
                    <a:pt x="15883" y="1922"/>
                  </a:cubicBezTo>
                  <a:lnTo>
                    <a:pt x="15617" y="1922"/>
                  </a:lnTo>
                  <a:cubicBezTo>
                    <a:pt x="15350" y="1922"/>
                    <a:pt x="15103" y="1979"/>
                    <a:pt x="14856" y="2093"/>
                  </a:cubicBezTo>
                  <a:lnTo>
                    <a:pt x="14780" y="2150"/>
                  </a:lnTo>
                  <a:cubicBezTo>
                    <a:pt x="14780" y="2169"/>
                    <a:pt x="14761" y="2169"/>
                    <a:pt x="14761" y="2188"/>
                  </a:cubicBezTo>
                  <a:cubicBezTo>
                    <a:pt x="14723" y="2264"/>
                    <a:pt x="14875" y="2302"/>
                    <a:pt x="15141" y="2302"/>
                  </a:cubicBezTo>
                  <a:lnTo>
                    <a:pt x="15160" y="2302"/>
                  </a:lnTo>
                  <a:cubicBezTo>
                    <a:pt x="12706" y="2550"/>
                    <a:pt x="9796" y="2759"/>
                    <a:pt x="6810" y="2987"/>
                  </a:cubicBezTo>
                  <a:cubicBezTo>
                    <a:pt x="5231" y="3101"/>
                    <a:pt x="3614" y="3215"/>
                    <a:pt x="2055" y="3329"/>
                  </a:cubicBezTo>
                  <a:lnTo>
                    <a:pt x="5536" y="571"/>
                  </a:lnTo>
                  <a:cubicBezTo>
                    <a:pt x="5897" y="286"/>
                    <a:pt x="5478" y="39"/>
                    <a:pt x="4584" y="1"/>
                  </a:cubicBezTo>
                  <a:close/>
                </a:path>
              </a:pathLst>
            </a:custGeom>
            <a:solidFill>
              <a:srgbClr val="584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347125" y="162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84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369475" y="161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84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391825" y="160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84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414175" y="159870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84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436525" y="158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84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0" y="1692375"/>
              <a:ext cx="187375" cy="36625"/>
            </a:xfrm>
            <a:custGeom>
              <a:avLst/>
              <a:gdLst/>
              <a:ahLst/>
              <a:cxnLst/>
              <a:rect l="l" t="t" r="r" b="b"/>
              <a:pathLst>
                <a:path w="7495" h="1465" extrusionOk="0">
                  <a:moveTo>
                    <a:pt x="0" y="0"/>
                  </a:moveTo>
                  <a:lnTo>
                    <a:pt x="0" y="1465"/>
                  </a:lnTo>
                  <a:lnTo>
                    <a:pt x="7495" y="1465"/>
                  </a:lnTo>
                  <a:cubicBezTo>
                    <a:pt x="4965" y="1103"/>
                    <a:pt x="2473" y="609"/>
                    <a:pt x="0" y="0"/>
                  </a:cubicBezTo>
                  <a:close/>
                </a:path>
              </a:pathLst>
            </a:custGeom>
            <a:solidFill>
              <a:srgbClr val="523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1029975" y="1018075"/>
              <a:ext cx="20000" cy="59950"/>
            </a:xfrm>
            <a:custGeom>
              <a:avLst/>
              <a:gdLst/>
              <a:ahLst/>
              <a:cxnLst/>
              <a:rect l="l" t="t" r="r" b="b"/>
              <a:pathLst>
                <a:path w="800" h="2398" extrusionOk="0">
                  <a:moveTo>
                    <a:pt x="210" y="1"/>
                  </a:moveTo>
                  <a:lnTo>
                    <a:pt x="153" y="571"/>
                  </a:lnTo>
                  <a:lnTo>
                    <a:pt x="153" y="685"/>
                  </a:lnTo>
                  <a:lnTo>
                    <a:pt x="115" y="1237"/>
                  </a:lnTo>
                  <a:lnTo>
                    <a:pt x="1" y="2397"/>
                  </a:lnTo>
                  <a:lnTo>
                    <a:pt x="571" y="2397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B7A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1058025" y="1035675"/>
              <a:ext cx="66125" cy="43775"/>
            </a:xfrm>
            <a:custGeom>
              <a:avLst/>
              <a:gdLst/>
              <a:ahLst/>
              <a:cxnLst/>
              <a:rect l="l" t="t" r="r" b="b"/>
              <a:pathLst>
                <a:path w="2645" h="1751" extrusionOk="0">
                  <a:moveTo>
                    <a:pt x="2645" y="0"/>
                  </a:moveTo>
                  <a:cubicBezTo>
                    <a:pt x="1522" y="57"/>
                    <a:pt x="514" y="723"/>
                    <a:pt x="1" y="1712"/>
                  </a:cubicBezTo>
                  <a:lnTo>
                    <a:pt x="2493" y="1750"/>
                  </a:lnTo>
                  <a:lnTo>
                    <a:pt x="2531" y="1237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rgbClr val="D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1043775" y="1018075"/>
              <a:ext cx="81800" cy="59950"/>
            </a:xfrm>
            <a:custGeom>
              <a:avLst/>
              <a:gdLst/>
              <a:ahLst/>
              <a:cxnLst/>
              <a:rect l="l" t="t" r="r" b="b"/>
              <a:pathLst>
                <a:path w="3272" h="2398" extrusionOk="0">
                  <a:moveTo>
                    <a:pt x="247" y="1"/>
                  </a:moveTo>
                  <a:lnTo>
                    <a:pt x="0" y="2397"/>
                  </a:lnTo>
                  <a:lnTo>
                    <a:pt x="571" y="2397"/>
                  </a:lnTo>
                  <a:cubicBezTo>
                    <a:pt x="1084" y="1408"/>
                    <a:pt x="2092" y="761"/>
                    <a:pt x="3215" y="704"/>
                  </a:cubicBezTo>
                  <a:lnTo>
                    <a:pt x="3215" y="685"/>
                  </a:lnTo>
                  <a:lnTo>
                    <a:pt x="3272" y="1"/>
                  </a:lnTo>
                  <a:close/>
                </a:path>
              </a:pathLst>
            </a:custGeom>
            <a:solidFill>
              <a:srgbClr val="CCB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1353800" y="1017600"/>
              <a:ext cx="14775" cy="25"/>
            </a:xfrm>
            <a:custGeom>
              <a:avLst/>
              <a:gdLst/>
              <a:ahLst/>
              <a:cxnLst/>
              <a:rect l="l" t="t" r="r" b="b"/>
              <a:pathLst>
                <a:path w="591" h="1" extrusionOk="0">
                  <a:moveTo>
                    <a:pt x="59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755600" y="695200"/>
              <a:ext cx="436550" cy="323375"/>
            </a:xfrm>
            <a:custGeom>
              <a:avLst/>
              <a:gdLst/>
              <a:ahLst/>
              <a:cxnLst/>
              <a:rect l="l" t="t" r="r" b="b"/>
              <a:pathLst>
                <a:path w="17462" h="12935" extrusionOk="0">
                  <a:moveTo>
                    <a:pt x="552" y="1"/>
                  </a:moveTo>
                  <a:cubicBezTo>
                    <a:pt x="419" y="1"/>
                    <a:pt x="286" y="39"/>
                    <a:pt x="191" y="134"/>
                  </a:cubicBezTo>
                  <a:cubicBezTo>
                    <a:pt x="77" y="248"/>
                    <a:pt x="1" y="419"/>
                    <a:pt x="20" y="590"/>
                  </a:cubicBezTo>
                  <a:lnTo>
                    <a:pt x="153" y="1884"/>
                  </a:lnTo>
                  <a:lnTo>
                    <a:pt x="191" y="2207"/>
                  </a:lnTo>
                  <a:lnTo>
                    <a:pt x="647" y="6582"/>
                  </a:lnTo>
                  <a:lnTo>
                    <a:pt x="895" y="8826"/>
                  </a:lnTo>
                  <a:lnTo>
                    <a:pt x="1066" y="10519"/>
                  </a:lnTo>
                  <a:lnTo>
                    <a:pt x="1123" y="11033"/>
                  </a:lnTo>
                  <a:lnTo>
                    <a:pt x="1275" y="12459"/>
                  </a:lnTo>
                  <a:cubicBezTo>
                    <a:pt x="1294" y="12725"/>
                    <a:pt x="1522" y="12935"/>
                    <a:pt x="1808" y="12935"/>
                  </a:cubicBezTo>
                  <a:lnTo>
                    <a:pt x="1960" y="12934"/>
                  </a:lnTo>
                  <a:lnTo>
                    <a:pt x="1960" y="12934"/>
                  </a:lnTo>
                  <a:cubicBezTo>
                    <a:pt x="1702" y="12926"/>
                    <a:pt x="1483" y="12738"/>
                    <a:pt x="1446" y="12459"/>
                  </a:cubicBezTo>
                  <a:lnTo>
                    <a:pt x="210" y="571"/>
                  </a:lnTo>
                  <a:cubicBezTo>
                    <a:pt x="172" y="286"/>
                    <a:pt x="381" y="39"/>
                    <a:pt x="666" y="1"/>
                  </a:cubicBezTo>
                  <a:close/>
                  <a:moveTo>
                    <a:pt x="11185" y="12916"/>
                  </a:moveTo>
                  <a:lnTo>
                    <a:pt x="1960" y="12934"/>
                  </a:lnTo>
                  <a:lnTo>
                    <a:pt x="1960" y="12934"/>
                  </a:lnTo>
                  <a:cubicBezTo>
                    <a:pt x="1966" y="12935"/>
                    <a:pt x="1972" y="12935"/>
                    <a:pt x="1979" y="12935"/>
                  </a:cubicBezTo>
                  <a:lnTo>
                    <a:pt x="17462" y="12916"/>
                  </a:ln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768475" y="701825"/>
              <a:ext cx="168325" cy="67100"/>
            </a:xfrm>
            <a:custGeom>
              <a:avLst/>
              <a:gdLst/>
              <a:ahLst/>
              <a:cxnLst/>
              <a:rect l="l" t="t" r="r" b="b"/>
              <a:pathLst>
                <a:path w="6733" h="2684" extrusionOk="0">
                  <a:moveTo>
                    <a:pt x="522" y="1"/>
                  </a:moveTo>
                  <a:cubicBezTo>
                    <a:pt x="231" y="1"/>
                    <a:pt x="0" y="278"/>
                    <a:pt x="37" y="572"/>
                  </a:cubicBezTo>
                  <a:lnTo>
                    <a:pt x="94" y="1086"/>
                  </a:lnTo>
                  <a:lnTo>
                    <a:pt x="265" y="2665"/>
                  </a:lnTo>
                  <a:lnTo>
                    <a:pt x="4051" y="2684"/>
                  </a:lnTo>
                  <a:lnTo>
                    <a:pt x="6732" y="2"/>
                  </a:lnTo>
                  <a:lnTo>
                    <a:pt x="551" y="2"/>
                  </a:lnTo>
                  <a:cubicBezTo>
                    <a:pt x="541" y="1"/>
                    <a:pt x="531" y="1"/>
                    <a:pt x="522" y="1"/>
                  </a:cubicBez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896350" y="714225"/>
              <a:ext cx="332425" cy="247300"/>
            </a:xfrm>
            <a:custGeom>
              <a:avLst/>
              <a:gdLst/>
              <a:ahLst/>
              <a:cxnLst/>
              <a:rect l="l" t="t" r="r" b="b"/>
              <a:pathLst>
                <a:path w="13297" h="9892" extrusionOk="0">
                  <a:moveTo>
                    <a:pt x="8807" y="0"/>
                  </a:moveTo>
                  <a:lnTo>
                    <a:pt x="1" y="8940"/>
                  </a:lnTo>
                  <a:lnTo>
                    <a:pt x="77" y="9853"/>
                  </a:lnTo>
                  <a:lnTo>
                    <a:pt x="10329" y="9853"/>
                  </a:lnTo>
                  <a:lnTo>
                    <a:pt x="9930" y="9225"/>
                  </a:lnTo>
                  <a:cubicBezTo>
                    <a:pt x="9625" y="8845"/>
                    <a:pt x="9245" y="8541"/>
                    <a:pt x="8826" y="8312"/>
                  </a:cubicBezTo>
                  <a:lnTo>
                    <a:pt x="8674" y="8236"/>
                  </a:lnTo>
                  <a:lnTo>
                    <a:pt x="8655" y="8236"/>
                  </a:lnTo>
                  <a:cubicBezTo>
                    <a:pt x="7875" y="7818"/>
                    <a:pt x="7248" y="7228"/>
                    <a:pt x="7095" y="6848"/>
                  </a:cubicBezTo>
                  <a:cubicBezTo>
                    <a:pt x="6924" y="6410"/>
                    <a:pt x="7057" y="6296"/>
                    <a:pt x="7134" y="6277"/>
                  </a:cubicBezTo>
                  <a:cubicBezTo>
                    <a:pt x="7143" y="6268"/>
                    <a:pt x="7148" y="6263"/>
                    <a:pt x="7153" y="6263"/>
                  </a:cubicBezTo>
                  <a:cubicBezTo>
                    <a:pt x="7157" y="6263"/>
                    <a:pt x="7162" y="6268"/>
                    <a:pt x="7172" y="6277"/>
                  </a:cubicBezTo>
                  <a:cubicBezTo>
                    <a:pt x="7172" y="6277"/>
                    <a:pt x="7000" y="5859"/>
                    <a:pt x="7210" y="5783"/>
                  </a:cubicBezTo>
                  <a:lnTo>
                    <a:pt x="7229" y="5783"/>
                  </a:lnTo>
                  <a:cubicBezTo>
                    <a:pt x="7172" y="5611"/>
                    <a:pt x="7229" y="5440"/>
                    <a:pt x="7362" y="5345"/>
                  </a:cubicBezTo>
                  <a:cubicBezTo>
                    <a:pt x="7324" y="5288"/>
                    <a:pt x="7305" y="5231"/>
                    <a:pt x="7286" y="5155"/>
                  </a:cubicBezTo>
                  <a:cubicBezTo>
                    <a:pt x="7229" y="4946"/>
                    <a:pt x="7172" y="4527"/>
                    <a:pt x="7115" y="4147"/>
                  </a:cubicBezTo>
                  <a:lnTo>
                    <a:pt x="7076" y="3805"/>
                  </a:lnTo>
                  <a:cubicBezTo>
                    <a:pt x="7038" y="3595"/>
                    <a:pt x="7019" y="3424"/>
                    <a:pt x="7019" y="3367"/>
                  </a:cubicBezTo>
                  <a:lnTo>
                    <a:pt x="7019" y="3329"/>
                  </a:lnTo>
                  <a:cubicBezTo>
                    <a:pt x="7019" y="3329"/>
                    <a:pt x="7060" y="3315"/>
                    <a:pt x="7119" y="3315"/>
                  </a:cubicBezTo>
                  <a:cubicBezTo>
                    <a:pt x="7229" y="3315"/>
                    <a:pt x="7403" y="3363"/>
                    <a:pt x="7514" y="3633"/>
                  </a:cubicBezTo>
                  <a:cubicBezTo>
                    <a:pt x="7704" y="4052"/>
                    <a:pt x="7780" y="4889"/>
                    <a:pt x="7932" y="5117"/>
                  </a:cubicBezTo>
                  <a:cubicBezTo>
                    <a:pt x="8351" y="5516"/>
                    <a:pt x="8807" y="5897"/>
                    <a:pt x="9302" y="6258"/>
                  </a:cubicBezTo>
                  <a:cubicBezTo>
                    <a:pt x="9302" y="6011"/>
                    <a:pt x="9283" y="5764"/>
                    <a:pt x="9207" y="5535"/>
                  </a:cubicBezTo>
                  <a:cubicBezTo>
                    <a:pt x="9131" y="5250"/>
                    <a:pt x="9074" y="4965"/>
                    <a:pt x="9055" y="4679"/>
                  </a:cubicBezTo>
                  <a:cubicBezTo>
                    <a:pt x="9040" y="4414"/>
                    <a:pt x="9174" y="4205"/>
                    <a:pt x="9279" y="4205"/>
                  </a:cubicBezTo>
                  <a:cubicBezTo>
                    <a:pt x="9310" y="4205"/>
                    <a:pt x="9338" y="4223"/>
                    <a:pt x="9359" y="4261"/>
                  </a:cubicBezTo>
                  <a:cubicBezTo>
                    <a:pt x="9492" y="4470"/>
                    <a:pt x="9587" y="4679"/>
                    <a:pt x="9663" y="4908"/>
                  </a:cubicBezTo>
                  <a:cubicBezTo>
                    <a:pt x="9834" y="5212"/>
                    <a:pt x="10025" y="5554"/>
                    <a:pt x="10158" y="5764"/>
                  </a:cubicBezTo>
                  <a:cubicBezTo>
                    <a:pt x="10234" y="5897"/>
                    <a:pt x="10310" y="6030"/>
                    <a:pt x="10367" y="6163"/>
                  </a:cubicBezTo>
                  <a:cubicBezTo>
                    <a:pt x="10424" y="6296"/>
                    <a:pt x="10462" y="6448"/>
                    <a:pt x="10462" y="6601"/>
                  </a:cubicBezTo>
                  <a:lnTo>
                    <a:pt x="10462" y="7133"/>
                  </a:lnTo>
                  <a:lnTo>
                    <a:pt x="13011" y="9891"/>
                  </a:lnTo>
                  <a:lnTo>
                    <a:pt x="13296" y="9891"/>
                  </a:lnTo>
                  <a:cubicBezTo>
                    <a:pt x="12935" y="6201"/>
                    <a:pt x="11470" y="2473"/>
                    <a:pt x="8807" y="0"/>
                  </a:cubicBez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869725" y="701375"/>
              <a:ext cx="178825" cy="164075"/>
            </a:xfrm>
            <a:custGeom>
              <a:avLst/>
              <a:gdLst/>
              <a:ahLst/>
              <a:cxnLst/>
              <a:rect l="l" t="t" r="r" b="b"/>
              <a:pathLst>
                <a:path w="7153" h="6563" extrusionOk="0">
                  <a:moveTo>
                    <a:pt x="7152" y="1"/>
                  </a:moveTo>
                  <a:lnTo>
                    <a:pt x="2682" y="20"/>
                  </a:lnTo>
                  <a:lnTo>
                    <a:pt x="1" y="2702"/>
                  </a:lnTo>
                  <a:lnTo>
                    <a:pt x="362" y="2702"/>
                  </a:lnTo>
                  <a:lnTo>
                    <a:pt x="457" y="3634"/>
                  </a:lnTo>
                  <a:lnTo>
                    <a:pt x="457" y="3729"/>
                  </a:lnTo>
                  <a:lnTo>
                    <a:pt x="552" y="4585"/>
                  </a:lnTo>
                  <a:lnTo>
                    <a:pt x="552" y="4661"/>
                  </a:lnTo>
                  <a:lnTo>
                    <a:pt x="552" y="4680"/>
                  </a:lnTo>
                  <a:lnTo>
                    <a:pt x="647" y="5517"/>
                  </a:lnTo>
                  <a:lnTo>
                    <a:pt x="666" y="5517"/>
                  </a:lnTo>
                  <a:lnTo>
                    <a:pt x="666" y="5612"/>
                  </a:lnTo>
                  <a:lnTo>
                    <a:pt x="647" y="5612"/>
                  </a:lnTo>
                  <a:lnTo>
                    <a:pt x="742" y="6449"/>
                  </a:lnTo>
                  <a:lnTo>
                    <a:pt x="761" y="6449"/>
                  </a:lnTo>
                  <a:lnTo>
                    <a:pt x="761" y="6544"/>
                  </a:lnTo>
                  <a:lnTo>
                    <a:pt x="742" y="6544"/>
                  </a:lnTo>
                  <a:lnTo>
                    <a:pt x="761" y="6563"/>
                  </a:lnTo>
                  <a:lnTo>
                    <a:pt x="7152" y="1"/>
                  </a:lnTo>
                  <a:close/>
                </a:path>
              </a:pathLst>
            </a:custGeom>
            <a:solidFill>
              <a:srgbClr val="8F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1116525" y="700900"/>
              <a:ext cx="235400" cy="259200"/>
            </a:xfrm>
            <a:custGeom>
              <a:avLst/>
              <a:gdLst/>
              <a:ahLst/>
              <a:cxnLst/>
              <a:rect l="l" t="t" r="r" b="b"/>
              <a:pathLst>
                <a:path w="9416" h="10368" extrusionOk="0">
                  <a:moveTo>
                    <a:pt x="8636" y="1"/>
                  </a:moveTo>
                  <a:lnTo>
                    <a:pt x="457" y="20"/>
                  </a:lnTo>
                  <a:lnTo>
                    <a:pt x="0" y="457"/>
                  </a:lnTo>
                  <a:cubicBezTo>
                    <a:pt x="2663" y="2949"/>
                    <a:pt x="4128" y="6677"/>
                    <a:pt x="4489" y="10367"/>
                  </a:cubicBezTo>
                  <a:lnTo>
                    <a:pt x="5840" y="10367"/>
                  </a:lnTo>
                  <a:cubicBezTo>
                    <a:pt x="5916" y="10158"/>
                    <a:pt x="5973" y="9911"/>
                    <a:pt x="6068" y="9644"/>
                  </a:cubicBezTo>
                  <a:cubicBezTo>
                    <a:pt x="6144" y="9378"/>
                    <a:pt x="6220" y="9074"/>
                    <a:pt x="6334" y="8712"/>
                  </a:cubicBezTo>
                  <a:cubicBezTo>
                    <a:pt x="6715" y="7400"/>
                    <a:pt x="7266" y="6125"/>
                    <a:pt x="7951" y="4927"/>
                  </a:cubicBezTo>
                  <a:cubicBezTo>
                    <a:pt x="8522" y="3767"/>
                    <a:pt x="9035" y="3196"/>
                    <a:pt x="9416" y="2911"/>
                  </a:cubicBezTo>
                  <a:lnTo>
                    <a:pt x="9225" y="1123"/>
                  </a:lnTo>
                  <a:lnTo>
                    <a:pt x="9168" y="476"/>
                  </a:lnTo>
                  <a:cubicBezTo>
                    <a:pt x="9130" y="210"/>
                    <a:pt x="8902" y="1"/>
                    <a:pt x="8636" y="1"/>
                  </a:cubicBez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891125" y="701375"/>
              <a:ext cx="236825" cy="236375"/>
            </a:xfrm>
            <a:custGeom>
              <a:avLst/>
              <a:gdLst/>
              <a:ahLst/>
              <a:cxnLst/>
              <a:rect l="l" t="t" r="r" b="b"/>
              <a:pathLst>
                <a:path w="9473" h="9455" extrusionOk="0">
                  <a:moveTo>
                    <a:pt x="7495" y="1"/>
                  </a:moveTo>
                  <a:lnTo>
                    <a:pt x="0" y="7571"/>
                  </a:lnTo>
                  <a:lnTo>
                    <a:pt x="191" y="9454"/>
                  </a:lnTo>
                  <a:lnTo>
                    <a:pt x="9016" y="457"/>
                  </a:lnTo>
                  <a:lnTo>
                    <a:pt x="9473" y="1"/>
                  </a:lnTo>
                  <a:close/>
                </a:path>
              </a:pathLst>
            </a:custGeom>
            <a:solidFill>
              <a:srgbClr val="8F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777475" y="794575"/>
              <a:ext cx="106075" cy="21425"/>
            </a:xfrm>
            <a:custGeom>
              <a:avLst/>
              <a:gdLst/>
              <a:ahLst/>
              <a:cxnLst/>
              <a:rect l="l" t="t" r="r" b="b"/>
              <a:pathLst>
                <a:path w="4243" h="857" extrusionOk="0">
                  <a:moveTo>
                    <a:pt x="3888" y="291"/>
                  </a:moveTo>
                  <a:cubicBezTo>
                    <a:pt x="3895" y="291"/>
                    <a:pt x="3900" y="296"/>
                    <a:pt x="3900" y="305"/>
                  </a:cubicBezTo>
                  <a:cubicBezTo>
                    <a:pt x="3919" y="305"/>
                    <a:pt x="3919" y="324"/>
                    <a:pt x="3900" y="343"/>
                  </a:cubicBezTo>
                  <a:lnTo>
                    <a:pt x="3729" y="514"/>
                  </a:lnTo>
                  <a:lnTo>
                    <a:pt x="3691" y="514"/>
                  </a:lnTo>
                  <a:lnTo>
                    <a:pt x="3500" y="343"/>
                  </a:lnTo>
                  <a:cubicBezTo>
                    <a:pt x="3481" y="324"/>
                    <a:pt x="3481" y="305"/>
                    <a:pt x="3500" y="305"/>
                  </a:cubicBezTo>
                  <a:cubicBezTo>
                    <a:pt x="3500" y="296"/>
                    <a:pt x="3505" y="291"/>
                    <a:pt x="3512" y="291"/>
                  </a:cubicBezTo>
                  <a:cubicBezTo>
                    <a:pt x="3519" y="291"/>
                    <a:pt x="3529" y="296"/>
                    <a:pt x="3538" y="305"/>
                  </a:cubicBezTo>
                  <a:lnTo>
                    <a:pt x="3710" y="457"/>
                  </a:lnTo>
                  <a:lnTo>
                    <a:pt x="3862" y="305"/>
                  </a:lnTo>
                  <a:cubicBezTo>
                    <a:pt x="3871" y="296"/>
                    <a:pt x="3881" y="291"/>
                    <a:pt x="3888" y="291"/>
                  </a:cubicBezTo>
                  <a:close/>
                  <a:moveTo>
                    <a:pt x="1" y="1"/>
                  </a:moveTo>
                  <a:lnTo>
                    <a:pt x="77" y="838"/>
                  </a:lnTo>
                  <a:lnTo>
                    <a:pt x="4242" y="857"/>
                  </a:lnTo>
                  <a:lnTo>
                    <a:pt x="4147" y="1"/>
                  </a:ln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774625" y="768425"/>
              <a:ext cx="106550" cy="23800"/>
            </a:xfrm>
            <a:custGeom>
              <a:avLst/>
              <a:gdLst/>
              <a:ahLst/>
              <a:cxnLst/>
              <a:rect l="l" t="t" r="r" b="b"/>
              <a:pathLst>
                <a:path w="4262" h="952" extrusionOk="0">
                  <a:moveTo>
                    <a:pt x="3890" y="386"/>
                  </a:moveTo>
                  <a:cubicBezTo>
                    <a:pt x="3900" y="386"/>
                    <a:pt x="3909" y="391"/>
                    <a:pt x="3919" y="400"/>
                  </a:cubicBezTo>
                  <a:cubicBezTo>
                    <a:pt x="3919" y="419"/>
                    <a:pt x="3919" y="419"/>
                    <a:pt x="3919" y="438"/>
                  </a:cubicBezTo>
                  <a:lnTo>
                    <a:pt x="3747" y="609"/>
                  </a:lnTo>
                  <a:lnTo>
                    <a:pt x="3709" y="609"/>
                  </a:lnTo>
                  <a:lnTo>
                    <a:pt x="3500" y="438"/>
                  </a:lnTo>
                  <a:cubicBezTo>
                    <a:pt x="3500" y="419"/>
                    <a:pt x="3500" y="400"/>
                    <a:pt x="3500" y="400"/>
                  </a:cubicBezTo>
                  <a:cubicBezTo>
                    <a:pt x="3510" y="391"/>
                    <a:pt x="3519" y="386"/>
                    <a:pt x="3526" y="386"/>
                  </a:cubicBezTo>
                  <a:cubicBezTo>
                    <a:pt x="3533" y="386"/>
                    <a:pt x="3538" y="391"/>
                    <a:pt x="3538" y="400"/>
                  </a:cubicBezTo>
                  <a:lnTo>
                    <a:pt x="3728" y="552"/>
                  </a:lnTo>
                  <a:lnTo>
                    <a:pt x="3862" y="400"/>
                  </a:lnTo>
                  <a:cubicBezTo>
                    <a:pt x="3871" y="391"/>
                    <a:pt x="3881" y="386"/>
                    <a:pt x="3890" y="386"/>
                  </a:cubicBezTo>
                  <a:close/>
                  <a:moveTo>
                    <a:pt x="0" y="1"/>
                  </a:moveTo>
                  <a:lnTo>
                    <a:pt x="115" y="952"/>
                  </a:lnTo>
                  <a:lnTo>
                    <a:pt x="4261" y="95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786975" y="888725"/>
              <a:ext cx="111300" cy="72800"/>
            </a:xfrm>
            <a:custGeom>
              <a:avLst/>
              <a:gdLst/>
              <a:ahLst/>
              <a:cxnLst/>
              <a:rect l="l" t="t" r="r" b="b"/>
              <a:pathLst>
                <a:path w="4452" h="2912" extrusionOk="0">
                  <a:moveTo>
                    <a:pt x="1" y="1"/>
                  </a:moveTo>
                  <a:lnTo>
                    <a:pt x="305" y="2911"/>
                  </a:lnTo>
                  <a:cubicBezTo>
                    <a:pt x="1275" y="2892"/>
                    <a:pt x="2245" y="2892"/>
                    <a:pt x="3196" y="2873"/>
                  </a:cubicBezTo>
                  <a:lnTo>
                    <a:pt x="4452" y="2873"/>
                  </a:lnTo>
                  <a:lnTo>
                    <a:pt x="4376" y="1960"/>
                  </a:lnTo>
                  <a:lnTo>
                    <a:pt x="4166" y="96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779850" y="818350"/>
              <a:ext cx="106075" cy="20950"/>
            </a:xfrm>
            <a:custGeom>
              <a:avLst/>
              <a:gdLst/>
              <a:ahLst/>
              <a:cxnLst/>
              <a:rect l="l" t="t" r="r" b="b"/>
              <a:pathLst>
                <a:path w="4243" h="838" extrusionOk="0">
                  <a:moveTo>
                    <a:pt x="3527" y="272"/>
                  </a:moveTo>
                  <a:cubicBezTo>
                    <a:pt x="3534" y="272"/>
                    <a:pt x="3538" y="277"/>
                    <a:pt x="3538" y="286"/>
                  </a:cubicBezTo>
                  <a:lnTo>
                    <a:pt x="3729" y="438"/>
                  </a:lnTo>
                  <a:lnTo>
                    <a:pt x="3862" y="286"/>
                  </a:lnTo>
                  <a:lnTo>
                    <a:pt x="3919" y="286"/>
                  </a:lnTo>
                  <a:cubicBezTo>
                    <a:pt x="3919" y="305"/>
                    <a:pt x="3919" y="324"/>
                    <a:pt x="3919" y="324"/>
                  </a:cubicBezTo>
                  <a:lnTo>
                    <a:pt x="3748" y="514"/>
                  </a:lnTo>
                  <a:lnTo>
                    <a:pt x="3710" y="514"/>
                  </a:lnTo>
                  <a:lnTo>
                    <a:pt x="3500" y="324"/>
                  </a:lnTo>
                  <a:cubicBezTo>
                    <a:pt x="3481" y="324"/>
                    <a:pt x="3481" y="305"/>
                    <a:pt x="3500" y="286"/>
                  </a:cubicBezTo>
                  <a:cubicBezTo>
                    <a:pt x="3510" y="277"/>
                    <a:pt x="3519" y="272"/>
                    <a:pt x="3527" y="272"/>
                  </a:cubicBezTo>
                  <a:close/>
                  <a:moveTo>
                    <a:pt x="1" y="1"/>
                  </a:moveTo>
                  <a:lnTo>
                    <a:pt x="96" y="838"/>
                  </a:lnTo>
                  <a:lnTo>
                    <a:pt x="4242" y="838"/>
                  </a:lnTo>
                  <a:lnTo>
                    <a:pt x="4147" y="1"/>
                  </a:ln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782225" y="841650"/>
              <a:ext cx="106075" cy="20950"/>
            </a:xfrm>
            <a:custGeom>
              <a:avLst/>
              <a:gdLst/>
              <a:ahLst/>
              <a:cxnLst/>
              <a:rect l="l" t="t" r="r" b="b"/>
              <a:pathLst>
                <a:path w="4243" h="838" extrusionOk="0">
                  <a:moveTo>
                    <a:pt x="3531" y="291"/>
                  </a:moveTo>
                  <a:cubicBezTo>
                    <a:pt x="3539" y="291"/>
                    <a:pt x="3548" y="296"/>
                    <a:pt x="3558" y="305"/>
                  </a:cubicBezTo>
                  <a:lnTo>
                    <a:pt x="3748" y="457"/>
                  </a:lnTo>
                  <a:lnTo>
                    <a:pt x="3881" y="305"/>
                  </a:lnTo>
                  <a:cubicBezTo>
                    <a:pt x="3886" y="296"/>
                    <a:pt x="3892" y="292"/>
                    <a:pt x="3899" y="292"/>
                  </a:cubicBezTo>
                  <a:cubicBezTo>
                    <a:pt x="3922" y="292"/>
                    <a:pt x="3948" y="329"/>
                    <a:pt x="3919" y="343"/>
                  </a:cubicBezTo>
                  <a:lnTo>
                    <a:pt x="3767" y="514"/>
                  </a:lnTo>
                  <a:lnTo>
                    <a:pt x="3710" y="514"/>
                  </a:lnTo>
                  <a:lnTo>
                    <a:pt x="3520" y="343"/>
                  </a:lnTo>
                  <a:cubicBezTo>
                    <a:pt x="3501" y="324"/>
                    <a:pt x="3501" y="305"/>
                    <a:pt x="3520" y="305"/>
                  </a:cubicBezTo>
                  <a:cubicBezTo>
                    <a:pt x="3520" y="296"/>
                    <a:pt x="3524" y="291"/>
                    <a:pt x="3531" y="291"/>
                  </a:cubicBezTo>
                  <a:close/>
                  <a:moveTo>
                    <a:pt x="1" y="1"/>
                  </a:moveTo>
                  <a:lnTo>
                    <a:pt x="96" y="838"/>
                  </a:lnTo>
                  <a:lnTo>
                    <a:pt x="4242" y="838"/>
                  </a:lnTo>
                  <a:lnTo>
                    <a:pt x="4147" y="1"/>
                  </a:ln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784600" y="864950"/>
              <a:ext cx="106075" cy="21425"/>
            </a:xfrm>
            <a:custGeom>
              <a:avLst/>
              <a:gdLst/>
              <a:ahLst/>
              <a:cxnLst/>
              <a:rect l="l" t="t" r="r" b="b"/>
              <a:pathLst>
                <a:path w="4243" h="857" extrusionOk="0">
                  <a:moveTo>
                    <a:pt x="1" y="1"/>
                  </a:moveTo>
                  <a:lnTo>
                    <a:pt x="96" y="857"/>
                  </a:lnTo>
                  <a:lnTo>
                    <a:pt x="4242" y="857"/>
                  </a:lnTo>
                  <a:lnTo>
                    <a:pt x="4166" y="20"/>
                  </a:lnTo>
                  <a:lnTo>
                    <a:pt x="4147" y="1"/>
                  </a:lnTo>
                  <a:close/>
                </a:path>
              </a:pathLst>
            </a:custGeom>
            <a:solidFill>
              <a:srgbClr val="6161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777000" y="792200"/>
              <a:ext cx="104175" cy="2400"/>
            </a:xfrm>
            <a:custGeom>
              <a:avLst/>
              <a:gdLst/>
              <a:ahLst/>
              <a:cxnLst/>
              <a:rect l="l" t="t" r="r" b="b"/>
              <a:pathLst>
                <a:path w="4167" h="96" extrusionOk="0">
                  <a:moveTo>
                    <a:pt x="0" y="1"/>
                  </a:moveTo>
                  <a:lnTo>
                    <a:pt x="20" y="96"/>
                  </a:lnTo>
                  <a:lnTo>
                    <a:pt x="4166" y="96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779375" y="815975"/>
              <a:ext cx="104175" cy="1925"/>
            </a:xfrm>
            <a:custGeom>
              <a:avLst/>
              <a:gdLst/>
              <a:ahLst/>
              <a:cxnLst/>
              <a:rect l="l" t="t" r="r" b="b"/>
              <a:pathLst>
                <a:path w="4167" h="77" extrusionOk="0">
                  <a:moveTo>
                    <a:pt x="1" y="1"/>
                  </a:moveTo>
                  <a:lnTo>
                    <a:pt x="20" y="77"/>
                  </a:lnTo>
                  <a:lnTo>
                    <a:pt x="4166" y="77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782225" y="839275"/>
              <a:ext cx="104175" cy="2400"/>
            </a:xfrm>
            <a:custGeom>
              <a:avLst/>
              <a:gdLst/>
              <a:ahLst/>
              <a:cxnLst/>
              <a:rect l="l" t="t" r="r" b="b"/>
              <a:pathLst>
                <a:path w="4167" h="96" extrusionOk="0">
                  <a:moveTo>
                    <a:pt x="1" y="1"/>
                  </a:moveTo>
                  <a:lnTo>
                    <a:pt x="1" y="96"/>
                  </a:lnTo>
                  <a:lnTo>
                    <a:pt x="4166" y="96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784600" y="862575"/>
              <a:ext cx="104175" cy="2400"/>
            </a:xfrm>
            <a:custGeom>
              <a:avLst/>
              <a:gdLst/>
              <a:ahLst/>
              <a:cxnLst/>
              <a:rect l="l" t="t" r="r" b="b"/>
              <a:pathLst>
                <a:path w="4167" h="96" extrusionOk="0">
                  <a:moveTo>
                    <a:pt x="1" y="1"/>
                  </a:moveTo>
                  <a:lnTo>
                    <a:pt x="1" y="96"/>
                  </a:lnTo>
                  <a:lnTo>
                    <a:pt x="4166" y="96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786975" y="701375"/>
              <a:ext cx="291525" cy="189300"/>
            </a:xfrm>
            <a:custGeom>
              <a:avLst/>
              <a:gdLst/>
              <a:ahLst/>
              <a:cxnLst/>
              <a:rect l="l" t="t" r="r" b="b"/>
              <a:pathLst>
                <a:path w="11661" h="7572" extrusionOk="0">
                  <a:moveTo>
                    <a:pt x="10462" y="1"/>
                  </a:moveTo>
                  <a:lnTo>
                    <a:pt x="4071" y="6563"/>
                  </a:lnTo>
                  <a:lnTo>
                    <a:pt x="4147" y="7400"/>
                  </a:lnTo>
                  <a:lnTo>
                    <a:pt x="1" y="7400"/>
                  </a:lnTo>
                  <a:lnTo>
                    <a:pt x="1" y="7476"/>
                  </a:lnTo>
                  <a:lnTo>
                    <a:pt x="4166" y="7476"/>
                  </a:lnTo>
                  <a:lnTo>
                    <a:pt x="4166" y="7571"/>
                  </a:lnTo>
                  <a:lnTo>
                    <a:pt x="11661" y="1"/>
                  </a:ln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861650" y="778050"/>
              <a:ext cx="10950" cy="5625"/>
            </a:xfrm>
            <a:custGeom>
              <a:avLst/>
              <a:gdLst/>
              <a:ahLst/>
              <a:cxnLst/>
              <a:rect l="l" t="t" r="r" b="b"/>
              <a:pathLst>
                <a:path w="438" h="225" extrusionOk="0">
                  <a:moveTo>
                    <a:pt x="45" y="1"/>
                  </a:moveTo>
                  <a:cubicBezTo>
                    <a:pt x="38" y="1"/>
                    <a:pt x="29" y="6"/>
                    <a:pt x="19" y="15"/>
                  </a:cubicBezTo>
                  <a:cubicBezTo>
                    <a:pt x="0" y="15"/>
                    <a:pt x="0" y="34"/>
                    <a:pt x="19" y="53"/>
                  </a:cubicBezTo>
                  <a:lnTo>
                    <a:pt x="228" y="224"/>
                  </a:lnTo>
                  <a:lnTo>
                    <a:pt x="266" y="224"/>
                  </a:lnTo>
                  <a:lnTo>
                    <a:pt x="438" y="53"/>
                  </a:lnTo>
                  <a:cubicBezTo>
                    <a:pt x="438" y="34"/>
                    <a:pt x="438" y="15"/>
                    <a:pt x="438" y="15"/>
                  </a:cubicBezTo>
                  <a:cubicBezTo>
                    <a:pt x="428" y="6"/>
                    <a:pt x="419" y="1"/>
                    <a:pt x="409" y="1"/>
                  </a:cubicBezTo>
                  <a:cubicBezTo>
                    <a:pt x="400" y="1"/>
                    <a:pt x="390" y="6"/>
                    <a:pt x="381" y="15"/>
                  </a:cubicBezTo>
                  <a:lnTo>
                    <a:pt x="247" y="167"/>
                  </a:lnTo>
                  <a:lnTo>
                    <a:pt x="57" y="15"/>
                  </a:lnTo>
                  <a:cubicBezTo>
                    <a:pt x="57" y="6"/>
                    <a:pt x="52" y="1"/>
                    <a:pt x="45" y="1"/>
                  </a:cubicBez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864500" y="801725"/>
              <a:ext cx="10950" cy="5725"/>
            </a:xfrm>
            <a:custGeom>
              <a:avLst/>
              <a:gdLst/>
              <a:ahLst/>
              <a:cxnLst/>
              <a:rect l="l" t="t" r="r" b="b"/>
              <a:pathLst>
                <a:path w="438" h="229" extrusionOk="0">
                  <a:moveTo>
                    <a:pt x="19" y="0"/>
                  </a:moveTo>
                  <a:cubicBezTo>
                    <a:pt x="0" y="19"/>
                    <a:pt x="0" y="38"/>
                    <a:pt x="19" y="57"/>
                  </a:cubicBezTo>
                  <a:lnTo>
                    <a:pt x="210" y="228"/>
                  </a:lnTo>
                  <a:lnTo>
                    <a:pt x="267" y="228"/>
                  </a:lnTo>
                  <a:lnTo>
                    <a:pt x="419" y="57"/>
                  </a:lnTo>
                  <a:cubicBezTo>
                    <a:pt x="438" y="38"/>
                    <a:pt x="438" y="19"/>
                    <a:pt x="419" y="19"/>
                  </a:cubicBezTo>
                  <a:cubicBezTo>
                    <a:pt x="419" y="10"/>
                    <a:pt x="414" y="5"/>
                    <a:pt x="407" y="5"/>
                  </a:cubicBezTo>
                  <a:cubicBezTo>
                    <a:pt x="400" y="5"/>
                    <a:pt x="390" y="10"/>
                    <a:pt x="381" y="19"/>
                  </a:cubicBezTo>
                  <a:lnTo>
                    <a:pt x="24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867350" y="825125"/>
              <a:ext cx="10475" cy="6100"/>
            </a:xfrm>
            <a:custGeom>
              <a:avLst/>
              <a:gdLst/>
              <a:ahLst/>
              <a:cxnLst/>
              <a:rect l="l" t="t" r="r" b="b"/>
              <a:pathLst>
                <a:path w="419" h="244" extrusionOk="0">
                  <a:moveTo>
                    <a:pt x="27" y="1"/>
                  </a:moveTo>
                  <a:cubicBezTo>
                    <a:pt x="19" y="1"/>
                    <a:pt x="10" y="6"/>
                    <a:pt x="0" y="15"/>
                  </a:cubicBezTo>
                  <a:cubicBezTo>
                    <a:pt x="0" y="34"/>
                    <a:pt x="0" y="53"/>
                    <a:pt x="0" y="53"/>
                  </a:cubicBezTo>
                  <a:lnTo>
                    <a:pt x="210" y="243"/>
                  </a:lnTo>
                  <a:lnTo>
                    <a:pt x="248" y="243"/>
                  </a:lnTo>
                  <a:lnTo>
                    <a:pt x="419" y="53"/>
                  </a:lnTo>
                  <a:cubicBezTo>
                    <a:pt x="419" y="53"/>
                    <a:pt x="419" y="34"/>
                    <a:pt x="419" y="15"/>
                  </a:cubicBezTo>
                  <a:lnTo>
                    <a:pt x="381" y="15"/>
                  </a:lnTo>
                  <a:lnTo>
                    <a:pt x="229" y="167"/>
                  </a:lnTo>
                  <a:lnTo>
                    <a:pt x="38" y="15"/>
                  </a:lnTo>
                  <a:cubicBezTo>
                    <a:pt x="38" y="6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869725" y="848925"/>
              <a:ext cx="11200" cy="5600"/>
            </a:xfrm>
            <a:custGeom>
              <a:avLst/>
              <a:gdLst/>
              <a:ahLst/>
              <a:cxnLst/>
              <a:rect l="l" t="t" r="r" b="b"/>
              <a:pathLst>
                <a:path w="448" h="224" extrusionOk="0">
                  <a:moveTo>
                    <a:pt x="31" y="0"/>
                  </a:moveTo>
                  <a:cubicBezTo>
                    <a:pt x="24" y="0"/>
                    <a:pt x="20" y="5"/>
                    <a:pt x="20" y="14"/>
                  </a:cubicBezTo>
                  <a:cubicBezTo>
                    <a:pt x="1" y="14"/>
                    <a:pt x="1" y="33"/>
                    <a:pt x="20" y="52"/>
                  </a:cubicBezTo>
                  <a:lnTo>
                    <a:pt x="210" y="223"/>
                  </a:lnTo>
                  <a:lnTo>
                    <a:pt x="267" y="223"/>
                  </a:lnTo>
                  <a:lnTo>
                    <a:pt x="419" y="52"/>
                  </a:lnTo>
                  <a:cubicBezTo>
                    <a:pt x="448" y="38"/>
                    <a:pt x="422" y="1"/>
                    <a:pt x="399" y="1"/>
                  </a:cubicBezTo>
                  <a:cubicBezTo>
                    <a:pt x="392" y="1"/>
                    <a:pt x="386" y="5"/>
                    <a:pt x="381" y="14"/>
                  </a:cubicBezTo>
                  <a:lnTo>
                    <a:pt x="248" y="166"/>
                  </a:lnTo>
                  <a:lnTo>
                    <a:pt x="58" y="14"/>
                  </a:lnTo>
                  <a:cubicBezTo>
                    <a:pt x="48" y="5"/>
                    <a:pt x="39" y="0"/>
                    <a:pt x="31" y="0"/>
                  </a:cubicBezTo>
                  <a:close/>
                </a:path>
              </a:pathLst>
            </a:custGeom>
            <a:solidFill>
              <a:srgbClr val="78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759875" y="693775"/>
              <a:ext cx="601100" cy="323850"/>
            </a:xfrm>
            <a:custGeom>
              <a:avLst/>
              <a:gdLst/>
              <a:ahLst/>
              <a:cxnLst/>
              <a:rect l="l" t="t" r="r" b="b"/>
              <a:pathLst>
                <a:path w="24044" h="12954" extrusionOk="0">
                  <a:moveTo>
                    <a:pt x="21133" y="0"/>
                  </a:moveTo>
                  <a:lnTo>
                    <a:pt x="2283" y="19"/>
                  </a:lnTo>
                  <a:lnTo>
                    <a:pt x="476" y="19"/>
                  </a:lnTo>
                  <a:cubicBezTo>
                    <a:pt x="191" y="58"/>
                    <a:pt x="1" y="305"/>
                    <a:pt x="20" y="590"/>
                  </a:cubicBezTo>
                  <a:lnTo>
                    <a:pt x="1275" y="12478"/>
                  </a:lnTo>
                  <a:cubicBezTo>
                    <a:pt x="1313" y="12763"/>
                    <a:pt x="1541" y="12954"/>
                    <a:pt x="1808" y="12954"/>
                  </a:cubicBezTo>
                  <a:lnTo>
                    <a:pt x="17291" y="12935"/>
                  </a:lnTo>
                  <a:cubicBezTo>
                    <a:pt x="16758" y="12155"/>
                    <a:pt x="16264" y="11375"/>
                    <a:pt x="15864" y="10747"/>
                  </a:cubicBezTo>
                  <a:lnTo>
                    <a:pt x="7172" y="10747"/>
                  </a:lnTo>
                  <a:lnTo>
                    <a:pt x="4280" y="10728"/>
                  </a:lnTo>
                  <a:cubicBezTo>
                    <a:pt x="3329" y="10709"/>
                    <a:pt x="2359" y="10709"/>
                    <a:pt x="1408" y="10690"/>
                  </a:cubicBezTo>
                  <a:lnTo>
                    <a:pt x="1085" y="7780"/>
                  </a:lnTo>
                  <a:lnTo>
                    <a:pt x="1085" y="7685"/>
                  </a:lnTo>
                  <a:lnTo>
                    <a:pt x="1009" y="6848"/>
                  </a:lnTo>
                  <a:lnTo>
                    <a:pt x="1009" y="6753"/>
                  </a:lnTo>
                  <a:lnTo>
                    <a:pt x="914" y="5897"/>
                  </a:lnTo>
                  <a:lnTo>
                    <a:pt x="914" y="5821"/>
                  </a:lnTo>
                  <a:lnTo>
                    <a:pt x="819" y="4965"/>
                  </a:lnTo>
                  <a:lnTo>
                    <a:pt x="819" y="4870"/>
                  </a:lnTo>
                  <a:lnTo>
                    <a:pt x="743" y="4014"/>
                  </a:lnTo>
                  <a:lnTo>
                    <a:pt x="743" y="3938"/>
                  </a:lnTo>
                  <a:lnTo>
                    <a:pt x="647" y="2987"/>
                  </a:lnTo>
                  <a:lnTo>
                    <a:pt x="476" y="1389"/>
                  </a:lnTo>
                  <a:lnTo>
                    <a:pt x="419" y="875"/>
                  </a:lnTo>
                  <a:cubicBezTo>
                    <a:pt x="381" y="571"/>
                    <a:pt x="628" y="305"/>
                    <a:pt x="933" y="305"/>
                  </a:cubicBezTo>
                  <a:lnTo>
                    <a:pt x="14761" y="305"/>
                  </a:lnTo>
                  <a:lnTo>
                    <a:pt x="22940" y="286"/>
                  </a:lnTo>
                  <a:cubicBezTo>
                    <a:pt x="23206" y="286"/>
                    <a:pt x="23434" y="495"/>
                    <a:pt x="23472" y="761"/>
                  </a:cubicBezTo>
                  <a:lnTo>
                    <a:pt x="23530" y="1427"/>
                  </a:lnTo>
                  <a:lnTo>
                    <a:pt x="23720" y="3196"/>
                  </a:lnTo>
                  <a:cubicBezTo>
                    <a:pt x="23815" y="3120"/>
                    <a:pt x="23929" y="3063"/>
                    <a:pt x="24043" y="3006"/>
                  </a:cubicBezTo>
                  <a:lnTo>
                    <a:pt x="23777" y="476"/>
                  </a:lnTo>
                  <a:cubicBezTo>
                    <a:pt x="23739" y="191"/>
                    <a:pt x="23510" y="0"/>
                    <a:pt x="23244" y="0"/>
                  </a:cubicBezTo>
                  <a:close/>
                </a:path>
              </a:pathLst>
            </a:custGeom>
            <a:solidFill>
              <a:srgbClr val="6F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1353800" y="969100"/>
              <a:ext cx="19525" cy="48525"/>
            </a:xfrm>
            <a:custGeom>
              <a:avLst/>
              <a:gdLst/>
              <a:ahLst/>
              <a:cxnLst/>
              <a:rect l="l" t="t" r="r" b="b"/>
              <a:pathLst>
                <a:path w="781" h="1941" extrusionOk="0">
                  <a:moveTo>
                    <a:pt x="762" y="1"/>
                  </a:moveTo>
                  <a:lnTo>
                    <a:pt x="1" y="1941"/>
                  </a:lnTo>
                  <a:lnTo>
                    <a:pt x="781" y="1941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rgbClr val="6F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1224000" y="962450"/>
              <a:ext cx="40425" cy="35675"/>
            </a:xfrm>
            <a:custGeom>
              <a:avLst/>
              <a:gdLst/>
              <a:ahLst/>
              <a:cxnLst/>
              <a:rect l="l" t="t" r="r" b="b"/>
              <a:pathLst>
                <a:path w="1617" h="1427" extrusionOk="0">
                  <a:moveTo>
                    <a:pt x="0" y="0"/>
                  </a:moveTo>
                  <a:lnTo>
                    <a:pt x="799" y="875"/>
                  </a:lnTo>
                  <a:lnTo>
                    <a:pt x="1293" y="1427"/>
                  </a:lnTo>
                  <a:cubicBezTo>
                    <a:pt x="1389" y="1141"/>
                    <a:pt x="1484" y="799"/>
                    <a:pt x="1617" y="419"/>
                  </a:cubicBezTo>
                  <a:cubicBezTo>
                    <a:pt x="1560" y="362"/>
                    <a:pt x="1503" y="286"/>
                    <a:pt x="1465" y="209"/>
                  </a:cubicBezTo>
                  <a:lnTo>
                    <a:pt x="1522" y="0"/>
                  </a:lnTo>
                  <a:close/>
                </a:path>
              </a:pathLst>
            </a:custGeom>
            <a:solidFill>
              <a:srgbClr val="6F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794600" y="959600"/>
              <a:ext cx="361425" cy="1925"/>
            </a:xfrm>
            <a:custGeom>
              <a:avLst/>
              <a:gdLst/>
              <a:ahLst/>
              <a:cxnLst/>
              <a:rect l="l" t="t" r="r" b="b"/>
              <a:pathLst>
                <a:path w="14457" h="77" extrusionOk="0">
                  <a:moveTo>
                    <a:pt x="2891" y="0"/>
                  </a:moveTo>
                  <a:cubicBezTo>
                    <a:pt x="1940" y="19"/>
                    <a:pt x="970" y="19"/>
                    <a:pt x="0" y="38"/>
                  </a:cubicBezTo>
                  <a:cubicBezTo>
                    <a:pt x="951" y="57"/>
                    <a:pt x="1921" y="57"/>
                    <a:pt x="2891" y="57"/>
                  </a:cubicBezTo>
                  <a:lnTo>
                    <a:pt x="5764" y="76"/>
                  </a:lnTo>
                  <a:lnTo>
                    <a:pt x="14456" y="76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1221600" y="960075"/>
              <a:ext cx="40925" cy="2400"/>
            </a:xfrm>
            <a:custGeom>
              <a:avLst/>
              <a:gdLst/>
              <a:ahLst/>
              <a:cxnLst/>
              <a:rect l="l" t="t" r="r" b="b"/>
              <a:pathLst>
                <a:path w="1637" h="96" extrusionOk="0">
                  <a:moveTo>
                    <a:pt x="1" y="0"/>
                  </a:moveTo>
                  <a:lnTo>
                    <a:pt x="1" y="19"/>
                  </a:lnTo>
                  <a:lnTo>
                    <a:pt x="20" y="19"/>
                  </a:lnTo>
                  <a:lnTo>
                    <a:pt x="1" y="0"/>
                  </a:lnTo>
                  <a:close/>
                  <a:moveTo>
                    <a:pt x="20" y="19"/>
                  </a:moveTo>
                  <a:lnTo>
                    <a:pt x="96" y="95"/>
                  </a:lnTo>
                  <a:lnTo>
                    <a:pt x="1618" y="95"/>
                  </a:lnTo>
                  <a:lnTo>
                    <a:pt x="1637" y="19"/>
                  </a:ln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1145050" y="1099400"/>
              <a:ext cx="200700" cy="31875"/>
            </a:xfrm>
            <a:custGeom>
              <a:avLst/>
              <a:gdLst/>
              <a:ahLst/>
              <a:cxnLst/>
              <a:rect l="l" t="t" r="r" b="b"/>
              <a:pathLst>
                <a:path w="8028" h="1275" extrusionOk="0">
                  <a:moveTo>
                    <a:pt x="1" y="0"/>
                  </a:moveTo>
                  <a:cubicBezTo>
                    <a:pt x="20" y="57"/>
                    <a:pt x="20" y="133"/>
                    <a:pt x="20" y="190"/>
                  </a:cubicBezTo>
                  <a:lnTo>
                    <a:pt x="20" y="1275"/>
                  </a:lnTo>
                  <a:lnTo>
                    <a:pt x="8027" y="1275"/>
                  </a:lnTo>
                  <a:cubicBezTo>
                    <a:pt x="7989" y="780"/>
                    <a:pt x="7761" y="324"/>
                    <a:pt x="7400" y="0"/>
                  </a:cubicBezTo>
                  <a:lnTo>
                    <a:pt x="5460" y="0"/>
                  </a:lnTo>
                  <a:cubicBezTo>
                    <a:pt x="5317" y="29"/>
                    <a:pt x="5174" y="43"/>
                    <a:pt x="5032" y="43"/>
                  </a:cubicBezTo>
                  <a:cubicBezTo>
                    <a:pt x="4889" y="43"/>
                    <a:pt x="4746" y="29"/>
                    <a:pt x="4604" y="0"/>
                  </a:cubicBezTo>
                  <a:close/>
                </a:path>
              </a:pathLst>
            </a:custGeom>
            <a:solidFill>
              <a:srgbClr val="D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1330500" y="1099400"/>
              <a:ext cx="43775" cy="31875"/>
            </a:xfrm>
            <a:custGeom>
              <a:avLst/>
              <a:gdLst/>
              <a:ahLst/>
              <a:cxnLst/>
              <a:rect l="l" t="t" r="r" b="b"/>
              <a:pathLst>
                <a:path w="1751" h="1275" extrusionOk="0">
                  <a:moveTo>
                    <a:pt x="1" y="0"/>
                  </a:moveTo>
                  <a:cubicBezTo>
                    <a:pt x="343" y="324"/>
                    <a:pt x="571" y="780"/>
                    <a:pt x="609" y="1275"/>
                  </a:cubicBezTo>
                  <a:lnTo>
                    <a:pt x="1751" y="1275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CCB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1649575" y="1261550"/>
              <a:ext cx="56150" cy="121750"/>
            </a:xfrm>
            <a:custGeom>
              <a:avLst/>
              <a:gdLst/>
              <a:ahLst/>
              <a:cxnLst/>
              <a:rect l="l" t="t" r="r" b="b"/>
              <a:pathLst>
                <a:path w="2246" h="4870" extrusionOk="0">
                  <a:moveTo>
                    <a:pt x="666" y="0"/>
                  </a:moveTo>
                  <a:lnTo>
                    <a:pt x="666" y="57"/>
                  </a:lnTo>
                  <a:cubicBezTo>
                    <a:pt x="438" y="133"/>
                    <a:pt x="191" y="229"/>
                    <a:pt x="1" y="286"/>
                  </a:cubicBezTo>
                  <a:cubicBezTo>
                    <a:pt x="210" y="837"/>
                    <a:pt x="362" y="1408"/>
                    <a:pt x="495" y="1978"/>
                  </a:cubicBezTo>
                  <a:cubicBezTo>
                    <a:pt x="552" y="2264"/>
                    <a:pt x="590" y="2549"/>
                    <a:pt x="609" y="2834"/>
                  </a:cubicBezTo>
                  <a:lnTo>
                    <a:pt x="1637" y="4870"/>
                  </a:lnTo>
                  <a:cubicBezTo>
                    <a:pt x="1675" y="4242"/>
                    <a:pt x="1884" y="3614"/>
                    <a:pt x="2245" y="3101"/>
                  </a:cubicBezTo>
                  <a:lnTo>
                    <a:pt x="666" y="0"/>
                  </a:lnTo>
                  <a:close/>
                </a:path>
              </a:pathLst>
            </a:custGeom>
            <a:solidFill>
              <a:srgbClr val="CCB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1690475" y="1339050"/>
              <a:ext cx="38550" cy="119850"/>
            </a:xfrm>
            <a:custGeom>
              <a:avLst/>
              <a:gdLst/>
              <a:ahLst/>
              <a:cxnLst/>
              <a:rect l="l" t="t" r="r" b="b"/>
              <a:pathLst>
                <a:path w="1542" h="4794" extrusionOk="0">
                  <a:moveTo>
                    <a:pt x="609" y="1"/>
                  </a:moveTo>
                  <a:cubicBezTo>
                    <a:pt x="248" y="514"/>
                    <a:pt x="39" y="1142"/>
                    <a:pt x="1" y="1770"/>
                  </a:cubicBezTo>
                  <a:lnTo>
                    <a:pt x="1541" y="4794"/>
                  </a:lnTo>
                  <a:lnTo>
                    <a:pt x="1541" y="1846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D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1006675" y="1078475"/>
              <a:ext cx="138400" cy="78000"/>
            </a:xfrm>
            <a:custGeom>
              <a:avLst/>
              <a:gdLst/>
              <a:ahLst/>
              <a:cxnLst/>
              <a:rect l="l" t="t" r="r" b="b"/>
              <a:pathLst>
                <a:path w="5536" h="3120" extrusionOk="0">
                  <a:moveTo>
                    <a:pt x="248" y="0"/>
                  </a:moveTo>
                  <a:cubicBezTo>
                    <a:pt x="191" y="0"/>
                    <a:pt x="134" y="19"/>
                    <a:pt x="77" y="57"/>
                  </a:cubicBezTo>
                  <a:cubicBezTo>
                    <a:pt x="39" y="114"/>
                    <a:pt x="1" y="171"/>
                    <a:pt x="20" y="248"/>
                  </a:cubicBezTo>
                  <a:cubicBezTo>
                    <a:pt x="20" y="438"/>
                    <a:pt x="39" y="628"/>
                    <a:pt x="96" y="799"/>
                  </a:cubicBezTo>
                  <a:cubicBezTo>
                    <a:pt x="172" y="1180"/>
                    <a:pt x="343" y="1541"/>
                    <a:pt x="590" y="1845"/>
                  </a:cubicBezTo>
                  <a:cubicBezTo>
                    <a:pt x="1199" y="2549"/>
                    <a:pt x="2150" y="2891"/>
                    <a:pt x="3063" y="3025"/>
                  </a:cubicBezTo>
                  <a:cubicBezTo>
                    <a:pt x="3518" y="3090"/>
                    <a:pt x="3973" y="3119"/>
                    <a:pt x="4428" y="3119"/>
                  </a:cubicBezTo>
                  <a:cubicBezTo>
                    <a:pt x="4639" y="3119"/>
                    <a:pt x="4849" y="3113"/>
                    <a:pt x="5060" y="3101"/>
                  </a:cubicBezTo>
                  <a:cubicBezTo>
                    <a:pt x="5307" y="3063"/>
                    <a:pt x="5517" y="2853"/>
                    <a:pt x="5536" y="2587"/>
                  </a:cubicBezTo>
                  <a:cubicBezTo>
                    <a:pt x="3824" y="2378"/>
                    <a:pt x="2340" y="1636"/>
                    <a:pt x="1808" y="0"/>
                  </a:cubicBezTo>
                  <a:close/>
                </a:path>
              </a:pathLst>
            </a:custGeom>
            <a:solidFill>
              <a:srgbClr val="543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1052325" y="1078475"/>
              <a:ext cx="92750" cy="65175"/>
            </a:xfrm>
            <a:custGeom>
              <a:avLst/>
              <a:gdLst/>
              <a:ahLst/>
              <a:cxnLst/>
              <a:rect l="l" t="t" r="r" b="b"/>
              <a:pathLst>
                <a:path w="3710" h="2607" extrusionOk="0">
                  <a:moveTo>
                    <a:pt x="1" y="0"/>
                  </a:moveTo>
                  <a:cubicBezTo>
                    <a:pt x="533" y="1674"/>
                    <a:pt x="2017" y="2378"/>
                    <a:pt x="3710" y="2606"/>
                  </a:cubicBezTo>
                  <a:lnTo>
                    <a:pt x="3710" y="2587"/>
                  </a:lnTo>
                  <a:lnTo>
                    <a:pt x="3710" y="2112"/>
                  </a:lnTo>
                  <a:lnTo>
                    <a:pt x="3710" y="1027"/>
                  </a:lnTo>
                  <a:cubicBezTo>
                    <a:pt x="3710" y="970"/>
                    <a:pt x="3710" y="894"/>
                    <a:pt x="3691" y="837"/>
                  </a:cubicBezTo>
                  <a:lnTo>
                    <a:pt x="3691" y="799"/>
                  </a:lnTo>
                  <a:cubicBezTo>
                    <a:pt x="3653" y="628"/>
                    <a:pt x="3576" y="476"/>
                    <a:pt x="3462" y="362"/>
                  </a:cubicBezTo>
                  <a:cubicBezTo>
                    <a:pt x="3329" y="190"/>
                    <a:pt x="3120" y="76"/>
                    <a:pt x="2911" y="38"/>
                  </a:cubicBezTo>
                  <a:lnTo>
                    <a:pt x="2702" y="38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644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1502175" y="1311000"/>
              <a:ext cx="164550" cy="418000"/>
            </a:xfrm>
            <a:custGeom>
              <a:avLst/>
              <a:gdLst/>
              <a:ahLst/>
              <a:cxnLst/>
              <a:rect l="l" t="t" r="r" b="b"/>
              <a:pathLst>
                <a:path w="6582" h="16720" extrusionOk="0">
                  <a:moveTo>
                    <a:pt x="6391" y="0"/>
                  </a:moveTo>
                  <a:cubicBezTo>
                    <a:pt x="5592" y="229"/>
                    <a:pt x="4774" y="381"/>
                    <a:pt x="3938" y="438"/>
                  </a:cubicBezTo>
                  <a:cubicBezTo>
                    <a:pt x="3747" y="1655"/>
                    <a:pt x="3025" y="2701"/>
                    <a:pt x="1256" y="3063"/>
                  </a:cubicBezTo>
                  <a:cubicBezTo>
                    <a:pt x="1046" y="3729"/>
                    <a:pt x="723" y="4832"/>
                    <a:pt x="324" y="6163"/>
                  </a:cubicBezTo>
                  <a:lnTo>
                    <a:pt x="476" y="7323"/>
                  </a:lnTo>
                  <a:lnTo>
                    <a:pt x="837" y="10215"/>
                  </a:lnTo>
                  <a:cubicBezTo>
                    <a:pt x="837" y="10215"/>
                    <a:pt x="0" y="11945"/>
                    <a:pt x="1122" y="14019"/>
                  </a:cubicBezTo>
                  <a:cubicBezTo>
                    <a:pt x="1161" y="14627"/>
                    <a:pt x="1256" y="15597"/>
                    <a:pt x="1351" y="16720"/>
                  </a:cubicBezTo>
                  <a:lnTo>
                    <a:pt x="6391" y="16720"/>
                  </a:lnTo>
                  <a:cubicBezTo>
                    <a:pt x="6334" y="15255"/>
                    <a:pt x="6144" y="13790"/>
                    <a:pt x="5840" y="12364"/>
                  </a:cubicBezTo>
                  <a:cubicBezTo>
                    <a:pt x="5897" y="11032"/>
                    <a:pt x="5935" y="9092"/>
                    <a:pt x="5973" y="7323"/>
                  </a:cubicBezTo>
                  <a:cubicBezTo>
                    <a:pt x="5973" y="6848"/>
                    <a:pt x="5973" y="6372"/>
                    <a:pt x="5992" y="5916"/>
                  </a:cubicBezTo>
                  <a:cubicBezTo>
                    <a:pt x="6011" y="4661"/>
                    <a:pt x="6011" y="3614"/>
                    <a:pt x="6030" y="3120"/>
                  </a:cubicBezTo>
                  <a:cubicBezTo>
                    <a:pt x="6410" y="2435"/>
                    <a:pt x="6581" y="1636"/>
                    <a:pt x="6505" y="856"/>
                  </a:cubicBezTo>
                  <a:cubicBezTo>
                    <a:pt x="6467" y="571"/>
                    <a:pt x="6429" y="286"/>
                    <a:pt x="6391" y="0"/>
                  </a:cubicBezTo>
                  <a:close/>
                </a:path>
              </a:pathLst>
            </a:custGeom>
            <a:solidFill>
              <a:srgbClr val="F7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1413725" y="616750"/>
              <a:ext cx="14775" cy="12375"/>
            </a:xfrm>
            <a:custGeom>
              <a:avLst/>
              <a:gdLst/>
              <a:ahLst/>
              <a:cxnLst/>
              <a:rect l="l" t="t" r="r" b="b"/>
              <a:pathLst>
                <a:path w="591" h="495" extrusionOk="0">
                  <a:moveTo>
                    <a:pt x="267" y="0"/>
                  </a:moveTo>
                  <a:cubicBezTo>
                    <a:pt x="172" y="171"/>
                    <a:pt x="76" y="304"/>
                    <a:pt x="0" y="438"/>
                  </a:cubicBezTo>
                  <a:cubicBezTo>
                    <a:pt x="57" y="476"/>
                    <a:pt x="134" y="495"/>
                    <a:pt x="210" y="495"/>
                  </a:cubicBezTo>
                  <a:cubicBezTo>
                    <a:pt x="286" y="495"/>
                    <a:pt x="343" y="476"/>
                    <a:pt x="419" y="438"/>
                  </a:cubicBezTo>
                  <a:cubicBezTo>
                    <a:pt x="476" y="304"/>
                    <a:pt x="533" y="171"/>
                    <a:pt x="590" y="38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1399450" y="632900"/>
              <a:ext cx="21900" cy="18575"/>
            </a:xfrm>
            <a:custGeom>
              <a:avLst/>
              <a:gdLst/>
              <a:ahLst/>
              <a:cxnLst/>
              <a:rect l="l" t="t" r="r" b="b"/>
              <a:pathLst>
                <a:path w="876" h="743" extrusionOk="0">
                  <a:moveTo>
                    <a:pt x="438" y="1"/>
                  </a:moveTo>
                  <a:cubicBezTo>
                    <a:pt x="381" y="77"/>
                    <a:pt x="324" y="153"/>
                    <a:pt x="248" y="229"/>
                  </a:cubicBezTo>
                  <a:cubicBezTo>
                    <a:pt x="1" y="419"/>
                    <a:pt x="552" y="705"/>
                    <a:pt x="838" y="743"/>
                  </a:cubicBezTo>
                  <a:cubicBezTo>
                    <a:pt x="838" y="476"/>
                    <a:pt x="857" y="305"/>
                    <a:pt x="857" y="210"/>
                  </a:cubicBezTo>
                  <a:cubicBezTo>
                    <a:pt x="857" y="153"/>
                    <a:pt x="857" y="115"/>
                    <a:pt x="876" y="58"/>
                  </a:cubicBezTo>
                  <a:lnTo>
                    <a:pt x="781" y="58"/>
                  </a:lnTo>
                  <a:cubicBezTo>
                    <a:pt x="760" y="61"/>
                    <a:pt x="739" y="63"/>
                    <a:pt x="718" y="63"/>
                  </a:cubicBezTo>
                  <a:cubicBezTo>
                    <a:pt x="625" y="63"/>
                    <a:pt x="531" y="32"/>
                    <a:pt x="438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1423700" y="602950"/>
              <a:ext cx="4800" cy="8575"/>
            </a:xfrm>
            <a:custGeom>
              <a:avLst/>
              <a:gdLst/>
              <a:ahLst/>
              <a:cxnLst/>
              <a:rect l="l" t="t" r="r" b="b"/>
              <a:pathLst>
                <a:path w="192" h="343" extrusionOk="0">
                  <a:moveTo>
                    <a:pt x="172" y="1"/>
                  </a:moveTo>
                  <a:lnTo>
                    <a:pt x="172" y="1"/>
                  </a:lnTo>
                  <a:cubicBezTo>
                    <a:pt x="134" y="96"/>
                    <a:pt x="77" y="210"/>
                    <a:pt x="1" y="324"/>
                  </a:cubicBezTo>
                  <a:lnTo>
                    <a:pt x="191" y="343"/>
                  </a:lnTo>
                  <a:cubicBezTo>
                    <a:pt x="172" y="286"/>
                    <a:pt x="153" y="229"/>
                    <a:pt x="153" y="172"/>
                  </a:cubicBezTo>
                  <a:cubicBezTo>
                    <a:pt x="153" y="115"/>
                    <a:pt x="153" y="58"/>
                    <a:pt x="172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1398500" y="583925"/>
              <a:ext cx="59475" cy="50900"/>
            </a:xfrm>
            <a:custGeom>
              <a:avLst/>
              <a:gdLst/>
              <a:ahLst/>
              <a:cxnLst/>
              <a:rect l="l" t="t" r="r" b="b"/>
              <a:pathLst>
                <a:path w="2379" h="2036" extrusionOk="0">
                  <a:moveTo>
                    <a:pt x="819" y="1"/>
                  </a:moveTo>
                  <a:cubicBezTo>
                    <a:pt x="362" y="1"/>
                    <a:pt x="1" y="457"/>
                    <a:pt x="1" y="1028"/>
                  </a:cubicBezTo>
                  <a:cubicBezTo>
                    <a:pt x="1" y="1104"/>
                    <a:pt x="1" y="1161"/>
                    <a:pt x="20" y="1237"/>
                  </a:cubicBezTo>
                  <a:cubicBezTo>
                    <a:pt x="58" y="1522"/>
                    <a:pt x="229" y="1789"/>
                    <a:pt x="476" y="1960"/>
                  </a:cubicBezTo>
                  <a:cubicBezTo>
                    <a:pt x="590" y="2017"/>
                    <a:pt x="704" y="2036"/>
                    <a:pt x="819" y="2036"/>
                  </a:cubicBezTo>
                  <a:lnTo>
                    <a:pt x="914" y="2036"/>
                  </a:lnTo>
                  <a:cubicBezTo>
                    <a:pt x="933" y="1941"/>
                    <a:pt x="971" y="1846"/>
                    <a:pt x="1028" y="1770"/>
                  </a:cubicBezTo>
                  <a:lnTo>
                    <a:pt x="1028" y="1770"/>
                  </a:lnTo>
                  <a:cubicBezTo>
                    <a:pt x="952" y="1808"/>
                    <a:pt x="895" y="1808"/>
                    <a:pt x="819" y="1827"/>
                  </a:cubicBezTo>
                  <a:cubicBezTo>
                    <a:pt x="743" y="1808"/>
                    <a:pt x="666" y="1789"/>
                    <a:pt x="609" y="1770"/>
                  </a:cubicBezTo>
                  <a:cubicBezTo>
                    <a:pt x="419" y="1655"/>
                    <a:pt x="286" y="1465"/>
                    <a:pt x="248" y="1237"/>
                  </a:cubicBezTo>
                  <a:lnTo>
                    <a:pt x="248" y="1237"/>
                  </a:lnTo>
                  <a:lnTo>
                    <a:pt x="876" y="1313"/>
                  </a:lnTo>
                  <a:lnTo>
                    <a:pt x="1199" y="1370"/>
                  </a:lnTo>
                  <a:lnTo>
                    <a:pt x="2283" y="1503"/>
                  </a:lnTo>
                  <a:cubicBezTo>
                    <a:pt x="2302" y="1408"/>
                    <a:pt x="2340" y="1313"/>
                    <a:pt x="2378" y="1237"/>
                  </a:cubicBezTo>
                  <a:lnTo>
                    <a:pt x="1332" y="1104"/>
                  </a:lnTo>
                  <a:lnTo>
                    <a:pt x="1180" y="1085"/>
                  </a:lnTo>
                  <a:lnTo>
                    <a:pt x="1009" y="1066"/>
                  </a:lnTo>
                  <a:lnTo>
                    <a:pt x="229" y="971"/>
                  </a:lnTo>
                  <a:cubicBezTo>
                    <a:pt x="248" y="571"/>
                    <a:pt x="514" y="229"/>
                    <a:pt x="819" y="229"/>
                  </a:cubicBezTo>
                  <a:cubicBezTo>
                    <a:pt x="933" y="229"/>
                    <a:pt x="1047" y="286"/>
                    <a:pt x="1123" y="362"/>
                  </a:cubicBezTo>
                  <a:cubicBezTo>
                    <a:pt x="1085" y="248"/>
                    <a:pt x="1047" y="153"/>
                    <a:pt x="1028" y="39"/>
                  </a:cubicBezTo>
                  <a:cubicBezTo>
                    <a:pt x="952" y="20"/>
                    <a:pt x="895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1420850" y="549225"/>
              <a:ext cx="130325" cy="174525"/>
            </a:xfrm>
            <a:custGeom>
              <a:avLst/>
              <a:gdLst/>
              <a:ahLst/>
              <a:cxnLst/>
              <a:rect l="l" t="t" r="r" b="b"/>
              <a:pathLst>
                <a:path w="5213" h="6981" extrusionOk="0">
                  <a:moveTo>
                    <a:pt x="2055" y="2188"/>
                  </a:moveTo>
                  <a:cubicBezTo>
                    <a:pt x="2093" y="2188"/>
                    <a:pt x="2112" y="2207"/>
                    <a:pt x="2150" y="2207"/>
                  </a:cubicBezTo>
                  <a:cubicBezTo>
                    <a:pt x="2207" y="2245"/>
                    <a:pt x="2264" y="2283"/>
                    <a:pt x="2302" y="2340"/>
                  </a:cubicBezTo>
                  <a:cubicBezTo>
                    <a:pt x="2359" y="2435"/>
                    <a:pt x="2378" y="2568"/>
                    <a:pt x="2378" y="2682"/>
                  </a:cubicBezTo>
                  <a:cubicBezTo>
                    <a:pt x="2359" y="2796"/>
                    <a:pt x="2340" y="2891"/>
                    <a:pt x="2302" y="3005"/>
                  </a:cubicBezTo>
                  <a:cubicBezTo>
                    <a:pt x="2264" y="3101"/>
                    <a:pt x="2226" y="3196"/>
                    <a:pt x="2169" y="3291"/>
                  </a:cubicBezTo>
                  <a:cubicBezTo>
                    <a:pt x="2036" y="3462"/>
                    <a:pt x="1884" y="3614"/>
                    <a:pt x="1694" y="3690"/>
                  </a:cubicBezTo>
                  <a:cubicBezTo>
                    <a:pt x="1827" y="3557"/>
                    <a:pt x="1941" y="3386"/>
                    <a:pt x="2036" y="3215"/>
                  </a:cubicBezTo>
                  <a:cubicBezTo>
                    <a:pt x="2131" y="3043"/>
                    <a:pt x="2188" y="2853"/>
                    <a:pt x="2207" y="2663"/>
                  </a:cubicBezTo>
                  <a:cubicBezTo>
                    <a:pt x="2207" y="2587"/>
                    <a:pt x="2188" y="2511"/>
                    <a:pt x="2150" y="2435"/>
                  </a:cubicBezTo>
                  <a:cubicBezTo>
                    <a:pt x="2131" y="2397"/>
                    <a:pt x="2112" y="2378"/>
                    <a:pt x="2074" y="2359"/>
                  </a:cubicBezTo>
                  <a:cubicBezTo>
                    <a:pt x="2036" y="2340"/>
                    <a:pt x="2017" y="2340"/>
                    <a:pt x="1979" y="2340"/>
                  </a:cubicBezTo>
                  <a:cubicBezTo>
                    <a:pt x="1884" y="2359"/>
                    <a:pt x="1808" y="2416"/>
                    <a:pt x="1770" y="2492"/>
                  </a:cubicBezTo>
                  <a:cubicBezTo>
                    <a:pt x="1732" y="2530"/>
                    <a:pt x="1694" y="2568"/>
                    <a:pt x="1656" y="2606"/>
                  </a:cubicBezTo>
                  <a:cubicBezTo>
                    <a:pt x="1636" y="2644"/>
                    <a:pt x="1598" y="2682"/>
                    <a:pt x="1560" y="2720"/>
                  </a:cubicBezTo>
                  <a:cubicBezTo>
                    <a:pt x="1579" y="2682"/>
                    <a:pt x="1598" y="2663"/>
                    <a:pt x="1598" y="2625"/>
                  </a:cubicBezTo>
                  <a:lnTo>
                    <a:pt x="1636" y="2549"/>
                  </a:lnTo>
                  <a:cubicBezTo>
                    <a:pt x="1656" y="2511"/>
                    <a:pt x="1675" y="2454"/>
                    <a:pt x="1694" y="2416"/>
                  </a:cubicBezTo>
                  <a:cubicBezTo>
                    <a:pt x="1732" y="2359"/>
                    <a:pt x="1770" y="2321"/>
                    <a:pt x="1789" y="2283"/>
                  </a:cubicBezTo>
                  <a:cubicBezTo>
                    <a:pt x="1846" y="2245"/>
                    <a:pt x="1884" y="2207"/>
                    <a:pt x="1960" y="2188"/>
                  </a:cubicBezTo>
                  <a:close/>
                  <a:moveTo>
                    <a:pt x="343" y="0"/>
                  </a:moveTo>
                  <a:cubicBezTo>
                    <a:pt x="229" y="343"/>
                    <a:pt x="172" y="704"/>
                    <a:pt x="134" y="1065"/>
                  </a:cubicBezTo>
                  <a:cubicBezTo>
                    <a:pt x="267" y="1084"/>
                    <a:pt x="400" y="1103"/>
                    <a:pt x="514" y="1160"/>
                  </a:cubicBezTo>
                  <a:cubicBezTo>
                    <a:pt x="628" y="1217"/>
                    <a:pt x="743" y="1294"/>
                    <a:pt x="838" y="1389"/>
                  </a:cubicBezTo>
                  <a:cubicBezTo>
                    <a:pt x="876" y="1446"/>
                    <a:pt x="914" y="1503"/>
                    <a:pt x="933" y="1579"/>
                  </a:cubicBezTo>
                  <a:cubicBezTo>
                    <a:pt x="971" y="1636"/>
                    <a:pt x="971" y="1712"/>
                    <a:pt x="971" y="1769"/>
                  </a:cubicBezTo>
                  <a:cubicBezTo>
                    <a:pt x="914" y="1731"/>
                    <a:pt x="876" y="1693"/>
                    <a:pt x="819" y="1674"/>
                  </a:cubicBezTo>
                  <a:cubicBezTo>
                    <a:pt x="800" y="1655"/>
                    <a:pt x="762" y="1636"/>
                    <a:pt x="743" y="1617"/>
                  </a:cubicBezTo>
                  <a:lnTo>
                    <a:pt x="666" y="1579"/>
                  </a:lnTo>
                  <a:cubicBezTo>
                    <a:pt x="571" y="1522"/>
                    <a:pt x="476" y="1484"/>
                    <a:pt x="381" y="1446"/>
                  </a:cubicBezTo>
                  <a:lnTo>
                    <a:pt x="153" y="1332"/>
                  </a:lnTo>
                  <a:cubicBezTo>
                    <a:pt x="153" y="1370"/>
                    <a:pt x="153" y="1389"/>
                    <a:pt x="153" y="1427"/>
                  </a:cubicBezTo>
                  <a:cubicBezTo>
                    <a:pt x="191" y="1541"/>
                    <a:pt x="229" y="1636"/>
                    <a:pt x="267" y="1750"/>
                  </a:cubicBezTo>
                  <a:lnTo>
                    <a:pt x="324" y="1902"/>
                  </a:lnTo>
                  <a:cubicBezTo>
                    <a:pt x="343" y="1921"/>
                    <a:pt x="362" y="1921"/>
                    <a:pt x="400" y="1921"/>
                  </a:cubicBezTo>
                  <a:cubicBezTo>
                    <a:pt x="590" y="1959"/>
                    <a:pt x="762" y="2092"/>
                    <a:pt x="857" y="2283"/>
                  </a:cubicBezTo>
                  <a:cubicBezTo>
                    <a:pt x="857" y="2283"/>
                    <a:pt x="762" y="2264"/>
                    <a:pt x="495" y="2188"/>
                  </a:cubicBezTo>
                  <a:cubicBezTo>
                    <a:pt x="495" y="2226"/>
                    <a:pt x="495" y="2264"/>
                    <a:pt x="495" y="2302"/>
                  </a:cubicBezTo>
                  <a:cubicBezTo>
                    <a:pt x="495" y="2378"/>
                    <a:pt x="476" y="2435"/>
                    <a:pt x="457" y="2492"/>
                  </a:cubicBezTo>
                  <a:lnTo>
                    <a:pt x="1484" y="2625"/>
                  </a:lnTo>
                  <a:cubicBezTo>
                    <a:pt x="1465" y="2701"/>
                    <a:pt x="1427" y="2796"/>
                    <a:pt x="1408" y="2891"/>
                  </a:cubicBezTo>
                  <a:lnTo>
                    <a:pt x="324" y="2739"/>
                  </a:lnTo>
                  <a:cubicBezTo>
                    <a:pt x="267" y="2891"/>
                    <a:pt x="210" y="3024"/>
                    <a:pt x="134" y="3158"/>
                  </a:cubicBezTo>
                  <a:cubicBezTo>
                    <a:pt x="96" y="3234"/>
                    <a:pt x="58" y="3329"/>
                    <a:pt x="39" y="3424"/>
                  </a:cubicBezTo>
                  <a:cubicBezTo>
                    <a:pt x="20" y="3462"/>
                    <a:pt x="20" y="3519"/>
                    <a:pt x="20" y="3557"/>
                  </a:cubicBezTo>
                  <a:cubicBezTo>
                    <a:pt x="20" y="3652"/>
                    <a:pt x="20" y="3842"/>
                    <a:pt x="1" y="4109"/>
                  </a:cubicBezTo>
                  <a:cubicBezTo>
                    <a:pt x="1" y="4679"/>
                    <a:pt x="39" y="5231"/>
                    <a:pt x="153" y="5801"/>
                  </a:cubicBezTo>
                  <a:cubicBezTo>
                    <a:pt x="218" y="6127"/>
                    <a:pt x="519" y="6354"/>
                    <a:pt x="843" y="6354"/>
                  </a:cubicBezTo>
                  <a:cubicBezTo>
                    <a:pt x="898" y="6354"/>
                    <a:pt x="954" y="6348"/>
                    <a:pt x="1009" y="6334"/>
                  </a:cubicBezTo>
                  <a:cubicBezTo>
                    <a:pt x="1275" y="6258"/>
                    <a:pt x="1522" y="6144"/>
                    <a:pt x="1770" y="6030"/>
                  </a:cubicBezTo>
                  <a:cubicBezTo>
                    <a:pt x="1808" y="6296"/>
                    <a:pt x="1827" y="6619"/>
                    <a:pt x="1865" y="6981"/>
                  </a:cubicBezTo>
                  <a:cubicBezTo>
                    <a:pt x="2410" y="6634"/>
                    <a:pt x="3013" y="6373"/>
                    <a:pt x="3649" y="6373"/>
                  </a:cubicBezTo>
                  <a:cubicBezTo>
                    <a:pt x="3744" y="6373"/>
                    <a:pt x="3841" y="6379"/>
                    <a:pt x="3938" y="6391"/>
                  </a:cubicBezTo>
                  <a:cubicBezTo>
                    <a:pt x="4375" y="6448"/>
                    <a:pt x="4813" y="6581"/>
                    <a:pt x="5212" y="6791"/>
                  </a:cubicBezTo>
                  <a:lnTo>
                    <a:pt x="5136" y="5307"/>
                  </a:lnTo>
                  <a:cubicBezTo>
                    <a:pt x="4946" y="5630"/>
                    <a:pt x="4718" y="5744"/>
                    <a:pt x="3805" y="5763"/>
                  </a:cubicBezTo>
                  <a:cubicBezTo>
                    <a:pt x="3777" y="5764"/>
                    <a:pt x="3749" y="5764"/>
                    <a:pt x="3722" y="5764"/>
                  </a:cubicBezTo>
                  <a:cubicBezTo>
                    <a:pt x="2337" y="5764"/>
                    <a:pt x="2259" y="5293"/>
                    <a:pt x="1979" y="4565"/>
                  </a:cubicBezTo>
                  <a:cubicBezTo>
                    <a:pt x="1922" y="4394"/>
                    <a:pt x="1865" y="4223"/>
                    <a:pt x="1846" y="4052"/>
                  </a:cubicBezTo>
                  <a:cubicBezTo>
                    <a:pt x="2131" y="3804"/>
                    <a:pt x="2359" y="3500"/>
                    <a:pt x="2473" y="3139"/>
                  </a:cubicBezTo>
                  <a:cubicBezTo>
                    <a:pt x="2607" y="2834"/>
                    <a:pt x="2607" y="2492"/>
                    <a:pt x="2473" y="2188"/>
                  </a:cubicBezTo>
                  <a:cubicBezTo>
                    <a:pt x="2435" y="2130"/>
                    <a:pt x="2378" y="2073"/>
                    <a:pt x="2321" y="2035"/>
                  </a:cubicBezTo>
                  <a:cubicBezTo>
                    <a:pt x="2283" y="2016"/>
                    <a:pt x="2245" y="1997"/>
                    <a:pt x="2188" y="1997"/>
                  </a:cubicBezTo>
                  <a:cubicBezTo>
                    <a:pt x="2169" y="1995"/>
                    <a:pt x="2149" y="1994"/>
                    <a:pt x="2130" y="1994"/>
                  </a:cubicBezTo>
                  <a:cubicBezTo>
                    <a:pt x="1998" y="1994"/>
                    <a:pt x="1872" y="2050"/>
                    <a:pt x="1789" y="2150"/>
                  </a:cubicBezTo>
                  <a:cubicBezTo>
                    <a:pt x="1732" y="2226"/>
                    <a:pt x="1675" y="2283"/>
                    <a:pt x="1636" y="2359"/>
                  </a:cubicBezTo>
                  <a:cubicBezTo>
                    <a:pt x="1389" y="2302"/>
                    <a:pt x="1313" y="1845"/>
                    <a:pt x="1199" y="1351"/>
                  </a:cubicBezTo>
                  <a:cubicBezTo>
                    <a:pt x="1047" y="761"/>
                    <a:pt x="838" y="114"/>
                    <a:pt x="343" y="0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1466975" y="708050"/>
              <a:ext cx="84200" cy="28550"/>
            </a:xfrm>
            <a:custGeom>
              <a:avLst/>
              <a:gdLst/>
              <a:ahLst/>
              <a:cxnLst/>
              <a:rect l="l" t="t" r="r" b="b"/>
              <a:pathLst>
                <a:path w="3368" h="1142" extrusionOk="0">
                  <a:moveTo>
                    <a:pt x="1790" y="1"/>
                  </a:moveTo>
                  <a:cubicBezTo>
                    <a:pt x="1163" y="1"/>
                    <a:pt x="546" y="262"/>
                    <a:pt x="1" y="609"/>
                  </a:cubicBezTo>
                  <a:cubicBezTo>
                    <a:pt x="20" y="780"/>
                    <a:pt x="39" y="951"/>
                    <a:pt x="39" y="1141"/>
                  </a:cubicBezTo>
                  <a:cubicBezTo>
                    <a:pt x="647" y="837"/>
                    <a:pt x="1280" y="739"/>
                    <a:pt x="1840" y="739"/>
                  </a:cubicBezTo>
                  <a:cubicBezTo>
                    <a:pt x="2505" y="739"/>
                    <a:pt x="3068" y="877"/>
                    <a:pt x="3367" y="970"/>
                  </a:cubicBezTo>
                  <a:lnTo>
                    <a:pt x="3348" y="419"/>
                  </a:lnTo>
                  <a:cubicBezTo>
                    <a:pt x="2949" y="209"/>
                    <a:pt x="2511" y="76"/>
                    <a:pt x="2074" y="19"/>
                  </a:cubicBezTo>
                  <a:cubicBezTo>
                    <a:pt x="1979" y="7"/>
                    <a:pt x="1885" y="1"/>
                    <a:pt x="1790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1665275" y="1003325"/>
              <a:ext cx="63750" cy="95150"/>
            </a:xfrm>
            <a:custGeom>
              <a:avLst/>
              <a:gdLst/>
              <a:ahLst/>
              <a:cxnLst/>
              <a:rect l="l" t="t" r="r" b="b"/>
              <a:pathLst>
                <a:path w="2550" h="3806" extrusionOk="0">
                  <a:moveTo>
                    <a:pt x="2549" y="1"/>
                  </a:moveTo>
                  <a:cubicBezTo>
                    <a:pt x="1731" y="324"/>
                    <a:pt x="875" y="515"/>
                    <a:pt x="0" y="515"/>
                  </a:cubicBezTo>
                  <a:lnTo>
                    <a:pt x="438" y="1275"/>
                  </a:lnTo>
                  <a:lnTo>
                    <a:pt x="57" y="1808"/>
                  </a:lnTo>
                  <a:lnTo>
                    <a:pt x="57" y="2055"/>
                  </a:lnTo>
                  <a:cubicBezTo>
                    <a:pt x="723" y="2835"/>
                    <a:pt x="1579" y="3425"/>
                    <a:pt x="2549" y="3805"/>
                  </a:cubicBezTo>
                  <a:lnTo>
                    <a:pt x="2549" y="1"/>
                  </a:ln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1666700" y="1054700"/>
              <a:ext cx="62325" cy="102250"/>
            </a:xfrm>
            <a:custGeom>
              <a:avLst/>
              <a:gdLst/>
              <a:ahLst/>
              <a:cxnLst/>
              <a:rect l="l" t="t" r="r" b="b"/>
              <a:pathLst>
                <a:path w="2493" h="4090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1332"/>
                    <a:pt x="58" y="2720"/>
                    <a:pt x="58" y="4090"/>
                  </a:cubicBezTo>
                  <a:cubicBezTo>
                    <a:pt x="913" y="3386"/>
                    <a:pt x="1731" y="2625"/>
                    <a:pt x="2492" y="1807"/>
                  </a:cubicBezTo>
                  <a:lnTo>
                    <a:pt x="2492" y="1750"/>
                  </a:lnTo>
                  <a:cubicBezTo>
                    <a:pt x="1522" y="1389"/>
                    <a:pt x="666" y="780"/>
                    <a:pt x="0" y="0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1659575" y="931525"/>
              <a:ext cx="69450" cy="84675"/>
            </a:xfrm>
            <a:custGeom>
              <a:avLst/>
              <a:gdLst/>
              <a:ahLst/>
              <a:cxnLst/>
              <a:rect l="l" t="t" r="r" b="b"/>
              <a:pathLst>
                <a:path w="2778" h="3387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1009"/>
                    <a:pt x="171" y="2169"/>
                    <a:pt x="228" y="3387"/>
                  </a:cubicBezTo>
                  <a:lnTo>
                    <a:pt x="247" y="3387"/>
                  </a:lnTo>
                  <a:cubicBezTo>
                    <a:pt x="1103" y="3368"/>
                    <a:pt x="1978" y="3196"/>
                    <a:pt x="2777" y="2854"/>
                  </a:cubicBezTo>
                  <a:lnTo>
                    <a:pt x="2777" y="591"/>
                  </a:lnTo>
                  <a:cubicBezTo>
                    <a:pt x="2739" y="495"/>
                    <a:pt x="2701" y="419"/>
                    <a:pt x="2663" y="324"/>
                  </a:cubicBezTo>
                  <a:cubicBezTo>
                    <a:pt x="1959" y="324"/>
                    <a:pt x="1237" y="267"/>
                    <a:pt x="552" y="134"/>
                  </a:cubicBezTo>
                  <a:cubicBezTo>
                    <a:pt x="362" y="96"/>
                    <a:pt x="190" y="58"/>
                    <a:pt x="0" y="1"/>
                  </a:cubicBezTo>
                  <a:close/>
                </a:path>
              </a:pathLst>
            </a:custGeom>
            <a:solidFill>
              <a:srgbClr val="E3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1219225" y="973375"/>
              <a:ext cx="118450" cy="127100"/>
            </a:xfrm>
            <a:custGeom>
              <a:avLst/>
              <a:gdLst/>
              <a:ahLst/>
              <a:cxnLst/>
              <a:rect l="l" t="t" r="r" b="b"/>
              <a:pathLst>
                <a:path w="4738" h="5084" extrusionOk="0">
                  <a:moveTo>
                    <a:pt x="1808" y="1"/>
                  </a:moveTo>
                  <a:cubicBezTo>
                    <a:pt x="1675" y="362"/>
                    <a:pt x="1580" y="704"/>
                    <a:pt x="1484" y="990"/>
                  </a:cubicBezTo>
                  <a:lnTo>
                    <a:pt x="990" y="438"/>
                  </a:lnTo>
                  <a:cubicBezTo>
                    <a:pt x="971" y="1313"/>
                    <a:pt x="743" y="2169"/>
                    <a:pt x="305" y="2930"/>
                  </a:cubicBezTo>
                  <a:cubicBezTo>
                    <a:pt x="229" y="3082"/>
                    <a:pt x="115" y="3234"/>
                    <a:pt x="1" y="3367"/>
                  </a:cubicBezTo>
                  <a:cubicBezTo>
                    <a:pt x="343" y="3843"/>
                    <a:pt x="667" y="4280"/>
                    <a:pt x="914" y="4604"/>
                  </a:cubicBezTo>
                  <a:cubicBezTo>
                    <a:pt x="933" y="4642"/>
                    <a:pt x="971" y="4680"/>
                    <a:pt x="990" y="4699"/>
                  </a:cubicBezTo>
                  <a:cubicBezTo>
                    <a:pt x="1180" y="4870"/>
                    <a:pt x="1408" y="4984"/>
                    <a:pt x="1637" y="5041"/>
                  </a:cubicBezTo>
                  <a:cubicBezTo>
                    <a:pt x="1779" y="5070"/>
                    <a:pt x="1922" y="5084"/>
                    <a:pt x="2065" y="5084"/>
                  </a:cubicBezTo>
                  <a:cubicBezTo>
                    <a:pt x="2207" y="5084"/>
                    <a:pt x="2350" y="5070"/>
                    <a:pt x="2493" y="5041"/>
                  </a:cubicBezTo>
                  <a:cubicBezTo>
                    <a:pt x="2626" y="5003"/>
                    <a:pt x="2759" y="4946"/>
                    <a:pt x="2873" y="4870"/>
                  </a:cubicBezTo>
                  <a:cubicBezTo>
                    <a:pt x="2911" y="4832"/>
                    <a:pt x="2949" y="4813"/>
                    <a:pt x="2987" y="4775"/>
                  </a:cubicBezTo>
                  <a:lnTo>
                    <a:pt x="3044" y="4737"/>
                  </a:lnTo>
                  <a:cubicBezTo>
                    <a:pt x="3101" y="4699"/>
                    <a:pt x="3158" y="4661"/>
                    <a:pt x="3215" y="4604"/>
                  </a:cubicBezTo>
                  <a:cubicBezTo>
                    <a:pt x="3368" y="4471"/>
                    <a:pt x="3501" y="4299"/>
                    <a:pt x="3615" y="4128"/>
                  </a:cubicBezTo>
                  <a:cubicBezTo>
                    <a:pt x="3995" y="3501"/>
                    <a:pt x="4338" y="2854"/>
                    <a:pt x="4642" y="2188"/>
                  </a:cubicBezTo>
                  <a:cubicBezTo>
                    <a:pt x="4661" y="2112"/>
                    <a:pt x="4699" y="2055"/>
                    <a:pt x="4737" y="1979"/>
                  </a:cubicBezTo>
                  <a:cubicBezTo>
                    <a:pt x="4547" y="1941"/>
                    <a:pt x="4357" y="1903"/>
                    <a:pt x="4185" y="1827"/>
                  </a:cubicBezTo>
                  <a:cubicBezTo>
                    <a:pt x="3215" y="1503"/>
                    <a:pt x="2455" y="819"/>
                    <a:pt x="1808" y="1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1315775" y="726475"/>
              <a:ext cx="388525" cy="162000"/>
            </a:xfrm>
            <a:custGeom>
              <a:avLst/>
              <a:gdLst/>
              <a:ahLst/>
              <a:cxnLst/>
              <a:rect l="l" t="t" r="r" b="b"/>
              <a:pathLst>
                <a:path w="15541" h="6480" extrusionOk="0">
                  <a:moveTo>
                    <a:pt x="7932" y="1013"/>
                  </a:moveTo>
                  <a:cubicBezTo>
                    <a:pt x="8274" y="1013"/>
                    <a:pt x="8598" y="1051"/>
                    <a:pt x="8940" y="1089"/>
                  </a:cubicBezTo>
                  <a:lnTo>
                    <a:pt x="8959" y="1089"/>
                  </a:lnTo>
                  <a:cubicBezTo>
                    <a:pt x="9282" y="1146"/>
                    <a:pt x="9625" y="1241"/>
                    <a:pt x="9929" y="1374"/>
                  </a:cubicBezTo>
                  <a:cubicBezTo>
                    <a:pt x="9606" y="1317"/>
                    <a:pt x="9263" y="1298"/>
                    <a:pt x="8940" y="1279"/>
                  </a:cubicBezTo>
                  <a:cubicBezTo>
                    <a:pt x="8598" y="1260"/>
                    <a:pt x="8274" y="1260"/>
                    <a:pt x="7932" y="1241"/>
                  </a:cubicBezTo>
                  <a:lnTo>
                    <a:pt x="6924" y="1222"/>
                  </a:lnTo>
                  <a:cubicBezTo>
                    <a:pt x="6581" y="1222"/>
                    <a:pt x="6258" y="1203"/>
                    <a:pt x="5916" y="1184"/>
                  </a:cubicBezTo>
                  <a:cubicBezTo>
                    <a:pt x="6239" y="1108"/>
                    <a:pt x="6581" y="1070"/>
                    <a:pt x="6924" y="1032"/>
                  </a:cubicBezTo>
                  <a:cubicBezTo>
                    <a:pt x="7266" y="1013"/>
                    <a:pt x="7589" y="1013"/>
                    <a:pt x="7932" y="1013"/>
                  </a:cubicBezTo>
                  <a:close/>
                  <a:moveTo>
                    <a:pt x="7910" y="1"/>
                  </a:moveTo>
                  <a:cubicBezTo>
                    <a:pt x="7345" y="1"/>
                    <a:pt x="6711" y="97"/>
                    <a:pt x="6106" y="404"/>
                  </a:cubicBezTo>
                  <a:cubicBezTo>
                    <a:pt x="5992" y="442"/>
                    <a:pt x="5897" y="499"/>
                    <a:pt x="5801" y="576"/>
                  </a:cubicBezTo>
                  <a:cubicBezTo>
                    <a:pt x="5801" y="804"/>
                    <a:pt x="5801" y="994"/>
                    <a:pt x="5782" y="1184"/>
                  </a:cubicBezTo>
                  <a:cubicBezTo>
                    <a:pt x="5682" y="1182"/>
                    <a:pt x="5581" y="1181"/>
                    <a:pt x="5480" y="1181"/>
                  </a:cubicBezTo>
                  <a:cubicBezTo>
                    <a:pt x="4573" y="1181"/>
                    <a:pt x="3667" y="1258"/>
                    <a:pt x="2777" y="1412"/>
                  </a:cubicBezTo>
                  <a:cubicBezTo>
                    <a:pt x="2587" y="1450"/>
                    <a:pt x="2397" y="1527"/>
                    <a:pt x="2207" y="1622"/>
                  </a:cubicBezTo>
                  <a:cubicBezTo>
                    <a:pt x="2164" y="1611"/>
                    <a:pt x="2122" y="1606"/>
                    <a:pt x="2079" y="1606"/>
                  </a:cubicBezTo>
                  <a:cubicBezTo>
                    <a:pt x="1971" y="1606"/>
                    <a:pt x="1865" y="1638"/>
                    <a:pt x="1769" y="1679"/>
                  </a:cubicBezTo>
                  <a:cubicBezTo>
                    <a:pt x="1655" y="1736"/>
                    <a:pt x="1541" y="1793"/>
                    <a:pt x="1446" y="1869"/>
                  </a:cubicBezTo>
                  <a:cubicBezTo>
                    <a:pt x="1065" y="2154"/>
                    <a:pt x="571" y="2744"/>
                    <a:pt x="0" y="3923"/>
                  </a:cubicBezTo>
                  <a:cubicBezTo>
                    <a:pt x="114" y="3999"/>
                    <a:pt x="247" y="4075"/>
                    <a:pt x="381" y="4132"/>
                  </a:cubicBezTo>
                  <a:cubicBezTo>
                    <a:pt x="704" y="4285"/>
                    <a:pt x="1027" y="4437"/>
                    <a:pt x="1332" y="4589"/>
                  </a:cubicBezTo>
                  <a:cubicBezTo>
                    <a:pt x="1731" y="4760"/>
                    <a:pt x="2149" y="4931"/>
                    <a:pt x="2568" y="5083"/>
                  </a:cubicBezTo>
                  <a:cubicBezTo>
                    <a:pt x="2568" y="4893"/>
                    <a:pt x="2587" y="4722"/>
                    <a:pt x="2587" y="4532"/>
                  </a:cubicBezTo>
                  <a:cubicBezTo>
                    <a:pt x="2606" y="4056"/>
                    <a:pt x="2625" y="3581"/>
                    <a:pt x="2625" y="3105"/>
                  </a:cubicBezTo>
                  <a:lnTo>
                    <a:pt x="2625" y="2744"/>
                  </a:lnTo>
                  <a:lnTo>
                    <a:pt x="2625" y="2573"/>
                  </a:lnTo>
                  <a:cubicBezTo>
                    <a:pt x="2625" y="2516"/>
                    <a:pt x="2625" y="2459"/>
                    <a:pt x="2606" y="2383"/>
                  </a:cubicBezTo>
                  <a:lnTo>
                    <a:pt x="2587" y="2211"/>
                  </a:lnTo>
                  <a:lnTo>
                    <a:pt x="2568" y="2040"/>
                  </a:lnTo>
                  <a:lnTo>
                    <a:pt x="2549" y="1945"/>
                  </a:lnTo>
                  <a:lnTo>
                    <a:pt x="2549" y="1907"/>
                  </a:lnTo>
                  <a:lnTo>
                    <a:pt x="2530" y="1869"/>
                  </a:lnTo>
                  <a:cubicBezTo>
                    <a:pt x="2530" y="1831"/>
                    <a:pt x="2511" y="1812"/>
                    <a:pt x="2511" y="1774"/>
                  </a:cubicBezTo>
                  <a:cubicBezTo>
                    <a:pt x="2492" y="1755"/>
                    <a:pt x="2473" y="1717"/>
                    <a:pt x="2473" y="1698"/>
                  </a:cubicBezTo>
                  <a:lnTo>
                    <a:pt x="2473" y="1698"/>
                  </a:lnTo>
                  <a:cubicBezTo>
                    <a:pt x="2530" y="1793"/>
                    <a:pt x="2587" y="1907"/>
                    <a:pt x="2625" y="2021"/>
                  </a:cubicBezTo>
                  <a:cubicBezTo>
                    <a:pt x="2644" y="2078"/>
                    <a:pt x="2663" y="2135"/>
                    <a:pt x="2682" y="2192"/>
                  </a:cubicBezTo>
                  <a:lnTo>
                    <a:pt x="2720" y="2363"/>
                  </a:lnTo>
                  <a:cubicBezTo>
                    <a:pt x="2739" y="2440"/>
                    <a:pt x="2758" y="2497"/>
                    <a:pt x="2758" y="2554"/>
                  </a:cubicBezTo>
                  <a:cubicBezTo>
                    <a:pt x="2777" y="2611"/>
                    <a:pt x="2777" y="2668"/>
                    <a:pt x="2796" y="2725"/>
                  </a:cubicBezTo>
                  <a:cubicBezTo>
                    <a:pt x="2796" y="2801"/>
                    <a:pt x="2815" y="2858"/>
                    <a:pt x="2815" y="2915"/>
                  </a:cubicBezTo>
                  <a:cubicBezTo>
                    <a:pt x="2815" y="2972"/>
                    <a:pt x="2834" y="3029"/>
                    <a:pt x="2834" y="3086"/>
                  </a:cubicBezTo>
                  <a:cubicBezTo>
                    <a:pt x="2872" y="3581"/>
                    <a:pt x="2891" y="4056"/>
                    <a:pt x="2853" y="4532"/>
                  </a:cubicBezTo>
                  <a:cubicBezTo>
                    <a:pt x="2853" y="4741"/>
                    <a:pt x="2834" y="4950"/>
                    <a:pt x="2815" y="5160"/>
                  </a:cubicBezTo>
                  <a:cubicBezTo>
                    <a:pt x="5174" y="5977"/>
                    <a:pt x="7646" y="6415"/>
                    <a:pt x="10138" y="6472"/>
                  </a:cubicBezTo>
                  <a:lnTo>
                    <a:pt x="10119" y="6244"/>
                  </a:lnTo>
                  <a:cubicBezTo>
                    <a:pt x="10081" y="5882"/>
                    <a:pt x="10062" y="5521"/>
                    <a:pt x="10005" y="5160"/>
                  </a:cubicBezTo>
                  <a:lnTo>
                    <a:pt x="9948" y="4627"/>
                  </a:lnTo>
                  <a:lnTo>
                    <a:pt x="9872" y="4094"/>
                  </a:lnTo>
                  <a:cubicBezTo>
                    <a:pt x="9872" y="3999"/>
                    <a:pt x="9853" y="3904"/>
                    <a:pt x="9834" y="3828"/>
                  </a:cubicBezTo>
                  <a:lnTo>
                    <a:pt x="9796" y="3562"/>
                  </a:lnTo>
                  <a:lnTo>
                    <a:pt x="9739" y="3296"/>
                  </a:lnTo>
                  <a:cubicBezTo>
                    <a:pt x="9739" y="3200"/>
                    <a:pt x="9720" y="3105"/>
                    <a:pt x="9701" y="3029"/>
                  </a:cubicBezTo>
                  <a:lnTo>
                    <a:pt x="9644" y="2763"/>
                  </a:lnTo>
                  <a:lnTo>
                    <a:pt x="9587" y="2497"/>
                  </a:lnTo>
                  <a:cubicBezTo>
                    <a:pt x="9568" y="2402"/>
                    <a:pt x="9530" y="2325"/>
                    <a:pt x="9511" y="2230"/>
                  </a:cubicBezTo>
                  <a:cubicBezTo>
                    <a:pt x="9511" y="2192"/>
                    <a:pt x="9491" y="2135"/>
                    <a:pt x="9472" y="2097"/>
                  </a:cubicBezTo>
                  <a:cubicBezTo>
                    <a:pt x="9453" y="2059"/>
                    <a:pt x="9453" y="2021"/>
                    <a:pt x="9434" y="1964"/>
                  </a:cubicBezTo>
                  <a:lnTo>
                    <a:pt x="9434" y="1964"/>
                  </a:lnTo>
                  <a:cubicBezTo>
                    <a:pt x="9453" y="2021"/>
                    <a:pt x="9472" y="2059"/>
                    <a:pt x="9491" y="2097"/>
                  </a:cubicBezTo>
                  <a:cubicBezTo>
                    <a:pt x="9511" y="2135"/>
                    <a:pt x="9511" y="2173"/>
                    <a:pt x="9530" y="2230"/>
                  </a:cubicBezTo>
                  <a:cubicBezTo>
                    <a:pt x="9568" y="2306"/>
                    <a:pt x="9587" y="2402"/>
                    <a:pt x="9606" y="2478"/>
                  </a:cubicBezTo>
                  <a:lnTo>
                    <a:pt x="9682" y="2744"/>
                  </a:lnTo>
                  <a:lnTo>
                    <a:pt x="9758" y="3010"/>
                  </a:lnTo>
                  <a:cubicBezTo>
                    <a:pt x="9777" y="3105"/>
                    <a:pt x="9796" y="3181"/>
                    <a:pt x="9815" y="3276"/>
                  </a:cubicBezTo>
                  <a:lnTo>
                    <a:pt x="9872" y="3543"/>
                  </a:lnTo>
                  <a:lnTo>
                    <a:pt x="9929" y="3809"/>
                  </a:lnTo>
                  <a:cubicBezTo>
                    <a:pt x="9948" y="3885"/>
                    <a:pt x="9967" y="3980"/>
                    <a:pt x="9986" y="4075"/>
                  </a:cubicBezTo>
                  <a:cubicBezTo>
                    <a:pt x="10024" y="4247"/>
                    <a:pt x="10043" y="4418"/>
                    <a:pt x="10081" y="4608"/>
                  </a:cubicBezTo>
                  <a:lnTo>
                    <a:pt x="10157" y="5141"/>
                  </a:lnTo>
                  <a:cubicBezTo>
                    <a:pt x="10214" y="5502"/>
                    <a:pt x="10252" y="5863"/>
                    <a:pt x="10290" y="6225"/>
                  </a:cubicBezTo>
                  <a:cubicBezTo>
                    <a:pt x="10290" y="6301"/>
                    <a:pt x="10309" y="6396"/>
                    <a:pt x="10328" y="6472"/>
                  </a:cubicBezTo>
                  <a:cubicBezTo>
                    <a:pt x="10518" y="6478"/>
                    <a:pt x="10709" y="6480"/>
                    <a:pt x="10901" y="6480"/>
                  </a:cubicBezTo>
                  <a:cubicBezTo>
                    <a:pt x="11363" y="6480"/>
                    <a:pt x="11830" y="6466"/>
                    <a:pt x="12288" y="6453"/>
                  </a:cubicBezTo>
                  <a:cubicBezTo>
                    <a:pt x="12763" y="6415"/>
                    <a:pt x="13239" y="6377"/>
                    <a:pt x="13714" y="6320"/>
                  </a:cubicBezTo>
                  <a:lnTo>
                    <a:pt x="13714" y="6244"/>
                  </a:lnTo>
                  <a:lnTo>
                    <a:pt x="13714" y="6034"/>
                  </a:lnTo>
                  <a:lnTo>
                    <a:pt x="13676" y="5616"/>
                  </a:lnTo>
                  <a:cubicBezTo>
                    <a:pt x="13676" y="5483"/>
                    <a:pt x="13638" y="5331"/>
                    <a:pt x="13619" y="5198"/>
                  </a:cubicBezTo>
                  <a:lnTo>
                    <a:pt x="13562" y="4779"/>
                  </a:lnTo>
                  <a:cubicBezTo>
                    <a:pt x="13486" y="4228"/>
                    <a:pt x="13353" y="3676"/>
                    <a:pt x="13182" y="3143"/>
                  </a:cubicBezTo>
                  <a:cubicBezTo>
                    <a:pt x="13143" y="3010"/>
                    <a:pt x="13086" y="2896"/>
                    <a:pt x="13029" y="2763"/>
                  </a:cubicBezTo>
                  <a:lnTo>
                    <a:pt x="12934" y="2573"/>
                  </a:lnTo>
                  <a:lnTo>
                    <a:pt x="12839" y="2383"/>
                  </a:lnTo>
                  <a:cubicBezTo>
                    <a:pt x="12801" y="2325"/>
                    <a:pt x="12763" y="2268"/>
                    <a:pt x="12725" y="2211"/>
                  </a:cubicBezTo>
                  <a:lnTo>
                    <a:pt x="12668" y="2135"/>
                  </a:lnTo>
                  <a:lnTo>
                    <a:pt x="12592" y="2040"/>
                  </a:lnTo>
                  <a:cubicBezTo>
                    <a:pt x="12554" y="2002"/>
                    <a:pt x="12497" y="1945"/>
                    <a:pt x="12459" y="1888"/>
                  </a:cubicBezTo>
                  <a:cubicBezTo>
                    <a:pt x="12402" y="1850"/>
                    <a:pt x="12345" y="1812"/>
                    <a:pt x="12288" y="1774"/>
                  </a:cubicBezTo>
                  <a:lnTo>
                    <a:pt x="12288" y="1774"/>
                  </a:lnTo>
                  <a:cubicBezTo>
                    <a:pt x="12421" y="1831"/>
                    <a:pt x="12535" y="1907"/>
                    <a:pt x="12649" y="2002"/>
                  </a:cubicBezTo>
                  <a:lnTo>
                    <a:pt x="12725" y="2078"/>
                  </a:lnTo>
                  <a:lnTo>
                    <a:pt x="12801" y="2154"/>
                  </a:lnTo>
                  <a:cubicBezTo>
                    <a:pt x="12839" y="2211"/>
                    <a:pt x="12896" y="2268"/>
                    <a:pt x="12934" y="2325"/>
                  </a:cubicBezTo>
                  <a:lnTo>
                    <a:pt x="13048" y="2497"/>
                  </a:lnTo>
                  <a:lnTo>
                    <a:pt x="13163" y="2687"/>
                  </a:lnTo>
                  <a:lnTo>
                    <a:pt x="13220" y="2782"/>
                  </a:lnTo>
                  <a:cubicBezTo>
                    <a:pt x="13239" y="2820"/>
                    <a:pt x="13258" y="2858"/>
                    <a:pt x="13258" y="2877"/>
                  </a:cubicBezTo>
                  <a:lnTo>
                    <a:pt x="13353" y="3086"/>
                  </a:lnTo>
                  <a:cubicBezTo>
                    <a:pt x="13562" y="3619"/>
                    <a:pt x="13714" y="4170"/>
                    <a:pt x="13809" y="4741"/>
                  </a:cubicBezTo>
                  <a:cubicBezTo>
                    <a:pt x="13828" y="4893"/>
                    <a:pt x="13828" y="5026"/>
                    <a:pt x="13847" y="5179"/>
                  </a:cubicBezTo>
                  <a:cubicBezTo>
                    <a:pt x="13866" y="5312"/>
                    <a:pt x="13885" y="5464"/>
                    <a:pt x="13885" y="5597"/>
                  </a:cubicBezTo>
                  <a:lnTo>
                    <a:pt x="13904" y="6034"/>
                  </a:lnTo>
                  <a:lnTo>
                    <a:pt x="13904" y="6244"/>
                  </a:lnTo>
                  <a:lnTo>
                    <a:pt x="13904" y="6301"/>
                  </a:lnTo>
                  <a:cubicBezTo>
                    <a:pt x="14437" y="6244"/>
                    <a:pt x="14969" y="6168"/>
                    <a:pt x="15521" y="6073"/>
                  </a:cubicBezTo>
                  <a:lnTo>
                    <a:pt x="15540" y="6073"/>
                  </a:lnTo>
                  <a:cubicBezTo>
                    <a:pt x="14722" y="3999"/>
                    <a:pt x="13923" y="2173"/>
                    <a:pt x="13467" y="1964"/>
                  </a:cubicBezTo>
                  <a:cubicBezTo>
                    <a:pt x="13048" y="1774"/>
                    <a:pt x="12592" y="1641"/>
                    <a:pt x="12135" y="1603"/>
                  </a:cubicBezTo>
                  <a:cubicBezTo>
                    <a:pt x="12135" y="1603"/>
                    <a:pt x="11241" y="1470"/>
                    <a:pt x="9948" y="1355"/>
                  </a:cubicBezTo>
                  <a:lnTo>
                    <a:pt x="9720" y="290"/>
                  </a:lnTo>
                  <a:cubicBezTo>
                    <a:pt x="9720" y="290"/>
                    <a:pt x="9625" y="252"/>
                    <a:pt x="9453" y="214"/>
                  </a:cubicBezTo>
                  <a:cubicBezTo>
                    <a:pt x="9136" y="132"/>
                    <a:pt x="8570" y="1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1418950" y="590100"/>
              <a:ext cx="22850" cy="21425"/>
            </a:xfrm>
            <a:custGeom>
              <a:avLst/>
              <a:gdLst/>
              <a:ahLst/>
              <a:cxnLst/>
              <a:rect l="l" t="t" r="r" b="b"/>
              <a:pathLst>
                <a:path w="914" h="857" extrusionOk="0">
                  <a:moveTo>
                    <a:pt x="1" y="1"/>
                  </a:moveTo>
                  <a:cubicBezTo>
                    <a:pt x="20" y="229"/>
                    <a:pt x="153" y="419"/>
                    <a:pt x="362" y="495"/>
                  </a:cubicBezTo>
                  <a:cubicBezTo>
                    <a:pt x="343" y="553"/>
                    <a:pt x="324" y="610"/>
                    <a:pt x="324" y="667"/>
                  </a:cubicBezTo>
                  <a:cubicBezTo>
                    <a:pt x="324" y="724"/>
                    <a:pt x="343" y="781"/>
                    <a:pt x="362" y="838"/>
                  </a:cubicBezTo>
                  <a:lnTo>
                    <a:pt x="495" y="857"/>
                  </a:lnTo>
                  <a:cubicBezTo>
                    <a:pt x="533" y="781"/>
                    <a:pt x="533" y="724"/>
                    <a:pt x="533" y="667"/>
                  </a:cubicBezTo>
                  <a:cubicBezTo>
                    <a:pt x="552" y="629"/>
                    <a:pt x="552" y="591"/>
                    <a:pt x="533" y="553"/>
                  </a:cubicBezTo>
                  <a:lnTo>
                    <a:pt x="533" y="553"/>
                  </a:lnTo>
                  <a:cubicBezTo>
                    <a:pt x="819" y="629"/>
                    <a:pt x="914" y="648"/>
                    <a:pt x="914" y="648"/>
                  </a:cubicBezTo>
                  <a:cubicBezTo>
                    <a:pt x="819" y="457"/>
                    <a:pt x="647" y="305"/>
                    <a:pt x="438" y="267"/>
                  </a:cubicBezTo>
                  <a:lnTo>
                    <a:pt x="381" y="267"/>
                  </a:lnTo>
                  <a:cubicBezTo>
                    <a:pt x="210" y="229"/>
                    <a:pt x="77" y="134"/>
                    <a:pt x="1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1466025" y="611975"/>
              <a:ext cx="84675" cy="81350"/>
            </a:xfrm>
            <a:custGeom>
              <a:avLst/>
              <a:gdLst/>
              <a:ahLst/>
              <a:cxnLst/>
              <a:rect l="l" t="t" r="r" b="b"/>
              <a:pathLst>
                <a:path w="3387" h="3254" extrusionOk="0">
                  <a:moveTo>
                    <a:pt x="1560" y="1"/>
                  </a:moveTo>
                  <a:lnTo>
                    <a:pt x="1560" y="1"/>
                  </a:lnTo>
                  <a:cubicBezTo>
                    <a:pt x="1522" y="629"/>
                    <a:pt x="1237" y="1218"/>
                    <a:pt x="742" y="1637"/>
                  </a:cubicBezTo>
                  <a:cubicBezTo>
                    <a:pt x="685" y="1313"/>
                    <a:pt x="647" y="971"/>
                    <a:pt x="647" y="629"/>
                  </a:cubicBezTo>
                  <a:cubicBezTo>
                    <a:pt x="533" y="990"/>
                    <a:pt x="305" y="1294"/>
                    <a:pt x="1" y="1542"/>
                  </a:cubicBezTo>
                  <a:cubicBezTo>
                    <a:pt x="39" y="1713"/>
                    <a:pt x="96" y="1884"/>
                    <a:pt x="153" y="2055"/>
                  </a:cubicBezTo>
                  <a:cubicBezTo>
                    <a:pt x="433" y="2783"/>
                    <a:pt x="511" y="3254"/>
                    <a:pt x="1878" y="3254"/>
                  </a:cubicBezTo>
                  <a:cubicBezTo>
                    <a:pt x="1904" y="3254"/>
                    <a:pt x="1932" y="3254"/>
                    <a:pt x="1960" y="3253"/>
                  </a:cubicBezTo>
                  <a:cubicBezTo>
                    <a:pt x="2892" y="3234"/>
                    <a:pt x="3120" y="3120"/>
                    <a:pt x="3291" y="2778"/>
                  </a:cubicBezTo>
                  <a:lnTo>
                    <a:pt x="3291" y="2759"/>
                  </a:lnTo>
                  <a:cubicBezTo>
                    <a:pt x="3310" y="2493"/>
                    <a:pt x="3348" y="2207"/>
                    <a:pt x="3386" y="1941"/>
                  </a:cubicBezTo>
                  <a:cubicBezTo>
                    <a:pt x="3044" y="1580"/>
                    <a:pt x="2778" y="1180"/>
                    <a:pt x="2607" y="743"/>
                  </a:cubicBezTo>
                  <a:cubicBezTo>
                    <a:pt x="2492" y="1294"/>
                    <a:pt x="2302" y="1808"/>
                    <a:pt x="2036" y="2302"/>
                  </a:cubicBezTo>
                  <a:cubicBezTo>
                    <a:pt x="1694" y="1580"/>
                    <a:pt x="1541" y="781"/>
                    <a:pt x="1560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1"/>
            <p:cNvSpPr/>
            <p:nvPr/>
          </p:nvSpPr>
          <p:spPr>
            <a:xfrm>
              <a:off x="1477925" y="592975"/>
              <a:ext cx="4300" cy="10950"/>
            </a:xfrm>
            <a:custGeom>
              <a:avLst/>
              <a:gdLst/>
              <a:ahLst/>
              <a:cxnLst/>
              <a:rect l="l" t="t" r="r" b="b"/>
              <a:pathLst>
                <a:path w="172" h="438" extrusionOk="0">
                  <a:moveTo>
                    <a:pt x="171" y="0"/>
                  </a:moveTo>
                  <a:cubicBezTo>
                    <a:pt x="133" y="95"/>
                    <a:pt x="76" y="190"/>
                    <a:pt x="0" y="266"/>
                  </a:cubicBezTo>
                  <a:cubicBezTo>
                    <a:pt x="76" y="304"/>
                    <a:pt x="133" y="361"/>
                    <a:pt x="171" y="438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1449850" y="565375"/>
              <a:ext cx="15250" cy="42350"/>
            </a:xfrm>
            <a:custGeom>
              <a:avLst/>
              <a:gdLst/>
              <a:ahLst/>
              <a:cxnLst/>
              <a:rect l="l" t="t" r="r" b="b"/>
              <a:pathLst>
                <a:path w="610" h="1694" extrusionOk="0">
                  <a:moveTo>
                    <a:pt x="305" y="1"/>
                  </a:moveTo>
                  <a:cubicBezTo>
                    <a:pt x="286" y="248"/>
                    <a:pt x="172" y="495"/>
                    <a:pt x="1" y="686"/>
                  </a:cubicBezTo>
                  <a:cubicBezTo>
                    <a:pt x="134" y="1199"/>
                    <a:pt x="229" y="1656"/>
                    <a:pt x="457" y="1694"/>
                  </a:cubicBezTo>
                  <a:cubicBezTo>
                    <a:pt x="496" y="1637"/>
                    <a:pt x="553" y="1561"/>
                    <a:pt x="610" y="1504"/>
                  </a:cubicBezTo>
                  <a:cubicBezTo>
                    <a:pt x="534" y="990"/>
                    <a:pt x="362" y="514"/>
                    <a:pt x="305" y="1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1414200" y="575850"/>
              <a:ext cx="30450" cy="17625"/>
            </a:xfrm>
            <a:custGeom>
              <a:avLst/>
              <a:gdLst/>
              <a:ahLst/>
              <a:cxnLst/>
              <a:rect l="l" t="t" r="r" b="b"/>
              <a:pathLst>
                <a:path w="1218" h="705" extrusionOk="0">
                  <a:moveTo>
                    <a:pt x="191" y="0"/>
                  </a:moveTo>
                  <a:cubicBezTo>
                    <a:pt x="134" y="0"/>
                    <a:pt x="57" y="19"/>
                    <a:pt x="0" y="57"/>
                  </a:cubicBezTo>
                  <a:cubicBezTo>
                    <a:pt x="57" y="95"/>
                    <a:pt x="115" y="114"/>
                    <a:pt x="172" y="152"/>
                  </a:cubicBezTo>
                  <a:lnTo>
                    <a:pt x="210" y="172"/>
                  </a:lnTo>
                  <a:cubicBezTo>
                    <a:pt x="248" y="191"/>
                    <a:pt x="286" y="210"/>
                    <a:pt x="324" y="229"/>
                  </a:cubicBezTo>
                  <a:lnTo>
                    <a:pt x="400" y="248"/>
                  </a:lnTo>
                  <a:lnTo>
                    <a:pt x="628" y="362"/>
                  </a:lnTo>
                  <a:cubicBezTo>
                    <a:pt x="742" y="419"/>
                    <a:pt x="818" y="457"/>
                    <a:pt x="913" y="514"/>
                  </a:cubicBezTo>
                  <a:lnTo>
                    <a:pt x="989" y="552"/>
                  </a:lnTo>
                  <a:cubicBezTo>
                    <a:pt x="1009" y="571"/>
                    <a:pt x="1028" y="571"/>
                    <a:pt x="1066" y="590"/>
                  </a:cubicBezTo>
                  <a:cubicBezTo>
                    <a:pt x="1104" y="628"/>
                    <a:pt x="1161" y="666"/>
                    <a:pt x="1218" y="704"/>
                  </a:cubicBezTo>
                  <a:cubicBezTo>
                    <a:pt x="1218" y="628"/>
                    <a:pt x="1199" y="571"/>
                    <a:pt x="1180" y="495"/>
                  </a:cubicBezTo>
                  <a:cubicBezTo>
                    <a:pt x="1161" y="438"/>
                    <a:pt x="1123" y="381"/>
                    <a:pt x="1066" y="324"/>
                  </a:cubicBezTo>
                  <a:cubicBezTo>
                    <a:pt x="989" y="229"/>
                    <a:pt x="875" y="133"/>
                    <a:pt x="761" y="95"/>
                  </a:cubicBezTo>
                  <a:cubicBezTo>
                    <a:pt x="628" y="38"/>
                    <a:pt x="514" y="0"/>
                    <a:pt x="381" y="0"/>
                  </a:cubicBezTo>
                  <a:close/>
                </a:path>
              </a:pathLst>
            </a:custGeom>
            <a:solidFill>
              <a:srgbClr val="4B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1573025" y="614375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0"/>
                  </a:moveTo>
                  <a:cubicBezTo>
                    <a:pt x="19" y="0"/>
                    <a:pt x="0" y="19"/>
                    <a:pt x="19" y="1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634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1376150" y="468375"/>
              <a:ext cx="209250" cy="200700"/>
            </a:xfrm>
            <a:custGeom>
              <a:avLst/>
              <a:gdLst/>
              <a:ahLst/>
              <a:cxnLst/>
              <a:rect l="l" t="t" r="r" b="b"/>
              <a:pathLst>
                <a:path w="8370" h="8028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104" y="343"/>
                    <a:pt x="1541" y="876"/>
                    <a:pt x="1541" y="876"/>
                  </a:cubicBezTo>
                  <a:cubicBezTo>
                    <a:pt x="1541" y="876"/>
                    <a:pt x="1489" y="883"/>
                    <a:pt x="1410" y="883"/>
                  </a:cubicBezTo>
                  <a:cubicBezTo>
                    <a:pt x="1156" y="883"/>
                    <a:pt x="627" y="806"/>
                    <a:pt x="685" y="153"/>
                  </a:cubicBezTo>
                  <a:lnTo>
                    <a:pt x="685" y="153"/>
                  </a:lnTo>
                  <a:cubicBezTo>
                    <a:pt x="1" y="780"/>
                    <a:pt x="628" y="1655"/>
                    <a:pt x="628" y="1655"/>
                  </a:cubicBezTo>
                  <a:cubicBezTo>
                    <a:pt x="573" y="1665"/>
                    <a:pt x="518" y="1669"/>
                    <a:pt x="463" y="1669"/>
                  </a:cubicBezTo>
                  <a:cubicBezTo>
                    <a:pt x="293" y="1669"/>
                    <a:pt x="130" y="1623"/>
                    <a:pt x="1" y="1522"/>
                  </a:cubicBezTo>
                  <a:lnTo>
                    <a:pt x="1" y="1522"/>
                  </a:lnTo>
                  <a:cubicBezTo>
                    <a:pt x="210" y="3139"/>
                    <a:pt x="2074" y="3215"/>
                    <a:pt x="2093" y="3215"/>
                  </a:cubicBezTo>
                  <a:lnTo>
                    <a:pt x="2112" y="3215"/>
                  </a:lnTo>
                  <a:cubicBezTo>
                    <a:pt x="2607" y="3329"/>
                    <a:pt x="2816" y="3976"/>
                    <a:pt x="2949" y="4566"/>
                  </a:cubicBezTo>
                  <a:cubicBezTo>
                    <a:pt x="3120" y="4356"/>
                    <a:pt x="3234" y="4109"/>
                    <a:pt x="3253" y="3862"/>
                  </a:cubicBezTo>
                  <a:cubicBezTo>
                    <a:pt x="3310" y="4375"/>
                    <a:pt x="3482" y="4870"/>
                    <a:pt x="3558" y="5364"/>
                  </a:cubicBezTo>
                  <a:cubicBezTo>
                    <a:pt x="3641" y="5265"/>
                    <a:pt x="3767" y="5209"/>
                    <a:pt x="3899" y="5209"/>
                  </a:cubicBezTo>
                  <a:cubicBezTo>
                    <a:pt x="3918" y="5209"/>
                    <a:pt x="3938" y="5210"/>
                    <a:pt x="3957" y="5212"/>
                  </a:cubicBezTo>
                  <a:cubicBezTo>
                    <a:pt x="3995" y="5212"/>
                    <a:pt x="4052" y="5231"/>
                    <a:pt x="4090" y="5250"/>
                  </a:cubicBezTo>
                  <a:cubicBezTo>
                    <a:pt x="4147" y="5155"/>
                    <a:pt x="4204" y="5060"/>
                    <a:pt x="4242" y="4965"/>
                  </a:cubicBezTo>
                  <a:lnTo>
                    <a:pt x="4242" y="5403"/>
                  </a:lnTo>
                  <a:cubicBezTo>
                    <a:pt x="4376" y="5707"/>
                    <a:pt x="4376" y="6049"/>
                    <a:pt x="4242" y="6354"/>
                  </a:cubicBezTo>
                  <a:cubicBezTo>
                    <a:pt x="4261" y="6696"/>
                    <a:pt x="4280" y="7038"/>
                    <a:pt x="4357" y="7362"/>
                  </a:cubicBezTo>
                  <a:cubicBezTo>
                    <a:pt x="4832" y="6943"/>
                    <a:pt x="5117" y="6354"/>
                    <a:pt x="5155" y="5726"/>
                  </a:cubicBezTo>
                  <a:lnTo>
                    <a:pt x="5155" y="5726"/>
                  </a:lnTo>
                  <a:cubicBezTo>
                    <a:pt x="5136" y="6506"/>
                    <a:pt x="5308" y="7305"/>
                    <a:pt x="5631" y="8027"/>
                  </a:cubicBezTo>
                  <a:cubicBezTo>
                    <a:pt x="5897" y="7533"/>
                    <a:pt x="6087" y="7019"/>
                    <a:pt x="6202" y="6468"/>
                  </a:cubicBezTo>
                  <a:cubicBezTo>
                    <a:pt x="6392" y="6905"/>
                    <a:pt x="6658" y="7305"/>
                    <a:pt x="7000" y="7666"/>
                  </a:cubicBezTo>
                  <a:cubicBezTo>
                    <a:pt x="7019" y="7343"/>
                    <a:pt x="7076" y="7019"/>
                    <a:pt x="7153" y="6715"/>
                  </a:cubicBezTo>
                  <a:cubicBezTo>
                    <a:pt x="7305" y="6411"/>
                    <a:pt x="7457" y="6087"/>
                    <a:pt x="7571" y="5821"/>
                  </a:cubicBezTo>
                  <a:cubicBezTo>
                    <a:pt x="7761" y="5384"/>
                    <a:pt x="7894" y="5041"/>
                    <a:pt x="7894" y="5041"/>
                  </a:cubicBezTo>
                  <a:cubicBezTo>
                    <a:pt x="7894" y="5041"/>
                    <a:pt x="7913" y="5707"/>
                    <a:pt x="7894" y="5821"/>
                  </a:cubicBezTo>
                  <a:cubicBezTo>
                    <a:pt x="8104" y="5422"/>
                    <a:pt x="8256" y="4984"/>
                    <a:pt x="8313" y="4528"/>
                  </a:cubicBezTo>
                  <a:cubicBezTo>
                    <a:pt x="8370" y="4166"/>
                    <a:pt x="8351" y="3767"/>
                    <a:pt x="8256" y="3405"/>
                  </a:cubicBezTo>
                  <a:cubicBezTo>
                    <a:pt x="7875" y="2093"/>
                    <a:pt x="6981" y="1979"/>
                    <a:pt x="6981" y="1979"/>
                  </a:cubicBezTo>
                  <a:cubicBezTo>
                    <a:pt x="6981" y="1865"/>
                    <a:pt x="6962" y="1751"/>
                    <a:pt x="6924" y="1655"/>
                  </a:cubicBezTo>
                  <a:cubicBezTo>
                    <a:pt x="6658" y="895"/>
                    <a:pt x="5593" y="628"/>
                    <a:pt x="4566" y="552"/>
                  </a:cubicBezTo>
                  <a:cubicBezTo>
                    <a:pt x="4309" y="535"/>
                    <a:pt x="4049" y="526"/>
                    <a:pt x="3788" y="526"/>
                  </a:cubicBezTo>
                  <a:cubicBezTo>
                    <a:pt x="3469" y="526"/>
                    <a:pt x="3149" y="540"/>
                    <a:pt x="2835" y="571"/>
                  </a:cubicBezTo>
                  <a:cubicBezTo>
                    <a:pt x="2716" y="582"/>
                    <a:pt x="2607" y="587"/>
                    <a:pt x="2508" y="587"/>
                  </a:cubicBezTo>
                  <a:cubicBezTo>
                    <a:pt x="1749" y="587"/>
                    <a:pt x="1533" y="287"/>
                    <a:pt x="1465" y="1"/>
                  </a:cubicBezTo>
                  <a:close/>
                </a:path>
              </a:pathLst>
            </a:custGeom>
            <a:solidFill>
              <a:srgbClr val="634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1460325" y="603075"/>
              <a:ext cx="20475" cy="37950"/>
            </a:xfrm>
            <a:custGeom>
              <a:avLst/>
              <a:gdLst/>
              <a:ahLst/>
              <a:cxnLst/>
              <a:rect l="l" t="t" r="r" b="b"/>
              <a:pathLst>
                <a:path w="819" h="1518" extrusionOk="0">
                  <a:moveTo>
                    <a:pt x="428" y="0"/>
                  </a:moveTo>
                  <a:cubicBezTo>
                    <a:pt x="414" y="0"/>
                    <a:pt x="400" y="5"/>
                    <a:pt x="381" y="15"/>
                  </a:cubicBezTo>
                  <a:cubicBezTo>
                    <a:pt x="324" y="15"/>
                    <a:pt x="267" y="53"/>
                    <a:pt x="229" y="110"/>
                  </a:cubicBezTo>
                  <a:cubicBezTo>
                    <a:pt x="191" y="148"/>
                    <a:pt x="153" y="186"/>
                    <a:pt x="134" y="224"/>
                  </a:cubicBezTo>
                  <a:cubicBezTo>
                    <a:pt x="96" y="281"/>
                    <a:pt x="77" y="319"/>
                    <a:pt x="57" y="376"/>
                  </a:cubicBezTo>
                  <a:lnTo>
                    <a:pt x="38" y="452"/>
                  </a:lnTo>
                  <a:cubicBezTo>
                    <a:pt x="19" y="471"/>
                    <a:pt x="0" y="490"/>
                    <a:pt x="0" y="509"/>
                  </a:cubicBezTo>
                  <a:cubicBezTo>
                    <a:pt x="38" y="490"/>
                    <a:pt x="57" y="452"/>
                    <a:pt x="96" y="414"/>
                  </a:cubicBezTo>
                  <a:cubicBezTo>
                    <a:pt x="115" y="376"/>
                    <a:pt x="153" y="338"/>
                    <a:pt x="191" y="300"/>
                  </a:cubicBezTo>
                  <a:cubicBezTo>
                    <a:pt x="248" y="224"/>
                    <a:pt x="324" y="186"/>
                    <a:pt x="400" y="148"/>
                  </a:cubicBezTo>
                  <a:cubicBezTo>
                    <a:pt x="438" y="148"/>
                    <a:pt x="476" y="148"/>
                    <a:pt x="495" y="167"/>
                  </a:cubicBezTo>
                  <a:cubicBezTo>
                    <a:pt x="533" y="186"/>
                    <a:pt x="552" y="224"/>
                    <a:pt x="590" y="243"/>
                  </a:cubicBezTo>
                  <a:cubicBezTo>
                    <a:pt x="609" y="319"/>
                    <a:pt x="628" y="414"/>
                    <a:pt x="628" y="490"/>
                  </a:cubicBezTo>
                  <a:cubicBezTo>
                    <a:pt x="609" y="680"/>
                    <a:pt x="552" y="870"/>
                    <a:pt x="476" y="1042"/>
                  </a:cubicBezTo>
                  <a:cubicBezTo>
                    <a:pt x="381" y="1213"/>
                    <a:pt x="267" y="1365"/>
                    <a:pt x="115" y="1517"/>
                  </a:cubicBezTo>
                  <a:cubicBezTo>
                    <a:pt x="305" y="1422"/>
                    <a:pt x="476" y="1289"/>
                    <a:pt x="590" y="1099"/>
                  </a:cubicBezTo>
                  <a:cubicBezTo>
                    <a:pt x="647" y="1004"/>
                    <a:pt x="704" y="909"/>
                    <a:pt x="742" y="813"/>
                  </a:cubicBezTo>
                  <a:cubicBezTo>
                    <a:pt x="780" y="718"/>
                    <a:pt x="799" y="604"/>
                    <a:pt x="799" y="490"/>
                  </a:cubicBezTo>
                  <a:cubicBezTo>
                    <a:pt x="818" y="376"/>
                    <a:pt x="780" y="262"/>
                    <a:pt x="723" y="148"/>
                  </a:cubicBezTo>
                  <a:cubicBezTo>
                    <a:pt x="685" y="110"/>
                    <a:pt x="628" y="53"/>
                    <a:pt x="571" y="34"/>
                  </a:cubicBezTo>
                  <a:cubicBezTo>
                    <a:pt x="552" y="15"/>
                    <a:pt x="514" y="15"/>
                    <a:pt x="476" y="15"/>
                  </a:cubicBezTo>
                  <a:cubicBezTo>
                    <a:pt x="457" y="5"/>
                    <a:pt x="443" y="0"/>
                    <a:pt x="428" y="0"/>
                  </a:cubicBezTo>
                  <a:close/>
                </a:path>
              </a:pathLst>
            </a:custGeom>
            <a:solidFill>
              <a:srgbClr val="D08D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1144575" y="943900"/>
              <a:ext cx="50425" cy="78000"/>
            </a:xfrm>
            <a:custGeom>
              <a:avLst/>
              <a:gdLst/>
              <a:ahLst/>
              <a:cxnLst/>
              <a:rect l="l" t="t" r="r" b="b"/>
              <a:pathLst>
                <a:path w="2017" h="3120" extrusionOk="0">
                  <a:moveTo>
                    <a:pt x="1" y="0"/>
                  </a:moveTo>
                  <a:lnTo>
                    <a:pt x="1" y="19"/>
                  </a:lnTo>
                  <a:lnTo>
                    <a:pt x="426" y="674"/>
                  </a:lnTo>
                  <a:lnTo>
                    <a:pt x="400" y="628"/>
                  </a:lnTo>
                  <a:lnTo>
                    <a:pt x="1" y="0"/>
                  </a:lnTo>
                  <a:close/>
                  <a:moveTo>
                    <a:pt x="426" y="674"/>
                  </a:moveTo>
                  <a:lnTo>
                    <a:pt x="476" y="761"/>
                  </a:lnTo>
                  <a:cubicBezTo>
                    <a:pt x="876" y="1389"/>
                    <a:pt x="1389" y="2169"/>
                    <a:pt x="1903" y="2949"/>
                  </a:cubicBezTo>
                  <a:lnTo>
                    <a:pt x="2017" y="3120"/>
                  </a:lnTo>
                  <a:lnTo>
                    <a:pt x="426" y="674"/>
                  </a:ln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1260600" y="924400"/>
              <a:ext cx="112250" cy="99400"/>
            </a:xfrm>
            <a:custGeom>
              <a:avLst/>
              <a:gdLst/>
              <a:ahLst/>
              <a:cxnLst/>
              <a:rect l="l" t="t" r="r" b="b"/>
              <a:pathLst>
                <a:path w="4490" h="3976" extrusionOk="0">
                  <a:moveTo>
                    <a:pt x="4471" y="1"/>
                  </a:moveTo>
                  <a:cubicBezTo>
                    <a:pt x="4147" y="229"/>
                    <a:pt x="3767" y="400"/>
                    <a:pt x="3367" y="476"/>
                  </a:cubicBezTo>
                  <a:cubicBezTo>
                    <a:pt x="2649" y="669"/>
                    <a:pt x="1900" y="763"/>
                    <a:pt x="1151" y="763"/>
                  </a:cubicBezTo>
                  <a:cubicBezTo>
                    <a:pt x="869" y="763"/>
                    <a:pt x="586" y="749"/>
                    <a:pt x="305" y="723"/>
                  </a:cubicBezTo>
                  <a:cubicBezTo>
                    <a:pt x="229" y="990"/>
                    <a:pt x="153" y="1237"/>
                    <a:pt x="96" y="1427"/>
                  </a:cubicBezTo>
                  <a:lnTo>
                    <a:pt x="58" y="1522"/>
                  </a:lnTo>
                  <a:lnTo>
                    <a:pt x="1" y="1731"/>
                  </a:lnTo>
                  <a:cubicBezTo>
                    <a:pt x="39" y="1808"/>
                    <a:pt x="96" y="1884"/>
                    <a:pt x="153" y="1941"/>
                  </a:cubicBezTo>
                  <a:cubicBezTo>
                    <a:pt x="800" y="2778"/>
                    <a:pt x="1560" y="3462"/>
                    <a:pt x="2530" y="3786"/>
                  </a:cubicBezTo>
                  <a:cubicBezTo>
                    <a:pt x="2702" y="3843"/>
                    <a:pt x="2892" y="3900"/>
                    <a:pt x="3082" y="3938"/>
                  </a:cubicBezTo>
                  <a:cubicBezTo>
                    <a:pt x="3253" y="3957"/>
                    <a:pt x="3443" y="3976"/>
                    <a:pt x="3634" y="3976"/>
                  </a:cubicBezTo>
                  <a:lnTo>
                    <a:pt x="3729" y="3729"/>
                  </a:lnTo>
                  <a:lnTo>
                    <a:pt x="4490" y="1769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E3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1267725" y="825025"/>
              <a:ext cx="458450" cy="454150"/>
            </a:xfrm>
            <a:custGeom>
              <a:avLst/>
              <a:gdLst/>
              <a:ahLst/>
              <a:cxnLst/>
              <a:rect l="l" t="t" r="r" b="b"/>
              <a:pathLst>
                <a:path w="18338" h="18166" extrusionOk="0">
                  <a:moveTo>
                    <a:pt x="1903" y="0"/>
                  </a:moveTo>
                  <a:cubicBezTo>
                    <a:pt x="1199" y="1179"/>
                    <a:pt x="648" y="2454"/>
                    <a:pt x="267" y="3785"/>
                  </a:cubicBezTo>
                  <a:cubicBezTo>
                    <a:pt x="172" y="4128"/>
                    <a:pt x="77" y="4432"/>
                    <a:pt x="1" y="4698"/>
                  </a:cubicBezTo>
                  <a:cubicBezTo>
                    <a:pt x="292" y="4731"/>
                    <a:pt x="585" y="4746"/>
                    <a:pt x="878" y="4746"/>
                  </a:cubicBezTo>
                  <a:cubicBezTo>
                    <a:pt x="1617" y="4746"/>
                    <a:pt x="2355" y="4647"/>
                    <a:pt x="3063" y="4470"/>
                  </a:cubicBezTo>
                  <a:cubicBezTo>
                    <a:pt x="3463" y="4375"/>
                    <a:pt x="3843" y="4223"/>
                    <a:pt x="4167" y="3995"/>
                  </a:cubicBezTo>
                  <a:lnTo>
                    <a:pt x="4186" y="5764"/>
                  </a:lnTo>
                  <a:lnTo>
                    <a:pt x="4205" y="7704"/>
                  </a:lnTo>
                  <a:lnTo>
                    <a:pt x="4243" y="10994"/>
                  </a:lnTo>
                  <a:lnTo>
                    <a:pt x="4243" y="12269"/>
                  </a:lnTo>
                  <a:lnTo>
                    <a:pt x="4281" y="17651"/>
                  </a:lnTo>
                  <a:lnTo>
                    <a:pt x="4490" y="17690"/>
                  </a:lnTo>
                  <a:cubicBezTo>
                    <a:pt x="5365" y="17785"/>
                    <a:pt x="8827" y="18146"/>
                    <a:pt x="11623" y="18165"/>
                  </a:cubicBezTo>
                  <a:lnTo>
                    <a:pt x="12155" y="15445"/>
                  </a:lnTo>
                  <a:cubicBezTo>
                    <a:pt x="12155" y="15445"/>
                    <a:pt x="12460" y="17214"/>
                    <a:pt x="12669" y="18146"/>
                  </a:cubicBezTo>
                  <a:cubicBezTo>
                    <a:pt x="13924" y="18127"/>
                    <a:pt x="14514" y="18013"/>
                    <a:pt x="15237" y="17766"/>
                  </a:cubicBezTo>
                  <a:cubicBezTo>
                    <a:pt x="15446" y="17690"/>
                    <a:pt x="15655" y="17613"/>
                    <a:pt x="15902" y="17537"/>
                  </a:cubicBezTo>
                  <a:lnTo>
                    <a:pt x="15940" y="17461"/>
                  </a:lnTo>
                  <a:cubicBezTo>
                    <a:pt x="15978" y="16168"/>
                    <a:pt x="15998" y="14722"/>
                    <a:pt x="15998" y="13277"/>
                  </a:cubicBezTo>
                  <a:cubicBezTo>
                    <a:pt x="15998" y="11907"/>
                    <a:pt x="15998" y="10519"/>
                    <a:pt x="15959" y="9168"/>
                  </a:cubicBezTo>
                  <a:lnTo>
                    <a:pt x="15959" y="8940"/>
                  </a:lnTo>
                  <a:cubicBezTo>
                    <a:pt x="15959" y="8502"/>
                    <a:pt x="15921" y="8065"/>
                    <a:pt x="15902" y="7647"/>
                  </a:cubicBezTo>
                  <a:cubicBezTo>
                    <a:pt x="15845" y="6410"/>
                    <a:pt x="15788" y="5269"/>
                    <a:pt x="15674" y="4261"/>
                  </a:cubicBezTo>
                  <a:lnTo>
                    <a:pt x="15674" y="4261"/>
                  </a:lnTo>
                  <a:cubicBezTo>
                    <a:pt x="15864" y="4299"/>
                    <a:pt x="16055" y="4356"/>
                    <a:pt x="16226" y="4375"/>
                  </a:cubicBezTo>
                  <a:cubicBezTo>
                    <a:pt x="16930" y="4508"/>
                    <a:pt x="17633" y="4584"/>
                    <a:pt x="18337" y="4584"/>
                  </a:cubicBezTo>
                  <a:cubicBezTo>
                    <a:pt x="18052" y="3785"/>
                    <a:pt x="17747" y="2948"/>
                    <a:pt x="17424" y="2131"/>
                  </a:cubicBezTo>
                  <a:lnTo>
                    <a:pt x="17405" y="2131"/>
                  </a:lnTo>
                  <a:cubicBezTo>
                    <a:pt x="16872" y="2226"/>
                    <a:pt x="16340" y="2302"/>
                    <a:pt x="15807" y="2378"/>
                  </a:cubicBezTo>
                  <a:lnTo>
                    <a:pt x="15807" y="2530"/>
                  </a:lnTo>
                  <a:lnTo>
                    <a:pt x="15807" y="2948"/>
                  </a:lnTo>
                  <a:cubicBezTo>
                    <a:pt x="15807" y="3101"/>
                    <a:pt x="15807" y="3234"/>
                    <a:pt x="15788" y="3386"/>
                  </a:cubicBezTo>
                  <a:cubicBezTo>
                    <a:pt x="15769" y="3671"/>
                    <a:pt x="15731" y="3957"/>
                    <a:pt x="15712" y="4223"/>
                  </a:cubicBezTo>
                  <a:cubicBezTo>
                    <a:pt x="15693" y="3938"/>
                    <a:pt x="15674" y="3671"/>
                    <a:pt x="15674" y="3386"/>
                  </a:cubicBezTo>
                  <a:cubicBezTo>
                    <a:pt x="15674" y="3234"/>
                    <a:pt x="15674" y="3101"/>
                    <a:pt x="15655" y="2948"/>
                  </a:cubicBezTo>
                  <a:cubicBezTo>
                    <a:pt x="15636" y="2815"/>
                    <a:pt x="15636" y="2663"/>
                    <a:pt x="15636" y="2530"/>
                  </a:cubicBezTo>
                  <a:lnTo>
                    <a:pt x="15636" y="2397"/>
                  </a:lnTo>
                  <a:cubicBezTo>
                    <a:pt x="15161" y="2454"/>
                    <a:pt x="14685" y="2492"/>
                    <a:pt x="14210" y="2511"/>
                  </a:cubicBezTo>
                  <a:cubicBezTo>
                    <a:pt x="13563" y="2549"/>
                    <a:pt x="12897" y="2549"/>
                    <a:pt x="12231" y="2549"/>
                  </a:cubicBezTo>
                  <a:cubicBezTo>
                    <a:pt x="12384" y="3899"/>
                    <a:pt x="12460" y="5269"/>
                    <a:pt x="12498" y="6619"/>
                  </a:cubicBezTo>
                  <a:lnTo>
                    <a:pt x="12498" y="7171"/>
                  </a:lnTo>
                  <a:lnTo>
                    <a:pt x="12498" y="7704"/>
                  </a:lnTo>
                  <a:lnTo>
                    <a:pt x="12498" y="8255"/>
                  </a:lnTo>
                  <a:lnTo>
                    <a:pt x="12498" y="8788"/>
                  </a:lnTo>
                  <a:lnTo>
                    <a:pt x="12479" y="9872"/>
                  </a:lnTo>
                  <a:cubicBezTo>
                    <a:pt x="12479" y="10233"/>
                    <a:pt x="12479" y="10595"/>
                    <a:pt x="12460" y="10956"/>
                  </a:cubicBezTo>
                  <a:cubicBezTo>
                    <a:pt x="12422" y="11679"/>
                    <a:pt x="12403" y="12402"/>
                    <a:pt x="12365" y="13125"/>
                  </a:cubicBezTo>
                  <a:lnTo>
                    <a:pt x="12288" y="14209"/>
                  </a:lnTo>
                  <a:lnTo>
                    <a:pt x="12250" y="14760"/>
                  </a:lnTo>
                  <a:lnTo>
                    <a:pt x="12212" y="15293"/>
                  </a:lnTo>
                  <a:lnTo>
                    <a:pt x="12212" y="14760"/>
                  </a:lnTo>
                  <a:lnTo>
                    <a:pt x="12212" y="14209"/>
                  </a:lnTo>
                  <a:lnTo>
                    <a:pt x="12231" y="13125"/>
                  </a:lnTo>
                  <a:lnTo>
                    <a:pt x="12231" y="12858"/>
                  </a:lnTo>
                  <a:lnTo>
                    <a:pt x="12231" y="12592"/>
                  </a:lnTo>
                  <a:lnTo>
                    <a:pt x="12231" y="12040"/>
                  </a:lnTo>
                  <a:lnTo>
                    <a:pt x="12231" y="10956"/>
                  </a:lnTo>
                  <a:lnTo>
                    <a:pt x="12231" y="10424"/>
                  </a:lnTo>
                  <a:lnTo>
                    <a:pt x="12231" y="8788"/>
                  </a:lnTo>
                  <a:cubicBezTo>
                    <a:pt x="12231" y="8426"/>
                    <a:pt x="12231" y="8084"/>
                    <a:pt x="12212" y="7704"/>
                  </a:cubicBezTo>
                  <a:lnTo>
                    <a:pt x="12212" y="7171"/>
                  </a:lnTo>
                  <a:cubicBezTo>
                    <a:pt x="12212" y="6981"/>
                    <a:pt x="12212" y="6810"/>
                    <a:pt x="12193" y="6619"/>
                  </a:cubicBezTo>
                  <a:lnTo>
                    <a:pt x="12174" y="5554"/>
                  </a:lnTo>
                  <a:lnTo>
                    <a:pt x="12174" y="5269"/>
                  </a:lnTo>
                  <a:lnTo>
                    <a:pt x="12155" y="5003"/>
                  </a:lnTo>
                  <a:lnTo>
                    <a:pt x="12136" y="4470"/>
                  </a:lnTo>
                  <a:lnTo>
                    <a:pt x="12098" y="3918"/>
                  </a:lnTo>
                  <a:cubicBezTo>
                    <a:pt x="12098" y="3747"/>
                    <a:pt x="12079" y="3557"/>
                    <a:pt x="12060" y="3386"/>
                  </a:cubicBezTo>
                  <a:lnTo>
                    <a:pt x="12022" y="2853"/>
                  </a:lnTo>
                  <a:cubicBezTo>
                    <a:pt x="12022" y="2758"/>
                    <a:pt x="12022" y="2663"/>
                    <a:pt x="12003" y="2568"/>
                  </a:cubicBezTo>
                  <a:lnTo>
                    <a:pt x="12003" y="2549"/>
                  </a:lnTo>
                  <a:cubicBezTo>
                    <a:pt x="9511" y="2492"/>
                    <a:pt x="7039" y="2035"/>
                    <a:pt x="4699" y="1237"/>
                  </a:cubicBezTo>
                  <a:cubicBezTo>
                    <a:pt x="4661" y="1503"/>
                    <a:pt x="4642" y="1769"/>
                    <a:pt x="4604" y="2035"/>
                  </a:cubicBezTo>
                  <a:cubicBezTo>
                    <a:pt x="4566" y="2302"/>
                    <a:pt x="4528" y="2511"/>
                    <a:pt x="4490" y="2758"/>
                  </a:cubicBezTo>
                  <a:cubicBezTo>
                    <a:pt x="4433" y="2986"/>
                    <a:pt x="4395" y="3234"/>
                    <a:pt x="4338" y="3462"/>
                  </a:cubicBezTo>
                  <a:cubicBezTo>
                    <a:pt x="4338" y="3234"/>
                    <a:pt x="4357" y="2986"/>
                    <a:pt x="4376" y="2758"/>
                  </a:cubicBezTo>
                  <a:cubicBezTo>
                    <a:pt x="4376" y="2625"/>
                    <a:pt x="4395" y="2511"/>
                    <a:pt x="4395" y="2397"/>
                  </a:cubicBezTo>
                  <a:cubicBezTo>
                    <a:pt x="4395" y="2264"/>
                    <a:pt x="4414" y="2150"/>
                    <a:pt x="4414" y="2035"/>
                  </a:cubicBezTo>
                  <a:lnTo>
                    <a:pt x="4471" y="1160"/>
                  </a:lnTo>
                  <a:cubicBezTo>
                    <a:pt x="4052" y="1008"/>
                    <a:pt x="3634" y="837"/>
                    <a:pt x="3235" y="666"/>
                  </a:cubicBezTo>
                  <a:cubicBezTo>
                    <a:pt x="2930" y="514"/>
                    <a:pt x="2607" y="362"/>
                    <a:pt x="2283" y="209"/>
                  </a:cubicBezTo>
                  <a:cubicBezTo>
                    <a:pt x="2150" y="152"/>
                    <a:pt x="2036" y="76"/>
                    <a:pt x="1903" y="0"/>
                  </a:cubicBezTo>
                  <a:close/>
                </a:path>
              </a:pathLst>
            </a:custGeom>
            <a:solidFill>
              <a:srgbClr val="F7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1375675" y="768900"/>
              <a:ext cx="10500" cy="142675"/>
            </a:xfrm>
            <a:custGeom>
              <a:avLst/>
              <a:gdLst/>
              <a:ahLst/>
              <a:cxnLst/>
              <a:rect l="l" t="t" r="r" b="b"/>
              <a:pathLst>
                <a:path w="420" h="5707" extrusionOk="0">
                  <a:moveTo>
                    <a:pt x="20" y="1"/>
                  </a:moveTo>
                  <a:cubicBezTo>
                    <a:pt x="39" y="39"/>
                    <a:pt x="58" y="58"/>
                    <a:pt x="58" y="96"/>
                  </a:cubicBezTo>
                  <a:cubicBezTo>
                    <a:pt x="58" y="115"/>
                    <a:pt x="77" y="153"/>
                    <a:pt x="77" y="172"/>
                  </a:cubicBezTo>
                  <a:lnTo>
                    <a:pt x="96" y="229"/>
                  </a:lnTo>
                  <a:lnTo>
                    <a:pt x="96" y="267"/>
                  </a:lnTo>
                  <a:lnTo>
                    <a:pt x="115" y="343"/>
                  </a:lnTo>
                  <a:lnTo>
                    <a:pt x="153" y="533"/>
                  </a:lnTo>
                  <a:lnTo>
                    <a:pt x="172" y="705"/>
                  </a:lnTo>
                  <a:cubicBezTo>
                    <a:pt x="172" y="762"/>
                    <a:pt x="172" y="819"/>
                    <a:pt x="172" y="876"/>
                  </a:cubicBezTo>
                  <a:cubicBezTo>
                    <a:pt x="191" y="933"/>
                    <a:pt x="172" y="990"/>
                    <a:pt x="172" y="1066"/>
                  </a:cubicBezTo>
                  <a:lnTo>
                    <a:pt x="172" y="1408"/>
                  </a:lnTo>
                  <a:cubicBezTo>
                    <a:pt x="172" y="1884"/>
                    <a:pt x="172" y="2359"/>
                    <a:pt x="153" y="2835"/>
                  </a:cubicBezTo>
                  <a:cubicBezTo>
                    <a:pt x="153" y="3025"/>
                    <a:pt x="134" y="3215"/>
                    <a:pt x="115" y="3386"/>
                  </a:cubicBezTo>
                  <a:lnTo>
                    <a:pt x="77" y="4261"/>
                  </a:lnTo>
                  <a:cubicBezTo>
                    <a:pt x="77" y="4395"/>
                    <a:pt x="58" y="4509"/>
                    <a:pt x="39" y="4623"/>
                  </a:cubicBezTo>
                  <a:cubicBezTo>
                    <a:pt x="39" y="4737"/>
                    <a:pt x="39" y="4870"/>
                    <a:pt x="20" y="4984"/>
                  </a:cubicBezTo>
                  <a:cubicBezTo>
                    <a:pt x="1" y="5231"/>
                    <a:pt x="1" y="5460"/>
                    <a:pt x="1" y="5707"/>
                  </a:cubicBezTo>
                  <a:cubicBezTo>
                    <a:pt x="39" y="5460"/>
                    <a:pt x="96" y="5231"/>
                    <a:pt x="134" y="4984"/>
                  </a:cubicBezTo>
                  <a:cubicBezTo>
                    <a:pt x="191" y="4756"/>
                    <a:pt x="210" y="4509"/>
                    <a:pt x="248" y="4280"/>
                  </a:cubicBezTo>
                  <a:cubicBezTo>
                    <a:pt x="286" y="4033"/>
                    <a:pt x="324" y="3729"/>
                    <a:pt x="343" y="3463"/>
                  </a:cubicBezTo>
                  <a:cubicBezTo>
                    <a:pt x="362" y="3253"/>
                    <a:pt x="381" y="3044"/>
                    <a:pt x="381" y="2835"/>
                  </a:cubicBezTo>
                  <a:cubicBezTo>
                    <a:pt x="419" y="2359"/>
                    <a:pt x="419" y="1884"/>
                    <a:pt x="400" y="1408"/>
                  </a:cubicBezTo>
                  <a:cubicBezTo>
                    <a:pt x="400" y="1351"/>
                    <a:pt x="400" y="1275"/>
                    <a:pt x="381" y="1218"/>
                  </a:cubicBezTo>
                  <a:cubicBezTo>
                    <a:pt x="362" y="1161"/>
                    <a:pt x="362" y="1104"/>
                    <a:pt x="343" y="1047"/>
                  </a:cubicBezTo>
                  <a:cubicBezTo>
                    <a:pt x="343" y="990"/>
                    <a:pt x="324" y="914"/>
                    <a:pt x="324" y="857"/>
                  </a:cubicBezTo>
                  <a:cubicBezTo>
                    <a:pt x="305" y="800"/>
                    <a:pt x="305" y="743"/>
                    <a:pt x="286" y="686"/>
                  </a:cubicBezTo>
                  <a:lnTo>
                    <a:pt x="248" y="514"/>
                  </a:lnTo>
                  <a:cubicBezTo>
                    <a:pt x="229" y="457"/>
                    <a:pt x="210" y="400"/>
                    <a:pt x="191" y="343"/>
                  </a:cubicBezTo>
                  <a:cubicBezTo>
                    <a:pt x="153" y="210"/>
                    <a:pt x="96" y="115"/>
                    <a:pt x="20" y="1"/>
                  </a:cubicBezTo>
                  <a:close/>
                </a:path>
              </a:pathLst>
            </a:custGeom>
            <a:solidFill>
              <a:srgbClr val="E3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1622000" y="771275"/>
              <a:ext cx="40450" cy="159800"/>
            </a:xfrm>
            <a:custGeom>
              <a:avLst/>
              <a:gdLst/>
              <a:ahLst/>
              <a:cxnLst/>
              <a:rect l="l" t="t" r="r" b="b"/>
              <a:pathLst>
                <a:path w="1618" h="6392" extrusionOk="0">
                  <a:moveTo>
                    <a:pt x="1" y="1"/>
                  </a:moveTo>
                  <a:lnTo>
                    <a:pt x="1" y="1"/>
                  </a:lnTo>
                  <a:cubicBezTo>
                    <a:pt x="58" y="39"/>
                    <a:pt x="115" y="77"/>
                    <a:pt x="172" y="134"/>
                  </a:cubicBezTo>
                  <a:cubicBezTo>
                    <a:pt x="210" y="172"/>
                    <a:pt x="267" y="229"/>
                    <a:pt x="305" y="286"/>
                  </a:cubicBezTo>
                  <a:lnTo>
                    <a:pt x="381" y="362"/>
                  </a:lnTo>
                  <a:lnTo>
                    <a:pt x="438" y="438"/>
                  </a:lnTo>
                  <a:cubicBezTo>
                    <a:pt x="476" y="495"/>
                    <a:pt x="514" y="552"/>
                    <a:pt x="552" y="629"/>
                  </a:cubicBezTo>
                  <a:lnTo>
                    <a:pt x="647" y="800"/>
                  </a:lnTo>
                  <a:lnTo>
                    <a:pt x="742" y="990"/>
                  </a:lnTo>
                  <a:cubicBezTo>
                    <a:pt x="799" y="1123"/>
                    <a:pt x="856" y="1237"/>
                    <a:pt x="894" y="1370"/>
                  </a:cubicBezTo>
                  <a:cubicBezTo>
                    <a:pt x="1066" y="1903"/>
                    <a:pt x="1199" y="2455"/>
                    <a:pt x="1294" y="3006"/>
                  </a:cubicBezTo>
                  <a:lnTo>
                    <a:pt x="1332" y="3425"/>
                  </a:lnTo>
                  <a:cubicBezTo>
                    <a:pt x="1351" y="3577"/>
                    <a:pt x="1370" y="3710"/>
                    <a:pt x="1389" y="3843"/>
                  </a:cubicBezTo>
                  <a:lnTo>
                    <a:pt x="1427" y="4262"/>
                  </a:lnTo>
                  <a:lnTo>
                    <a:pt x="1427" y="4490"/>
                  </a:lnTo>
                  <a:lnTo>
                    <a:pt x="1427" y="4547"/>
                  </a:lnTo>
                  <a:lnTo>
                    <a:pt x="1427" y="4699"/>
                  </a:lnTo>
                  <a:cubicBezTo>
                    <a:pt x="1427" y="4832"/>
                    <a:pt x="1427" y="4984"/>
                    <a:pt x="1446" y="5117"/>
                  </a:cubicBezTo>
                  <a:cubicBezTo>
                    <a:pt x="1465" y="5251"/>
                    <a:pt x="1465" y="5403"/>
                    <a:pt x="1465" y="5536"/>
                  </a:cubicBezTo>
                  <a:cubicBezTo>
                    <a:pt x="1465" y="5821"/>
                    <a:pt x="1484" y="6107"/>
                    <a:pt x="1503" y="6392"/>
                  </a:cubicBezTo>
                  <a:cubicBezTo>
                    <a:pt x="1541" y="6107"/>
                    <a:pt x="1560" y="5821"/>
                    <a:pt x="1579" y="5536"/>
                  </a:cubicBezTo>
                  <a:cubicBezTo>
                    <a:pt x="1598" y="5403"/>
                    <a:pt x="1598" y="5251"/>
                    <a:pt x="1617" y="5117"/>
                  </a:cubicBezTo>
                  <a:cubicBezTo>
                    <a:pt x="1617" y="4965"/>
                    <a:pt x="1617" y="4832"/>
                    <a:pt x="1617" y="4680"/>
                  </a:cubicBezTo>
                  <a:lnTo>
                    <a:pt x="1617" y="4528"/>
                  </a:lnTo>
                  <a:lnTo>
                    <a:pt x="1617" y="4471"/>
                  </a:lnTo>
                  <a:lnTo>
                    <a:pt x="1617" y="4242"/>
                  </a:lnTo>
                  <a:lnTo>
                    <a:pt x="1598" y="3824"/>
                  </a:lnTo>
                  <a:cubicBezTo>
                    <a:pt x="1598" y="3672"/>
                    <a:pt x="1579" y="3539"/>
                    <a:pt x="1560" y="3387"/>
                  </a:cubicBezTo>
                  <a:cubicBezTo>
                    <a:pt x="1560" y="3253"/>
                    <a:pt x="1541" y="3101"/>
                    <a:pt x="1522" y="2968"/>
                  </a:cubicBezTo>
                  <a:cubicBezTo>
                    <a:pt x="1427" y="2397"/>
                    <a:pt x="1275" y="1827"/>
                    <a:pt x="1066" y="1294"/>
                  </a:cubicBezTo>
                  <a:lnTo>
                    <a:pt x="990" y="1123"/>
                  </a:lnTo>
                  <a:cubicBezTo>
                    <a:pt x="971" y="1085"/>
                    <a:pt x="952" y="1047"/>
                    <a:pt x="933" y="1009"/>
                  </a:cubicBezTo>
                  <a:lnTo>
                    <a:pt x="875" y="914"/>
                  </a:lnTo>
                  <a:lnTo>
                    <a:pt x="761" y="743"/>
                  </a:lnTo>
                  <a:lnTo>
                    <a:pt x="647" y="552"/>
                  </a:lnTo>
                  <a:cubicBezTo>
                    <a:pt x="609" y="495"/>
                    <a:pt x="552" y="438"/>
                    <a:pt x="514" y="381"/>
                  </a:cubicBezTo>
                  <a:lnTo>
                    <a:pt x="438" y="305"/>
                  </a:lnTo>
                  <a:lnTo>
                    <a:pt x="362" y="229"/>
                  </a:lnTo>
                  <a:cubicBezTo>
                    <a:pt x="248" y="134"/>
                    <a:pt x="134" y="58"/>
                    <a:pt x="1" y="1"/>
                  </a:cubicBezTo>
                  <a:close/>
                </a:path>
              </a:pathLst>
            </a:custGeom>
            <a:solidFill>
              <a:srgbClr val="E3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1550675" y="776050"/>
              <a:ext cx="29500" cy="431300"/>
            </a:xfrm>
            <a:custGeom>
              <a:avLst/>
              <a:gdLst/>
              <a:ahLst/>
              <a:cxnLst/>
              <a:rect l="l" t="t" r="r" b="b"/>
              <a:pathLst>
                <a:path w="1180" h="17252" extrusionOk="0">
                  <a:moveTo>
                    <a:pt x="0" y="0"/>
                  </a:moveTo>
                  <a:cubicBezTo>
                    <a:pt x="0" y="38"/>
                    <a:pt x="19" y="95"/>
                    <a:pt x="38" y="133"/>
                  </a:cubicBezTo>
                  <a:cubicBezTo>
                    <a:pt x="19" y="95"/>
                    <a:pt x="19" y="38"/>
                    <a:pt x="0" y="0"/>
                  </a:cubicBezTo>
                  <a:close/>
                  <a:moveTo>
                    <a:pt x="38" y="133"/>
                  </a:moveTo>
                  <a:cubicBezTo>
                    <a:pt x="57" y="171"/>
                    <a:pt x="57" y="209"/>
                    <a:pt x="76" y="266"/>
                  </a:cubicBezTo>
                  <a:cubicBezTo>
                    <a:pt x="95" y="342"/>
                    <a:pt x="115" y="438"/>
                    <a:pt x="134" y="514"/>
                  </a:cubicBezTo>
                  <a:lnTo>
                    <a:pt x="210" y="780"/>
                  </a:lnTo>
                  <a:lnTo>
                    <a:pt x="248" y="1046"/>
                  </a:lnTo>
                  <a:cubicBezTo>
                    <a:pt x="267" y="1141"/>
                    <a:pt x="286" y="1217"/>
                    <a:pt x="305" y="1313"/>
                  </a:cubicBezTo>
                  <a:lnTo>
                    <a:pt x="343" y="1579"/>
                  </a:lnTo>
                  <a:lnTo>
                    <a:pt x="400" y="1845"/>
                  </a:lnTo>
                  <a:cubicBezTo>
                    <a:pt x="419" y="1940"/>
                    <a:pt x="419" y="2035"/>
                    <a:pt x="438" y="2111"/>
                  </a:cubicBezTo>
                  <a:lnTo>
                    <a:pt x="514" y="2644"/>
                  </a:lnTo>
                  <a:lnTo>
                    <a:pt x="571" y="3196"/>
                  </a:lnTo>
                  <a:cubicBezTo>
                    <a:pt x="609" y="3557"/>
                    <a:pt x="647" y="3899"/>
                    <a:pt x="666" y="4261"/>
                  </a:cubicBezTo>
                  <a:lnTo>
                    <a:pt x="704" y="4508"/>
                  </a:lnTo>
                  <a:lnTo>
                    <a:pt x="704" y="4546"/>
                  </a:lnTo>
                  <a:cubicBezTo>
                    <a:pt x="704" y="4622"/>
                    <a:pt x="704" y="4717"/>
                    <a:pt x="723" y="4812"/>
                  </a:cubicBezTo>
                  <a:lnTo>
                    <a:pt x="761" y="5345"/>
                  </a:lnTo>
                  <a:cubicBezTo>
                    <a:pt x="761" y="5535"/>
                    <a:pt x="780" y="5706"/>
                    <a:pt x="780" y="5897"/>
                  </a:cubicBezTo>
                  <a:lnTo>
                    <a:pt x="818" y="6429"/>
                  </a:lnTo>
                  <a:lnTo>
                    <a:pt x="837" y="6962"/>
                  </a:lnTo>
                  <a:lnTo>
                    <a:pt x="856" y="7247"/>
                  </a:lnTo>
                  <a:lnTo>
                    <a:pt x="856" y="7513"/>
                  </a:lnTo>
                  <a:lnTo>
                    <a:pt x="894" y="8597"/>
                  </a:lnTo>
                  <a:cubicBezTo>
                    <a:pt x="894" y="8769"/>
                    <a:pt x="894" y="8959"/>
                    <a:pt x="894" y="9130"/>
                  </a:cubicBezTo>
                  <a:lnTo>
                    <a:pt x="894" y="9682"/>
                  </a:lnTo>
                  <a:cubicBezTo>
                    <a:pt x="894" y="10043"/>
                    <a:pt x="913" y="10385"/>
                    <a:pt x="913" y="10766"/>
                  </a:cubicBezTo>
                  <a:lnTo>
                    <a:pt x="913" y="12383"/>
                  </a:lnTo>
                  <a:lnTo>
                    <a:pt x="913" y="12915"/>
                  </a:lnTo>
                  <a:lnTo>
                    <a:pt x="913" y="13999"/>
                  </a:lnTo>
                  <a:lnTo>
                    <a:pt x="913" y="14551"/>
                  </a:lnTo>
                  <a:lnTo>
                    <a:pt x="913" y="14817"/>
                  </a:lnTo>
                  <a:lnTo>
                    <a:pt x="913" y="15084"/>
                  </a:lnTo>
                  <a:lnTo>
                    <a:pt x="894" y="16168"/>
                  </a:lnTo>
                  <a:lnTo>
                    <a:pt x="894" y="16719"/>
                  </a:lnTo>
                  <a:lnTo>
                    <a:pt x="894" y="17252"/>
                  </a:lnTo>
                  <a:lnTo>
                    <a:pt x="932" y="16719"/>
                  </a:lnTo>
                  <a:lnTo>
                    <a:pt x="970" y="16168"/>
                  </a:lnTo>
                  <a:lnTo>
                    <a:pt x="1047" y="15084"/>
                  </a:lnTo>
                  <a:cubicBezTo>
                    <a:pt x="1085" y="14380"/>
                    <a:pt x="1104" y="13638"/>
                    <a:pt x="1142" y="12915"/>
                  </a:cubicBezTo>
                  <a:cubicBezTo>
                    <a:pt x="1161" y="12554"/>
                    <a:pt x="1161" y="12211"/>
                    <a:pt x="1161" y="11831"/>
                  </a:cubicBezTo>
                  <a:lnTo>
                    <a:pt x="1180" y="10747"/>
                  </a:lnTo>
                  <a:lnTo>
                    <a:pt x="1180" y="10214"/>
                  </a:lnTo>
                  <a:lnTo>
                    <a:pt x="1180" y="9663"/>
                  </a:lnTo>
                  <a:lnTo>
                    <a:pt x="1180" y="9130"/>
                  </a:lnTo>
                  <a:lnTo>
                    <a:pt x="1180" y="8578"/>
                  </a:lnTo>
                  <a:cubicBezTo>
                    <a:pt x="1142" y="7228"/>
                    <a:pt x="1066" y="5858"/>
                    <a:pt x="932" y="4508"/>
                  </a:cubicBezTo>
                  <a:cubicBezTo>
                    <a:pt x="932" y="4413"/>
                    <a:pt x="913" y="4337"/>
                    <a:pt x="894" y="4242"/>
                  </a:cubicBezTo>
                  <a:cubicBezTo>
                    <a:pt x="818" y="3880"/>
                    <a:pt x="780" y="3538"/>
                    <a:pt x="723" y="3177"/>
                  </a:cubicBezTo>
                  <a:lnTo>
                    <a:pt x="647" y="2625"/>
                  </a:lnTo>
                  <a:cubicBezTo>
                    <a:pt x="609" y="2454"/>
                    <a:pt x="571" y="2283"/>
                    <a:pt x="552" y="2092"/>
                  </a:cubicBezTo>
                  <a:cubicBezTo>
                    <a:pt x="533" y="2016"/>
                    <a:pt x="514" y="1921"/>
                    <a:pt x="495" y="1826"/>
                  </a:cubicBezTo>
                  <a:lnTo>
                    <a:pt x="438" y="1560"/>
                  </a:lnTo>
                  <a:lnTo>
                    <a:pt x="381" y="1293"/>
                  </a:lnTo>
                  <a:cubicBezTo>
                    <a:pt x="362" y="1217"/>
                    <a:pt x="343" y="1122"/>
                    <a:pt x="324" y="1046"/>
                  </a:cubicBezTo>
                  <a:lnTo>
                    <a:pt x="248" y="780"/>
                  </a:lnTo>
                  <a:lnTo>
                    <a:pt x="172" y="514"/>
                  </a:lnTo>
                  <a:cubicBezTo>
                    <a:pt x="153" y="419"/>
                    <a:pt x="115" y="342"/>
                    <a:pt x="95" y="247"/>
                  </a:cubicBezTo>
                  <a:cubicBezTo>
                    <a:pt x="76" y="209"/>
                    <a:pt x="57" y="171"/>
                    <a:pt x="38" y="133"/>
                  </a:cubicBezTo>
                  <a:close/>
                </a:path>
              </a:pathLst>
            </a:custGeom>
            <a:solidFill>
              <a:srgbClr val="E3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1463175" y="751800"/>
              <a:ext cx="100350" cy="9050"/>
            </a:xfrm>
            <a:custGeom>
              <a:avLst/>
              <a:gdLst/>
              <a:ahLst/>
              <a:cxnLst/>
              <a:rect l="l" t="t" r="r" b="b"/>
              <a:pathLst>
                <a:path w="4014" h="362" extrusionOk="0">
                  <a:moveTo>
                    <a:pt x="2017" y="0"/>
                  </a:moveTo>
                  <a:cubicBezTo>
                    <a:pt x="1674" y="0"/>
                    <a:pt x="1351" y="0"/>
                    <a:pt x="1009" y="19"/>
                  </a:cubicBezTo>
                  <a:cubicBezTo>
                    <a:pt x="666" y="57"/>
                    <a:pt x="324" y="95"/>
                    <a:pt x="1" y="171"/>
                  </a:cubicBezTo>
                  <a:cubicBezTo>
                    <a:pt x="343" y="190"/>
                    <a:pt x="666" y="209"/>
                    <a:pt x="1009" y="209"/>
                  </a:cubicBezTo>
                  <a:lnTo>
                    <a:pt x="2017" y="228"/>
                  </a:lnTo>
                  <a:cubicBezTo>
                    <a:pt x="2359" y="228"/>
                    <a:pt x="2682" y="247"/>
                    <a:pt x="3025" y="266"/>
                  </a:cubicBezTo>
                  <a:cubicBezTo>
                    <a:pt x="3348" y="285"/>
                    <a:pt x="3691" y="304"/>
                    <a:pt x="4014" y="361"/>
                  </a:cubicBezTo>
                  <a:cubicBezTo>
                    <a:pt x="3710" y="228"/>
                    <a:pt x="3367" y="133"/>
                    <a:pt x="3044" y="76"/>
                  </a:cubicBezTo>
                  <a:cubicBezTo>
                    <a:pt x="2702" y="38"/>
                    <a:pt x="2359" y="0"/>
                    <a:pt x="2017" y="0"/>
                  </a:cubicBezTo>
                  <a:close/>
                </a:path>
              </a:pathLst>
            </a:custGeom>
            <a:solidFill>
              <a:srgbClr val="E3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1071825" y="796950"/>
              <a:ext cx="1450" cy="11450"/>
            </a:xfrm>
            <a:custGeom>
              <a:avLst/>
              <a:gdLst/>
              <a:ahLst/>
              <a:cxnLst/>
              <a:rect l="l" t="t" r="r" b="b"/>
              <a:pathLst>
                <a:path w="58" h="458" extrusionOk="0">
                  <a:moveTo>
                    <a:pt x="0" y="1"/>
                  </a:moveTo>
                  <a:cubicBezTo>
                    <a:pt x="0" y="60"/>
                    <a:pt x="15" y="142"/>
                    <a:pt x="31" y="246"/>
                  </a:cubicBezTo>
                  <a:lnTo>
                    <a:pt x="31" y="246"/>
                  </a:lnTo>
                  <a:lnTo>
                    <a:pt x="0" y="1"/>
                  </a:lnTo>
                  <a:close/>
                  <a:moveTo>
                    <a:pt x="31" y="246"/>
                  </a:moveTo>
                  <a:lnTo>
                    <a:pt x="57" y="457"/>
                  </a:lnTo>
                  <a:cubicBezTo>
                    <a:pt x="50" y="379"/>
                    <a:pt x="41" y="309"/>
                    <a:pt x="31" y="246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1071825" y="796950"/>
              <a:ext cx="9525" cy="19775"/>
            </a:xfrm>
            <a:custGeom>
              <a:avLst/>
              <a:gdLst/>
              <a:ahLst/>
              <a:cxnLst/>
              <a:rect l="l" t="t" r="r" b="b"/>
              <a:pathLst>
                <a:path w="381" h="791" extrusionOk="0">
                  <a:moveTo>
                    <a:pt x="0" y="1"/>
                  </a:moveTo>
                  <a:lnTo>
                    <a:pt x="57" y="457"/>
                  </a:lnTo>
                  <a:lnTo>
                    <a:pt x="96" y="781"/>
                  </a:lnTo>
                  <a:cubicBezTo>
                    <a:pt x="107" y="786"/>
                    <a:pt x="134" y="790"/>
                    <a:pt x="166" y="790"/>
                  </a:cubicBezTo>
                  <a:cubicBezTo>
                    <a:pt x="247" y="790"/>
                    <a:pt x="362" y="767"/>
                    <a:pt x="362" y="686"/>
                  </a:cubicBezTo>
                  <a:cubicBezTo>
                    <a:pt x="381" y="5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1126025" y="819775"/>
              <a:ext cx="11925" cy="16375"/>
            </a:xfrm>
            <a:custGeom>
              <a:avLst/>
              <a:gdLst/>
              <a:ahLst/>
              <a:cxnLst/>
              <a:rect l="l" t="t" r="r" b="b"/>
              <a:pathLst>
                <a:path w="477" h="655" extrusionOk="0">
                  <a:moveTo>
                    <a:pt x="191" y="1"/>
                  </a:moveTo>
                  <a:cubicBezTo>
                    <a:pt x="20" y="115"/>
                    <a:pt x="1" y="343"/>
                    <a:pt x="134" y="496"/>
                  </a:cubicBezTo>
                  <a:cubicBezTo>
                    <a:pt x="213" y="624"/>
                    <a:pt x="302" y="655"/>
                    <a:pt x="370" y="655"/>
                  </a:cubicBezTo>
                  <a:cubicBezTo>
                    <a:pt x="432" y="655"/>
                    <a:pt x="476" y="629"/>
                    <a:pt x="476" y="629"/>
                  </a:cubicBezTo>
                  <a:cubicBezTo>
                    <a:pt x="400" y="400"/>
                    <a:pt x="305" y="191"/>
                    <a:pt x="191" y="1"/>
                  </a:cubicBezTo>
                  <a:close/>
                </a:path>
              </a:pathLst>
            </a:custGeom>
            <a:solidFill>
              <a:srgbClr val="FFC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1068975" y="795525"/>
              <a:ext cx="175000" cy="262050"/>
            </a:xfrm>
            <a:custGeom>
              <a:avLst/>
              <a:gdLst/>
              <a:ahLst/>
              <a:cxnLst/>
              <a:rect l="l" t="t" r="r" b="b"/>
              <a:pathLst>
                <a:path w="7000" h="10482" extrusionOk="0">
                  <a:moveTo>
                    <a:pt x="457" y="2036"/>
                  </a:moveTo>
                  <a:cubicBezTo>
                    <a:pt x="495" y="2112"/>
                    <a:pt x="533" y="2188"/>
                    <a:pt x="590" y="2264"/>
                  </a:cubicBezTo>
                  <a:cubicBezTo>
                    <a:pt x="628" y="2340"/>
                    <a:pt x="666" y="2417"/>
                    <a:pt x="723" y="2474"/>
                  </a:cubicBezTo>
                  <a:cubicBezTo>
                    <a:pt x="780" y="2550"/>
                    <a:pt x="761" y="2550"/>
                    <a:pt x="799" y="2588"/>
                  </a:cubicBezTo>
                  <a:lnTo>
                    <a:pt x="837" y="2645"/>
                  </a:lnTo>
                  <a:lnTo>
                    <a:pt x="875" y="2683"/>
                  </a:lnTo>
                  <a:cubicBezTo>
                    <a:pt x="932" y="2759"/>
                    <a:pt x="989" y="2816"/>
                    <a:pt x="1046" y="2873"/>
                  </a:cubicBezTo>
                  <a:cubicBezTo>
                    <a:pt x="970" y="2835"/>
                    <a:pt x="894" y="2797"/>
                    <a:pt x="818" y="2740"/>
                  </a:cubicBezTo>
                  <a:cubicBezTo>
                    <a:pt x="761" y="2664"/>
                    <a:pt x="704" y="2607"/>
                    <a:pt x="647" y="2531"/>
                  </a:cubicBezTo>
                  <a:cubicBezTo>
                    <a:pt x="609" y="2455"/>
                    <a:pt x="571" y="2379"/>
                    <a:pt x="533" y="2283"/>
                  </a:cubicBezTo>
                  <a:cubicBezTo>
                    <a:pt x="495" y="2207"/>
                    <a:pt x="476" y="2131"/>
                    <a:pt x="457" y="2036"/>
                  </a:cubicBezTo>
                  <a:close/>
                  <a:moveTo>
                    <a:pt x="229" y="2949"/>
                  </a:moveTo>
                  <a:lnTo>
                    <a:pt x="229" y="2949"/>
                  </a:lnTo>
                  <a:cubicBezTo>
                    <a:pt x="267" y="3025"/>
                    <a:pt x="305" y="3101"/>
                    <a:pt x="362" y="3158"/>
                  </a:cubicBezTo>
                  <a:cubicBezTo>
                    <a:pt x="400" y="3234"/>
                    <a:pt x="438" y="3311"/>
                    <a:pt x="495" y="3387"/>
                  </a:cubicBezTo>
                  <a:cubicBezTo>
                    <a:pt x="533" y="3463"/>
                    <a:pt x="533" y="3463"/>
                    <a:pt x="571" y="3482"/>
                  </a:cubicBezTo>
                  <a:lnTo>
                    <a:pt x="609" y="3539"/>
                  </a:lnTo>
                  <a:lnTo>
                    <a:pt x="647" y="3596"/>
                  </a:lnTo>
                  <a:cubicBezTo>
                    <a:pt x="685" y="3653"/>
                    <a:pt x="761" y="3729"/>
                    <a:pt x="818" y="3786"/>
                  </a:cubicBezTo>
                  <a:cubicBezTo>
                    <a:pt x="742" y="3748"/>
                    <a:pt x="666" y="3691"/>
                    <a:pt x="590" y="3634"/>
                  </a:cubicBezTo>
                  <a:cubicBezTo>
                    <a:pt x="533" y="3577"/>
                    <a:pt x="476" y="3501"/>
                    <a:pt x="419" y="3425"/>
                  </a:cubicBezTo>
                  <a:cubicBezTo>
                    <a:pt x="381" y="3349"/>
                    <a:pt x="343" y="3272"/>
                    <a:pt x="305" y="3196"/>
                  </a:cubicBezTo>
                  <a:cubicBezTo>
                    <a:pt x="267" y="3120"/>
                    <a:pt x="248" y="3044"/>
                    <a:pt x="229" y="2949"/>
                  </a:cubicBezTo>
                  <a:close/>
                  <a:moveTo>
                    <a:pt x="228" y="1"/>
                  </a:moveTo>
                  <a:cubicBezTo>
                    <a:pt x="161" y="1"/>
                    <a:pt x="114" y="20"/>
                    <a:pt x="114" y="20"/>
                  </a:cubicBezTo>
                  <a:lnTo>
                    <a:pt x="114" y="58"/>
                  </a:lnTo>
                  <a:cubicBezTo>
                    <a:pt x="114" y="77"/>
                    <a:pt x="495" y="96"/>
                    <a:pt x="476" y="724"/>
                  </a:cubicBezTo>
                  <a:cubicBezTo>
                    <a:pt x="476" y="838"/>
                    <a:pt x="229" y="838"/>
                    <a:pt x="210" y="838"/>
                  </a:cubicBezTo>
                  <a:cubicBezTo>
                    <a:pt x="267" y="1218"/>
                    <a:pt x="324" y="1637"/>
                    <a:pt x="381" y="1846"/>
                  </a:cubicBezTo>
                  <a:cubicBezTo>
                    <a:pt x="400" y="1922"/>
                    <a:pt x="419" y="1979"/>
                    <a:pt x="457" y="2036"/>
                  </a:cubicBezTo>
                  <a:cubicBezTo>
                    <a:pt x="324" y="2131"/>
                    <a:pt x="267" y="2302"/>
                    <a:pt x="324" y="2455"/>
                  </a:cubicBezTo>
                  <a:lnTo>
                    <a:pt x="305" y="2455"/>
                  </a:lnTo>
                  <a:lnTo>
                    <a:pt x="419" y="2664"/>
                  </a:lnTo>
                  <a:cubicBezTo>
                    <a:pt x="476" y="2740"/>
                    <a:pt x="514" y="2816"/>
                    <a:pt x="552" y="2892"/>
                  </a:cubicBezTo>
                  <a:lnTo>
                    <a:pt x="628" y="2987"/>
                  </a:lnTo>
                  <a:lnTo>
                    <a:pt x="666" y="3044"/>
                  </a:lnTo>
                  <a:lnTo>
                    <a:pt x="704" y="3101"/>
                  </a:lnTo>
                  <a:cubicBezTo>
                    <a:pt x="761" y="3158"/>
                    <a:pt x="818" y="3234"/>
                    <a:pt x="894" y="3272"/>
                  </a:cubicBezTo>
                  <a:cubicBezTo>
                    <a:pt x="799" y="3253"/>
                    <a:pt x="723" y="3196"/>
                    <a:pt x="666" y="3139"/>
                  </a:cubicBezTo>
                  <a:cubicBezTo>
                    <a:pt x="590" y="3082"/>
                    <a:pt x="533" y="3006"/>
                    <a:pt x="495" y="2930"/>
                  </a:cubicBezTo>
                  <a:cubicBezTo>
                    <a:pt x="438" y="2854"/>
                    <a:pt x="400" y="2778"/>
                    <a:pt x="362" y="2702"/>
                  </a:cubicBezTo>
                  <a:cubicBezTo>
                    <a:pt x="343" y="2626"/>
                    <a:pt x="305" y="2550"/>
                    <a:pt x="286" y="2455"/>
                  </a:cubicBezTo>
                  <a:cubicBezTo>
                    <a:pt x="95" y="2550"/>
                    <a:pt x="248" y="2949"/>
                    <a:pt x="248" y="2949"/>
                  </a:cubicBezTo>
                  <a:lnTo>
                    <a:pt x="229" y="2949"/>
                  </a:lnTo>
                  <a:cubicBezTo>
                    <a:pt x="152" y="2987"/>
                    <a:pt x="0" y="3101"/>
                    <a:pt x="190" y="3539"/>
                  </a:cubicBezTo>
                  <a:cubicBezTo>
                    <a:pt x="343" y="3919"/>
                    <a:pt x="970" y="4490"/>
                    <a:pt x="1731" y="4927"/>
                  </a:cubicBezTo>
                  <a:cubicBezTo>
                    <a:pt x="1756" y="4944"/>
                    <a:pt x="2011" y="4993"/>
                    <a:pt x="2325" y="4993"/>
                  </a:cubicBezTo>
                  <a:cubicBezTo>
                    <a:pt x="2734" y="4993"/>
                    <a:pt x="3245" y="4910"/>
                    <a:pt x="3481" y="4566"/>
                  </a:cubicBezTo>
                  <a:cubicBezTo>
                    <a:pt x="3747" y="6088"/>
                    <a:pt x="3995" y="6944"/>
                    <a:pt x="5041" y="9055"/>
                  </a:cubicBezTo>
                  <a:cubicBezTo>
                    <a:pt x="5364" y="9549"/>
                    <a:pt x="5707" y="10044"/>
                    <a:pt x="6011" y="10481"/>
                  </a:cubicBezTo>
                  <a:cubicBezTo>
                    <a:pt x="6125" y="10348"/>
                    <a:pt x="6239" y="10196"/>
                    <a:pt x="6315" y="10044"/>
                  </a:cubicBezTo>
                  <a:cubicBezTo>
                    <a:pt x="6753" y="9283"/>
                    <a:pt x="6981" y="8427"/>
                    <a:pt x="7000" y="7552"/>
                  </a:cubicBezTo>
                  <a:lnTo>
                    <a:pt x="6201" y="6677"/>
                  </a:lnTo>
                  <a:lnTo>
                    <a:pt x="6106" y="6582"/>
                  </a:lnTo>
                  <a:lnTo>
                    <a:pt x="3557" y="3824"/>
                  </a:lnTo>
                  <a:lnTo>
                    <a:pt x="3557" y="3292"/>
                  </a:lnTo>
                  <a:cubicBezTo>
                    <a:pt x="3557" y="3139"/>
                    <a:pt x="3519" y="2987"/>
                    <a:pt x="3462" y="2854"/>
                  </a:cubicBezTo>
                  <a:cubicBezTo>
                    <a:pt x="3405" y="2721"/>
                    <a:pt x="3329" y="2588"/>
                    <a:pt x="3253" y="2455"/>
                  </a:cubicBezTo>
                  <a:cubicBezTo>
                    <a:pt x="3120" y="2245"/>
                    <a:pt x="2929" y="1903"/>
                    <a:pt x="2758" y="1599"/>
                  </a:cubicBezTo>
                  <a:cubicBezTo>
                    <a:pt x="2758" y="1599"/>
                    <a:pt x="2714" y="1625"/>
                    <a:pt x="2650" y="1625"/>
                  </a:cubicBezTo>
                  <a:cubicBezTo>
                    <a:pt x="2580" y="1625"/>
                    <a:pt x="2486" y="1594"/>
                    <a:pt x="2397" y="1466"/>
                  </a:cubicBezTo>
                  <a:cubicBezTo>
                    <a:pt x="2264" y="1313"/>
                    <a:pt x="2283" y="1085"/>
                    <a:pt x="2454" y="952"/>
                  </a:cubicBezTo>
                  <a:cubicBezTo>
                    <a:pt x="2433" y="914"/>
                    <a:pt x="2405" y="896"/>
                    <a:pt x="2374" y="896"/>
                  </a:cubicBezTo>
                  <a:cubicBezTo>
                    <a:pt x="2269" y="896"/>
                    <a:pt x="2135" y="1105"/>
                    <a:pt x="2150" y="1370"/>
                  </a:cubicBezTo>
                  <a:cubicBezTo>
                    <a:pt x="2169" y="1656"/>
                    <a:pt x="2226" y="1941"/>
                    <a:pt x="2302" y="2226"/>
                  </a:cubicBezTo>
                  <a:cubicBezTo>
                    <a:pt x="2378" y="2455"/>
                    <a:pt x="2397" y="2702"/>
                    <a:pt x="2397" y="2949"/>
                  </a:cubicBezTo>
                  <a:cubicBezTo>
                    <a:pt x="1902" y="2588"/>
                    <a:pt x="1446" y="2207"/>
                    <a:pt x="1027" y="1808"/>
                  </a:cubicBezTo>
                  <a:cubicBezTo>
                    <a:pt x="875" y="1561"/>
                    <a:pt x="780" y="743"/>
                    <a:pt x="609" y="324"/>
                  </a:cubicBezTo>
                  <a:cubicBezTo>
                    <a:pt x="503" y="52"/>
                    <a:pt x="337" y="1"/>
                    <a:pt x="228" y="1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1112725" y="919650"/>
              <a:ext cx="4300" cy="1925"/>
            </a:xfrm>
            <a:custGeom>
              <a:avLst/>
              <a:gdLst/>
              <a:ahLst/>
              <a:cxnLst/>
              <a:rect l="l" t="t" r="r" b="b"/>
              <a:pathLst>
                <a:path w="172" h="77" extrusionOk="0">
                  <a:moveTo>
                    <a:pt x="0" y="0"/>
                  </a:moveTo>
                  <a:lnTo>
                    <a:pt x="171" y="76"/>
                  </a:lnTo>
                  <a:cubicBezTo>
                    <a:pt x="114" y="38"/>
                    <a:pt x="57" y="19"/>
                    <a:pt x="0" y="0"/>
                  </a:cubicBezTo>
                  <a:close/>
                </a:path>
              </a:pathLst>
            </a:custGeom>
            <a:solidFill>
              <a:srgbClr val="EAB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1080375" y="846900"/>
              <a:ext cx="14775" cy="20950"/>
            </a:xfrm>
            <a:custGeom>
              <a:avLst/>
              <a:gdLst/>
              <a:ahLst/>
              <a:cxnLst/>
              <a:rect l="l" t="t" r="r" b="b"/>
              <a:pathLst>
                <a:path w="591" h="838" extrusionOk="0">
                  <a:moveTo>
                    <a:pt x="1" y="0"/>
                  </a:moveTo>
                  <a:lnTo>
                    <a:pt x="1" y="0"/>
                  </a:lnTo>
                  <a:cubicBezTo>
                    <a:pt x="20" y="76"/>
                    <a:pt x="39" y="171"/>
                    <a:pt x="77" y="247"/>
                  </a:cubicBezTo>
                  <a:cubicBezTo>
                    <a:pt x="115" y="324"/>
                    <a:pt x="153" y="419"/>
                    <a:pt x="210" y="476"/>
                  </a:cubicBezTo>
                  <a:cubicBezTo>
                    <a:pt x="248" y="552"/>
                    <a:pt x="305" y="628"/>
                    <a:pt x="381" y="685"/>
                  </a:cubicBezTo>
                  <a:cubicBezTo>
                    <a:pt x="438" y="761"/>
                    <a:pt x="514" y="799"/>
                    <a:pt x="590" y="837"/>
                  </a:cubicBezTo>
                  <a:cubicBezTo>
                    <a:pt x="533" y="780"/>
                    <a:pt x="476" y="704"/>
                    <a:pt x="419" y="647"/>
                  </a:cubicBezTo>
                  <a:lnTo>
                    <a:pt x="381" y="590"/>
                  </a:lnTo>
                  <a:lnTo>
                    <a:pt x="343" y="552"/>
                  </a:lnTo>
                  <a:cubicBezTo>
                    <a:pt x="324" y="514"/>
                    <a:pt x="286" y="476"/>
                    <a:pt x="267" y="438"/>
                  </a:cubicBezTo>
                  <a:cubicBezTo>
                    <a:pt x="229" y="362"/>
                    <a:pt x="172" y="285"/>
                    <a:pt x="134" y="228"/>
                  </a:cubicBezTo>
                  <a:cubicBezTo>
                    <a:pt x="96" y="152"/>
                    <a:pt x="39" y="76"/>
                    <a:pt x="1" y="0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1076575" y="857825"/>
              <a:ext cx="14775" cy="20475"/>
            </a:xfrm>
            <a:custGeom>
              <a:avLst/>
              <a:gdLst/>
              <a:ahLst/>
              <a:cxnLst/>
              <a:rect l="l" t="t" r="r" b="b"/>
              <a:pathLst>
                <a:path w="591" h="819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77"/>
                    <a:pt x="39" y="153"/>
                    <a:pt x="77" y="229"/>
                  </a:cubicBezTo>
                  <a:cubicBezTo>
                    <a:pt x="115" y="305"/>
                    <a:pt x="153" y="400"/>
                    <a:pt x="191" y="476"/>
                  </a:cubicBezTo>
                  <a:cubicBezTo>
                    <a:pt x="248" y="533"/>
                    <a:pt x="305" y="609"/>
                    <a:pt x="362" y="666"/>
                  </a:cubicBezTo>
                  <a:cubicBezTo>
                    <a:pt x="419" y="742"/>
                    <a:pt x="495" y="780"/>
                    <a:pt x="590" y="819"/>
                  </a:cubicBezTo>
                  <a:cubicBezTo>
                    <a:pt x="514" y="761"/>
                    <a:pt x="457" y="704"/>
                    <a:pt x="419" y="628"/>
                  </a:cubicBezTo>
                  <a:lnTo>
                    <a:pt x="381" y="571"/>
                  </a:lnTo>
                  <a:lnTo>
                    <a:pt x="343" y="533"/>
                  </a:lnTo>
                  <a:lnTo>
                    <a:pt x="267" y="419"/>
                  </a:lnTo>
                  <a:cubicBezTo>
                    <a:pt x="210" y="343"/>
                    <a:pt x="172" y="286"/>
                    <a:pt x="134" y="2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1074675" y="870200"/>
              <a:ext cx="14775" cy="20950"/>
            </a:xfrm>
            <a:custGeom>
              <a:avLst/>
              <a:gdLst/>
              <a:ahLst/>
              <a:cxnLst/>
              <a:rect l="l" t="t" r="r" b="b"/>
              <a:pathLst>
                <a:path w="591" h="838" extrusionOk="0">
                  <a:moveTo>
                    <a:pt x="1" y="0"/>
                  </a:moveTo>
                  <a:lnTo>
                    <a:pt x="1" y="0"/>
                  </a:lnTo>
                  <a:cubicBezTo>
                    <a:pt x="20" y="95"/>
                    <a:pt x="39" y="171"/>
                    <a:pt x="77" y="247"/>
                  </a:cubicBezTo>
                  <a:cubicBezTo>
                    <a:pt x="115" y="324"/>
                    <a:pt x="153" y="400"/>
                    <a:pt x="210" y="495"/>
                  </a:cubicBezTo>
                  <a:cubicBezTo>
                    <a:pt x="248" y="552"/>
                    <a:pt x="305" y="628"/>
                    <a:pt x="362" y="685"/>
                  </a:cubicBezTo>
                  <a:cubicBezTo>
                    <a:pt x="438" y="761"/>
                    <a:pt x="514" y="799"/>
                    <a:pt x="590" y="837"/>
                  </a:cubicBezTo>
                  <a:cubicBezTo>
                    <a:pt x="533" y="780"/>
                    <a:pt x="476" y="723"/>
                    <a:pt x="419" y="647"/>
                  </a:cubicBezTo>
                  <a:lnTo>
                    <a:pt x="381" y="590"/>
                  </a:lnTo>
                  <a:lnTo>
                    <a:pt x="343" y="552"/>
                  </a:lnTo>
                  <a:cubicBezTo>
                    <a:pt x="324" y="514"/>
                    <a:pt x="286" y="476"/>
                    <a:pt x="267" y="438"/>
                  </a:cubicBezTo>
                  <a:cubicBezTo>
                    <a:pt x="248" y="400"/>
                    <a:pt x="172" y="305"/>
                    <a:pt x="134" y="228"/>
                  </a:cubicBezTo>
                  <a:cubicBezTo>
                    <a:pt x="96" y="152"/>
                    <a:pt x="58" y="76"/>
                    <a:pt x="1" y="0"/>
                  </a:cubicBez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1112725" y="909650"/>
              <a:ext cx="82275" cy="112250"/>
            </a:xfrm>
            <a:custGeom>
              <a:avLst/>
              <a:gdLst/>
              <a:ahLst/>
              <a:cxnLst/>
              <a:rect l="l" t="t" r="r" b="b"/>
              <a:pathLst>
                <a:path w="3291" h="4490" extrusionOk="0">
                  <a:moveTo>
                    <a:pt x="1731" y="1"/>
                  </a:moveTo>
                  <a:cubicBezTo>
                    <a:pt x="1489" y="353"/>
                    <a:pt x="962" y="431"/>
                    <a:pt x="552" y="431"/>
                  </a:cubicBezTo>
                  <a:cubicBezTo>
                    <a:pt x="253" y="431"/>
                    <a:pt x="16" y="389"/>
                    <a:pt x="0" y="381"/>
                  </a:cubicBezTo>
                  <a:lnTo>
                    <a:pt x="0" y="381"/>
                  </a:lnTo>
                  <a:cubicBezTo>
                    <a:pt x="57" y="419"/>
                    <a:pt x="114" y="438"/>
                    <a:pt x="171" y="476"/>
                  </a:cubicBezTo>
                  <a:cubicBezTo>
                    <a:pt x="590" y="705"/>
                    <a:pt x="951" y="1009"/>
                    <a:pt x="1275" y="1370"/>
                  </a:cubicBezTo>
                  <a:lnTo>
                    <a:pt x="1275" y="1389"/>
                  </a:lnTo>
                  <a:lnTo>
                    <a:pt x="3251" y="4410"/>
                  </a:lnTo>
                  <a:lnTo>
                    <a:pt x="3251" y="4410"/>
                  </a:lnTo>
                  <a:cubicBezTo>
                    <a:pt x="2238" y="2375"/>
                    <a:pt x="1994" y="1503"/>
                    <a:pt x="1731" y="1"/>
                  </a:cubicBezTo>
                  <a:close/>
                  <a:moveTo>
                    <a:pt x="3251" y="4410"/>
                  </a:moveTo>
                  <a:lnTo>
                    <a:pt x="3251" y="4410"/>
                  </a:lnTo>
                  <a:cubicBezTo>
                    <a:pt x="3264" y="4436"/>
                    <a:pt x="3277" y="4463"/>
                    <a:pt x="3291" y="4490"/>
                  </a:cubicBezTo>
                  <a:lnTo>
                    <a:pt x="3291" y="4471"/>
                  </a:lnTo>
                  <a:lnTo>
                    <a:pt x="3251" y="4410"/>
                  </a:lnTo>
                  <a:close/>
                </a:path>
              </a:pathLst>
            </a:custGeom>
            <a:solidFill>
              <a:srgbClr val="DDA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1365225" y="1305775"/>
              <a:ext cx="235400" cy="422750"/>
            </a:xfrm>
            <a:custGeom>
              <a:avLst/>
              <a:gdLst/>
              <a:ahLst/>
              <a:cxnLst/>
              <a:rect l="l" t="t" r="r" b="b"/>
              <a:pathLst>
                <a:path w="9416" h="16910" extrusionOk="0">
                  <a:moveTo>
                    <a:pt x="1636" y="0"/>
                  </a:moveTo>
                  <a:lnTo>
                    <a:pt x="1503" y="1579"/>
                  </a:lnTo>
                  <a:lnTo>
                    <a:pt x="1370" y="3044"/>
                  </a:lnTo>
                  <a:lnTo>
                    <a:pt x="1237" y="4489"/>
                  </a:lnTo>
                  <a:cubicBezTo>
                    <a:pt x="1161" y="5459"/>
                    <a:pt x="1065" y="6429"/>
                    <a:pt x="970" y="7399"/>
                  </a:cubicBezTo>
                  <a:lnTo>
                    <a:pt x="685" y="10309"/>
                  </a:lnTo>
                  <a:lnTo>
                    <a:pt x="400" y="13220"/>
                  </a:lnTo>
                  <a:lnTo>
                    <a:pt x="95" y="16111"/>
                  </a:lnTo>
                  <a:lnTo>
                    <a:pt x="0" y="16910"/>
                  </a:lnTo>
                  <a:lnTo>
                    <a:pt x="3443" y="16910"/>
                  </a:lnTo>
                  <a:cubicBezTo>
                    <a:pt x="3538" y="16111"/>
                    <a:pt x="3576" y="15293"/>
                    <a:pt x="3538" y="14475"/>
                  </a:cubicBezTo>
                  <a:cubicBezTo>
                    <a:pt x="4109" y="12307"/>
                    <a:pt x="4832" y="9720"/>
                    <a:pt x="5478" y="7532"/>
                  </a:cubicBezTo>
                  <a:cubicBezTo>
                    <a:pt x="5592" y="7133"/>
                    <a:pt x="5707" y="6753"/>
                    <a:pt x="5802" y="6372"/>
                  </a:cubicBezTo>
                  <a:cubicBezTo>
                    <a:pt x="6201" y="5041"/>
                    <a:pt x="6524" y="3938"/>
                    <a:pt x="6734" y="3272"/>
                  </a:cubicBezTo>
                  <a:cubicBezTo>
                    <a:pt x="8503" y="2910"/>
                    <a:pt x="9225" y="1864"/>
                    <a:pt x="9416" y="647"/>
                  </a:cubicBezTo>
                  <a:lnTo>
                    <a:pt x="9416" y="647"/>
                  </a:lnTo>
                  <a:cubicBezTo>
                    <a:pt x="8729" y="700"/>
                    <a:pt x="8030" y="711"/>
                    <a:pt x="7343" y="711"/>
                  </a:cubicBezTo>
                  <a:cubicBezTo>
                    <a:pt x="6793" y="711"/>
                    <a:pt x="6250" y="704"/>
                    <a:pt x="5726" y="704"/>
                  </a:cubicBezTo>
                  <a:cubicBezTo>
                    <a:pt x="5675" y="705"/>
                    <a:pt x="5625" y="705"/>
                    <a:pt x="5574" y="705"/>
                  </a:cubicBezTo>
                  <a:cubicBezTo>
                    <a:pt x="4219" y="705"/>
                    <a:pt x="2883" y="459"/>
                    <a:pt x="1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1327650" y="1291500"/>
              <a:ext cx="76100" cy="437500"/>
            </a:xfrm>
            <a:custGeom>
              <a:avLst/>
              <a:gdLst/>
              <a:ahLst/>
              <a:cxnLst/>
              <a:rect l="l" t="t" r="r" b="b"/>
              <a:pathLst>
                <a:path w="3044" h="17500" extrusionOk="0">
                  <a:moveTo>
                    <a:pt x="1979" y="1"/>
                  </a:moveTo>
                  <a:cubicBezTo>
                    <a:pt x="1674" y="2207"/>
                    <a:pt x="1351" y="4794"/>
                    <a:pt x="1218" y="6696"/>
                  </a:cubicBezTo>
                  <a:cubicBezTo>
                    <a:pt x="1218" y="6867"/>
                    <a:pt x="1199" y="7038"/>
                    <a:pt x="1199" y="7209"/>
                  </a:cubicBezTo>
                  <a:lnTo>
                    <a:pt x="1104" y="8103"/>
                  </a:lnTo>
                  <a:lnTo>
                    <a:pt x="895" y="10386"/>
                  </a:lnTo>
                  <a:cubicBezTo>
                    <a:pt x="172" y="11508"/>
                    <a:pt x="1" y="12897"/>
                    <a:pt x="476" y="14152"/>
                  </a:cubicBezTo>
                  <a:cubicBezTo>
                    <a:pt x="419" y="14704"/>
                    <a:pt x="267" y="16092"/>
                    <a:pt x="115" y="17500"/>
                  </a:cubicBezTo>
                  <a:lnTo>
                    <a:pt x="1275" y="17500"/>
                  </a:lnTo>
                  <a:lnTo>
                    <a:pt x="1332" y="16663"/>
                  </a:lnTo>
                  <a:lnTo>
                    <a:pt x="1389" y="15940"/>
                  </a:lnTo>
                  <a:lnTo>
                    <a:pt x="1446" y="15217"/>
                  </a:lnTo>
                  <a:lnTo>
                    <a:pt x="1579" y="13753"/>
                  </a:lnTo>
                  <a:lnTo>
                    <a:pt x="1865" y="10842"/>
                  </a:lnTo>
                  <a:lnTo>
                    <a:pt x="2150" y="7932"/>
                  </a:lnTo>
                  <a:cubicBezTo>
                    <a:pt x="2264" y="6962"/>
                    <a:pt x="2359" y="5992"/>
                    <a:pt x="2492" y="5022"/>
                  </a:cubicBezTo>
                  <a:cubicBezTo>
                    <a:pt x="2606" y="4071"/>
                    <a:pt x="2721" y="3101"/>
                    <a:pt x="2835" y="2131"/>
                  </a:cubicBezTo>
                  <a:cubicBezTo>
                    <a:pt x="2892" y="1655"/>
                    <a:pt x="2968" y="1161"/>
                    <a:pt x="3025" y="685"/>
                  </a:cubicBezTo>
                  <a:lnTo>
                    <a:pt x="3044" y="533"/>
                  </a:lnTo>
                  <a:cubicBezTo>
                    <a:pt x="2683" y="381"/>
                    <a:pt x="2321" y="19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1359525" y="1210675"/>
              <a:ext cx="302450" cy="518325"/>
            </a:xfrm>
            <a:custGeom>
              <a:avLst/>
              <a:gdLst/>
              <a:ahLst/>
              <a:cxnLst/>
              <a:rect l="l" t="t" r="r" b="b"/>
              <a:pathLst>
                <a:path w="12098" h="20733" extrusionOk="0">
                  <a:moveTo>
                    <a:pt x="8521" y="0"/>
                  </a:moveTo>
                  <a:lnTo>
                    <a:pt x="7970" y="2720"/>
                  </a:lnTo>
                  <a:cubicBezTo>
                    <a:pt x="5193" y="2682"/>
                    <a:pt x="1712" y="2321"/>
                    <a:pt x="837" y="2245"/>
                  </a:cubicBezTo>
                  <a:cubicBezTo>
                    <a:pt x="799" y="2549"/>
                    <a:pt x="742" y="2891"/>
                    <a:pt x="704" y="3234"/>
                  </a:cubicBezTo>
                  <a:cubicBezTo>
                    <a:pt x="1046" y="3424"/>
                    <a:pt x="1408" y="3614"/>
                    <a:pt x="1769" y="3766"/>
                  </a:cubicBezTo>
                  <a:lnTo>
                    <a:pt x="1750" y="3918"/>
                  </a:lnTo>
                  <a:cubicBezTo>
                    <a:pt x="1693" y="4394"/>
                    <a:pt x="1636" y="4888"/>
                    <a:pt x="1560" y="5364"/>
                  </a:cubicBezTo>
                  <a:cubicBezTo>
                    <a:pt x="1446" y="6334"/>
                    <a:pt x="1331" y="7304"/>
                    <a:pt x="1217" y="8255"/>
                  </a:cubicBezTo>
                  <a:cubicBezTo>
                    <a:pt x="1103" y="9225"/>
                    <a:pt x="989" y="10195"/>
                    <a:pt x="894" y="11165"/>
                  </a:cubicBezTo>
                  <a:lnTo>
                    <a:pt x="590" y="14075"/>
                  </a:lnTo>
                  <a:lnTo>
                    <a:pt x="304" y="16986"/>
                  </a:lnTo>
                  <a:lnTo>
                    <a:pt x="171" y="18450"/>
                  </a:lnTo>
                  <a:lnTo>
                    <a:pt x="114" y="19173"/>
                  </a:lnTo>
                  <a:lnTo>
                    <a:pt x="57" y="19896"/>
                  </a:lnTo>
                  <a:lnTo>
                    <a:pt x="0" y="20733"/>
                  </a:lnTo>
                  <a:lnTo>
                    <a:pt x="228" y="20733"/>
                  </a:lnTo>
                  <a:lnTo>
                    <a:pt x="323" y="19934"/>
                  </a:lnTo>
                  <a:lnTo>
                    <a:pt x="628" y="17024"/>
                  </a:lnTo>
                  <a:lnTo>
                    <a:pt x="913" y="14113"/>
                  </a:lnTo>
                  <a:lnTo>
                    <a:pt x="1198" y="11203"/>
                  </a:lnTo>
                  <a:cubicBezTo>
                    <a:pt x="1293" y="10233"/>
                    <a:pt x="1389" y="9263"/>
                    <a:pt x="1465" y="8293"/>
                  </a:cubicBezTo>
                  <a:lnTo>
                    <a:pt x="1598" y="6829"/>
                  </a:lnTo>
                  <a:lnTo>
                    <a:pt x="1731" y="5383"/>
                  </a:lnTo>
                  <a:lnTo>
                    <a:pt x="1864" y="3785"/>
                  </a:lnTo>
                  <a:cubicBezTo>
                    <a:pt x="3111" y="4262"/>
                    <a:pt x="4447" y="4509"/>
                    <a:pt x="5803" y="4509"/>
                  </a:cubicBezTo>
                  <a:cubicBezTo>
                    <a:pt x="5853" y="4509"/>
                    <a:pt x="5903" y="4509"/>
                    <a:pt x="5954" y="4508"/>
                  </a:cubicBezTo>
                  <a:cubicBezTo>
                    <a:pt x="6478" y="4508"/>
                    <a:pt x="7021" y="4515"/>
                    <a:pt x="7571" y="4515"/>
                  </a:cubicBezTo>
                  <a:cubicBezTo>
                    <a:pt x="8258" y="4515"/>
                    <a:pt x="8957" y="4504"/>
                    <a:pt x="9644" y="4451"/>
                  </a:cubicBezTo>
                  <a:cubicBezTo>
                    <a:pt x="10480" y="4394"/>
                    <a:pt x="11298" y="4242"/>
                    <a:pt x="12097" y="4013"/>
                  </a:cubicBezTo>
                  <a:cubicBezTo>
                    <a:pt x="11964" y="3443"/>
                    <a:pt x="11812" y="2872"/>
                    <a:pt x="11603" y="2321"/>
                  </a:cubicBezTo>
                  <a:cubicBezTo>
                    <a:pt x="10861" y="2568"/>
                    <a:pt x="10271" y="2682"/>
                    <a:pt x="9035" y="2701"/>
                  </a:cubicBezTo>
                  <a:cubicBezTo>
                    <a:pt x="8826" y="1769"/>
                    <a:pt x="8521" y="0"/>
                    <a:pt x="8521" y="0"/>
                  </a:cubicBezTo>
                  <a:close/>
                </a:path>
              </a:pathLst>
            </a:custGeom>
            <a:solidFill>
              <a:srgbClr val="E3D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7" name="Google Shape;219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cxnSp>
        <p:nvCxnSpPr>
          <p:cNvPr id="2198" name="Google Shape;2198;p41"/>
          <p:cNvCxnSpPr/>
          <p:nvPr/>
        </p:nvCxnSpPr>
        <p:spPr>
          <a:xfrm>
            <a:off x="4790475" y="-16837"/>
            <a:ext cx="0" cy="5148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9" name="Google Shape;2199;p41"/>
          <p:cNvSpPr txBox="1"/>
          <p:nvPr/>
        </p:nvSpPr>
        <p:spPr>
          <a:xfrm>
            <a:off x="5529075" y="1761225"/>
            <a:ext cx="2742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discipline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oncology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(cancer therapy) has two major methods of treatment.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Radiotherapy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uses radiation that disrupts the growth and replication of cancer cells.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Investigating Mitosis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5" name="Google Shape;220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700"/>
              <a:buChar char="●"/>
            </a:pPr>
            <a:r>
              <a:rPr lang="en" sz="1700">
                <a:solidFill>
                  <a:srgbClr val="8E7CC3"/>
                </a:solidFill>
              </a:rPr>
              <a:t>Practical 2: Preparation of root tip cells.</a:t>
            </a:r>
            <a:endParaRPr sz="1700">
              <a:solidFill>
                <a:srgbClr val="8E7CC3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Root tips contain cells that </a:t>
            </a:r>
            <a:r>
              <a:rPr lang="en" sz="1700" b="1">
                <a:solidFill>
                  <a:srgbClr val="CCCCCC"/>
                </a:solidFill>
              </a:rPr>
              <a:t>divide rapidly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By counting the proportion of cells that are in mitosis, we can work out something called the </a:t>
            </a:r>
            <a:r>
              <a:rPr lang="en" sz="1300" b="1">
                <a:solidFill>
                  <a:srgbClr val="CCCCCC"/>
                </a:solidFill>
              </a:rPr>
              <a:t>mitotic index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Cells that are dividing rapidly will have a high </a:t>
            </a:r>
            <a:r>
              <a:rPr lang="en" sz="1300" b="1">
                <a:solidFill>
                  <a:srgbClr val="CCCCCC"/>
                </a:solidFill>
              </a:rPr>
              <a:t>mitotic index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Heat 1 mol/dm</a:t>
            </a:r>
            <a:r>
              <a:rPr lang="en" sz="1700" baseline="30000">
                <a:solidFill>
                  <a:srgbClr val="CCCCCC"/>
                </a:solidFill>
              </a:rPr>
              <a:t>3</a:t>
            </a:r>
            <a:r>
              <a:rPr lang="en" sz="1700">
                <a:solidFill>
                  <a:srgbClr val="CCCCCC"/>
                </a:solidFill>
              </a:rPr>
              <a:t> </a:t>
            </a:r>
            <a:r>
              <a:rPr lang="en" sz="1700" b="1">
                <a:solidFill>
                  <a:srgbClr val="CCCCCC"/>
                </a:solidFill>
              </a:rPr>
              <a:t>hydrochloric acid </a:t>
            </a:r>
            <a:r>
              <a:rPr lang="en" sz="1700">
                <a:solidFill>
                  <a:srgbClr val="CCCCCC"/>
                </a:solidFill>
              </a:rPr>
              <a:t>(</a:t>
            </a:r>
            <a:r>
              <a:rPr lang="en" sz="1700" b="1">
                <a:solidFill>
                  <a:srgbClr val="CCCCCC"/>
                </a:solidFill>
              </a:rPr>
              <a:t>HCl</a:t>
            </a:r>
            <a:r>
              <a:rPr lang="en" sz="1700">
                <a:solidFill>
                  <a:srgbClr val="CCCCCC"/>
                </a:solidFill>
              </a:rPr>
              <a:t>) at 60°C in a water bath.</a:t>
            </a:r>
            <a:endParaRPr sz="17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Transfer a piece of cut root tip into the HCl and leave for </a:t>
            </a:r>
            <a:r>
              <a:rPr lang="en" sz="1700" b="1">
                <a:solidFill>
                  <a:srgbClr val="CCCCCC"/>
                </a:solidFill>
              </a:rPr>
              <a:t>5 minutes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Then remove the sample from the HCl and wash in cold, distilled water.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Place the root tip on a </a:t>
            </a:r>
            <a:r>
              <a:rPr lang="en" sz="1700" b="1">
                <a:solidFill>
                  <a:srgbClr val="CCCCCC"/>
                </a:solidFill>
              </a:rPr>
              <a:t>microscope slide </a:t>
            </a:r>
            <a:r>
              <a:rPr lang="en" sz="1700">
                <a:solidFill>
                  <a:srgbClr val="CCCCCC"/>
                </a:solidFill>
              </a:rPr>
              <a:t>and stain.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Toluidine blue or ethano-orcein are appropriate stains.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Staining will make the </a:t>
            </a:r>
            <a:r>
              <a:rPr lang="en" sz="1300" b="1">
                <a:solidFill>
                  <a:srgbClr val="CCCCCC"/>
                </a:solidFill>
              </a:rPr>
              <a:t>chromosomes visible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/>
            </a:pPr>
            <a:r>
              <a:rPr lang="en" sz="1700">
                <a:solidFill>
                  <a:srgbClr val="CCCCCC"/>
                </a:solidFill>
              </a:rPr>
              <a:t>Lower a coverslip onto the slide.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AutoNum type="alphaLcPeriod"/>
            </a:pPr>
            <a:r>
              <a:rPr lang="en" sz="1300">
                <a:solidFill>
                  <a:srgbClr val="CCCCCC"/>
                </a:solidFill>
              </a:rPr>
              <a:t>Ensure there are no </a:t>
            </a:r>
            <a:r>
              <a:rPr lang="en" sz="1300" b="1">
                <a:solidFill>
                  <a:srgbClr val="CCCCCC"/>
                </a:solidFill>
              </a:rPr>
              <a:t>artefacts </a:t>
            </a:r>
            <a:r>
              <a:rPr lang="en" sz="1300">
                <a:solidFill>
                  <a:srgbClr val="CCCCCC"/>
                </a:solidFill>
              </a:rPr>
              <a:t>or air bubbles. </a:t>
            </a:r>
            <a:endParaRPr sz="13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2206" name="Google Shape;220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212" name="Google Shape;2212;p43"/>
          <p:cNvSpPr txBox="1"/>
          <p:nvPr/>
        </p:nvSpPr>
        <p:spPr>
          <a:xfrm>
            <a:off x="4768175" y="2176950"/>
            <a:ext cx="3551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Cells are the fundamental building blocks of life. Pictured are some stained root tip cells with their </a:t>
            </a:r>
            <a:r>
              <a:rPr lang="en" b="1">
                <a:solidFill>
                  <a:srgbClr val="4D54EC"/>
                </a:solidFill>
                <a:latin typeface="Cambria"/>
                <a:ea typeface="Cambria"/>
                <a:cs typeface="Cambria"/>
                <a:sym typeface="Cambria"/>
              </a:rPr>
              <a:t>nuclei visible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13" name="Google Shape;2213;p43"/>
          <p:cNvPicPr preferRelativeResize="0"/>
          <p:nvPr/>
        </p:nvPicPr>
        <p:blipFill rotWithShape="1">
          <a:blip r:embed="rId3">
            <a:alphaModFix/>
          </a:blip>
          <a:srcRect b="23757"/>
          <a:stretch/>
        </p:blipFill>
        <p:spPr>
          <a:xfrm>
            <a:off x="0" y="0"/>
            <a:ext cx="3794622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4" name="Google Shape;2214;p43"/>
          <p:cNvCxnSpPr/>
          <p:nvPr/>
        </p:nvCxnSpPr>
        <p:spPr>
          <a:xfrm flipH="1">
            <a:off x="3794575" y="0"/>
            <a:ext cx="1200" cy="51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Cell Cycle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51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Char char="●"/>
            </a:pPr>
            <a:r>
              <a:rPr lang="en" sz="1700">
                <a:solidFill>
                  <a:srgbClr val="4A86E8"/>
                </a:solidFill>
              </a:rPr>
              <a:t>Specification Point 3.2.2 - All cells arise from other cells.</a:t>
            </a:r>
            <a:endParaRPr sz="170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New cells are needed for the </a:t>
            </a:r>
            <a:r>
              <a:rPr lang="en" sz="1700" b="1">
                <a:solidFill>
                  <a:srgbClr val="CCCCCC"/>
                </a:solidFill>
              </a:rPr>
              <a:t>growth </a:t>
            </a:r>
            <a:r>
              <a:rPr lang="en" sz="1700">
                <a:solidFill>
                  <a:srgbClr val="CCCCCC"/>
                </a:solidFill>
              </a:rPr>
              <a:t>and </a:t>
            </a:r>
            <a:r>
              <a:rPr lang="en" sz="1700" b="1">
                <a:solidFill>
                  <a:srgbClr val="CCCCCC"/>
                </a:solidFill>
              </a:rPr>
              <a:t>repair </a:t>
            </a:r>
            <a:r>
              <a:rPr lang="en" sz="1700">
                <a:solidFill>
                  <a:srgbClr val="CCCCCC"/>
                </a:solidFill>
              </a:rPr>
              <a:t>of tissues.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Cells constantly need to </a:t>
            </a:r>
            <a:r>
              <a:rPr lang="en" sz="1300" b="1">
                <a:solidFill>
                  <a:srgbClr val="CCCCCC"/>
                </a:solidFill>
              </a:rPr>
              <a:t>divide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They do this during the </a:t>
            </a:r>
            <a:r>
              <a:rPr lang="en" sz="1300" b="1">
                <a:solidFill>
                  <a:srgbClr val="CCCCCC"/>
                </a:solidFill>
              </a:rPr>
              <a:t>cell cycle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 cell spends most of its time in </a:t>
            </a:r>
            <a:r>
              <a:rPr lang="en" sz="1700" b="1">
                <a:solidFill>
                  <a:srgbClr val="CCCCCC"/>
                </a:solidFill>
              </a:rPr>
              <a:t>interphase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During interphase the cell is </a:t>
            </a:r>
            <a:r>
              <a:rPr lang="en" sz="1300" b="1">
                <a:solidFill>
                  <a:srgbClr val="CCCCCC"/>
                </a:solidFill>
              </a:rPr>
              <a:t>growing </a:t>
            </a:r>
            <a:r>
              <a:rPr lang="en" sz="1300">
                <a:solidFill>
                  <a:srgbClr val="CCCCCC"/>
                </a:solidFill>
              </a:rPr>
              <a:t>and </a:t>
            </a:r>
            <a:r>
              <a:rPr lang="en" sz="1300" b="1">
                <a:solidFill>
                  <a:srgbClr val="CCCCCC"/>
                </a:solidFill>
              </a:rPr>
              <a:t>replicating </a:t>
            </a:r>
            <a:r>
              <a:rPr lang="en" sz="1300">
                <a:solidFill>
                  <a:srgbClr val="CCCCCC"/>
                </a:solidFill>
              </a:rPr>
              <a:t>its </a:t>
            </a:r>
            <a:r>
              <a:rPr lang="en" sz="1300" b="1">
                <a:solidFill>
                  <a:srgbClr val="CCCCCC"/>
                </a:solidFill>
              </a:rPr>
              <a:t>DNA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Interphase can be divided into </a:t>
            </a:r>
            <a:r>
              <a:rPr lang="en" sz="1300" b="1">
                <a:solidFill>
                  <a:srgbClr val="CCCCCC"/>
                </a:solidFill>
              </a:rPr>
              <a:t>3 </a:t>
            </a:r>
            <a:r>
              <a:rPr lang="en" sz="1300">
                <a:solidFill>
                  <a:srgbClr val="CCCCCC"/>
                </a:solidFill>
              </a:rPr>
              <a:t>stages (G</a:t>
            </a:r>
            <a:r>
              <a:rPr lang="en" sz="1300" baseline="-25000">
                <a:solidFill>
                  <a:srgbClr val="CCCCCC"/>
                </a:solidFill>
              </a:rPr>
              <a:t>1</a:t>
            </a:r>
            <a:r>
              <a:rPr lang="en" sz="1300">
                <a:solidFill>
                  <a:srgbClr val="CCCCCC"/>
                </a:solidFill>
              </a:rPr>
              <a:t>, S and G</a:t>
            </a:r>
            <a:r>
              <a:rPr lang="en" sz="1300" baseline="-25000">
                <a:solidFill>
                  <a:srgbClr val="CCCCCC"/>
                </a:solidFill>
              </a:rPr>
              <a:t>2</a:t>
            </a:r>
            <a:r>
              <a:rPr lang="en" sz="1300">
                <a:solidFill>
                  <a:srgbClr val="CCCCCC"/>
                </a:solidFill>
              </a:rPr>
              <a:t>).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 cell will then divide during </a:t>
            </a:r>
            <a:r>
              <a:rPr lang="en" sz="1700" b="1">
                <a:solidFill>
                  <a:srgbClr val="CCCCCC"/>
                </a:solidFill>
              </a:rPr>
              <a:t>mitosis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9" name="Google Shape;109;p26"/>
          <p:cNvGrpSpPr/>
          <p:nvPr/>
        </p:nvGrpSpPr>
        <p:grpSpPr>
          <a:xfrm>
            <a:off x="5790850" y="1303862"/>
            <a:ext cx="2180540" cy="2190208"/>
            <a:chOff x="5809575" y="1419000"/>
            <a:chExt cx="2295306" cy="2305482"/>
          </a:xfrm>
        </p:grpSpPr>
        <p:sp>
          <p:nvSpPr>
            <p:cNvPr id="110" name="Google Shape;110;p26"/>
            <p:cNvSpPr/>
            <p:nvPr/>
          </p:nvSpPr>
          <p:spPr>
            <a:xfrm>
              <a:off x="5809575" y="2043357"/>
              <a:ext cx="1712844" cy="1681125"/>
            </a:xfrm>
            <a:custGeom>
              <a:avLst/>
              <a:gdLst/>
              <a:ahLst/>
              <a:cxnLst/>
              <a:rect l="l" t="t" r="r" b="b"/>
              <a:pathLst>
                <a:path w="155360" h="152483" extrusionOk="0">
                  <a:moveTo>
                    <a:pt x="10749" y="0"/>
                  </a:moveTo>
                  <a:cubicBezTo>
                    <a:pt x="10183" y="0"/>
                    <a:pt x="5885" y="11686"/>
                    <a:pt x="3993" y="18557"/>
                  </a:cubicBezTo>
                  <a:cubicBezTo>
                    <a:pt x="1125" y="28996"/>
                    <a:pt x="1" y="37542"/>
                    <a:pt x="30" y="49756"/>
                  </a:cubicBezTo>
                  <a:cubicBezTo>
                    <a:pt x="75" y="67706"/>
                    <a:pt x="3490" y="82537"/>
                    <a:pt x="11253" y="97796"/>
                  </a:cubicBezTo>
                  <a:cubicBezTo>
                    <a:pt x="25744" y="126319"/>
                    <a:pt x="53867" y="146147"/>
                    <a:pt x="86914" y="151322"/>
                  </a:cubicBezTo>
                  <a:lnTo>
                    <a:pt x="87091" y="151352"/>
                  </a:lnTo>
                  <a:cubicBezTo>
                    <a:pt x="91931" y="152108"/>
                    <a:pt x="96983" y="152483"/>
                    <a:pt x="102125" y="152483"/>
                  </a:cubicBezTo>
                  <a:cubicBezTo>
                    <a:pt x="117280" y="152483"/>
                    <a:pt x="133215" y="149231"/>
                    <a:pt x="146783" y="142938"/>
                  </a:cubicBezTo>
                  <a:cubicBezTo>
                    <a:pt x="150746" y="141090"/>
                    <a:pt x="155359" y="138961"/>
                    <a:pt x="155359" y="138547"/>
                  </a:cubicBezTo>
                  <a:cubicBezTo>
                    <a:pt x="155359" y="138207"/>
                    <a:pt x="152890" y="134096"/>
                    <a:pt x="150672" y="130281"/>
                  </a:cubicBezTo>
                  <a:cubicBezTo>
                    <a:pt x="148868" y="127161"/>
                    <a:pt x="147301" y="124249"/>
                    <a:pt x="146857" y="123716"/>
                  </a:cubicBezTo>
                  <a:cubicBezTo>
                    <a:pt x="146850" y="123708"/>
                    <a:pt x="146837" y="123704"/>
                    <a:pt x="146818" y="123704"/>
                  </a:cubicBezTo>
                  <a:cubicBezTo>
                    <a:pt x="146431" y="123704"/>
                    <a:pt x="143701" y="125407"/>
                    <a:pt x="140810" y="126733"/>
                  </a:cubicBezTo>
                  <a:cubicBezTo>
                    <a:pt x="130133" y="131582"/>
                    <a:pt x="119399" y="134013"/>
                    <a:pt x="108344" y="134013"/>
                  </a:cubicBezTo>
                  <a:cubicBezTo>
                    <a:pt x="101700" y="134013"/>
                    <a:pt x="94941" y="133135"/>
                    <a:pt x="88008" y="131376"/>
                  </a:cubicBezTo>
                  <a:cubicBezTo>
                    <a:pt x="61511" y="124648"/>
                    <a:pt x="41476" y="105086"/>
                    <a:pt x="33063" y="77746"/>
                  </a:cubicBezTo>
                  <a:cubicBezTo>
                    <a:pt x="31939" y="74109"/>
                    <a:pt x="31540" y="71891"/>
                    <a:pt x="31007" y="68490"/>
                  </a:cubicBezTo>
                  <a:cubicBezTo>
                    <a:pt x="30579" y="65710"/>
                    <a:pt x="30105" y="62191"/>
                    <a:pt x="30032" y="56247"/>
                  </a:cubicBezTo>
                  <a:cubicBezTo>
                    <a:pt x="29943" y="50525"/>
                    <a:pt x="30505" y="47301"/>
                    <a:pt x="30934" y="44388"/>
                  </a:cubicBezTo>
                  <a:cubicBezTo>
                    <a:pt x="31348" y="41609"/>
                    <a:pt x="31880" y="39169"/>
                    <a:pt x="32368" y="37217"/>
                  </a:cubicBezTo>
                  <a:cubicBezTo>
                    <a:pt x="34157" y="30060"/>
                    <a:pt x="36744" y="24028"/>
                    <a:pt x="38548" y="20464"/>
                  </a:cubicBezTo>
                  <a:lnTo>
                    <a:pt x="40441" y="17123"/>
                  </a:lnTo>
                  <a:lnTo>
                    <a:pt x="25640" y="8591"/>
                  </a:lnTo>
                  <a:cubicBezTo>
                    <a:pt x="17922" y="4140"/>
                    <a:pt x="10898" y="0"/>
                    <a:pt x="10750" y="0"/>
                  </a:cubicBezTo>
                  <a:cubicBezTo>
                    <a:pt x="10750" y="0"/>
                    <a:pt x="10750" y="0"/>
                    <a:pt x="10749" y="0"/>
                  </a:cubicBezTo>
                  <a:close/>
                </a:path>
              </a:pathLst>
            </a:custGeom>
            <a:solidFill>
              <a:srgbClr val="DC404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6"/>
            <p:cNvSpPr/>
            <p:nvPr/>
          </p:nvSpPr>
          <p:spPr>
            <a:xfrm>
              <a:off x="7271843" y="1461865"/>
              <a:ext cx="833038" cy="417825"/>
            </a:xfrm>
            <a:custGeom>
              <a:avLst/>
              <a:gdLst/>
              <a:ahLst/>
              <a:cxnLst/>
              <a:rect l="l" t="t" r="r" b="b"/>
              <a:pathLst>
                <a:path w="75559" h="37898" extrusionOk="0">
                  <a:moveTo>
                    <a:pt x="4570" y="1"/>
                  </a:moveTo>
                  <a:lnTo>
                    <a:pt x="1598" y="11046"/>
                  </a:lnTo>
                  <a:cubicBezTo>
                    <a:pt x="770" y="14136"/>
                    <a:pt x="1" y="16798"/>
                    <a:pt x="31" y="16813"/>
                  </a:cubicBezTo>
                  <a:cubicBezTo>
                    <a:pt x="45" y="16827"/>
                    <a:pt x="859" y="17123"/>
                    <a:pt x="1435" y="17286"/>
                  </a:cubicBezTo>
                  <a:cubicBezTo>
                    <a:pt x="6108" y="18587"/>
                    <a:pt x="11238" y="20598"/>
                    <a:pt x="15571" y="22638"/>
                  </a:cubicBezTo>
                  <a:cubicBezTo>
                    <a:pt x="20169" y="24797"/>
                    <a:pt x="26335" y="26941"/>
                    <a:pt x="32161" y="28420"/>
                  </a:cubicBezTo>
                  <a:cubicBezTo>
                    <a:pt x="38282" y="29958"/>
                    <a:pt x="44167" y="30845"/>
                    <a:pt x="50614" y="31303"/>
                  </a:cubicBezTo>
                  <a:cubicBezTo>
                    <a:pt x="52273" y="31419"/>
                    <a:pt x="56034" y="31501"/>
                    <a:pt x="58212" y="31501"/>
                  </a:cubicBezTo>
                  <a:cubicBezTo>
                    <a:pt x="58538" y="31501"/>
                    <a:pt x="58829" y="31499"/>
                    <a:pt x="59072" y="31495"/>
                  </a:cubicBezTo>
                  <a:lnTo>
                    <a:pt x="60329" y="31451"/>
                  </a:lnTo>
                  <a:lnTo>
                    <a:pt x="60343" y="34438"/>
                  </a:lnTo>
                  <a:lnTo>
                    <a:pt x="60403" y="37898"/>
                  </a:lnTo>
                  <a:lnTo>
                    <a:pt x="65312" y="33063"/>
                  </a:lnTo>
                  <a:lnTo>
                    <a:pt x="70073" y="28346"/>
                  </a:lnTo>
                  <a:lnTo>
                    <a:pt x="75558" y="22845"/>
                  </a:lnTo>
                  <a:lnTo>
                    <a:pt x="70206" y="17522"/>
                  </a:lnTo>
                  <a:lnTo>
                    <a:pt x="65548" y="12865"/>
                  </a:lnTo>
                  <a:lnTo>
                    <a:pt x="60358" y="7719"/>
                  </a:lnTo>
                  <a:lnTo>
                    <a:pt x="60403" y="11238"/>
                  </a:lnTo>
                  <a:cubicBezTo>
                    <a:pt x="60403" y="13811"/>
                    <a:pt x="60417" y="14166"/>
                    <a:pt x="60329" y="14240"/>
                  </a:cubicBezTo>
                  <a:cubicBezTo>
                    <a:pt x="60288" y="14271"/>
                    <a:pt x="60120" y="14285"/>
                    <a:pt x="59802" y="14285"/>
                  </a:cubicBezTo>
                  <a:cubicBezTo>
                    <a:pt x="59201" y="14285"/>
                    <a:pt x="58063" y="14233"/>
                    <a:pt x="56218" y="14136"/>
                  </a:cubicBezTo>
                  <a:cubicBezTo>
                    <a:pt x="43886" y="13515"/>
                    <a:pt x="31584" y="10573"/>
                    <a:pt x="20258" y="5605"/>
                  </a:cubicBezTo>
                  <a:lnTo>
                    <a:pt x="19504" y="5309"/>
                  </a:lnTo>
                  <a:lnTo>
                    <a:pt x="12067" y="2381"/>
                  </a:lnTo>
                  <a:lnTo>
                    <a:pt x="4570" y="1"/>
                  </a:lnTo>
                  <a:close/>
                </a:path>
              </a:pathLst>
            </a:custGeom>
            <a:solidFill>
              <a:srgbClr val="94B6D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7221481" y="1649830"/>
              <a:ext cx="851119" cy="1921007"/>
            </a:xfrm>
            <a:custGeom>
              <a:avLst/>
              <a:gdLst/>
              <a:ahLst/>
              <a:cxnLst/>
              <a:rect l="l" t="t" r="r" b="b"/>
              <a:pathLst>
                <a:path w="77199" h="174241" extrusionOk="0">
                  <a:moveTo>
                    <a:pt x="4613" y="0"/>
                  </a:moveTo>
                  <a:lnTo>
                    <a:pt x="2499" y="7748"/>
                  </a:lnTo>
                  <a:cubicBezTo>
                    <a:pt x="1390" y="11829"/>
                    <a:pt x="192" y="15925"/>
                    <a:pt x="118" y="16236"/>
                  </a:cubicBezTo>
                  <a:cubicBezTo>
                    <a:pt x="0" y="16797"/>
                    <a:pt x="325" y="16650"/>
                    <a:pt x="2410" y="17285"/>
                  </a:cubicBezTo>
                  <a:cubicBezTo>
                    <a:pt x="18394" y="22209"/>
                    <a:pt x="32234" y="31820"/>
                    <a:pt x="42126" y="45039"/>
                  </a:cubicBezTo>
                  <a:cubicBezTo>
                    <a:pt x="51012" y="56912"/>
                    <a:pt x="56128" y="70161"/>
                    <a:pt x="57474" y="84962"/>
                  </a:cubicBezTo>
                  <a:cubicBezTo>
                    <a:pt x="57755" y="88037"/>
                    <a:pt x="57799" y="95475"/>
                    <a:pt x="57518" y="98639"/>
                  </a:cubicBezTo>
                  <a:cubicBezTo>
                    <a:pt x="56735" y="107688"/>
                    <a:pt x="54502" y="115850"/>
                    <a:pt x="50731" y="124190"/>
                  </a:cubicBezTo>
                  <a:cubicBezTo>
                    <a:pt x="45808" y="135057"/>
                    <a:pt x="37867" y="145171"/>
                    <a:pt x="28301" y="152816"/>
                  </a:cubicBezTo>
                  <a:cubicBezTo>
                    <a:pt x="26364" y="154368"/>
                    <a:pt x="19533" y="159055"/>
                    <a:pt x="18956" y="159248"/>
                  </a:cubicBezTo>
                  <a:cubicBezTo>
                    <a:pt x="18779" y="159307"/>
                    <a:pt x="19119" y="159588"/>
                    <a:pt x="19296" y="160017"/>
                  </a:cubicBezTo>
                  <a:lnTo>
                    <a:pt x="19577" y="160564"/>
                  </a:lnTo>
                  <a:lnTo>
                    <a:pt x="27473" y="174241"/>
                  </a:lnTo>
                  <a:cubicBezTo>
                    <a:pt x="27473" y="174241"/>
                    <a:pt x="34348" y="170278"/>
                    <a:pt x="37527" y="167498"/>
                  </a:cubicBezTo>
                  <a:cubicBezTo>
                    <a:pt x="40470" y="165561"/>
                    <a:pt x="45601" y="160608"/>
                    <a:pt x="45601" y="160608"/>
                  </a:cubicBezTo>
                  <a:lnTo>
                    <a:pt x="48484" y="157828"/>
                  </a:lnTo>
                  <a:cubicBezTo>
                    <a:pt x="61230" y="144683"/>
                    <a:pt x="70146" y="127206"/>
                    <a:pt x="73517" y="108930"/>
                  </a:cubicBezTo>
                  <a:cubicBezTo>
                    <a:pt x="77199" y="88969"/>
                    <a:pt x="74301" y="67913"/>
                    <a:pt x="65281" y="49815"/>
                  </a:cubicBezTo>
                  <a:cubicBezTo>
                    <a:pt x="60269" y="39775"/>
                    <a:pt x="54827" y="32293"/>
                    <a:pt x="47005" y="24486"/>
                  </a:cubicBezTo>
                  <a:cubicBezTo>
                    <a:pt x="40973" y="18468"/>
                    <a:pt x="36019" y="14565"/>
                    <a:pt x="28552" y="10040"/>
                  </a:cubicBezTo>
                  <a:cubicBezTo>
                    <a:pt x="25477" y="8177"/>
                    <a:pt x="19636" y="5368"/>
                    <a:pt x="16043" y="3904"/>
                  </a:cubicBezTo>
                  <a:cubicBezTo>
                    <a:pt x="12953" y="2632"/>
                    <a:pt x="6255" y="296"/>
                    <a:pt x="5323" y="192"/>
                  </a:cubicBezTo>
                  <a:lnTo>
                    <a:pt x="4613" y="0"/>
                  </a:lnTo>
                  <a:close/>
                </a:path>
              </a:pathLst>
            </a:custGeom>
            <a:solidFill>
              <a:srgbClr val="94B6D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6"/>
            <p:cNvSpPr/>
            <p:nvPr/>
          </p:nvSpPr>
          <p:spPr>
            <a:xfrm>
              <a:off x="7000418" y="1419000"/>
              <a:ext cx="324256" cy="413691"/>
            </a:xfrm>
            <a:custGeom>
              <a:avLst/>
              <a:gdLst/>
              <a:ahLst/>
              <a:cxnLst/>
              <a:rect l="l" t="t" r="r" b="b"/>
              <a:pathLst>
                <a:path w="29411" h="37523" extrusionOk="0">
                  <a:moveTo>
                    <a:pt x="1" y="0"/>
                  </a:moveTo>
                  <a:lnTo>
                    <a:pt x="1" y="17536"/>
                  </a:lnTo>
                  <a:lnTo>
                    <a:pt x="1" y="34910"/>
                  </a:lnTo>
                  <a:lnTo>
                    <a:pt x="6921" y="35206"/>
                  </a:lnTo>
                  <a:cubicBezTo>
                    <a:pt x="10617" y="35502"/>
                    <a:pt x="15748" y="36389"/>
                    <a:pt x="17094" y="36803"/>
                  </a:cubicBezTo>
                  <a:cubicBezTo>
                    <a:pt x="18368" y="37185"/>
                    <a:pt x="19198" y="37522"/>
                    <a:pt x="19654" y="37522"/>
                  </a:cubicBezTo>
                  <a:cubicBezTo>
                    <a:pt x="19780" y="37522"/>
                    <a:pt x="19877" y="37496"/>
                    <a:pt x="19948" y="37439"/>
                  </a:cubicBezTo>
                  <a:cubicBezTo>
                    <a:pt x="20110" y="37291"/>
                    <a:pt x="20391" y="36685"/>
                    <a:pt x="20613" y="35842"/>
                  </a:cubicBezTo>
                  <a:cubicBezTo>
                    <a:pt x="25759" y="16812"/>
                    <a:pt x="29411" y="4125"/>
                    <a:pt x="28908" y="3874"/>
                  </a:cubicBezTo>
                  <a:cubicBezTo>
                    <a:pt x="27400" y="3179"/>
                    <a:pt x="16502" y="769"/>
                    <a:pt x="8518" y="2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1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5927763" y="1419000"/>
              <a:ext cx="1072016" cy="811991"/>
            </a:xfrm>
            <a:custGeom>
              <a:avLst/>
              <a:gdLst/>
              <a:ahLst/>
              <a:cxnLst/>
              <a:rect l="l" t="t" r="r" b="b"/>
              <a:pathLst>
                <a:path w="97235" h="73650" extrusionOk="0">
                  <a:moveTo>
                    <a:pt x="97161" y="0"/>
                  </a:moveTo>
                  <a:lnTo>
                    <a:pt x="91853" y="163"/>
                  </a:lnTo>
                  <a:cubicBezTo>
                    <a:pt x="85938" y="503"/>
                    <a:pt x="79077" y="1227"/>
                    <a:pt x="72113" y="2839"/>
                  </a:cubicBezTo>
                  <a:cubicBezTo>
                    <a:pt x="65622" y="4332"/>
                    <a:pt x="59072" y="6624"/>
                    <a:pt x="52654" y="9301"/>
                  </a:cubicBezTo>
                  <a:cubicBezTo>
                    <a:pt x="45202" y="12406"/>
                    <a:pt x="38164" y="16649"/>
                    <a:pt x="32087" y="20996"/>
                  </a:cubicBezTo>
                  <a:cubicBezTo>
                    <a:pt x="27873" y="24013"/>
                    <a:pt x="22905" y="28049"/>
                    <a:pt x="18365" y="32574"/>
                  </a:cubicBezTo>
                  <a:cubicBezTo>
                    <a:pt x="10943" y="39967"/>
                    <a:pt x="4732" y="48351"/>
                    <a:pt x="1420" y="53999"/>
                  </a:cubicBezTo>
                  <a:lnTo>
                    <a:pt x="1" y="56424"/>
                  </a:lnTo>
                  <a:lnTo>
                    <a:pt x="14846" y="65104"/>
                  </a:lnTo>
                  <a:lnTo>
                    <a:pt x="14920" y="65133"/>
                  </a:lnTo>
                  <a:cubicBezTo>
                    <a:pt x="22401" y="69481"/>
                    <a:pt x="29176" y="73650"/>
                    <a:pt x="29851" y="73650"/>
                  </a:cubicBezTo>
                  <a:cubicBezTo>
                    <a:pt x="29874" y="73650"/>
                    <a:pt x="29890" y="73645"/>
                    <a:pt x="29898" y="73635"/>
                  </a:cubicBezTo>
                  <a:cubicBezTo>
                    <a:pt x="30150" y="73340"/>
                    <a:pt x="32471" y="69347"/>
                    <a:pt x="34822" y="66124"/>
                  </a:cubicBezTo>
                  <a:cubicBezTo>
                    <a:pt x="47524" y="48661"/>
                    <a:pt x="68417" y="36921"/>
                    <a:pt x="89812" y="35265"/>
                  </a:cubicBezTo>
                  <a:lnTo>
                    <a:pt x="97176" y="34807"/>
                  </a:lnTo>
                  <a:lnTo>
                    <a:pt x="97235" y="17655"/>
                  </a:lnTo>
                  <a:lnTo>
                    <a:pt x="97161" y="0"/>
                  </a:lnTo>
                  <a:close/>
                </a:path>
              </a:pathLst>
            </a:custGeom>
            <a:solidFill>
              <a:srgbClr val="7AA77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26"/>
          <p:cNvSpPr txBox="1"/>
          <p:nvPr/>
        </p:nvSpPr>
        <p:spPr>
          <a:xfrm>
            <a:off x="5542744" y="3548241"/>
            <a:ext cx="2757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cell cycle can be divided into a number of clear stages: </a:t>
            </a:r>
            <a:r>
              <a:rPr lang="en" sz="1200" b="1" dirty="0">
                <a:solidFill>
                  <a:srgbClr val="94B6D2"/>
                </a:solidFill>
                <a:latin typeface="Cambria"/>
                <a:ea typeface="Cambria"/>
                <a:cs typeface="Cambria"/>
                <a:sym typeface="Cambria"/>
              </a:rPr>
              <a:t>G</a:t>
            </a:r>
            <a:r>
              <a:rPr lang="en" sz="1200" b="1" baseline="-25000" dirty="0">
                <a:solidFill>
                  <a:srgbClr val="94B6D2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200" b="1" dirty="0">
                <a:solidFill>
                  <a:srgbClr val="DC4040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 dirty="0">
                <a:solidFill>
                  <a:srgbClr val="7AA77F"/>
                </a:solidFill>
                <a:latin typeface="Cambria"/>
                <a:ea typeface="Cambria"/>
                <a:cs typeface="Cambria"/>
                <a:sym typeface="Cambria"/>
              </a:rPr>
              <a:t>G</a:t>
            </a:r>
            <a:r>
              <a:rPr lang="en" sz="1200" b="1" baseline="-25000" dirty="0">
                <a:solidFill>
                  <a:srgbClr val="7AA77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take place during interphase. The cell then divides during </a:t>
            </a:r>
            <a:r>
              <a:rPr lang="en" sz="1200" b="1" dirty="0">
                <a:solidFill>
                  <a:srgbClr val="FFDE17"/>
                </a:solidFill>
                <a:latin typeface="Cambria"/>
                <a:ea typeface="Cambria"/>
                <a:cs typeface="Cambria"/>
                <a:sym typeface="Cambria"/>
              </a:rPr>
              <a:t>mitosis</a:t>
            </a:r>
            <a:r>
              <a:rPr lang="en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Investigating Mitosis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0" name="Google Shape;2220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 startAt="5"/>
            </a:pPr>
            <a:r>
              <a:rPr lang="en" sz="1700">
                <a:solidFill>
                  <a:srgbClr val="CCCCCC"/>
                </a:solidFill>
              </a:rPr>
              <a:t>Place the slide on the microscope.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Set the objective lens to the </a:t>
            </a:r>
            <a:r>
              <a:rPr lang="en" sz="1300" b="1">
                <a:solidFill>
                  <a:srgbClr val="CCCCCC"/>
                </a:solidFill>
              </a:rPr>
              <a:t>lowest value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 startAt="5"/>
            </a:pPr>
            <a:r>
              <a:rPr lang="en" sz="1700">
                <a:solidFill>
                  <a:srgbClr val="CCCCCC"/>
                </a:solidFill>
              </a:rPr>
              <a:t>Use the coarse adjustment knob to refocus the image until it is clear.</a:t>
            </a:r>
            <a:endParaRPr sz="17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AutoNum type="arabicPeriod" startAt="5"/>
            </a:pPr>
            <a:r>
              <a:rPr lang="en" sz="1700">
                <a:solidFill>
                  <a:srgbClr val="CCCCCC"/>
                </a:solidFill>
              </a:rPr>
              <a:t>Count the number of cells undergoing </a:t>
            </a:r>
            <a:r>
              <a:rPr lang="en" sz="1700" b="1">
                <a:solidFill>
                  <a:srgbClr val="CCCCCC"/>
                </a:solidFill>
              </a:rPr>
              <a:t>mitosis</a:t>
            </a:r>
            <a:r>
              <a:rPr lang="en" sz="1700">
                <a:solidFill>
                  <a:srgbClr val="CCCCCC"/>
                </a:solidFill>
              </a:rPr>
              <a:t>, as well as the </a:t>
            </a:r>
            <a:r>
              <a:rPr lang="en" sz="1700" b="1">
                <a:solidFill>
                  <a:srgbClr val="CCCCCC"/>
                </a:solidFill>
              </a:rPr>
              <a:t>total number </a:t>
            </a:r>
            <a:r>
              <a:rPr lang="en" sz="1700">
                <a:solidFill>
                  <a:srgbClr val="CCCCCC"/>
                </a:solidFill>
              </a:rPr>
              <a:t>of cells to calculate the </a:t>
            </a:r>
            <a:r>
              <a:rPr lang="en" sz="1700" b="1">
                <a:solidFill>
                  <a:srgbClr val="CCCCCC"/>
                </a:solidFill>
              </a:rPr>
              <a:t>mitotic index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 baseline="-250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Those undergoing mitosis will have </a:t>
            </a:r>
            <a:r>
              <a:rPr lang="en" sz="1300" b="1">
                <a:solidFill>
                  <a:srgbClr val="CCCCCC"/>
                </a:solidFill>
              </a:rPr>
              <a:t>visible chromosomes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Mitosis practical video</a:t>
            </a:r>
            <a:r>
              <a:rPr lang="en" sz="1700">
                <a:solidFill>
                  <a:srgbClr val="CCCC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2221" name="Google Shape;2221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2222" name="Google Shape;2222;p44"/>
          <p:cNvGrpSpPr/>
          <p:nvPr/>
        </p:nvGrpSpPr>
        <p:grpSpPr>
          <a:xfrm>
            <a:off x="2117225" y="3493050"/>
            <a:ext cx="1766564" cy="951054"/>
            <a:chOff x="320225" y="919225"/>
            <a:chExt cx="6927700" cy="3729625"/>
          </a:xfrm>
        </p:grpSpPr>
        <p:sp>
          <p:nvSpPr>
            <p:cNvPr id="2223" name="Google Shape;2223;p44"/>
            <p:cNvSpPr/>
            <p:nvPr/>
          </p:nvSpPr>
          <p:spPr>
            <a:xfrm>
              <a:off x="320225" y="2090400"/>
              <a:ext cx="1629300" cy="1149575"/>
            </a:xfrm>
            <a:custGeom>
              <a:avLst/>
              <a:gdLst/>
              <a:ahLst/>
              <a:cxnLst/>
              <a:rect l="l" t="t" r="r" b="b"/>
              <a:pathLst>
                <a:path w="65172" h="45983" extrusionOk="0">
                  <a:moveTo>
                    <a:pt x="12966" y="0"/>
                  </a:moveTo>
                  <a:cubicBezTo>
                    <a:pt x="11583" y="0"/>
                    <a:pt x="11064" y="0"/>
                    <a:pt x="11064" y="1383"/>
                  </a:cubicBezTo>
                  <a:cubicBezTo>
                    <a:pt x="11064" y="2074"/>
                    <a:pt x="11583" y="2074"/>
                    <a:pt x="12620" y="2074"/>
                  </a:cubicBezTo>
                  <a:cubicBezTo>
                    <a:pt x="16769" y="2074"/>
                    <a:pt x="16769" y="2593"/>
                    <a:pt x="16769" y="3285"/>
                  </a:cubicBezTo>
                  <a:cubicBezTo>
                    <a:pt x="16769" y="3457"/>
                    <a:pt x="16769" y="3803"/>
                    <a:pt x="16423" y="4840"/>
                  </a:cubicBezTo>
                  <a:lnTo>
                    <a:pt x="7952" y="39241"/>
                  </a:lnTo>
                  <a:cubicBezTo>
                    <a:pt x="7088" y="42353"/>
                    <a:pt x="5532" y="43908"/>
                    <a:pt x="1038" y="44081"/>
                  </a:cubicBezTo>
                  <a:cubicBezTo>
                    <a:pt x="865" y="44081"/>
                    <a:pt x="0" y="44081"/>
                    <a:pt x="0" y="45291"/>
                  </a:cubicBezTo>
                  <a:cubicBezTo>
                    <a:pt x="0" y="45983"/>
                    <a:pt x="692" y="45983"/>
                    <a:pt x="865" y="45983"/>
                  </a:cubicBezTo>
                  <a:cubicBezTo>
                    <a:pt x="2248" y="45983"/>
                    <a:pt x="5705" y="45810"/>
                    <a:pt x="7088" y="45810"/>
                  </a:cubicBezTo>
                  <a:lnTo>
                    <a:pt x="10200" y="45810"/>
                  </a:lnTo>
                  <a:cubicBezTo>
                    <a:pt x="11237" y="45810"/>
                    <a:pt x="12274" y="45983"/>
                    <a:pt x="13311" y="45983"/>
                  </a:cubicBezTo>
                  <a:cubicBezTo>
                    <a:pt x="13657" y="45983"/>
                    <a:pt x="14521" y="45983"/>
                    <a:pt x="14521" y="44773"/>
                  </a:cubicBezTo>
                  <a:cubicBezTo>
                    <a:pt x="14521" y="44081"/>
                    <a:pt x="13830" y="44081"/>
                    <a:pt x="13484" y="44081"/>
                  </a:cubicBezTo>
                  <a:cubicBezTo>
                    <a:pt x="11237" y="44081"/>
                    <a:pt x="9162" y="43563"/>
                    <a:pt x="9162" y="41142"/>
                  </a:cubicBezTo>
                  <a:cubicBezTo>
                    <a:pt x="9162" y="40451"/>
                    <a:pt x="9162" y="40451"/>
                    <a:pt x="9508" y="39414"/>
                  </a:cubicBezTo>
                  <a:lnTo>
                    <a:pt x="18670" y="2420"/>
                  </a:lnTo>
                  <a:lnTo>
                    <a:pt x="18843" y="2420"/>
                  </a:lnTo>
                  <a:lnTo>
                    <a:pt x="24375" y="44254"/>
                  </a:lnTo>
                  <a:cubicBezTo>
                    <a:pt x="24548" y="45810"/>
                    <a:pt x="24548" y="45983"/>
                    <a:pt x="25239" y="45983"/>
                  </a:cubicBezTo>
                  <a:cubicBezTo>
                    <a:pt x="25931" y="45983"/>
                    <a:pt x="26276" y="45464"/>
                    <a:pt x="26622" y="44946"/>
                  </a:cubicBezTo>
                  <a:lnTo>
                    <a:pt x="53762" y="2074"/>
                  </a:lnTo>
                  <a:lnTo>
                    <a:pt x="44082" y="40970"/>
                  </a:lnTo>
                  <a:cubicBezTo>
                    <a:pt x="43390" y="43390"/>
                    <a:pt x="43217" y="44081"/>
                    <a:pt x="38550" y="44081"/>
                  </a:cubicBezTo>
                  <a:cubicBezTo>
                    <a:pt x="37340" y="44081"/>
                    <a:pt x="36648" y="44081"/>
                    <a:pt x="36648" y="45291"/>
                  </a:cubicBezTo>
                  <a:cubicBezTo>
                    <a:pt x="36648" y="45983"/>
                    <a:pt x="37167" y="45983"/>
                    <a:pt x="37686" y="45983"/>
                  </a:cubicBezTo>
                  <a:cubicBezTo>
                    <a:pt x="38723" y="45983"/>
                    <a:pt x="40106" y="45810"/>
                    <a:pt x="41316" y="45810"/>
                  </a:cubicBezTo>
                  <a:lnTo>
                    <a:pt x="49268" y="45810"/>
                  </a:lnTo>
                  <a:cubicBezTo>
                    <a:pt x="50305" y="45810"/>
                    <a:pt x="51688" y="45983"/>
                    <a:pt x="52898" y="45983"/>
                  </a:cubicBezTo>
                  <a:cubicBezTo>
                    <a:pt x="53417" y="45983"/>
                    <a:pt x="54108" y="45983"/>
                    <a:pt x="54108" y="44773"/>
                  </a:cubicBezTo>
                  <a:cubicBezTo>
                    <a:pt x="54108" y="44081"/>
                    <a:pt x="53589" y="44081"/>
                    <a:pt x="52552" y="44081"/>
                  </a:cubicBezTo>
                  <a:cubicBezTo>
                    <a:pt x="48403" y="44081"/>
                    <a:pt x="48403" y="43563"/>
                    <a:pt x="48403" y="42871"/>
                  </a:cubicBezTo>
                  <a:cubicBezTo>
                    <a:pt x="48403" y="42871"/>
                    <a:pt x="48403" y="42353"/>
                    <a:pt x="48576" y="41834"/>
                  </a:cubicBezTo>
                  <a:lnTo>
                    <a:pt x="57738" y="5013"/>
                  </a:lnTo>
                  <a:cubicBezTo>
                    <a:pt x="58430" y="2766"/>
                    <a:pt x="58603" y="2074"/>
                    <a:pt x="63270" y="2074"/>
                  </a:cubicBezTo>
                  <a:cubicBezTo>
                    <a:pt x="64653" y="2074"/>
                    <a:pt x="65172" y="2074"/>
                    <a:pt x="65172" y="692"/>
                  </a:cubicBezTo>
                  <a:cubicBezTo>
                    <a:pt x="65172" y="0"/>
                    <a:pt x="64653" y="0"/>
                    <a:pt x="63443" y="0"/>
                  </a:cubicBezTo>
                  <a:lnTo>
                    <a:pt x="55318" y="0"/>
                  </a:lnTo>
                  <a:cubicBezTo>
                    <a:pt x="53762" y="0"/>
                    <a:pt x="53589" y="173"/>
                    <a:pt x="52898" y="1210"/>
                  </a:cubicBezTo>
                  <a:lnTo>
                    <a:pt x="28351" y="40105"/>
                  </a:lnTo>
                  <a:lnTo>
                    <a:pt x="23338" y="1556"/>
                  </a:lnTo>
                  <a:cubicBezTo>
                    <a:pt x="23165" y="0"/>
                    <a:pt x="22992" y="0"/>
                    <a:pt x="2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4"/>
            <p:cNvSpPr/>
            <p:nvPr/>
          </p:nvSpPr>
          <p:spPr>
            <a:xfrm>
              <a:off x="2074825" y="2090400"/>
              <a:ext cx="743350" cy="1149575"/>
            </a:xfrm>
            <a:custGeom>
              <a:avLst/>
              <a:gdLst/>
              <a:ahLst/>
              <a:cxnLst/>
              <a:rect l="l" t="t" r="r" b="b"/>
              <a:pathLst>
                <a:path w="29734" h="45983" extrusionOk="0">
                  <a:moveTo>
                    <a:pt x="12274" y="0"/>
                  </a:moveTo>
                  <a:cubicBezTo>
                    <a:pt x="11756" y="0"/>
                    <a:pt x="11064" y="0"/>
                    <a:pt x="11064" y="1383"/>
                  </a:cubicBezTo>
                  <a:cubicBezTo>
                    <a:pt x="11064" y="2074"/>
                    <a:pt x="11583" y="2074"/>
                    <a:pt x="12966" y="2074"/>
                  </a:cubicBezTo>
                  <a:cubicBezTo>
                    <a:pt x="17115" y="2074"/>
                    <a:pt x="17115" y="2593"/>
                    <a:pt x="17115" y="3285"/>
                  </a:cubicBezTo>
                  <a:cubicBezTo>
                    <a:pt x="17115" y="3803"/>
                    <a:pt x="16942" y="4149"/>
                    <a:pt x="16942" y="4840"/>
                  </a:cubicBezTo>
                  <a:lnTo>
                    <a:pt x="7780" y="40970"/>
                  </a:lnTo>
                  <a:cubicBezTo>
                    <a:pt x="7088" y="43390"/>
                    <a:pt x="7088" y="44081"/>
                    <a:pt x="2075" y="44081"/>
                  </a:cubicBezTo>
                  <a:cubicBezTo>
                    <a:pt x="692" y="44081"/>
                    <a:pt x="1" y="44081"/>
                    <a:pt x="1" y="45291"/>
                  </a:cubicBezTo>
                  <a:cubicBezTo>
                    <a:pt x="1" y="45983"/>
                    <a:pt x="692" y="45983"/>
                    <a:pt x="1038" y="45983"/>
                  </a:cubicBezTo>
                  <a:cubicBezTo>
                    <a:pt x="2248" y="45983"/>
                    <a:pt x="3804" y="45810"/>
                    <a:pt x="5014" y="45810"/>
                  </a:cubicBezTo>
                  <a:lnTo>
                    <a:pt x="13311" y="45810"/>
                  </a:lnTo>
                  <a:cubicBezTo>
                    <a:pt x="14522" y="45810"/>
                    <a:pt x="16077" y="45983"/>
                    <a:pt x="17460" y="45983"/>
                  </a:cubicBezTo>
                  <a:cubicBezTo>
                    <a:pt x="17979" y="45983"/>
                    <a:pt x="18670" y="45983"/>
                    <a:pt x="18670" y="44773"/>
                  </a:cubicBezTo>
                  <a:cubicBezTo>
                    <a:pt x="18670" y="44081"/>
                    <a:pt x="18325" y="44081"/>
                    <a:pt x="16942" y="44081"/>
                  </a:cubicBezTo>
                  <a:cubicBezTo>
                    <a:pt x="12620" y="44081"/>
                    <a:pt x="12620" y="43563"/>
                    <a:pt x="12620" y="42698"/>
                  </a:cubicBezTo>
                  <a:cubicBezTo>
                    <a:pt x="12620" y="42525"/>
                    <a:pt x="12620" y="42180"/>
                    <a:pt x="12966" y="41142"/>
                  </a:cubicBezTo>
                  <a:lnTo>
                    <a:pt x="21955" y="5013"/>
                  </a:lnTo>
                  <a:cubicBezTo>
                    <a:pt x="22646" y="2766"/>
                    <a:pt x="22819" y="2074"/>
                    <a:pt x="27659" y="2074"/>
                  </a:cubicBezTo>
                  <a:cubicBezTo>
                    <a:pt x="29215" y="2074"/>
                    <a:pt x="29734" y="2074"/>
                    <a:pt x="29734" y="692"/>
                  </a:cubicBezTo>
                  <a:cubicBezTo>
                    <a:pt x="29734" y="0"/>
                    <a:pt x="29042" y="0"/>
                    <a:pt x="28697" y="0"/>
                  </a:cubicBezTo>
                  <a:cubicBezTo>
                    <a:pt x="27487" y="0"/>
                    <a:pt x="26104" y="173"/>
                    <a:pt x="24894" y="173"/>
                  </a:cubicBezTo>
                  <a:lnTo>
                    <a:pt x="16596" y="173"/>
                  </a:lnTo>
                  <a:cubicBezTo>
                    <a:pt x="15213" y="173"/>
                    <a:pt x="13657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4"/>
            <p:cNvSpPr/>
            <p:nvPr/>
          </p:nvSpPr>
          <p:spPr>
            <a:xfrm>
              <a:off x="3410225" y="2643575"/>
              <a:ext cx="1054525" cy="358725"/>
            </a:xfrm>
            <a:custGeom>
              <a:avLst/>
              <a:gdLst/>
              <a:ahLst/>
              <a:cxnLst/>
              <a:rect l="l" t="t" r="r" b="b"/>
              <a:pathLst>
                <a:path w="42181" h="14349" extrusionOk="0">
                  <a:moveTo>
                    <a:pt x="2248" y="0"/>
                  </a:moveTo>
                  <a:cubicBezTo>
                    <a:pt x="1211" y="0"/>
                    <a:pt x="1" y="0"/>
                    <a:pt x="1" y="1210"/>
                  </a:cubicBezTo>
                  <a:cubicBezTo>
                    <a:pt x="1" y="2247"/>
                    <a:pt x="1038" y="2247"/>
                    <a:pt x="2075" y="2247"/>
                  </a:cubicBezTo>
                  <a:lnTo>
                    <a:pt x="40106" y="2247"/>
                  </a:lnTo>
                  <a:cubicBezTo>
                    <a:pt x="41143" y="2247"/>
                    <a:pt x="42180" y="2247"/>
                    <a:pt x="42180" y="1210"/>
                  </a:cubicBezTo>
                  <a:cubicBezTo>
                    <a:pt x="42180" y="0"/>
                    <a:pt x="40970" y="0"/>
                    <a:pt x="39933" y="0"/>
                  </a:cubicBezTo>
                  <a:close/>
                  <a:moveTo>
                    <a:pt x="2075" y="11928"/>
                  </a:moveTo>
                  <a:cubicBezTo>
                    <a:pt x="1038" y="11928"/>
                    <a:pt x="1" y="11928"/>
                    <a:pt x="1" y="13138"/>
                  </a:cubicBezTo>
                  <a:cubicBezTo>
                    <a:pt x="1" y="14348"/>
                    <a:pt x="1211" y="14348"/>
                    <a:pt x="2248" y="14348"/>
                  </a:cubicBezTo>
                  <a:lnTo>
                    <a:pt x="39933" y="14348"/>
                  </a:lnTo>
                  <a:cubicBezTo>
                    <a:pt x="40970" y="14348"/>
                    <a:pt x="42180" y="14348"/>
                    <a:pt x="42180" y="13138"/>
                  </a:cubicBezTo>
                  <a:cubicBezTo>
                    <a:pt x="42180" y="11928"/>
                    <a:pt x="41143" y="11928"/>
                    <a:pt x="40106" y="11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4"/>
            <p:cNvSpPr/>
            <p:nvPr/>
          </p:nvSpPr>
          <p:spPr>
            <a:xfrm>
              <a:off x="5190775" y="919225"/>
              <a:ext cx="1171200" cy="1218725"/>
            </a:xfrm>
            <a:custGeom>
              <a:avLst/>
              <a:gdLst/>
              <a:ahLst/>
              <a:cxnLst/>
              <a:rect l="l" t="t" r="r" b="b"/>
              <a:pathLst>
                <a:path w="46848" h="48749" extrusionOk="0">
                  <a:moveTo>
                    <a:pt x="29561" y="0"/>
                  </a:moveTo>
                  <a:cubicBezTo>
                    <a:pt x="15040" y="0"/>
                    <a:pt x="0" y="14694"/>
                    <a:pt x="0" y="30598"/>
                  </a:cubicBezTo>
                  <a:cubicBezTo>
                    <a:pt x="0" y="41834"/>
                    <a:pt x="7952" y="48749"/>
                    <a:pt x="17806" y="48749"/>
                  </a:cubicBezTo>
                  <a:cubicBezTo>
                    <a:pt x="23164" y="48749"/>
                    <a:pt x="27832" y="46501"/>
                    <a:pt x="31635" y="43217"/>
                  </a:cubicBezTo>
                  <a:cubicBezTo>
                    <a:pt x="37512" y="38204"/>
                    <a:pt x="39241" y="31808"/>
                    <a:pt x="39241" y="31289"/>
                  </a:cubicBezTo>
                  <a:cubicBezTo>
                    <a:pt x="39241" y="30598"/>
                    <a:pt x="38723" y="30598"/>
                    <a:pt x="38550" y="30598"/>
                  </a:cubicBezTo>
                  <a:cubicBezTo>
                    <a:pt x="38031" y="30598"/>
                    <a:pt x="37858" y="30943"/>
                    <a:pt x="37858" y="31289"/>
                  </a:cubicBezTo>
                  <a:cubicBezTo>
                    <a:pt x="34747" y="41834"/>
                    <a:pt x="25585" y="46847"/>
                    <a:pt x="18843" y="46847"/>
                  </a:cubicBezTo>
                  <a:cubicBezTo>
                    <a:pt x="11755" y="46847"/>
                    <a:pt x="5532" y="42180"/>
                    <a:pt x="5532" y="32672"/>
                  </a:cubicBezTo>
                  <a:cubicBezTo>
                    <a:pt x="5532" y="30598"/>
                    <a:pt x="6223" y="18843"/>
                    <a:pt x="13830" y="10026"/>
                  </a:cubicBezTo>
                  <a:cubicBezTo>
                    <a:pt x="17460" y="5705"/>
                    <a:pt x="23856" y="1902"/>
                    <a:pt x="30252" y="1902"/>
                  </a:cubicBezTo>
                  <a:cubicBezTo>
                    <a:pt x="37685" y="1902"/>
                    <a:pt x="40970" y="8125"/>
                    <a:pt x="40970" y="14867"/>
                  </a:cubicBezTo>
                  <a:cubicBezTo>
                    <a:pt x="40970" y="16768"/>
                    <a:pt x="40797" y="18151"/>
                    <a:pt x="40797" y="18497"/>
                  </a:cubicBezTo>
                  <a:cubicBezTo>
                    <a:pt x="40797" y="19015"/>
                    <a:pt x="41488" y="19015"/>
                    <a:pt x="41661" y="19015"/>
                  </a:cubicBezTo>
                  <a:cubicBezTo>
                    <a:pt x="42353" y="19015"/>
                    <a:pt x="42353" y="19015"/>
                    <a:pt x="42698" y="17805"/>
                  </a:cubicBezTo>
                  <a:lnTo>
                    <a:pt x="46847" y="691"/>
                  </a:lnTo>
                  <a:cubicBezTo>
                    <a:pt x="46847" y="0"/>
                    <a:pt x="46502" y="0"/>
                    <a:pt x="46329" y="0"/>
                  </a:cubicBezTo>
                  <a:cubicBezTo>
                    <a:pt x="46156" y="0"/>
                    <a:pt x="45983" y="0"/>
                    <a:pt x="45291" y="691"/>
                  </a:cubicBezTo>
                  <a:lnTo>
                    <a:pt x="40797" y="6396"/>
                  </a:lnTo>
                  <a:cubicBezTo>
                    <a:pt x="38377" y="2247"/>
                    <a:pt x="34747" y="0"/>
                    <a:pt x="29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4"/>
            <p:cNvSpPr/>
            <p:nvPr/>
          </p:nvSpPr>
          <p:spPr>
            <a:xfrm>
              <a:off x="6348975" y="1558825"/>
              <a:ext cx="816825" cy="821150"/>
            </a:xfrm>
            <a:custGeom>
              <a:avLst/>
              <a:gdLst/>
              <a:ahLst/>
              <a:cxnLst/>
              <a:rect l="l" t="t" r="r" b="b"/>
              <a:pathLst>
                <a:path w="32673" h="32846" extrusionOk="0">
                  <a:moveTo>
                    <a:pt x="865" y="0"/>
                  </a:moveTo>
                  <a:cubicBezTo>
                    <a:pt x="519" y="0"/>
                    <a:pt x="1" y="0"/>
                    <a:pt x="1" y="865"/>
                  </a:cubicBezTo>
                  <a:cubicBezTo>
                    <a:pt x="1" y="1383"/>
                    <a:pt x="346" y="1383"/>
                    <a:pt x="1038" y="1383"/>
                  </a:cubicBezTo>
                  <a:cubicBezTo>
                    <a:pt x="3458" y="1383"/>
                    <a:pt x="3631" y="1729"/>
                    <a:pt x="3804" y="2939"/>
                  </a:cubicBezTo>
                  <a:lnTo>
                    <a:pt x="7434" y="31808"/>
                  </a:lnTo>
                  <a:cubicBezTo>
                    <a:pt x="7607" y="32672"/>
                    <a:pt x="7607" y="32845"/>
                    <a:pt x="8298" y="32845"/>
                  </a:cubicBezTo>
                  <a:cubicBezTo>
                    <a:pt x="8817" y="32845"/>
                    <a:pt x="8990" y="32672"/>
                    <a:pt x="9508" y="31981"/>
                  </a:cubicBezTo>
                  <a:lnTo>
                    <a:pt x="26449" y="5186"/>
                  </a:lnTo>
                  <a:cubicBezTo>
                    <a:pt x="28005" y="2593"/>
                    <a:pt x="29388" y="1556"/>
                    <a:pt x="31808" y="1383"/>
                  </a:cubicBezTo>
                  <a:cubicBezTo>
                    <a:pt x="32327" y="1210"/>
                    <a:pt x="32673" y="1210"/>
                    <a:pt x="32673" y="346"/>
                  </a:cubicBezTo>
                  <a:cubicBezTo>
                    <a:pt x="32673" y="173"/>
                    <a:pt x="32500" y="0"/>
                    <a:pt x="32154" y="0"/>
                  </a:cubicBezTo>
                  <a:lnTo>
                    <a:pt x="24375" y="0"/>
                  </a:lnTo>
                  <a:cubicBezTo>
                    <a:pt x="24029" y="0"/>
                    <a:pt x="23511" y="0"/>
                    <a:pt x="23511" y="865"/>
                  </a:cubicBezTo>
                  <a:cubicBezTo>
                    <a:pt x="23511" y="1210"/>
                    <a:pt x="24029" y="1383"/>
                    <a:pt x="24202" y="1383"/>
                  </a:cubicBezTo>
                  <a:cubicBezTo>
                    <a:pt x="25931" y="1383"/>
                    <a:pt x="26104" y="2248"/>
                    <a:pt x="26104" y="2939"/>
                  </a:cubicBezTo>
                  <a:cubicBezTo>
                    <a:pt x="26104" y="3631"/>
                    <a:pt x="25412" y="4668"/>
                    <a:pt x="25412" y="4668"/>
                  </a:cubicBezTo>
                  <a:lnTo>
                    <a:pt x="10718" y="28005"/>
                  </a:lnTo>
                  <a:lnTo>
                    <a:pt x="7434" y="2766"/>
                  </a:lnTo>
                  <a:cubicBezTo>
                    <a:pt x="7434" y="1383"/>
                    <a:pt x="9854" y="1383"/>
                    <a:pt x="10373" y="1383"/>
                  </a:cubicBezTo>
                  <a:cubicBezTo>
                    <a:pt x="11064" y="1383"/>
                    <a:pt x="11410" y="1383"/>
                    <a:pt x="11410" y="346"/>
                  </a:cubicBezTo>
                  <a:cubicBezTo>
                    <a:pt x="11410" y="0"/>
                    <a:pt x="10891" y="0"/>
                    <a:pt x="10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4"/>
            <p:cNvSpPr/>
            <p:nvPr/>
          </p:nvSpPr>
          <p:spPr>
            <a:xfrm>
              <a:off x="5108650" y="2786175"/>
              <a:ext cx="2139275" cy="69175"/>
            </a:xfrm>
            <a:custGeom>
              <a:avLst/>
              <a:gdLst/>
              <a:ahLst/>
              <a:cxnLst/>
              <a:rect l="l" t="t" r="r" b="b"/>
              <a:pathLst>
                <a:path w="85571" h="2767" extrusionOk="0">
                  <a:moveTo>
                    <a:pt x="1" y="1"/>
                  </a:moveTo>
                  <a:lnTo>
                    <a:pt x="1" y="2767"/>
                  </a:lnTo>
                  <a:lnTo>
                    <a:pt x="85570" y="2767"/>
                  </a:lnTo>
                  <a:lnTo>
                    <a:pt x="85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4"/>
            <p:cNvSpPr/>
            <p:nvPr/>
          </p:nvSpPr>
          <p:spPr>
            <a:xfrm>
              <a:off x="5238300" y="3209700"/>
              <a:ext cx="1171200" cy="1218750"/>
            </a:xfrm>
            <a:custGeom>
              <a:avLst/>
              <a:gdLst/>
              <a:ahLst/>
              <a:cxnLst/>
              <a:rect l="l" t="t" r="r" b="b"/>
              <a:pathLst>
                <a:path w="46848" h="48750" extrusionOk="0">
                  <a:moveTo>
                    <a:pt x="29561" y="1"/>
                  </a:moveTo>
                  <a:cubicBezTo>
                    <a:pt x="15040" y="1"/>
                    <a:pt x="1" y="14694"/>
                    <a:pt x="1" y="30598"/>
                  </a:cubicBezTo>
                  <a:cubicBezTo>
                    <a:pt x="1" y="41835"/>
                    <a:pt x="7780" y="48749"/>
                    <a:pt x="17633" y="48749"/>
                  </a:cubicBezTo>
                  <a:cubicBezTo>
                    <a:pt x="22992" y="48749"/>
                    <a:pt x="27832" y="46502"/>
                    <a:pt x="31635" y="43218"/>
                  </a:cubicBezTo>
                  <a:cubicBezTo>
                    <a:pt x="37513" y="38377"/>
                    <a:pt x="39242" y="31808"/>
                    <a:pt x="39242" y="31290"/>
                  </a:cubicBezTo>
                  <a:cubicBezTo>
                    <a:pt x="39242" y="30598"/>
                    <a:pt x="38723" y="30598"/>
                    <a:pt x="38550" y="30598"/>
                  </a:cubicBezTo>
                  <a:cubicBezTo>
                    <a:pt x="37859" y="30598"/>
                    <a:pt x="37859" y="31117"/>
                    <a:pt x="37686" y="31290"/>
                  </a:cubicBezTo>
                  <a:cubicBezTo>
                    <a:pt x="34574" y="41835"/>
                    <a:pt x="25585" y="46848"/>
                    <a:pt x="18843" y="46848"/>
                  </a:cubicBezTo>
                  <a:cubicBezTo>
                    <a:pt x="11756" y="46848"/>
                    <a:pt x="5532" y="42353"/>
                    <a:pt x="5532" y="32673"/>
                  </a:cubicBezTo>
                  <a:cubicBezTo>
                    <a:pt x="5532" y="30598"/>
                    <a:pt x="6224" y="18843"/>
                    <a:pt x="13830" y="10027"/>
                  </a:cubicBezTo>
                  <a:cubicBezTo>
                    <a:pt x="17460" y="5705"/>
                    <a:pt x="23856" y="1902"/>
                    <a:pt x="30253" y="1902"/>
                  </a:cubicBezTo>
                  <a:cubicBezTo>
                    <a:pt x="37513" y="1902"/>
                    <a:pt x="40797" y="8125"/>
                    <a:pt x="40797" y="15040"/>
                  </a:cubicBezTo>
                  <a:cubicBezTo>
                    <a:pt x="40797" y="16769"/>
                    <a:pt x="40625" y="18152"/>
                    <a:pt x="40625" y="18498"/>
                  </a:cubicBezTo>
                  <a:cubicBezTo>
                    <a:pt x="40625" y="19016"/>
                    <a:pt x="41316" y="19016"/>
                    <a:pt x="41489" y="19016"/>
                  </a:cubicBezTo>
                  <a:cubicBezTo>
                    <a:pt x="42353" y="19016"/>
                    <a:pt x="42353" y="19016"/>
                    <a:pt x="42699" y="17806"/>
                  </a:cubicBezTo>
                  <a:lnTo>
                    <a:pt x="46848" y="692"/>
                  </a:lnTo>
                  <a:cubicBezTo>
                    <a:pt x="46848" y="1"/>
                    <a:pt x="46329" y="1"/>
                    <a:pt x="46329" y="1"/>
                  </a:cubicBezTo>
                  <a:cubicBezTo>
                    <a:pt x="46156" y="1"/>
                    <a:pt x="45811" y="1"/>
                    <a:pt x="45292" y="692"/>
                  </a:cubicBezTo>
                  <a:lnTo>
                    <a:pt x="40625" y="6397"/>
                  </a:lnTo>
                  <a:cubicBezTo>
                    <a:pt x="38377" y="2248"/>
                    <a:pt x="34574" y="1"/>
                    <a:pt x="29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4"/>
            <p:cNvSpPr/>
            <p:nvPr/>
          </p:nvSpPr>
          <p:spPr>
            <a:xfrm>
              <a:off x="6357625" y="3853625"/>
              <a:ext cx="782250" cy="795225"/>
            </a:xfrm>
            <a:custGeom>
              <a:avLst/>
              <a:gdLst/>
              <a:ahLst/>
              <a:cxnLst/>
              <a:rect l="l" t="t" r="r" b="b"/>
              <a:pathLst>
                <a:path w="31290" h="31809" extrusionOk="0">
                  <a:moveTo>
                    <a:pt x="4495" y="1"/>
                  </a:moveTo>
                  <a:cubicBezTo>
                    <a:pt x="3458" y="1"/>
                    <a:pt x="3458" y="174"/>
                    <a:pt x="3112" y="865"/>
                  </a:cubicBezTo>
                  <a:lnTo>
                    <a:pt x="346" y="9336"/>
                  </a:lnTo>
                  <a:cubicBezTo>
                    <a:pt x="173" y="9509"/>
                    <a:pt x="0" y="10027"/>
                    <a:pt x="0" y="10027"/>
                  </a:cubicBezTo>
                  <a:cubicBezTo>
                    <a:pt x="0" y="10200"/>
                    <a:pt x="346" y="10546"/>
                    <a:pt x="519" y="10546"/>
                  </a:cubicBezTo>
                  <a:cubicBezTo>
                    <a:pt x="865" y="10546"/>
                    <a:pt x="1038" y="10373"/>
                    <a:pt x="1210" y="9681"/>
                  </a:cubicBezTo>
                  <a:cubicBezTo>
                    <a:pt x="3112" y="3977"/>
                    <a:pt x="4149" y="1384"/>
                    <a:pt x="10372" y="1384"/>
                  </a:cubicBezTo>
                  <a:lnTo>
                    <a:pt x="13484" y="1384"/>
                  </a:lnTo>
                  <a:cubicBezTo>
                    <a:pt x="14521" y="1384"/>
                    <a:pt x="15040" y="1384"/>
                    <a:pt x="15040" y="1902"/>
                  </a:cubicBezTo>
                  <a:cubicBezTo>
                    <a:pt x="15040" y="2075"/>
                    <a:pt x="15040" y="2075"/>
                    <a:pt x="14867" y="2940"/>
                  </a:cubicBezTo>
                  <a:lnTo>
                    <a:pt x="8644" y="28005"/>
                  </a:lnTo>
                  <a:cubicBezTo>
                    <a:pt x="8125" y="29907"/>
                    <a:pt x="7952" y="30426"/>
                    <a:pt x="3112" y="30426"/>
                  </a:cubicBezTo>
                  <a:cubicBezTo>
                    <a:pt x="1902" y="30426"/>
                    <a:pt x="1556" y="30426"/>
                    <a:pt x="1556" y="31290"/>
                  </a:cubicBezTo>
                  <a:cubicBezTo>
                    <a:pt x="1556" y="31809"/>
                    <a:pt x="2075" y="31809"/>
                    <a:pt x="2248" y="31809"/>
                  </a:cubicBezTo>
                  <a:cubicBezTo>
                    <a:pt x="3458" y="31809"/>
                    <a:pt x="4668" y="31636"/>
                    <a:pt x="5878" y="31636"/>
                  </a:cubicBezTo>
                  <a:lnTo>
                    <a:pt x="13138" y="31636"/>
                  </a:lnTo>
                  <a:cubicBezTo>
                    <a:pt x="14348" y="31636"/>
                    <a:pt x="15558" y="31809"/>
                    <a:pt x="16769" y="31809"/>
                  </a:cubicBezTo>
                  <a:cubicBezTo>
                    <a:pt x="17287" y="31809"/>
                    <a:pt x="17806" y="31809"/>
                    <a:pt x="17806" y="30771"/>
                  </a:cubicBezTo>
                  <a:cubicBezTo>
                    <a:pt x="17806" y="30426"/>
                    <a:pt x="17460" y="30426"/>
                    <a:pt x="16250" y="30426"/>
                  </a:cubicBezTo>
                  <a:cubicBezTo>
                    <a:pt x="11928" y="30426"/>
                    <a:pt x="11928" y="29907"/>
                    <a:pt x="11928" y="29216"/>
                  </a:cubicBezTo>
                  <a:cubicBezTo>
                    <a:pt x="11928" y="29216"/>
                    <a:pt x="11928" y="28870"/>
                    <a:pt x="12101" y="28178"/>
                  </a:cubicBezTo>
                  <a:lnTo>
                    <a:pt x="18497" y="3285"/>
                  </a:lnTo>
                  <a:cubicBezTo>
                    <a:pt x="18670" y="2075"/>
                    <a:pt x="18843" y="1730"/>
                    <a:pt x="19534" y="1557"/>
                  </a:cubicBezTo>
                  <a:cubicBezTo>
                    <a:pt x="19880" y="1384"/>
                    <a:pt x="21436" y="1384"/>
                    <a:pt x="22473" y="1384"/>
                  </a:cubicBezTo>
                  <a:cubicBezTo>
                    <a:pt x="27141" y="1384"/>
                    <a:pt x="29215" y="1557"/>
                    <a:pt x="29215" y="5187"/>
                  </a:cubicBezTo>
                  <a:cubicBezTo>
                    <a:pt x="29215" y="5878"/>
                    <a:pt x="29042" y="7780"/>
                    <a:pt x="28869" y="9509"/>
                  </a:cubicBezTo>
                  <a:lnTo>
                    <a:pt x="28696" y="10027"/>
                  </a:lnTo>
                  <a:cubicBezTo>
                    <a:pt x="28696" y="10200"/>
                    <a:pt x="28869" y="10546"/>
                    <a:pt x="29215" y="10546"/>
                  </a:cubicBezTo>
                  <a:cubicBezTo>
                    <a:pt x="29734" y="10546"/>
                    <a:pt x="29734" y="10200"/>
                    <a:pt x="29906" y="9509"/>
                  </a:cubicBezTo>
                  <a:lnTo>
                    <a:pt x="31117" y="1211"/>
                  </a:lnTo>
                  <a:cubicBezTo>
                    <a:pt x="31289" y="865"/>
                    <a:pt x="31289" y="692"/>
                    <a:pt x="31289" y="520"/>
                  </a:cubicBezTo>
                  <a:cubicBezTo>
                    <a:pt x="31289" y="1"/>
                    <a:pt x="30944" y="1"/>
                    <a:pt x="30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1" name="Google Shape;2231;p44"/>
          <p:cNvSpPr txBox="1"/>
          <p:nvPr/>
        </p:nvSpPr>
        <p:spPr>
          <a:xfrm>
            <a:off x="4183575" y="3599125"/>
            <a:ext cx="336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mitotic index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2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= number of cells with visible chromosomes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200" i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= total number of cells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1" name="Google Shape;121;p27"/>
          <p:cNvGrpSpPr/>
          <p:nvPr/>
        </p:nvGrpSpPr>
        <p:grpSpPr>
          <a:xfrm>
            <a:off x="2004213" y="342290"/>
            <a:ext cx="4016298" cy="4153374"/>
            <a:chOff x="791275" y="381775"/>
            <a:chExt cx="4697425" cy="4864575"/>
          </a:xfrm>
        </p:grpSpPr>
        <p:sp>
          <p:nvSpPr>
            <p:cNvPr id="122" name="Google Shape;122;p27"/>
            <p:cNvSpPr/>
            <p:nvPr/>
          </p:nvSpPr>
          <p:spPr>
            <a:xfrm>
              <a:off x="3082350" y="1458475"/>
              <a:ext cx="760975" cy="94550"/>
            </a:xfrm>
            <a:custGeom>
              <a:avLst/>
              <a:gdLst/>
              <a:ahLst/>
              <a:cxnLst/>
              <a:rect l="l" t="t" r="r" b="b"/>
              <a:pathLst>
                <a:path w="30439" h="3782" fill="none" extrusionOk="0">
                  <a:moveTo>
                    <a:pt x="0" y="3781"/>
                  </a:moveTo>
                  <a:cubicBezTo>
                    <a:pt x="9855" y="831"/>
                    <a:pt x="20234" y="1"/>
                    <a:pt x="30438" y="1377"/>
                  </a:cubicBezTo>
                </a:path>
              </a:pathLst>
            </a:custGeom>
            <a:noFill/>
            <a:ln w="386225" cap="flat" cmpd="sng">
              <a:solidFill>
                <a:srgbClr val="FFDE17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1623250" y="1469950"/>
              <a:ext cx="3865450" cy="3776400"/>
            </a:xfrm>
            <a:custGeom>
              <a:avLst/>
              <a:gdLst/>
              <a:ahLst/>
              <a:cxnLst/>
              <a:rect l="l" t="t" r="r" b="b"/>
              <a:pathLst>
                <a:path w="154618" h="151056" fill="none" extrusionOk="0">
                  <a:moveTo>
                    <a:pt x="78664" y="263"/>
                  </a:moveTo>
                  <a:cubicBezTo>
                    <a:pt x="116859" y="1"/>
                    <a:pt x="148739" y="29434"/>
                    <a:pt x="151667" y="67651"/>
                  </a:cubicBezTo>
                  <a:cubicBezTo>
                    <a:pt x="154617" y="105868"/>
                    <a:pt x="127588" y="139825"/>
                    <a:pt x="89829" y="145440"/>
                  </a:cubicBezTo>
                  <a:cubicBezTo>
                    <a:pt x="52049" y="151056"/>
                    <a:pt x="16410" y="126386"/>
                    <a:pt x="8195" y="88956"/>
                  </a:cubicBezTo>
                  <a:cubicBezTo>
                    <a:pt x="0" y="51525"/>
                    <a:pt x="22026" y="14073"/>
                    <a:pt x="58648" y="3235"/>
                  </a:cubicBezTo>
                </a:path>
              </a:pathLst>
            </a:custGeom>
            <a:noFill/>
            <a:ln w="386225" cap="flat" cmpd="sng">
              <a:solidFill>
                <a:srgbClr val="F8951D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2216500" y="1857275"/>
              <a:ext cx="2873950" cy="2966825"/>
            </a:xfrm>
            <a:custGeom>
              <a:avLst/>
              <a:gdLst/>
              <a:ahLst/>
              <a:cxnLst/>
              <a:rect l="l" t="t" r="r" b="b"/>
              <a:pathLst>
                <a:path w="114958" h="118673" fill="none" extrusionOk="0">
                  <a:moveTo>
                    <a:pt x="743" y="59281"/>
                  </a:moveTo>
                  <a:cubicBezTo>
                    <a:pt x="1" y="31443"/>
                    <a:pt x="20366" y="7495"/>
                    <a:pt x="47941" y="3758"/>
                  </a:cubicBezTo>
                  <a:cubicBezTo>
                    <a:pt x="75539" y="0"/>
                    <a:pt x="101520" y="17656"/>
                    <a:pt x="108250" y="44685"/>
                  </a:cubicBezTo>
                  <a:cubicBezTo>
                    <a:pt x="114958" y="71715"/>
                    <a:pt x="100252" y="99465"/>
                    <a:pt x="74119" y="109080"/>
                  </a:cubicBezTo>
                  <a:cubicBezTo>
                    <a:pt x="47985" y="118672"/>
                    <a:pt x="18792" y="107069"/>
                    <a:pt x="6403" y="82116"/>
                  </a:cubicBezTo>
                </a:path>
              </a:pathLst>
            </a:custGeom>
            <a:noFill/>
            <a:ln w="439200" cap="flat" cmpd="sng">
              <a:solidFill>
                <a:srgbClr val="94B6D2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2282050" y="1993825"/>
              <a:ext cx="933050" cy="951100"/>
            </a:xfrm>
            <a:custGeom>
              <a:avLst/>
              <a:gdLst/>
              <a:ahLst/>
              <a:cxnLst/>
              <a:rect l="l" t="t" r="r" b="b"/>
              <a:pathLst>
                <a:path w="37322" h="38044" fill="none" extrusionOk="0">
                  <a:moveTo>
                    <a:pt x="1" y="38043"/>
                  </a:moveTo>
                  <a:cubicBezTo>
                    <a:pt x="4983" y="19732"/>
                    <a:pt x="19120" y="5332"/>
                    <a:pt x="37322" y="1"/>
                  </a:cubicBezTo>
                </a:path>
              </a:pathLst>
            </a:custGeom>
            <a:noFill/>
            <a:ln w="439200" cap="rnd" cmpd="sng">
              <a:solidFill>
                <a:srgbClr val="7AA77F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2153125" y="2937800"/>
              <a:ext cx="1797275" cy="1810350"/>
            </a:xfrm>
            <a:custGeom>
              <a:avLst/>
              <a:gdLst/>
              <a:ahLst/>
              <a:cxnLst/>
              <a:rect l="l" t="t" r="r" b="b"/>
              <a:pathLst>
                <a:path w="71891" h="72414" fill="none" extrusionOk="0">
                  <a:moveTo>
                    <a:pt x="71890" y="67366"/>
                  </a:moveTo>
                  <a:cubicBezTo>
                    <a:pt x="52967" y="72414"/>
                    <a:pt x="32799" y="66929"/>
                    <a:pt x="19033" y="53010"/>
                  </a:cubicBezTo>
                  <a:cubicBezTo>
                    <a:pt x="5267" y="39091"/>
                    <a:pt x="1" y="18857"/>
                    <a:pt x="5245" y="0"/>
                  </a:cubicBezTo>
                </a:path>
              </a:pathLst>
            </a:custGeom>
            <a:noFill/>
            <a:ln w="439200" cap="flat" cmpd="sng">
              <a:solidFill>
                <a:srgbClr val="DC4040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3220550" y="1938650"/>
              <a:ext cx="378050" cy="53575"/>
            </a:xfrm>
            <a:custGeom>
              <a:avLst/>
              <a:gdLst/>
              <a:ahLst/>
              <a:cxnLst/>
              <a:rect l="l" t="t" r="r" b="b"/>
              <a:pathLst>
                <a:path w="15122" h="2143" fill="none" extrusionOk="0">
                  <a:moveTo>
                    <a:pt x="0" y="2142"/>
                  </a:moveTo>
                  <a:cubicBezTo>
                    <a:pt x="4917" y="722"/>
                    <a:pt x="10008" y="1"/>
                    <a:pt x="15121" y="1"/>
                  </a:cubicBezTo>
                </a:path>
              </a:pathLst>
            </a:custGeom>
            <a:noFill/>
            <a:ln w="439200" cap="flat" cmpd="sng">
              <a:solidFill>
                <a:srgbClr val="FFDE17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791275" y="1795525"/>
              <a:ext cx="1261925" cy="3063525"/>
            </a:xfrm>
            <a:custGeom>
              <a:avLst/>
              <a:gdLst/>
              <a:ahLst/>
              <a:cxnLst/>
              <a:rect l="l" t="t" r="r" b="b"/>
              <a:pathLst>
                <a:path w="50477" h="122541" fill="none" extrusionOk="0">
                  <a:moveTo>
                    <a:pt x="50476" y="122541"/>
                  </a:moveTo>
                  <a:cubicBezTo>
                    <a:pt x="1" y="69203"/>
                    <a:pt x="36688" y="9877"/>
                    <a:pt x="48925" y="1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3732400" y="831375"/>
              <a:ext cx="518450" cy="266050"/>
            </a:xfrm>
            <a:custGeom>
              <a:avLst/>
              <a:gdLst/>
              <a:ahLst/>
              <a:cxnLst/>
              <a:rect l="l" t="t" r="r" b="b"/>
              <a:pathLst>
                <a:path w="20738" h="10642" fill="none" extrusionOk="0">
                  <a:moveTo>
                    <a:pt x="1" y="10641"/>
                  </a:moveTo>
                  <a:cubicBezTo>
                    <a:pt x="9178" y="7735"/>
                    <a:pt x="15449" y="3911"/>
                    <a:pt x="20737" y="0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4184725" y="760350"/>
              <a:ext cx="151875" cy="142050"/>
            </a:xfrm>
            <a:custGeom>
              <a:avLst/>
              <a:gdLst/>
              <a:ahLst/>
              <a:cxnLst/>
              <a:rect l="l" t="t" r="r" b="b"/>
              <a:pathLst>
                <a:path w="6075" h="5682" extrusionOk="0">
                  <a:moveTo>
                    <a:pt x="6075" y="0"/>
                  </a:moveTo>
                  <a:cubicBezTo>
                    <a:pt x="4410" y="471"/>
                    <a:pt x="2730" y="837"/>
                    <a:pt x="1047" y="837"/>
                  </a:cubicBezTo>
                  <a:cubicBezTo>
                    <a:pt x="698" y="837"/>
                    <a:pt x="349" y="821"/>
                    <a:pt x="0" y="787"/>
                  </a:cubicBezTo>
                  <a:lnTo>
                    <a:pt x="0" y="787"/>
                  </a:lnTo>
                  <a:cubicBezTo>
                    <a:pt x="1115" y="1814"/>
                    <a:pt x="2426" y="1814"/>
                    <a:pt x="3671" y="5682"/>
                  </a:cubicBezTo>
                  <a:cubicBezTo>
                    <a:pt x="4021" y="3234"/>
                    <a:pt x="5223" y="1749"/>
                    <a:pt x="6075" y="0"/>
                  </a:cubicBezTo>
                  <a:close/>
                </a:path>
              </a:pathLst>
            </a:custGeom>
            <a:solidFill>
              <a:srgbClr val="FFFFFF"/>
            </a:solidFill>
            <a:ln w="2725" cap="flat" cmpd="sng">
              <a:solidFill>
                <a:srgbClr val="FFFFFF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1920425" y="1757300"/>
              <a:ext cx="127850" cy="128950"/>
            </a:xfrm>
            <a:custGeom>
              <a:avLst/>
              <a:gdLst/>
              <a:ahLst/>
              <a:cxnLst/>
              <a:rect l="l" t="t" r="r" b="b"/>
              <a:pathLst>
                <a:path w="5114" h="5158" extrusionOk="0">
                  <a:moveTo>
                    <a:pt x="5113" y="0"/>
                  </a:moveTo>
                  <a:lnTo>
                    <a:pt x="5113" y="0"/>
                  </a:lnTo>
                  <a:cubicBezTo>
                    <a:pt x="3584" y="612"/>
                    <a:pt x="2032" y="1399"/>
                    <a:pt x="0" y="1552"/>
                  </a:cubicBezTo>
                  <a:cubicBezTo>
                    <a:pt x="1595" y="2338"/>
                    <a:pt x="2819" y="3518"/>
                    <a:pt x="3781" y="5157"/>
                  </a:cubicBezTo>
                  <a:cubicBezTo>
                    <a:pt x="3781" y="3059"/>
                    <a:pt x="4545" y="1552"/>
                    <a:pt x="5113" y="0"/>
                  </a:cubicBezTo>
                  <a:close/>
                </a:path>
              </a:pathLst>
            </a:custGeom>
            <a:solidFill>
              <a:srgbClr val="FFFFFF"/>
            </a:solidFill>
            <a:ln w="2725" cap="flat" cmpd="sng">
              <a:solidFill>
                <a:srgbClr val="FFFFFF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>
              <a:off x="4449650" y="1128525"/>
              <a:ext cx="134425" cy="109825"/>
            </a:xfrm>
            <a:custGeom>
              <a:avLst/>
              <a:gdLst/>
              <a:ahLst/>
              <a:cxnLst/>
              <a:rect l="l" t="t" r="r" b="b"/>
              <a:pathLst>
                <a:path w="5377" h="4393" extrusionOk="0">
                  <a:moveTo>
                    <a:pt x="1880" y="1"/>
                  </a:moveTo>
                  <a:cubicBezTo>
                    <a:pt x="1683" y="1334"/>
                    <a:pt x="1137" y="2995"/>
                    <a:pt x="1" y="4393"/>
                  </a:cubicBezTo>
                  <a:cubicBezTo>
                    <a:pt x="866" y="4157"/>
                    <a:pt x="1802" y="4110"/>
                    <a:pt x="2908" y="4110"/>
                  </a:cubicBezTo>
                  <a:cubicBezTo>
                    <a:pt x="3646" y="4110"/>
                    <a:pt x="4458" y="4131"/>
                    <a:pt x="5376" y="4131"/>
                  </a:cubicBezTo>
                  <a:cubicBezTo>
                    <a:pt x="3825" y="3038"/>
                    <a:pt x="2492" y="1115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 w="2725" cap="flat" cmpd="sng">
              <a:solidFill>
                <a:srgbClr val="FFFFFF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>
              <a:off x="4369350" y="382325"/>
              <a:ext cx="542475" cy="526100"/>
            </a:xfrm>
            <a:custGeom>
              <a:avLst/>
              <a:gdLst/>
              <a:ahLst/>
              <a:cxnLst/>
              <a:rect l="l" t="t" r="r" b="b"/>
              <a:pathLst>
                <a:path w="21699" h="21044" extrusionOk="0">
                  <a:moveTo>
                    <a:pt x="10863" y="1"/>
                  </a:moveTo>
                  <a:cubicBezTo>
                    <a:pt x="4895" y="1"/>
                    <a:pt x="44" y="4690"/>
                    <a:pt x="23" y="10489"/>
                  </a:cubicBezTo>
                  <a:cubicBezTo>
                    <a:pt x="1" y="16301"/>
                    <a:pt x="4830" y="21021"/>
                    <a:pt x="10817" y="21043"/>
                  </a:cubicBezTo>
                  <a:cubicBezTo>
                    <a:pt x="10831" y="21043"/>
                    <a:pt x="10845" y="21043"/>
                    <a:pt x="10859" y="21043"/>
                  </a:cubicBezTo>
                  <a:cubicBezTo>
                    <a:pt x="16805" y="21043"/>
                    <a:pt x="21655" y="16375"/>
                    <a:pt x="21677" y="10576"/>
                  </a:cubicBezTo>
                  <a:cubicBezTo>
                    <a:pt x="21699" y="4764"/>
                    <a:pt x="16892" y="22"/>
                    <a:pt x="10904" y="1"/>
                  </a:cubicBezTo>
                  <a:cubicBezTo>
                    <a:pt x="10891" y="1"/>
                    <a:pt x="10877" y="1"/>
                    <a:pt x="10863" y="1"/>
                  </a:cubicBezTo>
                  <a:close/>
                </a:path>
              </a:pathLst>
            </a:custGeom>
            <a:solidFill>
              <a:srgbClr val="F4E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>
              <a:off x="4369350" y="381775"/>
              <a:ext cx="542475" cy="527175"/>
            </a:xfrm>
            <a:custGeom>
              <a:avLst/>
              <a:gdLst/>
              <a:ahLst/>
              <a:cxnLst/>
              <a:rect l="l" t="t" r="r" b="b"/>
              <a:pathLst>
                <a:path w="21699" h="21087" fill="none" extrusionOk="0">
                  <a:moveTo>
                    <a:pt x="10904" y="23"/>
                  </a:moveTo>
                  <a:cubicBezTo>
                    <a:pt x="16892" y="44"/>
                    <a:pt x="21699" y="4786"/>
                    <a:pt x="21677" y="10598"/>
                  </a:cubicBezTo>
                  <a:cubicBezTo>
                    <a:pt x="21655" y="16411"/>
                    <a:pt x="16782" y="21087"/>
                    <a:pt x="10817" y="21065"/>
                  </a:cubicBezTo>
                  <a:cubicBezTo>
                    <a:pt x="4830" y="21043"/>
                    <a:pt x="1" y="16323"/>
                    <a:pt x="23" y="10511"/>
                  </a:cubicBezTo>
                  <a:cubicBezTo>
                    <a:pt x="44" y="4699"/>
                    <a:pt x="4917" y="1"/>
                    <a:pt x="10904" y="23"/>
                  </a:cubicBezTo>
                </a:path>
              </a:pathLst>
            </a:custGeom>
            <a:noFill/>
            <a:ln w="15300" cap="flat" cmpd="sng">
              <a:solidFill>
                <a:srgbClr val="BABABA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4510300" y="455525"/>
              <a:ext cx="303200" cy="249675"/>
            </a:xfrm>
            <a:custGeom>
              <a:avLst/>
              <a:gdLst/>
              <a:ahLst/>
              <a:cxnLst/>
              <a:rect l="l" t="t" r="r" b="b"/>
              <a:pathLst>
                <a:path w="12128" h="9987" extrusionOk="0">
                  <a:moveTo>
                    <a:pt x="6027" y="0"/>
                  </a:moveTo>
                  <a:cubicBezTo>
                    <a:pt x="2706" y="0"/>
                    <a:pt x="22" y="2243"/>
                    <a:pt x="22" y="4983"/>
                  </a:cubicBezTo>
                  <a:cubicBezTo>
                    <a:pt x="0" y="7736"/>
                    <a:pt x="2710" y="9965"/>
                    <a:pt x="6053" y="9987"/>
                  </a:cubicBezTo>
                  <a:cubicBezTo>
                    <a:pt x="9396" y="9987"/>
                    <a:pt x="12106" y="7758"/>
                    <a:pt x="12106" y="5005"/>
                  </a:cubicBezTo>
                  <a:cubicBezTo>
                    <a:pt x="12128" y="2251"/>
                    <a:pt x="9418" y="1"/>
                    <a:pt x="6075" y="1"/>
                  </a:cubicBezTo>
                  <a:cubicBezTo>
                    <a:pt x="6059" y="1"/>
                    <a:pt x="6043" y="0"/>
                    <a:pt x="6027" y="0"/>
                  </a:cubicBezTo>
                  <a:close/>
                </a:path>
              </a:pathLst>
            </a:custGeom>
            <a:solidFill>
              <a:srgbClr val="A67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4510300" y="454975"/>
              <a:ext cx="303200" cy="250225"/>
            </a:xfrm>
            <a:custGeom>
              <a:avLst/>
              <a:gdLst/>
              <a:ahLst/>
              <a:cxnLst/>
              <a:rect l="l" t="t" r="r" b="b"/>
              <a:pathLst>
                <a:path w="12128" h="10009" fill="none" extrusionOk="0">
                  <a:moveTo>
                    <a:pt x="6075" y="23"/>
                  </a:moveTo>
                  <a:cubicBezTo>
                    <a:pt x="9418" y="23"/>
                    <a:pt x="12128" y="2273"/>
                    <a:pt x="12106" y="5027"/>
                  </a:cubicBezTo>
                  <a:cubicBezTo>
                    <a:pt x="12106" y="7780"/>
                    <a:pt x="9396" y="10009"/>
                    <a:pt x="6053" y="10009"/>
                  </a:cubicBezTo>
                  <a:cubicBezTo>
                    <a:pt x="2710" y="9987"/>
                    <a:pt x="0" y="7758"/>
                    <a:pt x="22" y="5005"/>
                  </a:cubicBezTo>
                  <a:cubicBezTo>
                    <a:pt x="22" y="2251"/>
                    <a:pt x="2732" y="1"/>
                    <a:pt x="6075" y="23"/>
                  </a:cubicBezTo>
                  <a:lnTo>
                    <a:pt x="6053" y="5005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3566875" y="912750"/>
              <a:ext cx="937975" cy="395525"/>
            </a:xfrm>
            <a:custGeom>
              <a:avLst/>
              <a:gdLst/>
              <a:ahLst/>
              <a:cxnLst/>
              <a:rect l="l" t="t" r="r" b="b"/>
              <a:pathLst>
                <a:path w="37519" h="15821" fill="none" extrusionOk="0">
                  <a:moveTo>
                    <a:pt x="1618" y="15821"/>
                  </a:moveTo>
                  <a:cubicBezTo>
                    <a:pt x="1" y="1"/>
                    <a:pt x="26943" y="8348"/>
                    <a:pt x="37519" y="11473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4613550" y="1083750"/>
              <a:ext cx="542475" cy="526075"/>
            </a:xfrm>
            <a:custGeom>
              <a:avLst/>
              <a:gdLst/>
              <a:ahLst/>
              <a:cxnLst/>
              <a:rect l="l" t="t" r="r" b="b"/>
              <a:pathLst>
                <a:path w="21699" h="21043" extrusionOk="0">
                  <a:moveTo>
                    <a:pt x="10840" y="0"/>
                  </a:moveTo>
                  <a:cubicBezTo>
                    <a:pt x="4894" y="0"/>
                    <a:pt x="44" y="4668"/>
                    <a:pt x="22" y="10467"/>
                  </a:cubicBezTo>
                  <a:cubicBezTo>
                    <a:pt x="0" y="16279"/>
                    <a:pt x="4807" y="20999"/>
                    <a:pt x="10794" y="21043"/>
                  </a:cubicBezTo>
                  <a:cubicBezTo>
                    <a:pt x="10808" y="21043"/>
                    <a:pt x="10822" y="21043"/>
                    <a:pt x="10836" y="21043"/>
                  </a:cubicBezTo>
                  <a:cubicBezTo>
                    <a:pt x="16804" y="21043"/>
                    <a:pt x="21633" y="16353"/>
                    <a:pt x="21676" y="10576"/>
                  </a:cubicBezTo>
                  <a:cubicBezTo>
                    <a:pt x="21698" y="4764"/>
                    <a:pt x="16869" y="22"/>
                    <a:pt x="10882" y="0"/>
                  </a:cubicBezTo>
                  <a:cubicBezTo>
                    <a:pt x="10868" y="0"/>
                    <a:pt x="10854" y="0"/>
                    <a:pt x="10840" y="0"/>
                  </a:cubicBezTo>
                  <a:close/>
                </a:path>
              </a:pathLst>
            </a:custGeom>
            <a:solidFill>
              <a:srgbClr val="F4E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4613550" y="1083200"/>
              <a:ext cx="542475" cy="527175"/>
            </a:xfrm>
            <a:custGeom>
              <a:avLst/>
              <a:gdLst/>
              <a:ahLst/>
              <a:cxnLst/>
              <a:rect l="l" t="t" r="r" b="b"/>
              <a:pathLst>
                <a:path w="21699" h="21087" fill="none" extrusionOk="0">
                  <a:moveTo>
                    <a:pt x="10882" y="22"/>
                  </a:moveTo>
                  <a:cubicBezTo>
                    <a:pt x="16869" y="44"/>
                    <a:pt x="21698" y="4786"/>
                    <a:pt x="21676" y="10598"/>
                  </a:cubicBezTo>
                  <a:cubicBezTo>
                    <a:pt x="21632" y="16388"/>
                    <a:pt x="16782" y="21086"/>
                    <a:pt x="10794" y="21065"/>
                  </a:cubicBezTo>
                  <a:cubicBezTo>
                    <a:pt x="4807" y="21021"/>
                    <a:pt x="0" y="16301"/>
                    <a:pt x="22" y="10489"/>
                  </a:cubicBezTo>
                  <a:cubicBezTo>
                    <a:pt x="44" y="4676"/>
                    <a:pt x="4917" y="0"/>
                    <a:pt x="10882" y="22"/>
                  </a:cubicBezTo>
                </a:path>
              </a:pathLst>
            </a:custGeom>
            <a:noFill/>
            <a:ln w="15300" cap="flat" cmpd="sng">
              <a:solidFill>
                <a:srgbClr val="BABABA"/>
              </a:solidFill>
              <a:prstDash val="solid"/>
              <a:miter lim="2185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4764850" y="1253075"/>
              <a:ext cx="302675" cy="249675"/>
            </a:xfrm>
            <a:custGeom>
              <a:avLst/>
              <a:gdLst/>
              <a:ahLst/>
              <a:cxnLst/>
              <a:rect l="l" t="t" r="r" b="b"/>
              <a:pathLst>
                <a:path w="12107" h="9987" extrusionOk="0">
                  <a:moveTo>
                    <a:pt x="6054" y="1"/>
                  </a:moveTo>
                  <a:cubicBezTo>
                    <a:pt x="2732" y="1"/>
                    <a:pt x="1" y="2230"/>
                    <a:pt x="1" y="4983"/>
                  </a:cubicBezTo>
                  <a:cubicBezTo>
                    <a:pt x="1" y="7736"/>
                    <a:pt x="2688" y="9987"/>
                    <a:pt x="6032" y="9987"/>
                  </a:cubicBezTo>
                  <a:cubicBezTo>
                    <a:pt x="9375" y="9987"/>
                    <a:pt x="12084" y="7758"/>
                    <a:pt x="12106" y="5005"/>
                  </a:cubicBezTo>
                  <a:cubicBezTo>
                    <a:pt x="12106" y="2252"/>
                    <a:pt x="9397" y="1"/>
                    <a:pt x="6054" y="1"/>
                  </a:cubicBezTo>
                  <a:close/>
                </a:path>
              </a:pathLst>
            </a:custGeom>
            <a:solidFill>
              <a:srgbClr val="A67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4764850" y="1253075"/>
              <a:ext cx="302675" cy="249675"/>
            </a:xfrm>
            <a:custGeom>
              <a:avLst/>
              <a:gdLst/>
              <a:ahLst/>
              <a:cxnLst/>
              <a:rect l="l" t="t" r="r" b="b"/>
              <a:pathLst>
                <a:path w="12107" h="9987" fill="none" extrusionOk="0">
                  <a:moveTo>
                    <a:pt x="6054" y="1"/>
                  </a:moveTo>
                  <a:cubicBezTo>
                    <a:pt x="9397" y="1"/>
                    <a:pt x="12106" y="2252"/>
                    <a:pt x="12106" y="5005"/>
                  </a:cubicBezTo>
                  <a:cubicBezTo>
                    <a:pt x="12084" y="7758"/>
                    <a:pt x="9375" y="9987"/>
                    <a:pt x="6032" y="9987"/>
                  </a:cubicBezTo>
                  <a:cubicBezTo>
                    <a:pt x="2688" y="9987"/>
                    <a:pt x="1" y="7736"/>
                    <a:pt x="1" y="4983"/>
                  </a:cubicBezTo>
                  <a:cubicBezTo>
                    <a:pt x="1" y="2230"/>
                    <a:pt x="2732" y="1"/>
                    <a:pt x="6054" y="1"/>
                  </a:cubicBezTo>
                  <a:lnTo>
                    <a:pt x="6054" y="5005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7"/>
          <p:cNvSpPr txBox="1"/>
          <p:nvPr/>
        </p:nvSpPr>
        <p:spPr>
          <a:xfrm>
            <a:off x="5264238" y="2551075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Kalam"/>
                <a:ea typeface="Kalam"/>
                <a:cs typeface="Kalam"/>
                <a:sym typeface="Kalam"/>
              </a:rPr>
              <a:t>G</a:t>
            </a:r>
            <a:r>
              <a:rPr lang="en" sz="1600" baseline="-25000">
                <a:latin typeface="Kalam"/>
                <a:ea typeface="Kalam"/>
                <a:cs typeface="Kalam"/>
                <a:sym typeface="Kalam"/>
              </a:rPr>
              <a:t>1</a:t>
            </a:r>
            <a:endParaRPr sz="1600" baseline="-25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3295913" y="340010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Kalam"/>
                <a:ea typeface="Kalam"/>
                <a:cs typeface="Kalam"/>
                <a:sym typeface="Kalam"/>
              </a:rPr>
              <a:t>S</a:t>
            </a:r>
            <a:endParaRPr sz="1600" baseline="-25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3295913" y="1771525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Kalam"/>
                <a:ea typeface="Kalam"/>
                <a:cs typeface="Kalam"/>
                <a:sym typeface="Kalam"/>
              </a:rPr>
              <a:t>G</a:t>
            </a:r>
            <a:r>
              <a:rPr lang="en" sz="1600" baseline="-25000">
                <a:latin typeface="Kalam"/>
                <a:ea typeface="Kalam"/>
                <a:cs typeface="Kalam"/>
                <a:sym typeface="Kalam"/>
              </a:rPr>
              <a:t>2</a:t>
            </a:r>
            <a:endParaRPr sz="16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3948000" y="123930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Kalam"/>
                <a:ea typeface="Kalam"/>
                <a:cs typeface="Kalam"/>
                <a:sym typeface="Kalam"/>
              </a:rPr>
              <a:t>M</a:t>
            </a:r>
            <a:endParaRPr sz="16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4906900" y="3980850"/>
            <a:ext cx="54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Kalam"/>
                <a:ea typeface="Kalam"/>
                <a:cs typeface="Kalam"/>
                <a:sym typeface="Kalam"/>
              </a:rPr>
              <a:t>I</a:t>
            </a:r>
            <a:endParaRPr sz="16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6415763" y="2383025"/>
            <a:ext cx="1919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4B6D2"/>
                </a:solidFill>
                <a:latin typeface="Kalam"/>
                <a:ea typeface="Kalam"/>
                <a:cs typeface="Kalam"/>
                <a:sym typeface="Kalam"/>
              </a:rPr>
              <a:t>GAP PHASE 1 (G</a:t>
            </a:r>
            <a:r>
              <a:rPr lang="en" sz="1000" b="1" baseline="-25000">
                <a:solidFill>
                  <a:srgbClr val="94B6D2"/>
                </a:solidFill>
                <a:latin typeface="Kalam"/>
                <a:ea typeface="Kalam"/>
                <a:cs typeface="Kalam"/>
                <a:sym typeface="Kalam"/>
              </a:rPr>
              <a:t>1</a:t>
            </a:r>
            <a:r>
              <a:rPr lang="en" sz="1000" b="1">
                <a:solidFill>
                  <a:srgbClr val="94B6D2"/>
                </a:solidFill>
                <a:latin typeface="Kalam"/>
                <a:ea typeface="Kalam"/>
                <a:cs typeface="Kalam"/>
                <a:sym typeface="Kalam"/>
              </a:rPr>
              <a:t>)</a:t>
            </a:r>
            <a:endParaRPr sz="1000" b="1">
              <a:solidFill>
                <a:srgbClr val="94B6D2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THE CELL WILL GROW, SYNTHESISING NEW ORGANELLES AND PROTEINS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927938" y="663325"/>
            <a:ext cx="1919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7AA77F"/>
                </a:solidFill>
                <a:latin typeface="Kalam"/>
                <a:ea typeface="Kalam"/>
                <a:cs typeface="Kalam"/>
                <a:sym typeface="Kalam"/>
              </a:rPr>
              <a:t>GAP PHASE 2 (G</a:t>
            </a:r>
            <a:r>
              <a:rPr lang="en" sz="1000" b="1" baseline="-25000">
                <a:solidFill>
                  <a:srgbClr val="7AA77F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000" b="1">
                <a:solidFill>
                  <a:srgbClr val="7AA77F"/>
                </a:solidFill>
                <a:latin typeface="Kalam"/>
                <a:ea typeface="Kalam"/>
                <a:cs typeface="Kalam"/>
                <a:sym typeface="Kalam"/>
              </a:rPr>
              <a:t>)</a:t>
            </a:r>
            <a:endParaRPr sz="1000" b="1">
              <a:solidFill>
                <a:srgbClr val="7AA77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THE CELL WILL CONTINUE TO GROW AS WELL AS MAKING THE PROTEINS REQUIRED FOR CELL DIVISION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641063" y="3138500"/>
            <a:ext cx="1919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DC4040"/>
                </a:solidFill>
                <a:latin typeface="Kalam"/>
                <a:ea typeface="Kalam"/>
                <a:cs typeface="Kalam"/>
                <a:sym typeface="Kalam"/>
              </a:rPr>
              <a:t>SYNTHESIS (S)</a:t>
            </a:r>
            <a:endParaRPr sz="1000" b="1">
              <a:solidFill>
                <a:srgbClr val="DC4040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THE CELL WILL REPLICATE ITS DNA HERE, READY TO DIVIDE BY MITOSIS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5911225" y="3811500"/>
            <a:ext cx="191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8951D"/>
                </a:solidFill>
                <a:latin typeface="Kalam"/>
                <a:ea typeface="Kalam"/>
                <a:cs typeface="Kalam"/>
                <a:sym typeface="Kalam"/>
              </a:rPr>
              <a:t>INTERPHASE (I)</a:t>
            </a:r>
            <a:endParaRPr sz="1000" b="1">
              <a:solidFill>
                <a:srgbClr val="F8951D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INTERPHASE INCLUDES G</a:t>
            </a:r>
            <a:r>
              <a:rPr lang="en" sz="1000" baseline="-25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1</a:t>
            </a: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, G</a:t>
            </a:r>
            <a:r>
              <a:rPr lang="en" sz="1000" baseline="-25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AND S</a:t>
            </a:r>
            <a:r>
              <a:rPr lang="en" sz="1000" baseline="-25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5812938" y="342300"/>
            <a:ext cx="1919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DE17"/>
                </a:solidFill>
                <a:latin typeface="Kalam"/>
                <a:ea typeface="Kalam"/>
                <a:cs typeface="Kalam"/>
                <a:sym typeface="Kalam"/>
              </a:rPr>
              <a:t>MITOSIS (M)</a:t>
            </a:r>
            <a:endParaRPr sz="1000" b="1">
              <a:solidFill>
                <a:srgbClr val="FFDE17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THE CELL CYCLE STARTS AND ENDS DURING MITOSIS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Interphase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0900" y="1152150"/>
            <a:ext cx="4359300" cy="3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cell will continue to carry out its normal functions during </a:t>
            </a:r>
            <a:r>
              <a:rPr lang="en" b="1">
                <a:solidFill>
                  <a:srgbClr val="CCCCCC"/>
                </a:solidFill>
              </a:rPr>
              <a:t>interphase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For example, respiration, synthesis of enzymes etc.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Towards the </a:t>
            </a:r>
            <a:r>
              <a:rPr lang="en" b="1">
                <a:solidFill>
                  <a:srgbClr val="CCCCCC"/>
                </a:solidFill>
              </a:rPr>
              <a:t>end </a:t>
            </a:r>
            <a:r>
              <a:rPr lang="en">
                <a:solidFill>
                  <a:srgbClr val="CCCCCC"/>
                </a:solidFill>
              </a:rPr>
              <a:t>of interphase, the cell will prepare to </a:t>
            </a:r>
            <a:r>
              <a:rPr lang="en" b="1">
                <a:solidFill>
                  <a:srgbClr val="CCCCCC"/>
                </a:solidFill>
              </a:rPr>
              <a:t>divide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DNA of the cell is </a:t>
            </a:r>
            <a:r>
              <a:rPr lang="en" b="1">
                <a:solidFill>
                  <a:srgbClr val="CCCCCC"/>
                </a:solidFill>
              </a:rPr>
              <a:t>doubled</a:t>
            </a:r>
            <a:r>
              <a:rPr lang="en">
                <a:solidFill>
                  <a:srgbClr val="CCCCCC"/>
                </a:solidFill>
              </a:rPr>
              <a:t> and organelles are </a:t>
            </a:r>
            <a:r>
              <a:rPr lang="en" b="1">
                <a:solidFill>
                  <a:srgbClr val="CCCCCC"/>
                </a:solidFill>
              </a:rPr>
              <a:t>replicated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amount of </a:t>
            </a:r>
            <a:r>
              <a:rPr lang="en" b="1">
                <a:solidFill>
                  <a:srgbClr val="CCCCCC"/>
                </a:solidFill>
              </a:rPr>
              <a:t>ATP </a:t>
            </a:r>
            <a:r>
              <a:rPr lang="en">
                <a:solidFill>
                  <a:srgbClr val="CCCCCC"/>
                </a:solidFill>
              </a:rPr>
              <a:t>is </a:t>
            </a:r>
            <a:r>
              <a:rPr lang="en" b="1">
                <a:solidFill>
                  <a:srgbClr val="CCCCCC"/>
                </a:solidFill>
              </a:rPr>
              <a:t>increased</a:t>
            </a:r>
            <a:r>
              <a:rPr lang="en">
                <a:solidFill>
                  <a:srgbClr val="CCCCCC"/>
                </a:solidFill>
              </a:rPr>
              <a:t> to provide extra </a:t>
            </a:r>
            <a:r>
              <a:rPr lang="en" b="1">
                <a:solidFill>
                  <a:srgbClr val="CCCCCC"/>
                </a:solidFill>
              </a:rPr>
              <a:t>energy </a:t>
            </a:r>
            <a:r>
              <a:rPr lang="en">
                <a:solidFill>
                  <a:srgbClr val="CCCCCC"/>
                </a:solidFill>
              </a:rPr>
              <a:t>for cell division.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4A86E8"/>
              </a:solidFill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59" name="Google Shape;159;p28"/>
          <p:cNvGrpSpPr/>
          <p:nvPr/>
        </p:nvGrpSpPr>
        <p:grpSpPr>
          <a:xfrm>
            <a:off x="5388325" y="1096000"/>
            <a:ext cx="2569156" cy="2569459"/>
            <a:chOff x="5229225" y="1017725"/>
            <a:chExt cx="2335596" cy="2335872"/>
          </a:xfrm>
        </p:grpSpPr>
        <p:sp>
          <p:nvSpPr>
            <p:cNvPr id="160" name="Google Shape;160;p28"/>
            <p:cNvSpPr/>
            <p:nvPr/>
          </p:nvSpPr>
          <p:spPr>
            <a:xfrm>
              <a:off x="5677413" y="1432517"/>
              <a:ext cx="1349256" cy="1454676"/>
            </a:xfrm>
            <a:custGeom>
              <a:avLst/>
              <a:gdLst/>
              <a:ahLst/>
              <a:cxnLst/>
              <a:rect l="l" t="t" r="r" b="b"/>
              <a:pathLst>
                <a:path w="112438" h="121223" extrusionOk="0">
                  <a:moveTo>
                    <a:pt x="184" y="65177"/>
                  </a:moveTo>
                  <a:cubicBezTo>
                    <a:pt x="46" y="66258"/>
                    <a:pt x="0" y="67362"/>
                    <a:pt x="46" y="68534"/>
                  </a:cubicBezTo>
                  <a:cubicBezTo>
                    <a:pt x="552" y="78263"/>
                    <a:pt x="6049" y="84840"/>
                    <a:pt x="11890" y="91808"/>
                  </a:cubicBezTo>
                  <a:cubicBezTo>
                    <a:pt x="17870" y="98984"/>
                    <a:pt x="21618" y="106757"/>
                    <a:pt x="29645" y="112208"/>
                  </a:cubicBezTo>
                  <a:cubicBezTo>
                    <a:pt x="40546" y="119636"/>
                    <a:pt x="52160" y="121223"/>
                    <a:pt x="64970" y="118877"/>
                  </a:cubicBezTo>
                  <a:cubicBezTo>
                    <a:pt x="69109" y="118118"/>
                    <a:pt x="72766" y="116554"/>
                    <a:pt x="76607" y="114944"/>
                  </a:cubicBezTo>
                  <a:cubicBezTo>
                    <a:pt x="82379" y="112530"/>
                    <a:pt x="88404" y="110943"/>
                    <a:pt x="93970" y="107999"/>
                  </a:cubicBezTo>
                  <a:cubicBezTo>
                    <a:pt x="106435" y="101353"/>
                    <a:pt x="112437" y="88658"/>
                    <a:pt x="111747" y="75020"/>
                  </a:cubicBezTo>
                  <a:cubicBezTo>
                    <a:pt x="111540" y="71110"/>
                    <a:pt x="110437" y="67178"/>
                    <a:pt x="110644" y="63314"/>
                  </a:cubicBezTo>
                  <a:cubicBezTo>
                    <a:pt x="110874" y="59197"/>
                    <a:pt x="112184" y="55357"/>
                    <a:pt x="112115" y="51148"/>
                  </a:cubicBezTo>
                  <a:cubicBezTo>
                    <a:pt x="112023" y="45100"/>
                    <a:pt x="110460" y="39189"/>
                    <a:pt x="107746" y="33808"/>
                  </a:cubicBezTo>
                  <a:cubicBezTo>
                    <a:pt x="105009" y="28334"/>
                    <a:pt x="100662" y="24148"/>
                    <a:pt x="97581" y="18974"/>
                  </a:cubicBezTo>
                  <a:cubicBezTo>
                    <a:pt x="95603" y="15662"/>
                    <a:pt x="94706" y="11707"/>
                    <a:pt x="92061" y="8809"/>
                  </a:cubicBezTo>
                  <a:cubicBezTo>
                    <a:pt x="87968" y="4324"/>
                    <a:pt x="81229" y="1978"/>
                    <a:pt x="75365" y="1242"/>
                  </a:cubicBezTo>
                  <a:cubicBezTo>
                    <a:pt x="65567" y="1"/>
                    <a:pt x="55678" y="2438"/>
                    <a:pt x="47767" y="8395"/>
                  </a:cubicBezTo>
                  <a:cubicBezTo>
                    <a:pt x="44133" y="11132"/>
                    <a:pt x="39833" y="12718"/>
                    <a:pt x="35647" y="14857"/>
                  </a:cubicBezTo>
                  <a:cubicBezTo>
                    <a:pt x="30887" y="17272"/>
                    <a:pt x="25758" y="21067"/>
                    <a:pt x="21986" y="24838"/>
                  </a:cubicBezTo>
                  <a:cubicBezTo>
                    <a:pt x="15662" y="31209"/>
                    <a:pt x="11867" y="38775"/>
                    <a:pt x="8095" y="46778"/>
                  </a:cubicBezTo>
                  <a:cubicBezTo>
                    <a:pt x="5221" y="52919"/>
                    <a:pt x="1035" y="58484"/>
                    <a:pt x="184" y="65177"/>
                  </a:cubicBezTo>
                  <a:close/>
                </a:path>
              </a:pathLst>
            </a:custGeom>
            <a:solidFill>
              <a:srgbClr val="D3FBFC"/>
            </a:solidFill>
            <a:ln w="19550" cap="flat" cmpd="sng">
              <a:solidFill>
                <a:srgbClr val="047391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6318777" y="1962941"/>
              <a:ext cx="476076" cy="476076"/>
            </a:xfrm>
            <a:custGeom>
              <a:avLst/>
              <a:gdLst/>
              <a:ahLst/>
              <a:cxnLst/>
              <a:rect l="l" t="t" r="r" b="b"/>
              <a:pathLst>
                <a:path w="39673" h="39673" extrusionOk="0">
                  <a:moveTo>
                    <a:pt x="19825" y="1"/>
                  </a:moveTo>
                  <a:cubicBezTo>
                    <a:pt x="8878" y="1"/>
                    <a:pt x="1" y="8901"/>
                    <a:pt x="1" y="19848"/>
                  </a:cubicBezTo>
                  <a:cubicBezTo>
                    <a:pt x="1" y="30795"/>
                    <a:pt x="8878" y="39672"/>
                    <a:pt x="19825" y="39672"/>
                  </a:cubicBezTo>
                  <a:cubicBezTo>
                    <a:pt x="30795" y="39672"/>
                    <a:pt x="39672" y="30795"/>
                    <a:pt x="39672" y="19848"/>
                  </a:cubicBezTo>
                  <a:cubicBezTo>
                    <a:pt x="39672" y="8901"/>
                    <a:pt x="30795" y="1"/>
                    <a:pt x="19825" y="1"/>
                  </a:cubicBezTo>
                  <a:close/>
                </a:path>
              </a:pathLst>
            </a:custGeom>
            <a:solidFill>
              <a:srgbClr val="F4C327"/>
            </a:solidFill>
            <a:ln w="57500" cap="flat" cmpd="sng">
              <a:solidFill>
                <a:srgbClr val="006B33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701277" y="1755653"/>
              <a:ext cx="151152" cy="169284"/>
            </a:xfrm>
            <a:custGeom>
              <a:avLst/>
              <a:gdLst/>
              <a:ahLst/>
              <a:cxnLst/>
              <a:rect l="l" t="t" r="r" b="b"/>
              <a:pathLst>
                <a:path w="12596" h="14107" extrusionOk="0">
                  <a:moveTo>
                    <a:pt x="5085" y="1"/>
                  </a:moveTo>
                  <a:cubicBezTo>
                    <a:pt x="5031" y="1"/>
                    <a:pt x="4977" y="2"/>
                    <a:pt x="4922" y="3"/>
                  </a:cubicBezTo>
                  <a:lnTo>
                    <a:pt x="4669" y="3"/>
                  </a:lnTo>
                  <a:cubicBezTo>
                    <a:pt x="3059" y="785"/>
                    <a:pt x="2094" y="2188"/>
                    <a:pt x="2186" y="3959"/>
                  </a:cubicBezTo>
                  <a:cubicBezTo>
                    <a:pt x="2232" y="5017"/>
                    <a:pt x="2829" y="6121"/>
                    <a:pt x="2416" y="7179"/>
                  </a:cubicBezTo>
                  <a:cubicBezTo>
                    <a:pt x="2002" y="8190"/>
                    <a:pt x="921" y="8328"/>
                    <a:pt x="576" y="9708"/>
                  </a:cubicBezTo>
                  <a:cubicBezTo>
                    <a:pt x="1" y="11962"/>
                    <a:pt x="898" y="13963"/>
                    <a:pt x="3427" y="14101"/>
                  </a:cubicBezTo>
                  <a:cubicBezTo>
                    <a:pt x="3498" y="14104"/>
                    <a:pt x="3567" y="14106"/>
                    <a:pt x="3636" y="14106"/>
                  </a:cubicBezTo>
                  <a:cubicBezTo>
                    <a:pt x="9883" y="14106"/>
                    <a:pt x="12595" y="1"/>
                    <a:pt x="5085" y="1"/>
                  </a:cubicBezTo>
                  <a:close/>
                </a:path>
              </a:pathLst>
            </a:custGeom>
            <a:solidFill>
              <a:srgbClr val="60F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701277" y="1753205"/>
              <a:ext cx="152628" cy="175524"/>
            </a:xfrm>
            <a:custGeom>
              <a:avLst/>
              <a:gdLst/>
              <a:ahLst/>
              <a:cxnLst/>
              <a:rect l="l" t="t" r="r" b="b"/>
              <a:pathLst>
                <a:path w="12719" h="14627" fill="none" extrusionOk="0">
                  <a:moveTo>
                    <a:pt x="4669" y="207"/>
                  </a:moveTo>
                  <a:cubicBezTo>
                    <a:pt x="3059" y="989"/>
                    <a:pt x="2094" y="2392"/>
                    <a:pt x="2186" y="4163"/>
                  </a:cubicBezTo>
                  <a:cubicBezTo>
                    <a:pt x="2232" y="5221"/>
                    <a:pt x="2829" y="6325"/>
                    <a:pt x="2416" y="7383"/>
                  </a:cubicBezTo>
                  <a:cubicBezTo>
                    <a:pt x="2002" y="8394"/>
                    <a:pt x="921" y="8532"/>
                    <a:pt x="576" y="9912"/>
                  </a:cubicBezTo>
                  <a:cubicBezTo>
                    <a:pt x="1" y="12166"/>
                    <a:pt x="898" y="14167"/>
                    <a:pt x="3427" y="14305"/>
                  </a:cubicBezTo>
                  <a:cubicBezTo>
                    <a:pt x="9867" y="14627"/>
                    <a:pt x="12719" y="0"/>
                    <a:pt x="4922" y="207"/>
                  </a:cubicBezTo>
                </a:path>
              </a:pathLst>
            </a:custGeom>
            <a:noFill/>
            <a:ln w="6325" cap="flat" cmpd="sng">
              <a:solidFill>
                <a:srgbClr val="BF0000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6705969" y="1752377"/>
              <a:ext cx="124200" cy="157596"/>
            </a:xfrm>
            <a:custGeom>
              <a:avLst/>
              <a:gdLst/>
              <a:ahLst/>
              <a:cxnLst/>
              <a:rect l="l" t="t" r="r" b="b"/>
              <a:pathLst>
                <a:path w="10350" h="13133" fill="none" extrusionOk="0">
                  <a:moveTo>
                    <a:pt x="4278" y="13132"/>
                  </a:moveTo>
                  <a:cubicBezTo>
                    <a:pt x="4094" y="12971"/>
                    <a:pt x="1" y="10901"/>
                    <a:pt x="2048" y="10395"/>
                  </a:cubicBezTo>
                  <a:cubicBezTo>
                    <a:pt x="3220" y="10096"/>
                    <a:pt x="3979" y="12557"/>
                    <a:pt x="5727" y="12097"/>
                  </a:cubicBezTo>
                  <a:cubicBezTo>
                    <a:pt x="6739" y="10326"/>
                    <a:pt x="3427" y="10395"/>
                    <a:pt x="2507" y="9429"/>
                  </a:cubicBezTo>
                  <a:cubicBezTo>
                    <a:pt x="3795" y="7613"/>
                    <a:pt x="5451" y="10464"/>
                    <a:pt x="6992" y="9682"/>
                  </a:cubicBezTo>
                  <a:cubicBezTo>
                    <a:pt x="10350" y="7980"/>
                    <a:pt x="3726" y="7705"/>
                    <a:pt x="3519" y="7383"/>
                  </a:cubicBezTo>
                  <a:cubicBezTo>
                    <a:pt x="2094" y="5221"/>
                    <a:pt x="8188" y="7107"/>
                    <a:pt x="8257" y="5221"/>
                  </a:cubicBezTo>
                  <a:cubicBezTo>
                    <a:pt x="8349" y="2967"/>
                    <a:pt x="4071" y="5428"/>
                    <a:pt x="3059" y="4991"/>
                  </a:cubicBezTo>
                  <a:cubicBezTo>
                    <a:pt x="3266" y="3105"/>
                    <a:pt x="5359" y="3634"/>
                    <a:pt x="6486" y="2507"/>
                  </a:cubicBezTo>
                  <a:cubicBezTo>
                    <a:pt x="6003" y="0"/>
                    <a:pt x="3703" y="2668"/>
                    <a:pt x="3036" y="3473"/>
                  </a:cubicBezTo>
                </a:path>
              </a:pathLst>
            </a:custGeom>
            <a:noFill/>
            <a:ln w="12650" cap="rnd" cmpd="sng">
              <a:solidFill>
                <a:srgbClr val="006B33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5998365" y="2446181"/>
              <a:ext cx="65424" cy="65412"/>
            </a:xfrm>
            <a:custGeom>
              <a:avLst/>
              <a:gdLst/>
              <a:ahLst/>
              <a:cxnLst/>
              <a:rect l="l" t="t" r="r" b="b"/>
              <a:pathLst>
                <a:path w="5452" h="5451" extrusionOk="0">
                  <a:moveTo>
                    <a:pt x="2715" y="0"/>
                  </a:moveTo>
                  <a:cubicBezTo>
                    <a:pt x="1220" y="0"/>
                    <a:pt x="1" y="1219"/>
                    <a:pt x="1" y="2714"/>
                  </a:cubicBezTo>
                  <a:cubicBezTo>
                    <a:pt x="1" y="4232"/>
                    <a:pt x="1220" y="5451"/>
                    <a:pt x="2715" y="5451"/>
                  </a:cubicBezTo>
                  <a:cubicBezTo>
                    <a:pt x="4232" y="5451"/>
                    <a:pt x="5451" y="4232"/>
                    <a:pt x="5451" y="2714"/>
                  </a:cubicBezTo>
                  <a:cubicBezTo>
                    <a:pt x="5451" y="1219"/>
                    <a:pt x="4232" y="0"/>
                    <a:pt x="2715" y="0"/>
                  </a:cubicBezTo>
                  <a:close/>
                </a:path>
              </a:pathLst>
            </a:custGeom>
            <a:solidFill>
              <a:srgbClr val="60F475"/>
            </a:solidFill>
            <a:ln w="6325" cap="flat" cmpd="sng">
              <a:solidFill>
                <a:srgbClr val="BF0000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6147393" y="1766681"/>
              <a:ext cx="296136" cy="548688"/>
            </a:xfrm>
            <a:custGeom>
              <a:avLst/>
              <a:gdLst/>
              <a:ahLst/>
              <a:cxnLst/>
              <a:rect l="l" t="t" r="r" b="b"/>
              <a:pathLst>
                <a:path w="24678" h="45724" extrusionOk="0">
                  <a:moveTo>
                    <a:pt x="22313" y="1"/>
                  </a:moveTo>
                  <a:cubicBezTo>
                    <a:pt x="21210" y="1"/>
                    <a:pt x="19846" y="766"/>
                    <a:pt x="18974" y="1223"/>
                  </a:cubicBezTo>
                  <a:cubicBezTo>
                    <a:pt x="13202" y="4236"/>
                    <a:pt x="9453" y="8973"/>
                    <a:pt x="6026" y="14447"/>
                  </a:cubicBezTo>
                  <a:cubicBezTo>
                    <a:pt x="2646" y="19805"/>
                    <a:pt x="668" y="27165"/>
                    <a:pt x="277" y="33420"/>
                  </a:cubicBezTo>
                  <a:cubicBezTo>
                    <a:pt x="47" y="37192"/>
                    <a:pt x="1" y="43125"/>
                    <a:pt x="3243" y="45724"/>
                  </a:cubicBezTo>
                  <a:cubicBezTo>
                    <a:pt x="5635" y="44252"/>
                    <a:pt x="2140" y="37583"/>
                    <a:pt x="3220" y="34892"/>
                  </a:cubicBezTo>
                  <a:lnTo>
                    <a:pt x="3220" y="34892"/>
                  </a:lnTo>
                  <a:cubicBezTo>
                    <a:pt x="5428" y="35283"/>
                    <a:pt x="3726" y="39170"/>
                    <a:pt x="5520" y="40044"/>
                  </a:cubicBezTo>
                  <a:cubicBezTo>
                    <a:pt x="5668" y="40112"/>
                    <a:pt x="5796" y="40144"/>
                    <a:pt x="5908" y="40144"/>
                  </a:cubicBezTo>
                  <a:cubicBezTo>
                    <a:pt x="7231" y="40144"/>
                    <a:pt x="6240" y="35722"/>
                    <a:pt x="6325" y="34662"/>
                  </a:cubicBezTo>
                  <a:cubicBezTo>
                    <a:pt x="6601" y="30430"/>
                    <a:pt x="8165" y="26728"/>
                    <a:pt x="9982" y="23048"/>
                  </a:cubicBezTo>
                  <a:cubicBezTo>
                    <a:pt x="10810" y="21392"/>
                    <a:pt x="11891" y="19506"/>
                    <a:pt x="11753" y="17919"/>
                  </a:cubicBezTo>
                  <a:lnTo>
                    <a:pt x="11753" y="17919"/>
                  </a:lnTo>
                  <a:cubicBezTo>
                    <a:pt x="7406" y="19621"/>
                    <a:pt x="4071" y="28062"/>
                    <a:pt x="4255" y="32546"/>
                  </a:cubicBezTo>
                  <a:cubicBezTo>
                    <a:pt x="2370" y="30407"/>
                    <a:pt x="4485" y="24451"/>
                    <a:pt x="5451" y="21852"/>
                  </a:cubicBezTo>
                  <a:cubicBezTo>
                    <a:pt x="7130" y="17345"/>
                    <a:pt x="9752" y="13159"/>
                    <a:pt x="13179" y="9732"/>
                  </a:cubicBezTo>
                  <a:cubicBezTo>
                    <a:pt x="14834" y="8099"/>
                    <a:pt x="16720" y="6421"/>
                    <a:pt x="18790" y="5294"/>
                  </a:cubicBezTo>
                  <a:cubicBezTo>
                    <a:pt x="20354" y="4466"/>
                    <a:pt x="24678" y="3845"/>
                    <a:pt x="23942" y="1315"/>
                  </a:cubicBezTo>
                  <a:cubicBezTo>
                    <a:pt x="23658" y="335"/>
                    <a:pt x="23043" y="1"/>
                    <a:pt x="22313" y="1"/>
                  </a:cubicBezTo>
                  <a:close/>
                </a:path>
              </a:pathLst>
            </a:custGeom>
            <a:solidFill>
              <a:srgbClr val="60F475"/>
            </a:solidFill>
            <a:ln w="6325" cap="flat" cmpd="sng">
              <a:solidFill>
                <a:srgbClr val="BF0000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6280137" y="1868009"/>
              <a:ext cx="142692" cy="94656"/>
            </a:xfrm>
            <a:custGeom>
              <a:avLst/>
              <a:gdLst/>
              <a:ahLst/>
              <a:cxnLst/>
              <a:rect l="l" t="t" r="r" b="b"/>
              <a:pathLst>
                <a:path w="11891" h="7888" extrusionOk="0">
                  <a:moveTo>
                    <a:pt x="11891" y="0"/>
                  </a:moveTo>
                  <a:cubicBezTo>
                    <a:pt x="9844" y="46"/>
                    <a:pt x="1" y="4669"/>
                    <a:pt x="2094" y="7521"/>
                  </a:cubicBezTo>
                  <a:cubicBezTo>
                    <a:pt x="2286" y="7783"/>
                    <a:pt x="2519" y="7888"/>
                    <a:pt x="2775" y="7888"/>
                  </a:cubicBezTo>
                  <a:cubicBezTo>
                    <a:pt x="3618" y="7888"/>
                    <a:pt x="4701" y="6738"/>
                    <a:pt x="5336" y="6279"/>
                  </a:cubicBezTo>
                  <a:cubicBezTo>
                    <a:pt x="7912" y="4439"/>
                    <a:pt x="11569" y="3657"/>
                    <a:pt x="11891" y="0"/>
                  </a:cubicBezTo>
                  <a:close/>
                </a:path>
              </a:pathLst>
            </a:custGeom>
            <a:solidFill>
              <a:srgbClr val="60F475"/>
            </a:solidFill>
            <a:ln w="6325" cap="flat" cmpd="sng">
              <a:solidFill>
                <a:srgbClr val="BF0000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6231573" y="1901561"/>
              <a:ext cx="244848" cy="296796"/>
            </a:xfrm>
            <a:custGeom>
              <a:avLst/>
              <a:gdLst/>
              <a:ahLst/>
              <a:cxnLst/>
              <a:rect l="l" t="t" r="r" b="b"/>
              <a:pathLst>
                <a:path w="20404" h="24733" extrusionOk="0">
                  <a:moveTo>
                    <a:pt x="18227" y="0"/>
                  </a:moveTo>
                  <a:cubicBezTo>
                    <a:pt x="17994" y="0"/>
                    <a:pt x="17737" y="25"/>
                    <a:pt x="17456" y="79"/>
                  </a:cubicBezTo>
                  <a:cubicBezTo>
                    <a:pt x="15041" y="539"/>
                    <a:pt x="12741" y="3046"/>
                    <a:pt x="10901" y="4541"/>
                  </a:cubicBezTo>
                  <a:cubicBezTo>
                    <a:pt x="7199" y="7553"/>
                    <a:pt x="4784" y="10497"/>
                    <a:pt x="3128" y="15074"/>
                  </a:cubicBezTo>
                  <a:cubicBezTo>
                    <a:pt x="2484" y="16845"/>
                    <a:pt x="0" y="23675"/>
                    <a:pt x="2415" y="24733"/>
                  </a:cubicBezTo>
                  <a:cubicBezTo>
                    <a:pt x="4117" y="19788"/>
                    <a:pt x="4209" y="14959"/>
                    <a:pt x="7635" y="10612"/>
                  </a:cubicBezTo>
                  <a:cubicBezTo>
                    <a:pt x="10602" y="6886"/>
                    <a:pt x="14213" y="5346"/>
                    <a:pt x="18215" y="3138"/>
                  </a:cubicBezTo>
                  <a:cubicBezTo>
                    <a:pt x="20404" y="1940"/>
                    <a:pt x="20275" y="0"/>
                    <a:pt x="18227" y="0"/>
                  </a:cubicBezTo>
                  <a:close/>
                </a:path>
              </a:pathLst>
            </a:custGeom>
            <a:solidFill>
              <a:srgbClr val="60F475"/>
            </a:solidFill>
            <a:ln w="6325" cap="flat" cmpd="sng">
              <a:solidFill>
                <a:srgbClr val="BF0000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6087429" y="1887917"/>
              <a:ext cx="143052" cy="420948"/>
            </a:xfrm>
            <a:custGeom>
              <a:avLst/>
              <a:gdLst/>
              <a:ahLst/>
              <a:cxnLst/>
              <a:rect l="l" t="t" r="r" b="b"/>
              <a:pathLst>
                <a:path w="11921" h="35079" extrusionOk="0">
                  <a:moveTo>
                    <a:pt x="10085" y="1"/>
                  </a:moveTo>
                  <a:cubicBezTo>
                    <a:pt x="9209" y="1"/>
                    <a:pt x="7993" y="1746"/>
                    <a:pt x="7620" y="2182"/>
                  </a:cubicBezTo>
                  <a:cubicBezTo>
                    <a:pt x="5757" y="4436"/>
                    <a:pt x="3733" y="7334"/>
                    <a:pt x="2675" y="10093"/>
                  </a:cubicBezTo>
                  <a:cubicBezTo>
                    <a:pt x="1295" y="13681"/>
                    <a:pt x="582" y="17798"/>
                    <a:pt x="375" y="21615"/>
                  </a:cubicBezTo>
                  <a:cubicBezTo>
                    <a:pt x="264" y="23824"/>
                    <a:pt x="1" y="35079"/>
                    <a:pt x="3722" y="35079"/>
                  </a:cubicBezTo>
                  <a:cubicBezTo>
                    <a:pt x="3837" y="35079"/>
                    <a:pt x="3955" y="35068"/>
                    <a:pt x="4078" y="35046"/>
                  </a:cubicBezTo>
                  <a:cubicBezTo>
                    <a:pt x="4308" y="31412"/>
                    <a:pt x="3319" y="27779"/>
                    <a:pt x="2905" y="24145"/>
                  </a:cubicBezTo>
                  <a:cubicBezTo>
                    <a:pt x="2560" y="21109"/>
                    <a:pt x="3181" y="18235"/>
                    <a:pt x="3917" y="15268"/>
                  </a:cubicBezTo>
                  <a:cubicBezTo>
                    <a:pt x="4791" y="11818"/>
                    <a:pt x="6102" y="8437"/>
                    <a:pt x="8103" y="5471"/>
                  </a:cubicBezTo>
                  <a:cubicBezTo>
                    <a:pt x="8654" y="4643"/>
                    <a:pt x="11920" y="848"/>
                    <a:pt x="10356" y="66"/>
                  </a:cubicBezTo>
                  <a:cubicBezTo>
                    <a:pt x="10271" y="21"/>
                    <a:pt x="10180" y="1"/>
                    <a:pt x="10085" y="1"/>
                  </a:cubicBezTo>
                  <a:close/>
                </a:path>
              </a:pathLst>
            </a:custGeom>
            <a:solidFill>
              <a:srgbClr val="60F475"/>
            </a:solidFill>
            <a:ln w="6325" cap="flat" cmpd="sng">
              <a:solidFill>
                <a:srgbClr val="BF0000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6228525" y="1736405"/>
              <a:ext cx="151812" cy="107724"/>
            </a:xfrm>
            <a:custGeom>
              <a:avLst/>
              <a:gdLst/>
              <a:ahLst/>
              <a:cxnLst/>
              <a:rect l="l" t="t" r="r" b="b"/>
              <a:pathLst>
                <a:path w="12651" h="8977" extrusionOk="0">
                  <a:moveTo>
                    <a:pt x="11837" y="1"/>
                  </a:moveTo>
                  <a:cubicBezTo>
                    <a:pt x="8134" y="1"/>
                    <a:pt x="3357" y="4170"/>
                    <a:pt x="1335" y="6736"/>
                  </a:cubicBezTo>
                  <a:cubicBezTo>
                    <a:pt x="0" y="8404"/>
                    <a:pt x="70" y="8976"/>
                    <a:pt x="752" y="8976"/>
                  </a:cubicBezTo>
                  <a:cubicBezTo>
                    <a:pt x="1811" y="8976"/>
                    <a:pt x="4343" y="7602"/>
                    <a:pt x="5406" y="6805"/>
                  </a:cubicBezTo>
                  <a:cubicBezTo>
                    <a:pt x="6510" y="6000"/>
                    <a:pt x="9706" y="4275"/>
                    <a:pt x="11408" y="2481"/>
                  </a:cubicBezTo>
                  <a:cubicBezTo>
                    <a:pt x="12190" y="1653"/>
                    <a:pt x="12650" y="825"/>
                    <a:pt x="12466" y="43"/>
                  </a:cubicBezTo>
                  <a:cubicBezTo>
                    <a:pt x="12260" y="14"/>
                    <a:pt x="12050" y="1"/>
                    <a:pt x="11837" y="1"/>
                  </a:cubicBezTo>
                  <a:close/>
                </a:path>
              </a:pathLst>
            </a:custGeom>
            <a:solidFill>
              <a:srgbClr val="60F475"/>
            </a:solidFill>
            <a:ln w="6325" cap="flat" cmpd="sng">
              <a:solidFill>
                <a:srgbClr val="BF0000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6151257" y="2488577"/>
              <a:ext cx="204408" cy="115284"/>
            </a:xfrm>
            <a:custGeom>
              <a:avLst/>
              <a:gdLst/>
              <a:ahLst/>
              <a:cxnLst/>
              <a:rect l="l" t="t" r="r" b="b"/>
              <a:pathLst>
                <a:path w="17034" h="9607" extrusionOk="0">
                  <a:moveTo>
                    <a:pt x="11422" y="0"/>
                  </a:moveTo>
                  <a:cubicBezTo>
                    <a:pt x="10618" y="0"/>
                    <a:pt x="9825" y="247"/>
                    <a:pt x="9108" y="768"/>
                  </a:cubicBezTo>
                  <a:cubicBezTo>
                    <a:pt x="8234" y="1389"/>
                    <a:pt x="7636" y="2469"/>
                    <a:pt x="6509" y="2699"/>
                  </a:cubicBezTo>
                  <a:cubicBezTo>
                    <a:pt x="6388" y="2723"/>
                    <a:pt x="6271" y="2733"/>
                    <a:pt x="6158" y="2733"/>
                  </a:cubicBezTo>
                  <a:cubicBezTo>
                    <a:pt x="5492" y="2733"/>
                    <a:pt x="4933" y="2386"/>
                    <a:pt x="4187" y="2386"/>
                  </a:cubicBezTo>
                  <a:cubicBezTo>
                    <a:pt x="3948" y="2386"/>
                    <a:pt x="3691" y="2422"/>
                    <a:pt x="3404" y="2515"/>
                  </a:cubicBezTo>
                  <a:cubicBezTo>
                    <a:pt x="1174" y="3251"/>
                    <a:pt x="1" y="5114"/>
                    <a:pt x="1243" y="7299"/>
                  </a:cubicBezTo>
                  <a:cubicBezTo>
                    <a:pt x="2183" y="8920"/>
                    <a:pt x="4014" y="9606"/>
                    <a:pt x="6032" y="9606"/>
                  </a:cubicBezTo>
                  <a:cubicBezTo>
                    <a:pt x="10971" y="9606"/>
                    <a:pt x="17033" y="5494"/>
                    <a:pt x="13915" y="906"/>
                  </a:cubicBezTo>
                  <a:lnTo>
                    <a:pt x="13777" y="699"/>
                  </a:lnTo>
                  <a:cubicBezTo>
                    <a:pt x="13022" y="241"/>
                    <a:pt x="12216" y="0"/>
                    <a:pt x="11422" y="0"/>
                  </a:cubicBezTo>
                  <a:close/>
                </a:path>
              </a:pathLst>
            </a:custGeom>
            <a:solidFill>
              <a:srgbClr val="60F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6151257" y="2485361"/>
              <a:ext cx="219696" cy="157872"/>
            </a:xfrm>
            <a:custGeom>
              <a:avLst/>
              <a:gdLst/>
              <a:ahLst/>
              <a:cxnLst/>
              <a:rect l="l" t="t" r="r" b="b"/>
              <a:pathLst>
                <a:path w="18308" h="13156" fill="none" extrusionOk="0">
                  <a:moveTo>
                    <a:pt x="13777" y="967"/>
                  </a:moveTo>
                  <a:cubicBezTo>
                    <a:pt x="12259" y="47"/>
                    <a:pt x="10534" y="1"/>
                    <a:pt x="9108" y="1036"/>
                  </a:cubicBezTo>
                  <a:cubicBezTo>
                    <a:pt x="8234" y="1657"/>
                    <a:pt x="7636" y="2737"/>
                    <a:pt x="6509" y="2967"/>
                  </a:cubicBezTo>
                  <a:cubicBezTo>
                    <a:pt x="5451" y="3174"/>
                    <a:pt x="4738" y="2347"/>
                    <a:pt x="3404" y="2783"/>
                  </a:cubicBezTo>
                  <a:cubicBezTo>
                    <a:pt x="1174" y="3519"/>
                    <a:pt x="1" y="5382"/>
                    <a:pt x="1243" y="7567"/>
                  </a:cubicBezTo>
                  <a:cubicBezTo>
                    <a:pt x="4485" y="13156"/>
                    <a:pt x="18307" y="7636"/>
                    <a:pt x="13915" y="1174"/>
                  </a:cubicBezTo>
                </a:path>
              </a:pathLst>
            </a:custGeom>
            <a:noFill/>
            <a:ln w="6325" cap="flat" cmpd="sng">
              <a:solidFill>
                <a:srgbClr val="BF0000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6181617" y="2505233"/>
              <a:ext cx="149040" cy="103224"/>
            </a:xfrm>
            <a:custGeom>
              <a:avLst/>
              <a:gdLst/>
              <a:ahLst/>
              <a:cxnLst/>
              <a:rect l="l" t="t" r="r" b="b"/>
              <a:pathLst>
                <a:path w="12420" h="8602" fill="none" extrusionOk="0">
                  <a:moveTo>
                    <a:pt x="437" y="6279"/>
                  </a:moveTo>
                  <a:cubicBezTo>
                    <a:pt x="483" y="6026"/>
                    <a:pt x="1" y="1495"/>
                    <a:pt x="1541" y="2921"/>
                  </a:cubicBezTo>
                  <a:cubicBezTo>
                    <a:pt x="2415" y="3749"/>
                    <a:pt x="759" y="5727"/>
                    <a:pt x="2093" y="6946"/>
                  </a:cubicBezTo>
                  <a:cubicBezTo>
                    <a:pt x="4117" y="6831"/>
                    <a:pt x="2277" y="4094"/>
                    <a:pt x="2599" y="2783"/>
                  </a:cubicBezTo>
                  <a:cubicBezTo>
                    <a:pt x="4807" y="2898"/>
                    <a:pt x="3312" y="5819"/>
                    <a:pt x="4807" y="6693"/>
                  </a:cubicBezTo>
                  <a:cubicBezTo>
                    <a:pt x="8050" y="8602"/>
                    <a:pt x="4692" y="2875"/>
                    <a:pt x="4853" y="2530"/>
                  </a:cubicBezTo>
                  <a:cubicBezTo>
                    <a:pt x="5911" y="162"/>
                    <a:pt x="7613" y="6302"/>
                    <a:pt x="9246" y="5359"/>
                  </a:cubicBezTo>
                  <a:cubicBezTo>
                    <a:pt x="11201" y="4209"/>
                    <a:pt x="6808" y="1955"/>
                    <a:pt x="6624" y="852"/>
                  </a:cubicBezTo>
                  <a:cubicBezTo>
                    <a:pt x="8326" y="1"/>
                    <a:pt x="9016" y="2047"/>
                    <a:pt x="10557" y="2392"/>
                  </a:cubicBezTo>
                  <a:cubicBezTo>
                    <a:pt x="12419" y="622"/>
                    <a:pt x="8924" y="139"/>
                    <a:pt x="7889" y="24"/>
                  </a:cubicBezTo>
                </a:path>
              </a:pathLst>
            </a:custGeom>
            <a:noFill/>
            <a:ln w="12650" cap="rnd" cmpd="sng">
              <a:solidFill>
                <a:srgbClr val="006B33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6769449" y="2483705"/>
              <a:ext cx="65412" cy="65424"/>
            </a:xfrm>
            <a:custGeom>
              <a:avLst/>
              <a:gdLst/>
              <a:ahLst/>
              <a:cxnLst/>
              <a:rect l="l" t="t" r="r" b="b"/>
              <a:pathLst>
                <a:path w="5451" h="5452" extrusionOk="0">
                  <a:moveTo>
                    <a:pt x="2737" y="1"/>
                  </a:moveTo>
                  <a:cubicBezTo>
                    <a:pt x="1219" y="1"/>
                    <a:pt x="0" y="1220"/>
                    <a:pt x="0" y="2715"/>
                  </a:cubicBezTo>
                  <a:cubicBezTo>
                    <a:pt x="0" y="4232"/>
                    <a:pt x="1219" y="5451"/>
                    <a:pt x="2737" y="5451"/>
                  </a:cubicBezTo>
                  <a:cubicBezTo>
                    <a:pt x="4232" y="5451"/>
                    <a:pt x="5451" y="4232"/>
                    <a:pt x="5451" y="2715"/>
                  </a:cubicBezTo>
                  <a:cubicBezTo>
                    <a:pt x="5451" y="1220"/>
                    <a:pt x="4232" y="1"/>
                    <a:pt x="2737" y="1"/>
                  </a:cubicBezTo>
                  <a:close/>
                </a:path>
              </a:pathLst>
            </a:custGeom>
            <a:solidFill>
              <a:srgbClr val="60F475"/>
            </a:solidFill>
            <a:ln w="6325" cap="flat" cmpd="sng">
              <a:solidFill>
                <a:srgbClr val="BF0000"/>
              </a:solidFill>
              <a:prstDash val="solid"/>
              <a:miter lim="229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6453177" y="211969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4" y="805"/>
                    <a:pt x="828" y="621"/>
                    <a:pt x="828" y="414"/>
                  </a:cubicBezTo>
                  <a:cubicBezTo>
                    <a:pt x="828" y="184"/>
                    <a:pt x="644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6448209" y="209540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6427233" y="205042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6348585" y="216799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6510033" y="2134673"/>
              <a:ext cx="11052" cy="9792"/>
            </a:xfrm>
            <a:custGeom>
              <a:avLst/>
              <a:gdLst/>
              <a:ahLst/>
              <a:cxnLst/>
              <a:rect l="l" t="t" r="r" b="b"/>
              <a:pathLst>
                <a:path w="921" h="816" extrusionOk="0">
                  <a:moveTo>
                    <a:pt x="463" y="1"/>
                  </a:moveTo>
                  <a:cubicBezTo>
                    <a:pt x="325" y="1"/>
                    <a:pt x="188" y="62"/>
                    <a:pt x="115" y="178"/>
                  </a:cubicBezTo>
                  <a:cubicBezTo>
                    <a:pt x="0" y="362"/>
                    <a:pt x="46" y="615"/>
                    <a:pt x="230" y="753"/>
                  </a:cubicBezTo>
                  <a:cubicBezTo>
                    <a:pt x="298" y="795"/>
                    <a:pt x="374" y="816"/>
                    <a:pt x="450" y="816"/>
                  </a:cubicBezTo>
                  <a:cubicBezTo>
                    <a:pt x="581" y="816"/>
                    <a:pt x="709" y="755"/>
                    <a:pt x="782" y="638"/>
                  </a:cubicBezTo>
                  <a:cubicBezTo>
                    <a:pt x="920" y="454"/>
                    <a:pt x="874" y="201"/>
                    <a:pt x="690" y="63"/>
                  </a:cubicBezTo>
                  <a:cubicBezTo>
                    <a:pt x="623" y="21"/>
                    <a:pt x="543" y="1"/>
                    <a:pt x="463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6395769" y="215033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391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6412881" y="213349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392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6430821" y="2158889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392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6428061" y="2176277"/>
              <a:ext cx="9672" cy="9936"/>
            </a:xfrm>
            <a:custGeom>
              <a:avLst/>
              <a:gdLst/>
              <a:ahLst/>
              <a:cxnLst/>
              <a:rect l="l" t="t" r="r" b="b"/>
              <a:pathLst>
                <a:path w="806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6469461" y="2162753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21" y="805"/>
                    <a:pt x="805" y="621"/>
                    <a:pt x="805" y="391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6481881" y="2174621"/>
              <a:ext cx="9672" cy="9660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21" y="805"/>
                    <a:pt x="805" y="621"/>
                    <a:pt x="805" y="391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6387225" y="2173793"/>
              <a:ext cx="9936" cy="9936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6491817" y="2188961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06"/>
                    <a:pt x="414" y="806"/>
                  </a:cubicBezTo>
                  <a:cubicBezTo>
                    <a:pt x="644" y="806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6491541" y="2171861"/>
              <a:ext cx="9948" cy="9660"/>
            </a:xfrm>
            <a:custGeom>
              <a:avLst/>
              <a:gdLst/>
              <a:ahLst/>
              <a:cxnLst/>
              <a:rect l="l" t="t" r="r" b="b"/>
              <a:pathLst>
                <a:path w="829" h="805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6477741" y="208712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06"/>
                    <a:pt x="414" y="806"/>
                  </a:cubicBezTo>
                  <a:cubicBezTo>
                    <a:pt x="644" y="806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6481881" y="210203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391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6433305" y="209264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6461733" y="205511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391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6492369" y="209347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391" y="806"/>
                  </a:cubicBezTo>
                  <a:cubicBezTo>
                    <a:pt x="621" y="806"/>
                    <a:pt x="805" y="622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6437445" y="2185925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392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22" y="806"/>
                    <a:pt x="806" y="622"/>
                    <a:pt x="806" y="392"/>
                  </a:cubicBezTo>
                  <a:cubicBezTo>
                    <a:pt x="806" y="185"/>
                    <a:pt x="622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6446277" y="221794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6410397" y="208988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6405153" y="2115005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0"/>
                  </a:moveTo>
                  <a:cubicBezTo>
                    <a:pt x="162" y="0"/>
                    <a:pt x="1" y="184"/>
                    <a:pt x="1" y="414"/>
                  </a:cubicBezTo>
                  <a:cubicBezTo>
                    <a:pt x="1" y="621"/>
                    <a:pt x="162" y="805"/>
                    <a:pt x="392" y="805"/>
                  </a:cubicBezTo>
                  <a:cubicBezTo>
                    <a:pt x="622" y="805"/>
                    <a:pt x="806" y="621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6710109" y="208409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6383085" y="2325845"/>
              <a:ext cx="9936" cy="9948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6437445" y="2234225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6570189" y="2164409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0"/>
                  </a:moveTo>
                  <a:cubicBezTo>
                    <a:pt x="162" y="0"/>
                    <a:pt x="1" y="184"/>
                    <a:pt x="1" y="414"/>
                  </a:cubicBezTo>
                  <a:cubicBezTo>
                    <a:pt x="1" y="644"/>
                    <a:pt x="162" y="828"/>
                    <a:pt x="392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6395769" y="2179037"/>
              <a:ext cx="9948" cy="9660"/>
            </a:xfrm>
            <a:custGeom>
              <a:avLst/>
              <a:gdLst/>
              <a:ahLst/>
              <a:cxnLst/>
              <a:rect l="l" t="t" r="r" b="b"/>
              <a:pathLst>
                <a:path w="829" h="805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6405981" y="219337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62" y="1"/>
                    <a:pt x="1" y="185"/>
                    <a:pt x="1" y="415"/>
                  </a:cubicBezTo>
                  <a:cubicBezTo>
                    <a:pt x="1" y="645"/>
                    <a:pt x="162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6519969" y="2153645"/>
              <a:ext cx="9936" cy="9948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6744885" y="2171309"/>
              <a:ext cx="9672" cy="9660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21" y="805"/>
                    <a:pt x="805" y="621"/>
                    <a:pt x="805" y="391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6504237" y="216109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0"/>
                  </a:moveTo>
                  <a:cubicBezTo>
                    <a:pt x="161" y="0"/>
                    <a:pt x="0" y="184"/>
                    <a:pt x="0" y="414"/>
                  </a:cubicBezTo>
                  <a:cubicBezTo>
                    <a:pt x="0" y="644"/>
                    <a:pt x="161" y="828"/>
                    <a:pt x="391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6608277" y="2049593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06"/>
                    <a:pt x="414" y="806"/>
                  </a:cubicBezTo>
                  <a:cubicBezTo>
                    <a:pt x="621" y="806"/>
                    <a:pt x="805" y="645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6563289" y="2179313"/>
              <a:ext cx="9948" cy="9936"/>
            </a:xfrm>
            <a:custGeom>
              <a:avLst/>
              <a:gdLst/>
              <a:ahLst/>
              <a:cxnLst/>
              <a:rect l="l" t="t" r="r" b="b"/>
              <a:pathLst>
                <a:path w="829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6474705" y="2063669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391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6516381" y="2183441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6608277" y="2403401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21" y="805"/>
                    <a:pt x="805" y="621"/>
                    <a:pt x="805" y="391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6524661" y="2208833"/>
              <a:ext cx="9936" cy="9948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6443241" y="2314817"/>
              <a:ext cx="9948" cy="9660"/>
            </a:xfrm>
            <a:custGeom>
              <a:avLst/>
              <a:gdLst/>
              <a:ahLst/>
              <a:cxnLst/>
              <a:rect l="l" t="t" r="r" b="b"/>
              <a:pathLst>
                <a:path w="829" h="805" extrusionOk="0">
                  <a:moveTo>
                    <a:pt x="415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391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6479397" y="2235605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541485" y="210368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403773" y="216275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413709" y="2177381"/>
              <a:ext cx="9948" cy="9660"/>
            </a:xfrm>
            <a:custGeom>
              <a:avLst/>
              <a:gdLst/>
              <a:ahLst/>
              <a:cxnLst/>
              <a:rect l="l" t="t" r="r" b="b"/>
              <a:pathLst>
                <a:path w="829" h="805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518589" y="2100929"/>
              <a:ext cx="9936" cy="9948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540933" y="211914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478017" y="225271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6495129" y="224471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414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6505341" y="225906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6515829" y="2231189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391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355485" y="221214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6520797" y="2267345"/>
              <a:ext cx="9936" cy="9948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6514449" y="2283905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05" y="621"/>
                    <a:pt x="805" y="414"/>
                  </a:cubicBezTo>
                  <a:cubicBezTo>
                    <a:pt x="805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6386121" y="2213249"/>
              <a:ext cx="9660" cy="9672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391" y="806"/>
                  </a:cubicBezTo>
                  <a:cubicBezTo>
                    <a:pt x="621" y="806"/>
                    <a:pt x="805" y="622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6531273" y="225878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391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6489333" y="200185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391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6541209" y="227314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358521" y="228169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452073" y="228362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436065" y="235841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494301" y="2304329"/>
              <a:ext cx="9948" cy="9936"/>
            </a:xfrm>
            <a:custGeom>
              <a:avLst/>
              <a:gdLst/>
              <a:ahLst/>
              <a:cxnLst/>
              <a:rect l="l" t="t" r="r" b="b"/>
              <a:pathLst>
                <a:path w="829" h="828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363765" y="226237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6354933" y="225409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0"/>
                  </a:moveTo>
                  <a:cubicBezTo>
                    <a:pt x="161" y="0"/>
                    <a:pt x="0" y="184"/>
                    <a:pt x="0" y="414"/>
                  </a:cubicBezTo>
                  <a:cubicBezTo>
                    <a:pt x="0" y="644"/>
                    <a:pt x="161" y="828"/>
                    <a:pt x="391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6535137" y="2313161"/>
              <a:ext cx="9672" cy="9936"/>
            </a:xfrm>
            <a:custGeom>
              <a:avLst/>
              <a:gdLst/>
              <a:ahLst/>
              <a:cxnLst/>
              <a:rect l="l" t="t" r="r" b="b"/>
              <a:pathLst>
                <a:path w="806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6554457" y="234488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551421" y="221131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22" y="806"/>
                    <a:pt x="806" y="622"/>
                    <a:pt x="806" y="415"/>
                  </a:cubicBezTo>
                  <a:cubicBezTo>
                    <a:pt x="806" y="185"/>
                    <a:pt x="622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419229" y="234019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392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22" y="806"/>
                    <a:pt x="806" y="622"/>
                    <a:pt x="806" y="392"/>
                  </a:cubicBezTo>
                  <a:cubicBezTo>
                    <a:pt x="806" y="185"/>
                    <a:pt x="622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6539277" y="2242505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06" y="644"/>
                    <a:pt x="806" y="415"/>
                  </a:cubicBezTo>
                  <a:cubicBezTo>
                    <a:pt x="806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6569361" y="224995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6548937" y="223974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8"/>
                    <a:pt x="415" y="828"/>
                  </a:cubicBezTo>
                  <a:cubicBezTo>
                    <a:pt x="645" y="828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6446277" y="224747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4"/>
                    <a:pt x="1" y="414"/>
                  </a:cubicBezTo>
                  <a:cubicBezTo>
                    <a:pt x="1" y="644"/>
                    <a:pt x="185" y="805"/>
                    <a:pt x="415" y="805"/>
                  </a:cubicBezTo>
                  <a:cubicBezTo>
                    <a:pt x="645" y="805"/>
                    <a:pt x="829" y="644"/>
                    <a:pt x="829" y="414"/>
                  </a:cubicBezTo>
                  <a:cubicBezTo>
                    <a:pt x="829" y="184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6474153" y="236890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6473325" y="2351873"/>
              <a:ext cx="11052" cy="9792"/>
            </a:xfrm>
            <a:custGeom>
              <a:avLst/>
              <a:gdLst/>
              <a:ahLst/>
              <a:cxnLst/>
              <a:rect l="l" t="t" r="r" b="b"/>
              <a:pathLst>
                <a:path w="921" h="816" extrusionOk="0">
                  <a:moveTo>
                    <a:pt x="469" y="0"/>
                  </a:moveTo>
                  <a:cubicBezTo>
                    <a:pt x="336" y="0"/>
                    <a:pt x="203" y="61"/>
                    <a:pt x="115" y="178"/>
                  </a:cubicBezTo>
                  <a:cubicBezTo>
                    <a:pt x="0" y="362"/>
                    <a:pt x="46" y="615"/>
                    <a:pt x="230" y="753"/>
                  </a:cubicBezTo>
                  <a:cubicBezTo>
                    <a:pt x="298" y="795"/>
                    <a:pt x="375" y="815"/>
                    <a:pt x="452" y="815"/>
                  </a:cubicBezTo>
                  <a:cubicBezTo>
                    <a:pt x="584" y="815"/>
                    <a:pt x="718" y="754"/>
                    <a:pt x="805" y="638"/>
                  </a:cubicBezTo>
                  <a:cubicBezTo>
                    <a:pt x="920" y="454"/>
                    <a:pt x="874" y="201"/>
                    <a:pt x="690" y="63"/>
                  </a:cubicBezTo>
                  <a:cubicBezTo>
                    <a:pt x="623" y="21"/>
                    <a:pt x="546" y="0"/>
                    <a:pt x="469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6613521" y="227010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6484089" y="236641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392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21" y="806"/>
                    <a:pt x="805" y="622"/>
                    <a:pt x="805" y="392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6608277" y="2312057"/>
              <a:ext cx="9672" cy="9936"/>
            </a:xfrm>
            <a:custGeom>
              <a:avLst/>
              <a:gdLst/>
              <a:ahLst/>
              <a:cxnLst/>
              <a:rect l="l" t="t" r="r" b="b"/>
              <a:pathLst>
                <a:path w="806" h="828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05" y="644"/>
                    <a:pt x="805" y="414"/>
                  </a:cubicBezTo>
                  <a:cubicBezTo>
                    <a:pt x="805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6535413" y="233798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6502029" y="236531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6439377" y="234157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6503409" y="234350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06"/>
                    <a:pt x="414" y="806"/>
                  </a:cubicBezTo>
                  <a:cubicBezTo>
                    <a:pt x="644" y="806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6493473" y="238794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6515277" y="237911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05" y="644"/>
                    <a:pt x="805" y="414"/>
                  </a:cubicBezTo>
                  <a:cubicBezTo>
                    <a:pt x="805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6527973" y="2364209"/>
              <a:ext cx="9936" cy="9948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6506997" y="2407265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1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391" y="805"/>
                  </a:cubicBezTo>
                  <a:cubicBezTo>
                    <a:pt x="621" y="805"/>
                    <a:pt x="805" y="621"/>
                    <a:pt x="805" y="391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6555561" y="226651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392" y="805"/>
                  </a:cubicBezTo>
                  <a:cubicBezTo>
                    <a:pt x="622" y="805"/>
                    <a:pt x="806" y="621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6545073" y="239208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6517761" y="2295773"/>
              <a:ext cx="9660" cy="9672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05"/>
                    <a:pt x="414" y="805"/>
                  </a:cubicBezTo>
                  <a:cubicBezTo>
                    <a:pt x="621" y="805"/>
                    <a:pt x="805" y="644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6485745" y="234461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371217" y="213101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385293" y="2152817"/>
              <a:ext cx="9936" cy="9948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383913" y="2088509"/>
              <a:ext cx="9936" cy="9948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6450417" y="207746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8" y="645"/>
                    <a:pt x="828" y="415"/>
                  </a:cubicBezTo>
                  <a:cubicBezTo>
                    <a:pt x="828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6369285" y="210589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392"/>
                  </a:cubicBezTo>
                  <a:cubicBezTo>
                    <a:pt x="0" y="622"/>
                    <a:pt x="184" y="805"/>
                    <a:pt x="414" y="805"/>
                  </a:cubicBezTo>
                  <a:cubicBezTo>
                    <a:pt x="644" y="805"/>
                    <a:pt x="828" y="622"/>
                    <a:pt x="828" y="392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413985" y="2177381"/>
              <a:ext cx="9948" cy="9936"/>
            </a:xfrm>
            <a:custGeom>
              <a:avLst/>
              <a:gdLst/>
              <a:ahLst/>
              <a:cxnLst/>
              <a:rect l="l" t="t" r="r" b="b"/>
              <a:pathLst>
                <a:path w="829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6407637" y="219392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9" y="622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6380877" y="2104517"/>
              <a:ext cx="9660" cy="9672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14" y="1"/>
                  </a:moveTo>
                  <a:cubicBezTo>
                    <a:pt x="184" y="1"/>
                    <a:pt x="0" y="162"/>
                    <a:pt x="0" y="392"/>
                  </a:cubicBezTo>
                  <a:cubicBezTo>
                    <a:pt x="0" y="622"/>
                    <a:pt x="184" y="805"/>
                    <a:pt x="414" y="805"/>
                  </a:cubicBezTo>
                  <a:cubicBezTo>
                    <a:pt x="621" y="805"/>
                    <a:pt x="805" y="622"/>
                    <a:pt x="805" y="392"/>
                  </a:cubicBezTo>
                  <a:cubicBezTo>
                    <a:pt x="805" y="162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6445725" y="2176001"/>
              <a:ext cx="9672" cy="9936"/>
            </a:xfrm>
            <a:custGeom>
              <a:avLst/>
              <a:gdLst/>
              <a:ahLst/>
              <a:cxnLst/>
              <a:rect l="l" t="t" r="r" b="b"/>
              <a:pathLst>
                <a:path w="806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6451245" y="214619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8" y="621"/>
                    <a:pt x="828" y="414"/>
                  </a:cubicBezTo>
                  <a:cubicBezTo>
                    <a:pt x="828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6483261" y="211969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6472773" y="221435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6365697" y="2174897"/>
              <a:ext cx="9948" cy="9936"/>
            </a:xfrm>
            <a:custGeom>
              <a:avLst/>
              <a:gdLst/>
              <a:ahLst/>
              <a:cxnLst/>
              <a:rect l="l" t="t" r="r" b="b"/>
              <a:pathLst>
                <a:path w="829" h="828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6434685" y="212576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391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6349965" y="218233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391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6366801" y="218509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6373701" y="223201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392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05" y="622"/>
                    <a:pt x="805" y="392"/>
                  </a:cubicBezTo>
                  <a:cubicBezTo>
                    <a:pt x="805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6396321" y="2178485"/>
              <a:ext cx="9948" cy="9936"/>
            </a:xfrm>
            <a:custGeom>
              <a:avLst/>
              <a:gdLst/>
              <a:ahLst/>
              <a:cxnLst/>
              <a:rect l="l" t="t" r="r" b="b"/>
              <a:pathLst>
                <a:path w="829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559425" y="201124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6409017" y="206449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62"/>
                    <a:pt x="1" y="392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9" y="622"/>
                    <a:pt x="829" y="392"/>
                  </a:cubicBezTo>
                  <a:cubicBezTo>
                    <a:pt x="829" y="162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6611313" y="201400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391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6354381" y="216275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6471945" y="214315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1" y="0"/>
                  </a:moveTo>
                  <a:cubicBezTo>
                    <a:pt x="161" y="0"/>
                    <a:pt x="0" y="161"/>
                    <a:pt x="0" y="391"/>
                  </a:cubicBezTo>
                  <a:cubicBezTo>
                    <a:pt x="0" y="621"/>
                    <a:pt x="161" y="805"/>
                    <a:pt x="391" y="805"/>
                  </a:cubicBezTo>
                  <a:cubicBezTo>
                    <a:pt x="621" y="805"/>
                    <a:pt x="805" y="621"/>
                    <a:pt x="805" y="391"/>
                  </a:cubicBezTo>
                  <a:cubicBezTo>
                    <a:pt x="805" y="161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6370941" y="226072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391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6490437" y="2141501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21" y="805"/>
                    <a:pt x="805" y="621"/>
                    <a:pt x="805" y="391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6545901" y="2050421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1"/>
                  </a:moveTo>
                  <a:cubicBezTo>
                    <a:pt x="185" y="1"/>
                    <a:pt x="1" y="162"/>
                    <a:pt x="1" y="392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22" y="806"/>
                    <a:pt x="806" y="622"/>
                    <a:pt x="806" y="392"/>
                  </a:cubicBezTo>
                  <a:cubicBezTo>
                    <a:pt x="806" y="162"/>
                    <a:pt x="622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6381705" y="2269277"/>
              <a:ext cx="9660" cy="9672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91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05"/>
                    <a:pt x="391" y="805"/>
                  </a:cubicBezTo>
                  <a:cubicBezTo>
                    <a:pt x="621" y="805"/>
                    <a:pt x="805" y="644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6381429" y="2252165"/>
              <a:ext cx="9660" cy="9672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391" y="0"/>
                  </a:moveTo>
                  <a:cubicBezTo>
                    <a:pt x="161" y="0"/>
                    <a:pt x="0" y="184"/>
                    <a:pt x="0" y="414"/>
                  </a:cubicBezTo>
                  <a:cubicBezTo>
                    <a:pt x="0" y="621"/>
                    <a:pt x="161" y="805"/>
                    <a:pt x="391" y="805"/>
                  </a:cubicBezTo>
                  <a:cubicBezTo>
                    <a:pt x="621" y="805"/>
                    <a:pt x="805" y="621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6545901" y="2145365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22" y="805"/>
                    <a:pt x="806" y="621"/>
                    <a:pt x="806" y="414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6391353" y="229687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05"/>
                    <a:pt x="415" y="805"/>
                  </a:cubicBezTo>
                  <a:cubicBezTo>
                    <a:pt x="645" y="805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6536517" y="2178485"/>
              <a:ext cx="9672" cy="9936"/>
            </a:xfrm>
            <a:custGeom>
              <a:avLst/>
              <a:gdLst/>
              <a:ahLst/>
              <a:cxnLst/>
              <a:rect l="l" t="t" r="r" b="b"/>
              <a:pathLst>
                <a:path w="806" h="828" extrusionOk="0">
                  <a:moveTo>
                    <a:pt x="392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392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6360177" y="224278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474153" y="2185925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06"/>
                    <a:pt x="414" y="806"/>
                  </a:cubicBezTo>
                  <a:cubicBezTo>
                    <a:pt x="621" y="806"/>
                    <a:pt x="805" y="645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6490989" y="218840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6504237" y="2189417"/>
              <a:ext cx="10776" cy="9876"/>
            </a:xfrm>
            <a:custGeom>
              <a:avLst/>
              <a:gdLst/>
              <a:ahLst/>
              <a:cxnLst/>
              <a:rect l="l" t="t" r="r" b="b"/>
              <a:pathLst>
                <a:path w="898" h="823" extrusionOk="0">
                  <a:moveTo>
                    <a:pt x="433" y="0"/>
                  </a:moveTo>
                  <a:cubicBezTo>
                    <a:pt x="404" y="0"/>
                    <a:pt x="375" y="3"/>
                    <a:pt x="345" y="9"/>
                  </a:cubicBezTo>
                  <a:cubicBezTo>
                    <a:pt x="138" y="55"/>
                    <a:pt x="0" y="285"/>
                    <a:pt x="46" y="492"/>
                  </a:cubicBezTo>
                  <a:cubicBezTo>
                    <a:pt x="86" y="692"/>
                    <a:pt x="248" y="823"/>
                    <a:pt x="441" y="823"/>
                  </a:cubicBezTo>
                  <a:cubicBezTo>
                    <a:pt x="470" y="823"/>
                    <a:pt x="499" y="820"/>
                    <a:pt x="529" y="814"/>
                  </a:cubicBezTo>
                  <a:cubicBezTo>
                    <a:pt x="759" y="768"/>
                    <a:pt x="897" y="538"/>
                    <a:pt x="851" y="331"/>
                  </a:cubicBezTo>
                  <a:cubicBezTo>
                    <a:pt x="791" y="131"/>
                    <a:pt x="626" y="0"/>
                    <a:pt x="433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6412053" y="2308193"/>
              <a:ext cx="9672" cy="9660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392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392" y="805"/>
                  </a:cubicBezTo>
                  <a:cubicBezTo>
                    <a:pt x="622" y="805"/>
                    <a:pt x="806" y="621"/>
                    <a:pt x="806" y="391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6430545" y="229825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6346653" y="224195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392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392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6491265" y="223836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8"/>
                    <a:pt x="414" y="828"/>
                  </a:cubicBezTo>
                  <a:cubicBezTo>
                    <a:pt x="644" y="828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6404325" y="223008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6403773" y="227479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392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6417297" y="220745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6357693" y="219503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6480501" y="232943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6436893" y="2235329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6529341" y="2082161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9" y="622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6420885" y="224278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22" y="828"/>
                    <a:pt x="806" y="644"/>
                    <a:pt x="806" y="415"/>
                  </a:cubicBezTo>
                  <a:cubicBezTo>
                    <a:pt x="806" y="185"/>
                    <a:pt x="622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6426405" y="225685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6393285" y="224471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62" y="1"/>
                    <a:pt x="1" y="185"/>
                    <a:pt x="1" y="414"/>
                  </a:cubicBezTo>
                  <a:cubicBezTo>
                    <a:pt x="1" y="644"/>
                    <a:pt x="162" y="828"/>
                    <a:pt x="392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6639189" y="2350025"/>
              <a:ext cx="10776" cy="9720"/>
            </a:xfrm>
            <a:custGeom>
              <a:avLst/>
              <a:gdLst/>
              <a:ahLst/>
              <a:cxnLst/>
              <a:rect l="l" t="t" r="r" b="b"/>
              <a:pathLst>
                <a:path w="898" h="810" extrusionOk="0">
                  <a:moveTo>
                    <a:pt x="464" y="1"/>
                  </a:moveTo>
                  <a:cubicBezTo>
                    <a:pt x="271" y="1"/>
                    <a:pt x="109" y="129"/>
                    <a:pt x="69" y="309"/>
                  </a:cubicBezTo>
                  <a:cubicBezTo>
                    <a:pt x="0" y="539"/>
                    <a:pt x="138" y="746"/>
                    <a:pt x="368" y="792"/>
                  </a:cubicBezTo>
                  <a:cubicBezTo>
                    <a:pt x="404" y="804"/>
                    <a:pt x="441" y="809"/>
                    <a:pt x="478" y="809"/>
                  </a:cubicBezTo>
                  <a:cubicBezTo>
                    <a:pt x="650" y="809"/>
                    <a:pt x="813" y="682"/>
                    <a:pt x="851" y="493"/>
                  </a:cubicBezTo>
                  <a:cubicBezTo>
                    <a:pt x="897" y="286"/>
                    <a:pt x="759" y="56"/>
                    <a:pt x="552" y="10"/>
                  </a:cubicBezTo>
                  <a:cubicBezTo>
                    <a:pt x="522" y="4"/>
                    <a:pt x="493" y="1"/>
                    <a:pt x="46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6608829" y="2356481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392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392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6655473" y="2312333"/>
              <a:ext cx="9936" cy="9660"/>
            </a:xfrm>
            <a:custGeom>
              <a:avLst/>
              <a:gdLst/>
              <a:ahLst/>
              <a:cxnLst/>
              <a:rect l="l" t="t" r="r" b="b"/>
              <a:pathLst>
                <a:path w="828" h="805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391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6618765" y="233716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594477" y="236255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4" y="829"/>
                  </a:cubicBezTo>
                  <a:cubicBezTo>
                    <a:pt x="644" y="829"/>
                    <a:pt x="805" y="645"/>
                    <a:pt x="805" y="415"/>
                  </a:cubicBezTo>
                  <a:cubicBezTo>
                    <a:pt x="805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6601653" y="233191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6691893" y="2093201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392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9" y="622"/>
                    <a:pt x="829" y="392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6693549" y="2307917"/>
              <a:ext cx="9672" cy="9936"/>
            </a:xfrm>
            <a:custGeom>
              <a:avLst/>
              <a:gdLst/>
              <a:ahLst/>
              <a:cxnLst/>
              <a:rect l="l" t="t" r="r" b="b"/>
              <a:pathLst>
                <a:path w="806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6579021" y="234047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6604689" y="2288657"/>
              <a:ext cx="10776" cy="9732"/>
            </a:xfrm>
            <a:custGeom>
              <a:avLst/>
              <a:gdLst/>
              <a:ahLst/>
              <a:cxnLst/>
              <a:rect l="l" t="t" r="r" b="b"/>
              <a:pathLst>
                <a:path w="898" h="811" extrusionOk="0">
                  <a:moveTo>
                    <a:pt x="434" y="0"/>
                  </a:moveTo>
                  <a:cubicBezTo>
                    <a:pt x="255" y="0"/>
                    <a:pt x="107" y="127"/>
                    <a:pt x="69" y="317"/>
                  </a:cubicBezTo>
                  <a:cubicBezTo>
                    <a:pt x="0" y="547"/>
                    <a:pt x="138" y="754"/>
                    <a:pt x="368" y="800"/>
                  </a:cubicBezTo>
                  <a:cubicBezTo>
                    <a:pt x="402" y="807"/>
                    <a:pt x="435" y="810"/>
                    <a:pt x="467" y="810"/>
                  </a:cubicBezTo>
                  <a:cubicBezTo>
                    <a:pt x="655" y="810"/>
                    <a:pt x="812" y="698"/>
                    <a:pt x="851" y="501"/>
                  </a:cubicBezTo>
                  <a:cubicBezTo>
                    <a:pt x="897" y="271"/>
                    <a:pt x="759" y="64"/>
                    <a:pt x="552" y="18"/>
                  </a:cubicBezTo>
                  <a:cubicBezTo>
                    <a:pt x="512" y="6"/>
                    <a:pt x="473" y="0"/>
                    <a:pt x="43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6587577" y="2181785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05" y="645"/>
                    <a:pt x="805" y="415"/>
                  </a:cubicBezTo>
                  <a:cubicBezTo>
                    <a:pt x="805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625665" y="2368625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21" y="806"/>
                    <a:pt x="805" y="622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6609657" y="237497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6561633" y="235592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6642501" y="229218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6659061" y="2273213"/>
              <a:ext cx="11316" cy="9924"/>
            </a:xfrm>
            <a:custGeom>
              <a:avLst/>
              <a:gdLst/>
              <a:ahLst/>
              <a:cxnLst/>
              <a:rect l="l" t="t" r="r" b="b"/>
              <a:pathLst>
                <a:path w="943" h="827" extrusionOk="0">
                  <a:moveTo>
                    <a:pt x="473" y="1"/>
                  </a:moveTo>
                  <a:cubicBezTo>
                    <a:pt x="397" y="1"/>
                    <a:pt x="321" y="21"/>
                    <a:pt x="253" y="63"/>
                  </a:cubicBezTo>
                  <a:cubicBezTo>
                    <a:pt x="46" y="201"/>
                    <a:pt x="0" y="454"/>
                    <a:pt x="138" y="638"/>
                  </a:cubicBezTo>
                  <a:cubicBezTo>
                    <a:pt x="211" y="756"/>
                    <a:pt x="341" y="826"/>
                    <a:pt x="473" y="826"/>
                  </a:cubicBezTo>
                  <a:cubicBezTo>
                    <a:pt x="548" y="826"/>
                    <a:pt x="623" y="803"/>
                    <a:pt x="690" y="753"/>
                  </a:cubicBezTo>
                  <a:cubicBezTo>
                    <a:pt x="874" y="638"/>
                    <a:pt x="943" y="385"/>
                    <a:pt x="805" y="178"/>
                  </a:cubicBezTo>
                  <a:cubicBezTo>
                    <a:pt x="732" y="62"/>
                    <a:pt x="604" y="1"/>
                    <a:pt x="473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6643881" y="226679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6647469" y="237635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4"/>
                    <a:pt x="184" y="828"/>
                    <a:pt x="391" y="828"/>
                  </a:cubicBezTo>
                  <a:cubicBezTo>
                    <a:pt x="621" y="828"/>
                    <a:pt x="805" y="644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6653817" y="236006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6639741" y="236972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6746265" y="2275241"/>
              <a:ext cx="10776" cy="9888"/>
            </a:xfrm>
            <a:custGeom>
              <a:avLst/>
              <a:gdLst/>
              <a:ahLst/>
              <a:cxnLst/>
              <a:rect l="l" t="t" r="r" b="b"/>
              <a:pathLst>
                <a:path w="898" h="824" extrusionOk="0">
                  <a:moveTo>
                    <a:pt x="448" y="0"/>
                  </a:moveTo>
                  <a:cubicBezTo>
                    <a:pt x="266" y="0"/>
                    <a:pt x="86" y="128"/>
                    <a:pt x="46" y="308"/>
                  </a:cubicBezTo>
                  <a:cubicBezTo>
                    <a:pt x="0" y="538"/>
                    <a:pt x="138" y="768"/>
                    <a:pt x="345" y="814"/>
                  </a:cubicBezTo>
                  <a:cubicBezTo>
                    <a:pt x="375" y="820"/>
                    <a:pt x="404" y="823"/>
                    <a:pt x="433" y="823"/>
                  </a:cubicBezTo>
                  <a:cubicBezTo>
                    <a:pt x="627" y="823"/>
                    <a:pt x="791" y="693"/>
                    <a:pt x="851" y="492"/>
                  </a:cubicBezTo>
                  <a:cubicBezTo>
                    <a:pt x="897" y="285"/>
                    <a:pt x="759" y="55"/>
                    <a:pt x="529" y="9"/>
                  </a:cubicBezTo>
                  <a:cubicBezTo>
                    <a:pt x="502" y="3"/>
                    <a:pt x="475" y="0"/>
                    <a:pt x="448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6647469" y="2178545"/>
              <a:ext cx="10776" cy="9816"/>
            </a:xfrm>
            <a:custGeom>
              <a:avLst/>
              <a:gdLst/>
              <a:ahLst/>
              <a:cxnLst/>
              <a:rect l="l" t="t" r="r" b="b"/>
              <a:pathLst>
                <a:path w="898" h="818" extrusionOk="0">
                  <a:moveTo>
                    <a:pt x="427" y="0"/>
                  </a:moveTo>
                  <a:cubicBezTo>
                    <a:pt x="331" y="0"/>
                    <a:pt x="236" y="35"/>
                    <a:pt x="161" y="110"/>
                  </a:cubicBezTo>
                  <a:cubicBezTo>
                    <a:pt x="0" y="271"/>
                    <a:pt x="0" y="524"/>
                    <a:pt x="138" y="685"/>
                  </a:cubicBezTo>
                  <a:cubicBezTo>
                    <a:pt x="224" y="771"/>
                    <a:pt x="337" y="818"/>
                    <a:pt x="448" y="818"/>
                  </a:cubicBezTo>
                  <a:cubicBezTo>
                    <a:pt x="544" y="818"/>
                    <a:pt x="638" y="783"/>
                    <a:pt x="713" y="708"/>
                  </a:cubicBezTo>
                  <a:cubicBezTo>
                    <a:pt x="897" y="547"/>
                    <a:pt x="897" y="294"/>
                    <a:pt x="736" y="133"/>
                  </a:cubicBezTo>
                  <a:cubicBezTo>
                    <a:pt x="650" y="47"/>
                    <a:pt x="537" y="0"/>
                    <a:pt x="427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6509481" y="231977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6461457" y="2313713"/>
              <a:ext cx="9948" cy="9936"/>
            </a:xfrm>
            <a:custGeom>
              <a:avLst/>
              <a:gdLst/>
              <a:ahLst/>
              <a:cxnLst/>
              <a:rect l="l" t="t" r="r" b="b"/>
              <a:pathLst>
                <a:path w="829" h="828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6525765" y="1996337"/>
              <a:ext cx="9660" cy="9948"/>
            </a:xfrm>
            <a:custGeom>
              <a:avLst/>
              <a:gdLst/>
              <a:ahLst/>
              <a:cxnLst/>
              <a:rect l="l" t="t" r="r" b="b"/>
              <a:pathLst>
                <a:path w="805" h="829" extrusionOk="0">
                  <a:moveTo>
                    <a:pt x="391" y="0"/>
                  </a:moveTo>
                  <a:cubicBezTo>
                    <a:pt x="161" y="0"/>
                    <a:pt x="0" y="184"/>
                    <a:pt x="0" y="414"/>
                  </a:cubicBezTo>
                  <a:cubicBezTo>
                    <a:pt x="0" y="644"/>
                    <a:pt x="161" y="828"/>
                    <a:pt x="391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6481053" y="227948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6684993" y="227617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6678645" y="2259893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0"/>
                  </a:moveTo>
                  <a:cubicBezTo>
                    <a:pt x="162" y="0"/>
                    <a:pt x="1" y="184"/>
                    <a:pt x="1" y="414"/>
                  </a:cubicBezTo>
                  <a:cubicBezTo>
                    <a:pt x="1" y="621"/>
                    <a:pt x="162" y="805"/>
                    <a:pt x="392" y="805"/>
                  </a:cubicBezTo>
                  <a:cubicBezTo>
                    <a:pt x="622" y="805"/>
                    <a:pt x="806" y="621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6675057" y="227672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392" y="805"/>
                  </a:cubicBezTo>
                  <a:cubicBezTo>
                    <a:pt x="622" y="805"/>
                    <a:pt x="806" y="621"/>
                    <a:pt x="806" y="391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6482985" y="201344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21" y="805"/>
                    <a:pt x="805" y="621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6566877" y="230350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06" y="644"/>
                    <a:pt x="806" y="414"/>
                  </a:cubicBezTo>
                  <a:cubicBezTo>
                    <a:pt x="806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6544521" y="2301641"/>
              <a:ext cx="11052" cy="9792"/>
            </a:xfrm>
            <a:custGeom>
              <a:avLst/>
              <a:gdLst/>
              <a:ahLst/>
              <a:cxnLst/>
              <a:rect l="l" t="t" r="r" b="b"/>
              <a:pathLst>
                <a:path w="921" h="816" extrusionOk="0">
                  <a:moveTo>
                    <a:pt x="452" y="0"/>
                  </a:moveTo>
                  <a:cubicBezTo>
                    <a:pt x="375" y="0"/>
                    <a:pt x="298" y="21"/>
                    <a:pt x="231" y="63"/>
                  </a:cubicBezTo>
                  <a:cubicBezTo>
                    <a:pt x="47" y="201"/>
                    <a:pt x="1" y="454"/>
                    <a:pt x="116" y="638"/>
                  </a:cubicBezTo>
                  <a:cubicBezTo>
                    <a:pt x="189" y="755"/>
                    <a:pt x="317" y="816"/>
                    <a:pt x="454" y="816"/>
                  </a:cubicBezTo>
                  <a:cubicBezTo>
                    <a:pt x="533" y="816"/>
                    <a:pt x="615" y="795"/>
                    <a:pt x="691" y="753"/>
                  </a:cubicBezTo>
                  <a:cubicBezTo>
                    <a:pt x="875" y="638"/>
                    <a:pt x="921" y="385"/>
                    <a:pt x="806" y="178"/>
                  </a:cubicBezTo>
                  <a:cubicBezTo>
                    <a:pt x="718" y="62"/>
                    <a:pt x="585" y="0"/>
                    <a:pt x="45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6601929" y="220082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21" y="806"/>
                    <a:pt x="805" y="622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6558597" y="239042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22" y="805"/>
                    <a:pt x="806" y="621"/>
                    <a:pt x="806" y="391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6511689" y="222070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05" y="645"/>
                    <a:pt x="805" y="415"/>
                  </a:cubicBezTo>
                  <a:cubicBezTo>
                    <a:pt x="805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6597237" y="222428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06"/>
                    <a:pt x="414" y="806"/>
                  </a:cubicBezTo>
                  <a:cubicBezTo>
                    <a:pt x="621" y="806"/>
                    <a:pt x="805" y="645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6568257" y="221628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392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9" y="622"/>
                    <a:pt x="829" y="392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6614073" y="211859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6619869" y="224167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4"/>
                    <a:pt x="184" y="828"/>
                    <a:pt x="391" y="828"/>
                  </a:cubicBezTo>
                  <a:cubicBezTo>
                    <a:pt x="621" y="828"/>
                    <a:pt x="805" y="644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6534585" y="2410025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0"/>
                  </a:moveTo>
                  <a:cubicBezTo>
                    <a:pt x="162" y="0"/>
                    <a:pt x="1" y="184"/>
                    <a:pt x="1" y="414"/>
                  </a:cubicBezTo>
                  <a:cubicBezTo>
                    <a:pt x="1" y="621"/>
                    <a:pt x="162" y="805"/>
                    <a:pt x="392" y="805"/>
                  </a:cubicBezTo>
                  <a:cubicBezTo>
                    <a:pt x="622" y="805"/>
                    <a:pt x="806" y="621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6688581" y="220358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1"/>
                  </a:moveTo>
                  <a:cubicBezTo>
                    <a:pt x="185" y="1"/>
                    <a:pt x="1" y="185"/>
                    <a:pt x="1" y="392"/>
                  </a:cubicBezTo>
                  <a:cubicBezTo>
                    <a:pt x="1" y="622"/>
                    <a:pt x="185" y="806"/>
                    <a:pt x="392" y="806"/>
                  </a:cubicBezTo>
                  <a:cubicBezTo>
                    <a:pt x="622" y="806"/>
                    <a:pt x="806" y="622"/>
                    <a:pt x="806" y="392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6673953" y="2170205"/>
              <a:ext cx="9948" cy="9936"/>
            </a:xfrm>
            <a:custGeom>
              <a:avLst/>
              <a:gdLst/>
              <a:ahLst/>
              <a:cxnLst/>
              <a:rect l="l" t="t" r="r" b="b"/>
              <a:pathLst>
                <a:path w="829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6602205" y="224995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21" y="805"/>
                    <a:pt x="805" y="621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6555561" y="207388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6616557" y="222842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6700449" y="215723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6540105" y="2375525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4"/>
                    <a:pt x="185" y="828"/>
                    <a:pt x="392" y="828"/>
                  </a:cubicBezTo>
                  <a:cubicBezTo>
                    <a:pt x="622" y="828"/>
                    <a:pt x="806" y="644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646917" y="2250509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391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6554733" y="232308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6719217" y="2160821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6752061" y="223339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62"/>
                    <a:pt x="0" y="392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05" y="622"/>
                    <a:pt x="805" y="392"/>
                  </a:cubicBezTo>
                  <a:cubicBezTo>
                    <a:pt x="805" y="162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6605241" y="215778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6710109" y="2221529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6551145" y="202752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391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6587577" y="2142053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0"/>
                  </a:moveTo>
                  <a:cubicBezTo>
                    <a:pt x="162" y="0"/>
                    <a:pt x="1" y="161"/>
                    <a:pt x="1" y="391"/>
                  </a:cubicBezTo>
                  <a:cubicBezTo>
                    <a:pt x="1" y="621"/>
                    <a:pt x="162" y="805"/>
                    <a:pt x="392" y="805"/>
                  </a:cubicBezTo>
                  <a:cubicBezTo>
                    <a:pt x="622" y="805"/>
                    <a:pt x="805" y="621"/>
                    <a:pt x="805" y="391"/>
                  </a:cubicBezTo>
                  <a:cubicBezTo>
                    <a:pt x="805" y="161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6625941" y="2179313"/>
              <a:ext cx="9948" cy="9660"/>
            </a:xfrm>
            <a:custGeom>
              <a:avLst/>
              <a:gdLst/>
              <a:ahLst/>
              <a:cxnLst/>
              <a:rect l="l" t="t" r="r" b="b"/>
              <a:pathLst>
                <a:path w="829" h="805" extrusionOk="0">
                  <a:moveTo>
                    <a:pt x="414" y="0"/>
                  </a:moveTo>
                  <a:cubicBezTo>
                    <a:pt x="184" y="0"/>
                    <a:pt x="0" y="161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391"/>
                  </a:cubicBezTo>
                  <a:cubicBezTo>
                    <a:pt x="828" y="161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6664857" y="2161649"/>
              <a:ext cx="9936" cy="9948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6627045" y="216551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6612969" y="2175173"/>
              <a:ext cx="9672" cy="9936"/>
            </a:xfrm>
            <a:custGeom>
              <a:avLst/>
              <a:gdLst/>
              <a:ahLst/>
              <a:cxnLst/>
              <a:rect l="l" t="t" r="r" b="b"/>
              <a:pathLst>
                <a:path w="806" h="828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6633669" y="2149229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6690237" y="207581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392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9" y="622"/>
                    <a:pt x="829" y="392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6710109" y="210644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22"/>
                    <a:pt x="185" y="805"/>
                    <a:pt x="392" y="805"/>
                  </a:cubicBezTo>
                  <a:cubicBezTo>
                    <a:pt x="622" y="805"/>
                    <a:pt x="806" y="622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6705693" y="2174897"/>
              <a:ext cx="9948" cy="9936"/>
            </a:xfrm>
            <a:custGeom>
              <a:avLst/>
              <a:gdLst/>
              <a:ahLst/>
              <a:cxnLst/>
              <a:rect l="l" t="t" r="r" b="b"/>
              <a:pathLst>
                <a:path w="829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6563841" y="219696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9" y="622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6725013" y="218399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8" y="622"/>
                    <a:pt x="828" y="415"/>
                  </a:cubicBezTo>
                  <a:cubicBezTo>
                    <a:pt x="828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6656853" y="2211869"/>
              <a:ext cx="9660" cy="9948"/>
            </a:xfrm>
            <a:custGeom>
              <a:avLst/>
              <a:gdLst/>
              <a:ahLst/>
              <a:cxnLst/>
              <a:rect l="l" t="t" r="r" b="b"/>
              <a:pathLst>
                <a:path w="805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391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6720873" y="214812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6530445" y="207139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62"/>
                    <a:pt x="1" y="392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9" y="622"/>
                    <a:pt x="829" y="392"/>
                  </a:cubicBezTo>
                  <a:cubicBezTo>
                    <a:pt x="829" y="162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6656301" y="2100653"/>
              <a:ext cx="9660" cy="9948"/>
            </a:xfrm>
            <a:custGeom>
              <a:avLst/>
              <a:gdLst/>
              <a:ahLst/>
              <a:cxnLst/>
              <a:rect l="l" t="t" r="r" b="b"/>
              <a:pathLst>
                <a:path w="805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05" y="645"/>
                    <a:pt x="805" y="415"/>
                  </a:cubicBezTo>
                  <a:cubicBezTo>
                    <a:pt x="805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6678645" y="206504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06" y="622"/>
                    <a:pt x="806" y="415"/>
                  </a:cubicBezTo>
                  <a:cubicBezTo>
                    <a:pt x="806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6613797" y="207995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391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6647745" y="2090165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06"/>
                    <a:pt x="414" y="806"/>
                  </a:cubicBezTo>
                  <a:cubicBezTo>
                    <a:pt x="621" y="806"/>
                    <a:pt x="805" y="645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6644157" y="2107001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392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05" y="621"/>
                    <a:pt x="805" y="392"/>
                  </a:cubicBezTo>
                  <a:cubicBezTo>
                    <a:pt x="805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6631461" y="2040221"/>
              <a:ext cx="9948" cy="9936"/>
            </a:xfrm>
            <a:custGeom>
              <a:avLst/>
              <a:gdLst/>
              <a:ahLst/>
              <a:cxnLst/>
              <a:rect l="l" t="t" r="r" b="b"/>
              <a:pathLst>
                <a:path w="829" h="828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6588405" y="212245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392" y="828"/>
                  </a:cubicBezTo>
                  <a:cubicBezTo>
                    <a:pt x="622" y="828"/>
                    <a:pt x="805" y="644"/>
                    <a:pt x="805" y="414"/>
                  </a:cubicBezTo>
                  <a:cubicBezTo>
                    <a:pt x="805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647745" y="203221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6633393" y="202283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6650505" y="2022725"/>
              <a:ext cx="11052" cy="9888"/>
            </a:xfrm>
            <a:custGeom>
              <a:avLst/>
              <a:gdLst/>
              <a:ahLst/>
              <a:cxnLst/>
              <a:rect l="l" t="t" r="r" b="b"/>
              <a:pathLst>
                <a:path w="921" h="824" extrusionOk="0">
                  <a:moveTo>
                    <a:pt x="472" y="0"/>
                  </a:moveTo>
                  <a:cubicBezTo>
                    <a:pt x="422" y="0"/>
                    <a:pt x="371" y="10"/>
                    <a:pt x="322" y="32"/>
                  </a:cubicBezTo>
                  <a:cubicBezTo>
                    <a:pt x="92" y="124"/>
                    <a:pt x="0" y="354"/>
                    <a:pt x="92" y="561"/>
                  </a:cubicBezTo>
                  <a:cubicBezTo>
                    <a:pt x="145" y="719"/>
                    <a:pt x="291" y="823"/>
                    <a:pt x="459" y="823"/>
                  </a:cubicBezTo>
                  <a:cubicBezTo>
                    <a:pt x="512" y="823"/>
                    <a:pt x="566" y="813"/>
                    <a:pt x="621" y="791"/>
                  </a:cubicBezTo>
                  <a:cubicBezTo>
                    <a:pt x="828" y="722"/>
                    <a:pt x="920" y="469"/>
                    <a:pt x="851" y="262"/>
                  </a:cubicBezTo>
                  <a:cubicBezTo>
                    <a:pt x="781" y="104"/>
                    <a:pt x="631" y="0"/>
                    <a:pt x="47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6581505" y="204904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6624009" y="2061185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05" y="645"/>
                    <a:pt x="805" y="415"/>
                  </a:cubicBezTo>
                  <a:cubicBezTo>
                    <a:pt x="805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6502857" y="2011313"/>
              <a:ext cx="11052" cy="9792"/>
            </a:xfrm>
            <a:custGeom>
              <a:avLst/>
              <a:gdLst/>
              <a:ahLst/>
              <a:cxnLst/>
              <a:rect l="l" t="t" r="r" b="b"/>
              <a:pathLst>
                <a:path w="921" h="816" extrusionOk="0">
                  <a:moveTo>
                    <a:pt x="451" y="1"/>
                  </a:moveTo>
                  <a:cubicBezTo>
                    <a:pt x="374" y="1"/>
                    <a:pt x="298" y="21"/>
                    <a:pt x="230" y="63"/>
                  </a:cubicBezTo>
                  <a:cubicBezTo>
                    <a:pt x="46" y="201"/>
                    <a:pt x="0" y="454"/>
                    <a:pt x="115" y="638"/>
                  </a:cubicBezTo>
                  <a:cubicBezTo>
                    <a:pt x="188" y="755"/>
                    <a:pt x="325" y="816"/>
                    <a:pt x="463" y="816"/>
                  </a:cubicBezTo>
                  <a:cubicBezTo>
                    <a:pt x="543" y="816"/>
                    <a:pt x="623" y="795"/>
                    <a:pt x="690" y="753"/>
                  </a:cubicBezTo>
                  <a:cubicBezTo>
                    <a:pt x="874" y="638"/>
                    <a:pt x="920" y="385"/>
                    <a:pt x="805" y="178"/>
                  </a:cubicBezTo>
                  <a:cubicBezTo>
                    <a:pt x="718" y="62"/>
                    <a:pt x="584" y="1"/>
                    <a:pt x="45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6686373" y="218951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6652989" y="206780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6642501" y="205456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6564393" y="208105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22"/>
                    <a:pt x="185" y="806"/>
                    <a:pt x="392" y="806"/>
                  </a:cubicBezTo>
                  <a:cubicBezTo>
                    <a:pt x="622" y="806"/>
                    <a:pt x="806" y="622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6588405" y="209182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8" y="645"/>
                    <a:pt x="828" y="415"/>
                  </a:cubicBezTo>
                  <a:cubicBezTo>
                    <a:pt x="828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6566601" y="213404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6674229" y="215530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6566049" y="210782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392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22" y="805"/>
                    <a:pt x="806" y="621"/>
                    <a:pt x="806" y="392"/>
                  </a:cubicBezTo>
                  <a:cubicBezTo>
                    <a:pt x="806" y="185"/>
                    <a:pt x="622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6647745" y="215143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05"/>
                    <a:pt x="414" y="805"/>
                  </a:cubicBezTo>
                  <a:cubicBezTo>
                    <a:pt x="621" y="805"/>
                    <a:pt x="805" y="644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6547005" y="216523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391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6603585" y="2142329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1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391" y="805"/>
                  </a:cubicBezTo>
                  <a:cubicBezTo>
                    <a:pt x="621" y="805"/>
                    <a:pt x="805" y="621"/>
                    <a:pt x="805" y="391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6663201" y="2341481"/>
              <a:ext cx="10764" cy="9804"/>
            </a:xfrm>
            <a:custGeom>
              <a:avLst/>
              <a:gdLst/>
              <a:ahLst/>
              <a:cxnLst/>
              <a:rect l="l" t="t" r="r" b="b"/>
              <a:pathLst>
                <a:path w="897" h="817" extrusionOk="0">
                  <a:moveTo>
                    <a:pt x="460" y="0"/>
                  </a:moveTo>
                  <a:cubicBezTo>
                    <a:pt x="360" y="0"/>
                    <a:pt x="261" y="34"/>
                    <a:pt x="184" y="101"/>
                  </a:cubicBezTo>
                  <a:cubicBezTo>
                    <a:pt x="0" y="262"/>
                    <a:pt x="0" y="515"/>
                    <a:pt x="161" y="676"/>
                  </a:cubicBezTo>
                  <a:cubicBezTo>
                    <a:pt x="232" y="771"/>
                    <a:pt x="340" y="817"/>
                    <a:pt x="451" y="817"/>
                  </a:cubicBezTo>
                  <a:cubicBezTo>
                    <a:pt x="553" y="817"/>
                    <a:pt x="658" y="777"/>
                    <a:pt x="736" y="699"/>
                  </a:cubicBezTo>
                  <a:cubicBezTo>
                    <a:pt x="897" y="561"/>
                    <a:pt x="897" y="285"/>
                    <a:pt x="759" y="124"/>
                  </a:cubicBezTo>
                  <a:cubicBezTo>
                    <a:pt x="675" y="40"/>
                    <a:pt x="567" y="0"/>
                    <a:pt x="460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6755649" y="218840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658509" y="2290529"/>
              <a:ext cx="9660" cy="9948"/>
            </a:xfrm>
            <a:custGeom>
              <a:avLst/>
              <a:gdLst/>
              <a:ahLst/>
              <a:cxnLst/>
              <a:rect l="l" t="t" r="r" b="b"/>
              <a:pathLst>
                <a:path w="805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6673677" y="2308745"/>
              <a:ext cx="9948" cy="9660"/>
            </a:xfrm>
            <a:custGeom>
              <a:avLst/>
              <a:gdLst/>
              <a:ahLst/>
              <a:cxnLst/>
              <a:rect l="l" t="t" r="r" b="b"/>
              <a:pathLst>
                <a:path w="829" h="805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6629805" y="231728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392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392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6688305" y="205842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6694929" y="228362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05"/>
                    <a:pt x="415" y="805"/>
                  </a:cubicBezTo>
                  <a:cubicBezTo>
                    <a:pt x="645" y="805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6701553" y="226734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391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6679197" y="2329181"/>
              <a:ext cx="11052" cy="9840"/>
            </a:xfrm>
            <a:custGeom>
              <a:avLst/>
              <a:gdLst/>
              <a:ahLst/>
              <a:cxnLst/>
              <a:rect l="l" t="t" r="r" b="b"/>
              <a:pathLst>
                <a:path w="921" h="820" extrusionOk="0">
                  <a:moveTo>
                    <a:pt x="466" y="0"/>
                  </a:moveTo>
                  <a:cubicBezTo>
                    <a:pt x="347" y="0"/>
                    <a:pt x="229" y="47"/>
                    <a:pt x="139" y="137"/>
                  </a:cubicBezTo>
                  <a:cubicBezTo>
                    <a:pt x="1" y="298"/>
                    <a:pt x="24" y="574"/>
                    <a:pt x="185" y="712"/>
                  </a:cubicBezTo>
                  <a:cubicBezTo>
                    <a:pt x="268" y="784"/>
                    <a:pt x="365" y="819"/>
                    <a:pt x="459" y="819"/>
                  </a:cubicBezTo>
                  <a:cubicBezTo>
                    <a:pt x="573" y="819"/>
                    <a:pt x="684" y="767"/>
                    <a:pt x="760" y="666"/>
                  </a:cubicBezTo>
                  <a:cubicBezTo>
                    <a:pt x="921" y="505"/>
                    <a:pt x="898" y="252"/>
                    <a:pt x="737" y="91"/>
                  </a:cubicBezTo>
                  <a:cubicBezTo>
                    <a:pt x="655" y="30"/>
                    <a:pt x="560" y="0"/>
                    <a:pt x="466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6679473" y="212466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6657405" y="2267621"/>
              <a:ext cx="9660" cy="9672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21" y="805"/>
                    <a:pt x="805" y="621"/>
                    <a:pt x="805" y="414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6683061" y="2246645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29" y="621"/>
                    <a:pt x="829" y="414"/>
                  </a:cubicBezTo>
                  <a:cubicBezTo>
                    <a:pt x="829" y="184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6667329" y="2252993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05"/>
                    <a:pt x="392" y="805"/>
                  </a:cubicBezTo>
                  <a:cubicBezTo>
                    <a:pt x="622" y="805"/>
                    <a:pt x="806" y="644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6675609" y="2230085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6516381" y="2397881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391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6648021" y="223477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392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392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6391905" y="2066153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392" y="1"/>
                  </a:moveTo>
                  <a:cubicBezTo>
                    <a:pt x="162" y="1"/>
                    <a:pt x="1" y="185"/>
                    <a:pt x="1" y="415"/>
                  </a:cubicBezTo>
                  <a:cubicBezTo>
                    <a:pt x="1" y="622"/>
                    <a:pt x="162" y="806"/>
                    <a:pt x="392" y="806"/>
                  </a:cubicBezTo>
                  <a:cubicBezTo>
                    <a:pt x="622" y="806"/>
                    <a:pt x="806" y="622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6632565" y="2343017"/>
              <a:ext cx="10776" cy="9720"/>
            </a:xfrm>
            <a:custGeom>
              <a:avLst/>
              <a:gdLst/>
              <a:ahLst/>
              <a:cxnLst/>
              <a:rect l="l" t="t" r="r" b="b"/>
              <a:pathLst>
                <a:path w="898" h="810" extrusionOk="0">
                  <a:moveTo>
                    <a:pt x="419" y="1"/>
                  </a:moveTo>
                  <a:cubicBezTo>
                    <a:pt x="247" y="1"/>
                    <a:pt x="84" y="128"/>
                    <a:pt x="46" y="318"/>
                  </a:cubicBezTo>
                  <a:cubicBezTo>
                    <a:pt x="0" y="525"/>
                    <a:pt x="138" y="755"/>
                    <a:pt x="368" y="801"/>
                  </a:cubicBezTo>
                  <a:cubicBezTo>
                    <a:pt x="395" y="807"/>
                    <a:pt x="423" y="810"/>
                    <a:pt x="450" y="810"/>
                  </a:cubicBezTo>
                  <a:cubicBezTo>
                    <a:pt x="632" y="810"/>
                    <a:pt x="811" y="682"/>
                    <a:pt x="851" y="502"/>
                  </a:cubicBezTo>
                  <a:cubicBezTo>
                    <a:pt x="897" y="272"/>
                    <a:pt x="759" y="65"/>
                    <a:pt x="529" y="19"/>
                  </a:cubicBezTo>
                  <a:cubicBezTo>
                    <a:pt x="493" y="7"/>
                    <a:pt x="456" y="1"/>
                    <a:pt x="419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6677541" y="234737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6661821" y="2353997"/>
              <a:ext cx="9660" cy="9672"/>
            </a:xfrm>
            <a:custGeom>
              <a:avLst/>
              <a:gdLst/>
              <a:ahLst/>
              <a:cxnLst/>
              <a:rect l="l" t="t" r="r" b="b"/>
              <a:pathLst>
                <a:path w="805" h="806" extrusionOk="0">
                  <a:moveTo>
                    <a:pt x="414" y="1"/>
                  </a:moveTo>
                  <a:cubicBezTo>
                    <a:pt x="184" y="1"/>
                    <a:pt x="0" y="162"/>
                    <a:pt x="0" y="392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21" y="806"/>
                    <a:pt x="805" y="622"/>
                    <a:pt x="805" y="392"/>
                  </a:cubicBezTo>
                  <a:cubicBezTo>
                    <a:pt x="805" y="162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6694653" y="225575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392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392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6720045" y="2243885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5"/>
                    <a:pt x="622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6695205" y="2245769"/>
              <a:ext cx="11052" cy="9924"/>
            </a:xfrm>
            <a:custGeom>
              <a:avLst/>
              <a:gdLst/>
              <a:ahLst/>
              <a:cxnLst/>
              <a:rect l="l" t="t" r="r" b="b"/>
              <a:pathLst>
                <a:path w="921" h="827" extrusionOk="0">
                  <a:moveTo>
                    <a:pt x="465" y="1"/>
                  </a:moveTo>
                  <a:cubicBezTo>
                    <a:pt x="387" y="1"/>
                    <a:pt x="306" y="23"/>
                    <a:pt x="231" y="74"/>
                  </a:cubicBezTo>
                  <a:cubicBezTo>
                    <a:pt x="47" y="189"/>
                    <a:pt x="1" y="441"/>
                    <a:pt x="116" y="648"/>
                  </a:cubicBezTo>
                  <a:cubicBezTo>
                    <a:pt x="203" y="765"/>
                    <a:pt x="337" y="826"/>
                    <a:pt x="470" y="826"/>
                  </a:cubicBezTo>
                  <a:cubicBezTo>
                    <a:pt x="546" y="826"/>
                    <a:pt x="623" y="806"/>
                    <a:pt x="691" y="763"/>
                  </a:cubicBezTo>
                  <a:cubicBezTo>
                    <a:pt x="875" y="625"/>
                    <a:pt x="921" y="372"/>
                    <a:pt x="806" y="189"/>
                  </a:cubicBezTo>
                  <a:cubicBezTo>
                    <a:pt x="732" y="71"/>
                    <a:pt x="603" y="1"/>
                    <a:pt x="46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6699345" y="2355377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5" y="1"/>
                  </a:moveTo>
                  <a:cubicBezTo>
                    <a:pt x="185" y="1"/>
                    <a:pt x="1" y="185"/>
                    <a:pt x="1" y="392"/>
                  </a:cubicBezTo>
                  <a:cubicBezTo>
                    <a:pt x="1" y="622"/>
                    <a:pt x="185" y="806"/>
                    <a:pt x="415" y="806"/>
                  </a:cubicBezTo>
                  <a:cubicBezTo>
                    <a:pt x="645" y="806"/>
                    <a:pt x="829" y="622"/>
                    <a:pt x="829" y="392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6650505" y="2345993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22"/>
                    <a:pt x="184" y="806"/>
                    <a:pt x="414" y="806"/>
                  </a:cubicBezTo>
                  <a:cubicBezTo>
                    <a:pt x="644" y="806"/>
                    <a:pt x="828" y="622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6691893" y="234847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2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392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392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6580401" y="227341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22" y="805"/>
                    <a:pt x="806" y="621"/>
                    <a:pt x="806" y="414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6535689" y="2019521"/>
              <a:ext cx="11052" cy="9780"/>
            </a:xfrm>
            <a:custGeom>
              <a:avLst/>
              <a:gdLst/>
              <a:ahLst/>
              <a:cxnLst/>
              <a:rect l="l" t="t" r="r" b="b"/>
              <a:pathLst>
                <a:path w="921" h="815" extrusionOk="0">
                  <a:moveTo>
                    <a:pt x="451" y="1"/>
                  </a:moveTo>
                  <a:cubicBezTo>
                    <a:pt x="402" y="1"/>
                    <a:pt x="351" y="8"/>
                    <a:pt x="300" y="23"/>
                  </a:cubicBezTo>
                  <a:cubicBezTo>
                    <a:pt x="93" y="115"/>
                    <a:pt x="1" y="345"/>
                    <a:pt x="70" y="552"/>
                  </a:cubicBezTo>
                  <a:cubicBezTo>
                    <a:pt x="140" y="710"/>
                    <a:pt x="290" y="814"/>
                    <a:pt x="449" y="814"/>
                  </a:cubicBezTo>
                  <a:cubicBezTo>
                    <a:pt x="499" y="814"/>
                    <a:pt x="550" y="804"/>
                    <a:pt x="599" y="782"/>
                  </a:cubicBezTo>
                  <a:cubicBezTo>
                    <a:pt x="829" y="713"/>
                    <a:pt x="921" y="460"/>
                    <a:pt x="829" y="253"/>
                  </a:cubicBezTo>
                  <a:cubicBezTo>
                    <a:pt x="775" y="92"/>
                    <a:pt x="624" y="1"/>
                    <a:pt x="45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6521901" y="2010137"/>
              <a:ext cx="9936" cy="9672"/>
            </a:xfrm>
            <a:custGeom>
              <a:avLst/>
              <a:gdLst/>
              <a:ahLst/>
              <a:cxnLst/>
              <a:rect l="l" t="t" r="r" b="b"/>
              <a:pathLst>
                <a:path w="828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391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6516933" y="2051801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391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6519693" y="2034977"/>
              <a:ext cx="9660" cy="9948"/>
            </a:xfrm>
            <a:custGeom>
              <a:avLst/>
              <a:gdLst/>
              <a:ahLst/>
              <a:cxnLst/>
              <a:rect l="l" t="t" r="r" b="b"/>
              <a:pathLst>
                <a:path w="805" h="829" extrusionOk="0">
                  <a:moveTo>
                    <a:pt x="391" y="0"/>
                  </a:moveTo>
                  <a:cubicBezTo>
                    <a:pt x="161" y="0"/>
                    <a:pt x="0" y="184"/>
                    <a:pt x="0" y="414"/>
                  </a:cubicBezTo>
                  <a:cubicBezTo>
                    <a:pt x="0" y="644"/>
                    <a:pt x="161" y="828"/>
                    <a:pt x="391" y="828"/>
                  </a:cubicBezTo>
                  <a:cubicBezTo>
                    <a:pt x="621" y="828"/>
                    <a:pt x="805" y="644"/>
                    <a:pt x="805" y="414"/>
                  </a:cubicBezTo>
                  <a:cubicBezTo>
                    <a:pt x="805" y="184"/>
                    <a:pt x="621" y="0"/>
                    <a:pt x="391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6747921" y="2258789"/>
              <a:ext cx="9948" cy="9672"/>
            </a:xfrm>
            <a:custGeom>
              <a:avLst/>
              <a:gdLst/>
              <a:ahLst/>
              <a:cxnLst/>
              <a:rect l="l" t="t" r="r" b="b"/>
              <a:pathLst>
                <a:path w="829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44" y="805"/>
                    <a:pt x="828" y="621"/>
                    <a:pt x="828" y="391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6733569" y="227176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1" y="184"/>
                    <a:pt x="1" y="414"/>
                  </a:cubicBezTo>
                  <a:cubicBezTo>
                    <a:pt x="1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6730533" y="223864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8"/>
                    <a:pt x="414" y="828"/>
                  </a:cubicBezTo>
                  <a:cubicBezTo>
                    <a:pt x="644" y="828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6705969" y="2327681"/>
              <a:ext cx="11052" cy="9840"/>
            </a:xfrm>
            <a:custGeom>
              <a:avLst/>
              <a:gdLst/>
              <a:ahLst/>
              <a:cxnLst/>
              <a:rect l="l" t="t" r="r" b="b"/>
              <a:pathLst>
                <a:path w="921" h="820" extrusionOk="0">
                  <a:moveTo>
                    <a:pt x="460" y="0"/>
                  </a:moveTo>
                  <a:cubicBezTo>
                    <a:pt x="361" y="0"/>
                    <a:pt x="262" y="35"/>
                    <a:pt x="185" y="101"/>
                  </a:cubicBezTo>
                  <a:cubicBezTo>
                    <a:pt x="24" y="262"/>
                    <a:pt x="1" y="515"/>
                    <a:pt x="162" y="699"/>
                  </a:cubicBezTo>
                  <a:cubicBezTo>
                    <a:pt x="242" y="779"/>
                    <a:pt x="346" y="820"/>
                    <a:pt x="449" y="820"/>
                  </a:cubicBezTo>
                  <a:cubicBezTo>
                    <a:pt x="553" y="820"/>
                    <a:pt x="656" y="779"/>
                    <a:pt x="737" y="699"/>
                  </a:cubicBezTo>
                  <a:cubicBezTo>
                    <a:pt x="898" y="561"/>
                    <a:pt x="921" y="285"/>
                    <a:pt x="760" y="124"/>
                  </a:cubicBezTo>
                  <a:cubicBezTo>
                    <a:pt x="676" y="40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6600549" y="226237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6626769" y="228031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4" y="0"/>
                  </a:moveTo>
                  <a:cubicBezTo>
                    <a:pt x="184" y="0"/>
                    <a:pt x="0" y="184"/>
                    <a:pt x="0" y="391"/>
                  </a:cubicBezTo>
                  <a:cubicBezTo>
                    <a:pt x="0" y="621"/>
                    <a:pt x="184" y="805"/>
                    <a:pt x="414" y="805"/>
                  </a:cubicBezTo>
                  <a:cubicBezTo>
                    <a:pt x="621" y="805"/>
                    <a:pt x="805" y="621"/>
                    <a:pt x="805" y="391"/>
                  </a:cubicBezTo>
                  <a:cubicBezTo>
                    <a:pt x="805" y="184"/>
                    <a:pt x="621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6608001" y="2258513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6482985" y="2034425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28" y="644"/>
                    <a:pt x="828" y="414"/>
                  </a:cubicBezTo>
                  <a:cubicBezTo>
                    <a:pt x="828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6694377" y="2219597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45" y="829"/>
                    <a:pt x="829" y="645"/>
                    <a:pt x="829" y="415"/>
                  </a:cubicBezTo>
                  <a:cubicBezTo>
                    <a:pt x="829" y="185"/>
                    <a:pt x="645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6508653" y="2063393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391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391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391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6670365" y="2180693"/>
              <a:ext cx="9672" cy="9936"/>
            </a:xfrm>
            <a:custGeom>
              <a:avLst/>
              <a:gdLst/>
              <a:ahLst/>
              <a:cxnLst/>
              <a:rect l="l" t="t" r="r" b="b"/>
              <a:pathLst>
                <a:path w="806" h="828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22" y="828"/>
                    <a:pt x="806" y="644"/>
                    <a:pt x="806" y="414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6633393" y="2216561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44" y="829"/>
                    <a:pt x="828" y="645"/>
                    <a:pt x="828" y="415"/>
                  </a:cubicBezTo>
                  <a:cubicBezTo>
                    <a:pt x="828" y="185"/>
                    <a:pt x="644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6743505" y="220165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1"/>
                  </a:moveTo>
                  <a:cubicBezTo>
                    <a:pt x="184" y="1"/>
                    <a:pt x="0" y="185"/>
                    <a:pt x="0" y="415"/>
                  </a:cubicBezTo>
                  <a:cubicBezTo>
                    <a:pt x="0" y="645"/>
                    <a:pt x="184" y="829"/>
                    <a:pt x="414" y="829"/>
                  </a:cubicBezTo>
                  <a:cubicBezTo>
                    <a:pt x="621" y="829"/>
                    <a:pt x="805" y="645"/>
                    <a:pt x="805" y="415"/>
                  </a:cubicBezTo>
                  <a:cubicBezTo>
                    <a:pt x="805" y="185"/>
                    <a:pt x="621" y="1"/>
                    <a:pt x="414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6692445" y="2177105"/>
              <a:ext cx="9672" cy="9660"/>
            </a:xfrm>
            <a:custGeom>
              <a:avLst/>
              <a:gdLst/>
              <a:ahLst/>
              <a:cxnLst/>
              <a:rect l="l" t="t" r="r" b="b"/>
              <a:pathLst>
                <a:path w="806" h="805" extrusionOk="0">
                  <a:moveTo>
                    <a:pt x="415" y="0"/>
                  </a:moveTo>
                  <a:cubicBezTo>
                    <a:pt x="185" y="0"/>
                    <a:pt x="1" y="161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22" y="805"/>
                    <a:pt x="806" y="621"/>
                    <a:pt x="806" y="391"/>
                  </a:cubicBezTo>
                  <a:cubicBezTo>
                    <a:pt x="806" y="161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6632565" y="2391809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4" y="0"/>
                  </a:moveTo>
                  <a:cubicBezTo>
                    <a:pt x="184" y="0"/>
                    <a:pt x="0" y="184"/>
                    <a:pt x="0" y="414"/>
                  </a:cubicBezTo>
                  <a:cubicBezTo>
                    <a:pt x="0" y="644"/>
                    <a:pt x="184" y="828"/>
                    <a:pt x="414" y="828"/>
                  </a:cubicBezTo>
                  <a:cubicBezTo>
                    <a:pt x="644" y="828"/>
                    <a:pt x="805" y="644"/>
                    <a:pt x="805" y="414"/>
                  </a:cubicBezTo>
                  <a:cubicBezTo>
                    <a:pt x="805" y="184"/>
                    <a:pt x="644" y="0"/>
                    <a:pt x="414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6717837" y="2194757"/>
              <a:ext cx="9672" cy="9948"/>
            </a:xfrm>
            <a:custGeom>
              <a:avLst/>
              <a:gdLst/>
              <a:ahLst/>
              <a:cxnLst/>
              <a:rect l="l" t="t" r="r" b="b"/>
              <a:pathLst>
                <a:path w="806" h="829" extrusionOk="0">
                  <a:moveTo>
                    <a:pt x="415" y="1"/>
                  </a:moveTo>
                  <a:cubicBezTo>
                    <a:pt x="185" y="1"/>
                    <a:pt x="1" y="185"/>
                    <a:pt x="1" y="415"/>
                  </a:cubicBezTo>
                  <a:cubicBezTo>
                    <a:pt x="1" y="645"/>
                    <a:pt x="185" y="829"/>
                    <a:pt x="415" y="829"/>
                  </a:cubicBezTo>
                  <a:cubicBezTo>
                    <a:pt x="622" y="829"/>
                    <a:pt x="806" y="645"/>
                    <a:pt x="806" y="415"/>
                  </a:cubicBezTo>
                  <a:cubicBezTo>
                    <a:pt x="806" y="185"/>
                    <a:pt x="622" y="1"/>
                    <a:pt x="4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6722253" y="2285837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22" y="805"/>
                    <a:pt x="806" y="621"/>
                    <a:pt x="806" y="414"/>
                  </a:cubicBezTo>
                  <a:cubicBezTo>
                    <a:pt x="806" y="184"/>
                    <a:pt x="622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6715629" y="2269553"/>
              <a:ext cx="9672" cy="9672"/>
            </a:xfrm>
            <a:custGeom>
              <a:avLst/>
              <a:gdLst/>
              <a:ahLst/>
              <a:cxnLst/>
              <a:rect l="l" t="t" r="r" b="b"/>
              <a:pathLst>
                <a:path w="806" h="806" extrusionOk="0">
                  <a:moveTo>
                    <a:pt x="415" y="0"/>
                  </a:moveTo>
                  <a:cubicBezTo>
                    <a:pt x="185" y="0"/>
                    <a:pt x="1" y="184"/>
                    <a:pt x="1" y="391"/>
                  </a:cubicBezTo>
                  <a:cubicBezTo>
                    <a:pt x="1" y="621"/>
                    <a:pt x="185" y="805"/>
                    <a:pt x="415" y="805"/>
                  </a:cubicBezTo>
                  <a:cubicBezTo>
                    <a:pt x="645" y="805"/>
                    <a:pt x="806" y="621"/>
                    <a:pt x="806" y="391"/>
                  </a:cubicBezTo>
                  <a:cubicBezTo>
                    <a:pt x="806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444897" y="2030009"/>
              <a:ext cx="9948" cy="9948"/>
            </a:xfrm>
            <a:custGeom>
              <a:avLst/>
              <a:gdLst/>
              <a:ahLst/>
              <a:cxnLst/>
              <a:rect l="l" t="t" r="r" b="b"/>
              <a:pathLst>
                <a:path w="829" h="829" extrusionOk="0">
                  <a:moveTo>
                    <a:pt x="415" y="0"/>
                  </a:moveTo>
                  <a:cubicBezTo>
                    <a:pt x="185" y="0"/>
                    <a:pt x="1" y="184"/>
                    <a:pt x="1" y="414"/>
                  </a:cubicBezTo>
                  <a:cubicBezTo>
                    <a:pt x="1" y="644"/>
                    <a:pt x="185" y="828"/>
                    <a:pt x="415" y="828"/>
                  </a:cubicBezTo>
                  <a:cubicBezTo>
                    <a:pt x="645" y="828"/>
                    <a:pt x="829" y="644"/>
                    <a:pt x="829" y="414"/>
                  </a:cubicBezTo>
                  <a:cubicBezTo>
                    <a:pt x="829" y="184"/>
                    <a:pt x="645" y="0"/>
                    <a:pt x="415" y="0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407913" y="2068913"/>
              <a:ext cx="112620" cy="112608"/>
            </a:xfrm>
            <a:custGeom>
              <a:avLst/>
              <a:gdLst/>
              <a:ahLst/>
              <a:cxnLst/>
              <a:rect l="l" t="t" r="r" b="b"/>
              <a:pathLst>
                <a:path w="9385" h="9384" extrusionOk="0">
                  <a:moveTo>
                    <a:pt x="4095" y="392"/>
                  </a:moveTo>
                  <a:cubicBezTo>
                    <a:pt x="4095" y="415"/>
                    <a:pt x="4118" y="438"/>
                    <a:pt x="4118" y="438"/>
                  </a:cubicBezTo>
                  <a:lnTo>
                    <a:pt x="4095" y="438"/>
                  </a:lnTo>
                  <a:cubicBezTo>
                    <a:pt x="4095" y="415"/>
                    <a:pt x="4095" y="415"/>
                    <a:pt x="4095" y="392"/>
                  </a:cubicBezTo>
                  <a:close/>
                  <a:moveTo>
                    <a:pt x="5796" y="484"/>
                  </a:moveTo>
                  <a:cubicBezTo>
                    <a:pt x="5865" y="553"/>
                    <a:pt x="5957" y="576"/>
                    <a:pt x="6049" y="576"/>
                  </a:cubicBezTo>
                  <a:lnTo>
                    <a:pt x="6072" y="576"/>
                  </a:lnTo>
                  <a:cubicBezTo>
                    <a:pt x="6072" y="668"/>
                    <a:pt x="6095" y="760"/>
                    <a:pt x="6141" y="829"/>
                  </a:cubicBezTo>
                  <a:cubicBezTo>
                    <a:pt x="6118" y="852"/>
                    <a:pt x="6118" y="852"/>
                    <a:pt x="6118" y="875"/>
                  </a:cubicBezTo>
                  <a:cubicBezTo>
                    <a:pt x="6026" y="875"/>
                    <a:pt x="5934" y="898"/>
                    <a:pt x="5888" y="967"/>
                  </a:cubicBezTo>
                  <a:cubicBezTo>
                    <a:pt x="5888" y="944"/>
                    <a:pt x="5888" y="921"/>
                    <a:pt x="5888" y="921"/>
                  </a:cubicBezTo>
                  <a:cubicBezTo>
                    <a:pt x="5888" y="806"/>
                    <a:pt x="5842" y="714"/>
                    <a:pt x="5773" y="645"/>
                  </a:cubicBezTo>
                  <a:cubicBezTo>
                    <a:pt x="5796" y="599"/>
                    <a:pt x="5796" y="530"/>
                    <a:pt x="5796" y="484"/>
                  </a:cubicBezTo>
                  <a:close/>
                  <a:moveTo>
                    <a:pt x="4256" y="576"/>
                  </a:moveTo>
                  <a:lnTo>
                    <a:pt x="4256" y="576"/>
                  </a:lnTo>
                  <a:cubicBezTo>
                    <a:pt x="4324" y="599"/>
                    <a:pt x="4370" y="622"/>
                    <a:pt x="4439" y="622"/>
                  </a:cubicBezTo>
                  <a:cubicBezTo>
                    <a:pt x="4393" y="668"/>
                    <a:pt x="4393" y="737"/>
                    <a:pt x="4393" y="806"/>
                  </a:cubicBezTo>
                  <a:cubicBezTo>
                    <a:pt x="4393" y="852"/>
                    <a:pt x="4416" y="898"/>
                    <a:pt x="4416" y="944"/>
                  </a:cubicBezTo>
                  <a:cubicBezTo>
                    <a:pt x="4416" y="967"/>
                    <a:pt x="4393" y="967"/>
                    <a:pt x="4393" y="990"/>
                  </a:cubicBezTo>
                  <a:cubicBezTo>
                    <a:pt x="4370" y="990"/>
                    <a:pt x="4370" y="967"/>
                    <a:pt x="4347" y="944"/>
                  </a:cubicBezTo>
                  <a:cubicBezTo>
                    <a:pt x="4347" y="944"/>
                    <a:pt x="4324" y="921"/>
                    <a:pt x="4324" y="921"/>
                  </a:cubicBezTo>
                  <a:cubicBezTo>
                    <a:pt x="4324" y="921"/>
                    <a:pt x="4324" y="898"/>
                    <a:pt x="4324" y="898"/>
                  </a:cubicBezTo>
                  <a:cubicBezTo>
                    <a:pt x="4347" y="783"/>
                    <a:pt x="4324" y="668"/>
                    <a:pt x="4256" y="576"/>
                  </a:cubicBezTo>
                  <a:close/>
                  <a:moveTo>
                    <a:pt x="3566" y="990"/>
                  </a:moveTo>
                  <a:cubicBezTo>
                    <a:pt x="3589" y="1036"/>
                    <a:pt x="3612" y="1059"/>
                    <a:pt x="3635" y="1082"/>
                  </a:cubicBezTo>
                  <a:cubicBezTo>
                    <a:pt x="3635" y="1105"/>
                    <a:pt x="3612" y="1128"/>
                    <a:pt x="3589" y="1151"/>
                  </a:cubicBezTo>
                  <a:cubicBezTo>
                    <a:pt x="3566" y="1105"/>
                    <a:pt x="3543" y="1082"/>
                    <a:pt x="3520" y="1082"/>
                  </a:cubicBezTo>
                  <a:cubicBezTo>
                    <a:pt x="3543" y="1059"/>
                    <a:pt x="3543" y="1036"/>
                    <a:pt x="3566" y="990"/>
                  </a:cubicBezTo>
                  <a:close/>
                  <a:moveTo>
                    <a:pt x="4991" y="1151"/>
                  </a:moveTo>
                  <a:cubicBezTo>
                    <a:pt x="4991" y="1151"/>
                    <a:pt x="4991" y="1151"/>
                    <a:pt x="4991" y="1174"/>
                  </a:cubicBezTo>
                  <a:cubicBezTo>
                    <a:pt x="4991" y="1174"/>
                    <a:pt x="4968" y="1151"/>
                    <a:pt x="4968" y="1151"/>
                  </a:cubicBezTo>
                  <a:close/>
                  <a:moveTo>
                    <a:pt x="6463" y="1542"/>
                  </a:moveTo>
                  <a:cubicBezTo>
                    <a:pt x="6486" y="1565"/>
                    <a:pt x="6486" y="1588"/>
                    <a:pt x="6509" y="1611"/>
                  </a:cubicBezTo>
                  <a:cubicBezTo>
                    <a:pt x="6532" y="1634"/>
                    <a:pt x="6555" y="1657"/>
                    <a:pt x="6578" y="1680"/>
                  </a:cubicBezTo>
                  <a:lnTo>
                    <a:pt x="6509" y="1680"/>
                  </a:lnTo>
                  <a:cubicBezTo>
                    <a:pt x="6463" y="1657"/>
                    <a:pt x="6417" y="1634"/>
                    <a:pt x="6371" y="1634"/>
                  </a:cubicBezTo>
                  <a:lnTo>
                    <a:pt x="6348" y="1634"/>
                  </a:lnTo>
                  <a:cubicBezTo>
                    <a:pt x="6334" y="1634"/>
                    <a:pt x="6328" y="1634"/>
                    <a:pt x="6320" y="1640"/>
                  </a:cubicBezTo>
                  <a:lnTo>
                    <a:pt x="6320" y="1640"/>
                  </a:lnTo>
                  <a:cubicBezTo>
                    <a:pt x="6360" y="1604"/>
                    <a:pt x="6400" y="1582"/>
                    <a:pt x="6440" y="1542"/>
                  </a:cubicBezTo>
                  <a:close/>
                  <a:moveTo>
                    <a:pt x="4003" y="1795"/>
                  </a:moveTo>
                  <a:cubicBezTo>
                    <a:pt x="4003" y="1795"/>
                    <a:pt x="4026" y="1795"/>
                    <a:pt x="4026" y="1818"/>
                  </a:cubicBezTo>
                  <a:cubicBezTo>
                    <a:pt x="3980" y="1887"/>
                    <a:pt x="3957" y="1933"/>
                    <a:pt x="3957" y="2002"/>
                  </a:cubicBezTo>
                  <a:lnTo>
                    <a:pt x="3934" y="2002"/>
                  </a:lnTo>
                  <a:cubicBezTo>
                    <a:pt x="3934" y="1956"/>
                    <a:pt x="3934" y="1933"/>
                    <a:pt x="3934" y="1910"/>
                  </a:cubicBezTo>
                  <a:cubicBezTo>
                    <a:pt x="3957" y="1887"/>
                    <a:pt x="3980" y="1841"/>
                    <a:pt x="4003" y="1795"/>
                  </a:cubicBezTo>
                  <a:close/>
                  <a:moveTo>
                    <a:pt x="6739" y="2462"/>
                  </a:moveTo>
                  <a:cubicBezTo>
                    <a:pt x="6739" y="2485"/>
                    <a:pt x="6739" y="2485"/>
                    <a:pt x="6739" y="2485"/>
                  </a:cubicBezTo>
                  <a:lnTo>
                    <a:pt x="6693" y="2485"/>
                  </a:lnTo>
                  <a:cubicBezTo>
                    <a:pt x="6693" y="2485"/>
                    <a:pt x="6716" y="2485"/>
                    <a:pt x="6739" y="2462"/>
                  </a:cubicBezTo>
                  <a:close/>
                  <a:moveTo>
                    <a:pt x="5727" y="1243"/>
                  </a:moveTo>
                  <a:cubicBezTo>
                    <a:pt x="5704" y="1404"/>
                    <a:pt x="5796" y="1542"/>
                    <a:pt x="5934" y="1634"/>
                  </a:cubicBezTo>
                  <a:cubicBezTo>
                    <a:pt x="5888" y="1634"/>
                    <a:pt x="5842" y="1657"/>
                    <a:pt x="5819" y="1703"/>
                  </a:cubicBezTo>
                  <a:cubicBezTo>
                    <a:pt x="5796" y="1726"/>
                    <a:pt x="5773" y="1749"/>
                    <a:pt x="5773" y="1772"/>
                  </a:cubicBezTo>
                  <a:cubicBezTo>
                    <a:pt x="5750" y="1795"/>
                    <a:pt x="5727" y="1795"/>
                    <a:pt x="5727" y="1818"/>
                  </a:cubicBezTo>
                  <a:cubicBezTo>
                    <a:pt x="5727" y="1818"/>
                    <a:pt x="5727" y="1841"/>
                    <a:pt x="5727" y="1841"/>
                  </a:cubicBezTo>
                  <a:cubicBezTo>
                    <a:pt x="5704" y="1864"/>
                    <a:pt x="5681" y="1910"/>
                    <a:pt x="5681" y="1933"/>
                  </a:cubicBezTo>
                  <a:cubicBezTo>
                    <a:pt x="5635" y="2117"/>
                    <a:pt x="5727" y="2301"/>
                    <a:pt x="5888" y="2393"/>
                  </a:cubicBezTo>
                  <a:cubicBezTo>
                    <a:pt x="5888" y="2416"/>
                    <a:pt x="5865" y="2462"/>
                    <a:pt x="5865" y="2508"/>
                  </a:cubicBezTo>
                  <a:cubicBezTo>
                    <a:pt x="5796" y="2393"/>
                    <a:pt x="5704" y="2301"/>
                    <a:pt x="5566" y="2278"/>
                  </a:cubicBezTo>
                  <a:cubicBezTo>
                    <a:pt x="5635" y="2209"/>
                    <a:pt x="5658" y="2117"/>
                    <a:pt x="5658" y="2025"/>
                  </a:cubicBezTo>
                  <a:cubicBezTo>
                    <a:pt x="5658" y="2002"/>
                    <a:pt x="5658" y="1979"/>
                    <a:pt x="5658" y="1956"/>
                  </a:cubicBezTo>
                  <a:cubicBezTo>
                    <a:pt x="5658" y="1864"/>
                    <a:pt x="5635" y="1772"/>
                    <a:pt x="5589" y="1726"/>
                  </a:cubicBezTo>
                  <a:cubicBezTo>
                    <a:pt x="5612" y="1703"/>
                    <a:pt x="5612" y="1680"/>
                    <a:pt x="5635" y="1657"/>
                  </a:cubicBezTo>
                  <a:cubicBezTo>
                    <a:pt x="5727" y="1542"/>
                    <a:pt x="5727" y="1381"/>
                    <a:pt x="5681" y="1266"/>
                  </a:cubicBezTo>
                  <a:cubicBezTo>
                    <a:pt x="5704" y="1266"/>
                    <a:pt x="5704" y="1243"/>
                    <a:pt x="5727" y="1243"/>
                  </a:cubicBezTo>
                  <a:close/>
                  <a:moveTo>
                    <a:pt x="1956" y="1864"/>
                  </a:moveTo>
                  <a:cubicBezTo>
                    <a:pt x="1956" y="1956"/>
                    <a:pt x="2002" y="2025"/>
                    <a:pt x="2048" y="2071"/>
                  </a:cubicBezTo>
                  <a:cubicBezTo>
                    <a:pt x="2025" y="2117"/>
                    <a:pt x="2025" y="2163"/>
                    <a:pt x="2025" y="2232"/>
                  </a:cubicBezTo>
                  <a:cubicBezTo>
                    <a:pt x="1841" y="2255"/>
                    <a:pt x="1680" y="2416"/>
                    <a:pt x="1680" y="2623"/>
                  </a:cubicBezTo>
                  <a:cubicBezTo>
                    <a:pt x="1680" y="2669"/>
                    <a:pt x="1703" y="2715"/>
                    <a:pt x="1703" y="2761"/>
                  </a:cubicBezTo>
                  <a:cubicBezTo>
                    <a:pt x="1588" y="2830"/>
                    <a:pt x="1496" y="2945"/>
                    <a:pt x="1473" y="3083"/>
                  </a:cubicBezTo>
                  <a:cubicBezTo>
                    <a:pt x="1473" y="3106"/>
                    <a:pt x="1450" y="3106"/>
                    <a:pt x="1427" y="3106"/>
                  </a:cubicBezTo>
                  <a:lnTo>
                    <a:pt x="1404" y="3106"/>
                  </a:lnTo>
                  <a:cubicBezTo>
                    <a:pt x="1427" y="3060"/>
                    <a:pt x="1427" y="3014"/>
                    <a:pt x="1427" y="2991"/>
                  </a:cubicBezTo>
                  <a:cubicBezTo>
                    <a:pt x="1496" y="2899"/>
                    <a:pt x="1542" y="2807"/>
                    <a:pt x="1542" y="2715"/>
                  </a:cubicBezTo>
                  <a:cubicBezTo>
                    <a:pt x="1565" y="2692"/>
                    <a:pt x="1565" y="2669"/>
                    <a:pt x="1588" y="2646"/>
                  </a:cubicBezTo>
                  <a:cubicBezTo>
                    <a:pt x="1611" y="2577"/>
                    <a:pt x="1634" y="2508"/>
                    <a:pt x="1634" y="2439"/>
                  </a:cubicBezTo>
                  <a:cubicBezTo>
                    <a:pt x="1772" y="2370"/>
                    <a:pt x="1864" y="2232"/>
                    <a:pt x="1864" y="2071"/>
                  </a:cubicBezTo>
                  <a:cubicBezTo>
                    <a:pt x="1864" y="2048"/>
                    <a:pt x="1864" y="2002"/>
                    <a:pt x="1864" y="1979"/>
                  </a:cubicBezTo>
                  <a:cubicBezTo>
                    <a:pt x="1887" y="1956"/>
                    <a:pt x="1933" y="1910"/>
                    <a:pt x="1956" y="1864"/>
                  </a:cubicBezTo>
                  <a:close/>
                  <a:moveTo>
                    <a:pt x="8648" y="3772"/>
                  </a:moveTo>
                  <a:cubicBezTo>
                    <a:pt x="8671" y="3795"/>
                    <a:pt x="8717" y="3795"/>
                    <a:pt x="8763" y="3795"/>
                  </a:cubicBezTo>
                  <a:cubicBezTo>
                    <a:pt x="8763" y="3818"/>
                    <a:pt x="8740" y="3818"/>
                    <a:pt x="8740" y="3841"/>
                  </a:cubicBezTo>
                  <a:cubicBezTo>
                    <a:pt x="8694" y="3818"/>
                    <a:pt x="8671" y="3795"/>
                    <a:pt x="8625" y="3795"/>
                  </a:cubicBezTo>
                  <a:cubicBezTo>
                    <a:pt x="8625" y="3795"/>
                    <a:pt x="8625" y="3772"/>
                    <a:pt x="8648" y="3772"/>
                  </a:cubicBezTo>
                  <a:close/>
                  <a:moveTo>
                    <a:pt x="7728" y="4048"/>
                  </a:moveTo>
                  <a:lnTo>
                    <a:pt x="7728" y="4048"/>
                  </a:lnTo>
                  <a:cubicBezTo>
                    <a:pt x="7774" y="4071"/>
                    <a:pt x="7843" y="4117"/>
                    <a:pt x="7889" y="4117"/>
                  </a:cubicBezTo>
                  <a:cubicBezTo>
                    <a:pt x="7927" y="4127"/>
                    <a:pt x="7965" y="4133"/>
                    <a:pt x="8002" y="4133"/>
                  </a:cubicBezTo>
                  <a:cubicBezTo>
                    <a:pt x="8053" y="4133"/>
                    <a:pt x="8102" y="4121"/>
                    <a:pt x="8142" y="4094"/>
                  </a:cubicBezTo>
                  <a:lnTo>
                    <a:pt x="8142" y="4094"/>
                  </a:lnTo>
                  <a:cubicBezTo>
                    <a:pt x="8119" y="4186"/>
                    <a:pt x="8119" y="4255"/>
                    <a:pt x="8165" y="4347"/>
                  </a:cubicBezTo>
                  <a:cubicBezTo>
                    <a:pt x="8165" y="4370"/>
                    <a:pt x="8188" y="4416"/>
                    <a:pt x="8211" y="4439"/>
                  </a:cubicBezTo>
                  <a:cubicBezTo>
                    <a:pt x="8073" y="4439"/>
                    <a:pt x="7935" y="4508"/>
                    <a:pt x="7866" y="4623"/>
                  </a:cubicBezTo>
                  <a:cubicBezTo>
                    <a:pt x="7751" y="4784"/>
                    <a:pt x="7774" y="5014"/>
                    <a:pt x="7935" y="5152"/>
                  </a:cubicBezTo>
                  <a:cubicBezTo>
                    <a:pt x="7843" y="5175"/>
                    <a:pt x="7774" y="5221"/>
                    <a:pt x="7705" y="5290"/>
                  </a:cubicBezTo>
                  <a:lnTo>
                    <a:pt x="7659" y="5290"/>
                  </a:lnTo>
                  <a:cubicBezTo>
                    <a:pt x="7636" y="5244"/>
                    <a:pt x="7590" y="5198"/>
                    <a:pt x="7544" y="5152"/>
                  </a:cubicBezTo>
                  <a:cubicBezTo>
                    <a:pt x="7521" y="5152"/>
                    <a:pt x="7498" y="5129"/>
                    <a:pt x="7475" y="5129"/>
                  </a:cubicBezTo>
                  <a:cubicBezTo>
                    <a:pt x="7521" y="5106"/>
                    <a:pt x="7567" y="5083"/>
                    <a:pt x="7613" y="5037"/>
                  </a:cubicBezTo>
                  <a:cubicBezTo>
                    <a:pt x="7705" y="4945"/>
                    <a:pt x="7751" y="4807"/>
                    <a:pt x="7728" y="4669"/>
                  </a:cubicBezTo>
                  <a:cubicBezTo>
                    <a:pt x="7751" y="4554"/>
                    <a:pt x="7728" y="4439"/>
                    <a:pt x="7682" y="4324"/>
                  </a:cubicBezTo>
                  <a:cubicBezTo>
                    <a:pt x="7728" y="4255"/>
                    <a:pt x="7751" y="4186"/>
                    <a:pt x="7751" y="4094"/>
                  </a:cubicBezTo>
                  <a:cubicBezTo>
                    <a:pt x="7751" y="4094"/>
                    <a:pt x="7751" y="4071"/>
                    <a:pt x="7728" y="4048"/>
                  </a:cubicBezTo>
                  <a:close/>
                  <a:moveTo>
                    <a:pt x="4072" y="5497"/>
                  </a:moveTo>
                  <a:cubicBezTo>
                    <a:pt x="4072" y="5497"/>
                    <a:pt x="4095" y="5497"/>
                    <a:pt x="4118" y="5520"/>
                  </a:cubicBezTo>
                  <a:lnTo>
                    <a:pt x="4072" y="5520"/>
                  </a:lnTo>
                  <a:cubicBezTo>
                    <a:pt x="4072" y="5520"/>
                    <a:pt x="4072" y="5497"/>
                    <a:pt x="4072" y="5497"/>
                  </a:cubicBezTo>
                  <a:close/>
                  <a:moveTo>
                    <a:pt x="8947" y="5865"/>
                  </a:moveTo>
                  <a:cubicBezTo>
                    <a:pt x="8947" y="5865"/>
                    <a:pt x="8947" y="5865"/>
                    <a:pt x="8970" y="5888"/>
                  </a:cubicBezTo>
                  <a:lnTo>
                    <a:pt x="8924" y="5888"/>
                  </a:lnTo>
                  <a:cubicBezTo>
                    <a:pt x="8924" y="5888"/>
                    <a:pt x="8924" y="5865"/>
                    <a:pt x="8947" y="5865"/>
                  </a:cubicBezTo>
                  <a:close/>
                  <a:moveTo>
                    <a:pt x="7498" y="6049"/>
                  </a:moveTo>
                  <a:cubicBezTo>
                    <a:pt x="7521" y="6072"/>
                    <a:pt x="7521" y="6095"/>
                    <a:pt x="7544" y="6141"/>
                  </a:cubicBezTo>
                  <a:cubicBezTo>
                    <a:pt x="7521" y="6118"/>
                    <a:pt x="7498" y="6118"/>
                    <a:pt x="7475" y="6118"/>
                  </a:cubicBezTo>
                  <a:cubicBezTo>
                    <a:pt x="7498" y="6095"/>
                    <a:pt x="7498" y="6072"/>
                    <a:pt x="7498" y="6049"/>
                  </a:cubicBezTo>
                  <a:close/>
                  <a:moveTo>
                    <a:pt x="8694" y="6072"/>
                  </a:moveTo>
                  <a:cubicBezTo>
                    <a:pt x="8671" y="6118"/>
                    <a:pt x="8648" y="6164"/>
                    <a:pt x="8648" y="6210"/>
                  </a:cubicBezTo>
                  <a:cubicBezTo>
                    <a:pt x="8648" y="6210"/>
                    <a:pt x="8625" y="6233"/>
                    <a:pt x="8625" y="6233"/>
                  </a:cubicBezTo>
                  <a:cubicBezTo>
                    <a:pt x="8625" y="6187"/>
                    <a:pt x="8602" y="6141"/>
                    <a:pt x="8579" y="6072"/>
                  </a:cubicBezTo>
                  <a:close/>
                  <a:moveTo>
                    <a:pt x="6256" y="5934"/>
                  </a:moveTo>
                  <a:cubicBezTo>
                    <a:pt x="6302" y="5957"/>
                    <a:pt x="6325" y="5957"/>
                    <a:pt x="6371" y="5957"/>
                  </a:cubicBezTo>
                  <a:cubicBezTo>
                    <a:pt x="6371" y="5957"/>
                    <a:pt x="6371" y="5957"/>
                    <a:pt x="6371" y="5980"/>
                  </a:cubicBezTo>
                  <a:cubicBezTo>
                    <a:pt x="6417" y="6072"/>
                    <a:pt x="6440" y="6141"/>
                    <a:pt x="6486" y="6210"/>
                  </a:cubicBezTo>
                  <a:cubicBezTo>
                    <a:pt x="6302" y="6233"/>
                    <a:pt x="6141" y="6394"/>
                    <a:pt x="6141" y="6578"/>
                  </a:cubicBezTo>
                  <a:cubicBezTo>
                    <a:pt x="6141" y="6555"/>
                    <a:pt x="6141" y="6509"/>
                    <a:pt x="6118" y="6486"/>
                  </a:cubicBezTo>
                  <a:cubicBezTo>
                    <a:pt x="6141" y="6440"/>
                    <a:pt x="6164" y="6417"/>
                    <a:pt x="6164" y="6371"/>
                  </a:cubicBezTo>
                  <a:cubicBezTo>
                    <a:pt x="6279" y="6256"/>
                    <a:pt x="6325" y="6095"/>
                    <a:pt x="6256" y="5934"/>
                  </a:cubicBezTo>
                  <a:close/>
                  <a:moveTo>
                    <a:pt x="6141" y="6670"/>
                  </a:moveTo>
                  <a:cubicBezTo>
                    <a:pt x="6141" y="6670"/>
                    <a:pt x="6141" y="6693"/>
                    <a:pt x="6164" y="6693"/>
                  </a:cubicBezTo>
                  <a:lnTo>
                    <a:pt x="6141" y="6693"/>
                  </a:lnTo>
                  <a:cubicBezTo>
                    <a:pt x="6141" y="6693"/>
                    <a:pt x="6141" y="6670"/>
                    <a:pt x="6141" y="6670"/>
                  </a:cubicBezTo>
                  <a:close/>
                  <a:moveTo>
                    <a:pt x="2922" y="6509"/>
                  </a:moveTo>
                  <a:cubicBezTo>
                    <a:pt x="2922" y="6578"/>
                    <a:pt x="2945" y="6624"/>
                    <a:pt x="2968" y="6693"/>
                  </a:cubicBezTo>
                  <a:cubicBezTo>
                    <a:pt x="2968" y="6739"/>
                    <a:pt x="2945" y="6785"/>
                    <a:pt x="2945" y="6854"/>
                  </a:cubicBezTo>
                  <a:cubicBezTo>
                    <a:pt x="2922" y="6785"/>
                    <a:pt x="2876" y="6739"/>
                    <a:pt x="2830" y="6693"/>
                  </a:cubicBezTo>
                  <a:cubicBezTo>
                    <a:pt x="2761" y="6670"/>
                    <a:pt x="2692" y="6647"/>
                    <a:pt x="2646" y="6647"/>
                  </a:cubicBezTo>
                  <a:cubicBezTo>
                    <a:pt x="2623" y="6624"/>
                    <a:pt x="2600" y="6624"/>
                    <a:pt x="2554" y="6624"/>
                  </a:cubicBezTo>
                  <a:cubicBezTo>
                    <a:pt x="2577" y="6601"/>
                    <a:pt x="2577" y="6555"/>
                    <a:pt x="2600" y="6532"/>
                  </a:cubicBezTo>
                  <a:cubicBezTo>
                    <a:pt x="2638" y="6542"/>
                    <a:pt x="2680" y="6547"/>
                    <a:pt x="2724" y="6547"/>
                  </a:cubicBezTo>
                  <a:cubicBezTo>
                    <a:pt x="2787" y="6547"/>
                    <a:pt x="2854" y="6536"/>
                    <a:pt x="2922" y="6509"/>
                  </a:cubicBezTo>
                  <a:close/>
                  <a:moveTo>
                    <a:pt x="714" y="6601"/>
                  </a:moveTo>
                  <a:cubicBezTo>
                    <a:pt x="737" y="6601"/>
                    <a:pt x="783" y="6624"/>
                    <a:pt x="806" y="6624"/>
                  </a:cubicBezTo>
                  <a:cubicBezTo>
                    <a:pt x="806" y="6647"/>
                    <a:pt x="829" y="6647"/>
                    <a:pt x="852" y="6670"/>
                  </a:cubicBezTo>
                  <a:cubicBezTo>
                    <a:pt x="875" y="6670"/>
                    <a:pt x="898" y="6693"/>
                    <a:pt x="921" y="6693"/>
                  </a:cubicBezTo>
                  <a:cubicBezTo>
                    <a:pt x="829" y="6716"/>
                    <a:pt x="760" y="6785"/>
                    <a:pt x="714" y="6854"/>
                  </a:cubicBezTo>
                  <a:cubicBezTo>
                    <a:pt x="668" y="6854"/>
                    <a:pt x="622" y="6877"/>
                    <a:pt x="576" y="6900"/>
                  </a:cubicBezTo>
                  <a:cubicBezTo>
                    <a:pt x="576" y="6877"/>
                    <a:pt x="576" y="6877"/>
                    <a:pt x="553" y="6854"/>
                  </a:cubicBezTo>
                  <a:cubicBezTo>
                    <a:pt x="553" y="6854"/>
                    <a:pt x="553" y="6854"/>
                    <a:pt x="553" y="6831"/>
                  </a:cubicBezTo>
                  <a:cubicBezTo>
                    <a:pt x="645" y="6785"/>
                    <a:pt x="691" y="6693"/>
                    <a:pt x="714" y="6601"/>
                  </a:cubicBezTo>
                  <a:close/>
                  <a:moveTo>
                    <a:pt x="8579" y="6463"/>
                  </a:moveTo>
                  <a:cubicBezTo>
                    <a:pt x="8602" y="6555"/>
                    <a:pt x="8625" y="6647"/>
                    <a:pt x="8694" y="6716"/>
                  </a:cubicBezTo>
                  <a:cubicBezTo>
                    <a:pt x="8717" y="6739"/>
                    <a:pt x="8763" y="6762"/>
                    <a:pt x="8786" y="6785"/>
                  </a:cubicBezTo>
                  <a:cubicBezTo>
                    <a:pt x="8694" y="6831"/>
                    <a:pt x="8625" y="6923"/>
                    <a:pt x="8602" y="7015"/>
                  </a:cubicBezTo>
                  <a:cubicBezTo>
                    <a:pt x="8579" y="6992"/>
                    <a:pt x="8579" y="6969"/>
                    <a:pt x="8556" y="6946"/>
                  </a:cubicBezTo>
                  <a:cubicBezTo>
                    <a:pt x="8533" y="6946"/>
                    <a:pt x="8533" y="6923"/>
                    <a:pt x="8510" y="6923"/>
                  </a:cubicBezTo>
                  <a:cubicBezTo>
                    <a:pt x="8533" y="6808"/>
                    <a:pt x="8533" y="6693"/>
                    <a:pt x="8464" y="6601"/>
                  </a:cubicBezTo>
                  <a:cubicBezTo>
                    <a:pt x="8510" y="6578"/>
                    <a:pt x="8533" y="6532"/>
                    <a:pt x="8556" y="6509"/>
                  </a:cubicBezTo>
                  <a:cubicBezTo>
                    <a:pt x="8579" y="6486"/>
                    <a:pt x="8579" y="6486"/>
                    <a:pt x="8579" y="6463"/>
                  </a:cubicBezTo>
                  <a:close/>
                  <a:moveTo>
                    <a:pt x="1657" y="6877"/>
                  </a:moveTo>
                  <a:cubicBezTo>
                    <a:pt x="1680" y="6900"/>
                    <a:pt x="1680" y="6923"/>
                    <a:pt x="1703" y="6923"/>
                  </a:cubicBezTo>
                  <a:cubicBezTo>
                    <a:pt x="1611" y="6946"/>
                    <a:pt x="1565" y="6992"/>
                    <a:pt x="1496" y="7038"/>
                  </a:cubicBezTo>
                  <a:lnTo>
                    <a:pt x="1427" y="7038"/>
                  </a:lnTo>
                  <a:cubicBezTo>
                    <a:pt x="1427" y="7015"/>
                    <a:pt x="1427" y="6992"/>
                    <a:pt x="1404" y="6969"/>
                  </a:cubicBezTo>
                  <a:cubicBezTo>
                    <a:pt x="1496" y="6969"/>
                    <a:pt x="1588" y="6923"/>
                    <a:pt x="1657" y="6877"/>
                  </a:cubicBezTo>
                  <a:close/>
                  <a:moveTo>
                    <a:pt x="3152" y="7682"/>
                  </a:moveTo>
                  <a:cubicBezTo>
                    <a:pt x="3152" y="7751"/>
                    <a:pt x="3152" y="7797"/>
                    <a:pt x="3175" y="7866"/>
                  </a:cubicBezTo>
                  <a:cubicBezTo>
                    <a:pt x="3152" y="7866"/>
                    <a:pt x="3106" y="7889"/>
                    <a:pt x="3083" y="7912"/>
                  </a:cubicBezTo>
                  <a:cubicBezTo>
                    <a:pt x="3042" y="7896"/>
                    <a:pt x="2998" y="7888"/>
                    <a:pt x="2955" y="7888"/>
                  </a:cubicBezTo>
                  <a:cubicBezTo>
                    <a:pt x="2876" y="7888"/>
                    <a:pt x="2797" y="7914"/>
                    <a:pt x="2738" y="7958"/>
                  </a:cubicBezTo>
                  <a:cubicBezTo>
                    <a:pt x="2738" y="7958"/>
                    <a:pt x="2738" y="7935"/>
                    <a:pt x="2761" y="7912"/>
                  </a:cubicBezTo>
                  <a:cubicBezTo>
                    <a:pt x="2830" y="7889"/>
                    <a:pt x="2899" y="7866"/>
                    <a:pt x="2945" y="7820"/>
                  </a:cubicBezTo>
                  <a:cubicBezTo>
                    <a:pt x="2968" y="7797"/>
                    <a:pt x="2968" y="7774"/>
                    <a:pt x="2991" y="7751"/>
                  </a:cubicBezTo>
                  <a:cubicBezTo>
                    <a:pt x="3037" y="7751"/>
                    <a:pt x="3106" y="7728"/>
                    <a:pt x="3152" y="7682"/>
                  </a:cubicBezTo>
                  <a:close/>
                  <a:moveTo>
                    <a:pt x="5704" y="8510"/>
                  </a:moveTo>
                  <a:cubicBezTo>
                    <a:pt x="5727" y="8556"/>
                    <a:pt x="5750" y="8579"/>
                    <a:pt x="5773" y="8625"/>
                  </a:cubicBezTo>
                  <a:cubicBezTo>
                    <a:pt x="5796" y="8648"/>
                    <a:pt x="5819" y="8694"/>
                    <a:pt x="5842" y="8717"/>
                  </a:cubicBezTo>
                  <a:cubicBezTo>
                    <a:pt x="5800" y="8709"/>
                    <a:pt x="5758" y="8703"/>
                    <a:pt x="5716" y="8703"/>
                  </a:cubicBezTo>
                  <a:cubicBezTo>
                    <a:pt x="5643" y="8703"/>
                    <a:pt x="5570" y="8719"/>
                    <a:pt x="5497" y="8763"/>
                  </a:cubicBezTo>
                  <a:cubicBezTo>
                    <a:pt x="5497" y="8740"/>
                    <a:pt x="5497" y="8717"/>
                    <a:pt x="5497" y="8717"/>
                  </a:cubicBezTo>
                  <a:cubicBezTo>
                    <a:pt x="5520" y="8694"/>
                    <a:pt x="5566" y="8671"/>
                    <a:pt x="5589" y="8648"/>
                  </a:cubicBezTo>
                  <a:cubicBezTo>
                    <a:pt x="5612" y="8625"/>
                    <a:pt x="5635" y="8579"/>
                    <a:pt x="5658" y="8533"/>
                  </a:cubicBezTo>
                  <a:cubicBezTo>
                    <a:pt x="5681" y="8510"/>
                    <a:pt x="5681" y="8510"/>
                    <a:pt x="5704" y="8510"/>
                  </a:cubicBezTo>
                  <a:close/>
                  <a:moveTo>
                    <a:pt x="4347" y="8556"/>
                  </a:moveTo>
                  <a:cubicBezTo>
                    <a:pt x="4370" y="8579"/>
                    <a:pt x="4370" y="8579"/>
                    <a:pt x="4370" y="8579"/>
                  </a:cubicBezTo>
                  <a:cubicBezTo>
                    <a:pt x="4347" y="8625"/>
                    <a:pt x="4324" y="8671"/>
                    <a:pt x="4302" y="8717"/>
                  </a:cubicBezTo>
                  <a:cubicBezTo>
                    <a:pt x="4279" y="8740"/>
                    <a:pt x="4256" y="8763"/>
                    <a:pt x="4210" y="8786"/>
                  </a:cubicBezTo>
                  <a:cubicBezTo>
                    <a:pt x="4210" y="8763"/>
                    <a:pt x="4164" y="8740"/>
                    <a:pt x="4141" y="8717"/>
                  </a:cubicBezTo>
                  <a:cubicBezTo>
                    <a:pt x="4164" y="8671"/>
                    <a:pt x="4164" y="8648"/>
                    <a:pt x="4164" y="8625"/>
                  </a:cubicBezTo>
                  <a:cubicBezTo>
                    <a:pt x="4233" y="8625"/>
                    <a:pt x="4302" y="8602"/>
                    <a:pt x="4347" y="8556"/>
                  </a:cubicBezTo>
                  <a:close/>
                  <a:moveTo>
                    <a:pt x="4715" y="1"/>
                  </a:moveTo>
                  <a:cubicBezTo>
                    <a:pt x="4095" y="1"/>
                    <a:pt x="3520" y="116"/>
                    <a:pt x="2968" y="323"/>
                  </a:cubicBezTo>
                  <a:cubicBezTo>
                    <a:pt x="3014" y="346"/>
                    <a:pt x="3037" y="346"/>
                    <a:pt x="3083" y="369"/>
                  </a:cubicBezTo>
                  <a:lnTo>
                    <a:pt x="3267" y="369"/>
                  </a:lnTo>
                  <a:cubicBezTo>
                    <a:pt x="3267" y="369"/>
                    <a:pt x="3267" y="392"/>
                    <a:pt x="3267" y="415"/>
                  </a:cubicBezTo>
                  <a:cubicBezTo>
                    <a:pt x="3242" y="409"/>
                    <a:pt x="3217" y="406"/>
                    <a:pt x="3193" y="406"/>
                  </a:cubicBezTo>
                  <a:cubicBezTo>
                    <a:pt x="3125" y="406"/>
                    <a:pt x="3058" y="427"/>
                    <a:pt x="2991" y="461"/>
                  </a:cubicBezTo>
                  <a:cubicBezTo>
                    <a:pt x="2945" y="438"/>
                    <a:pt x="2876" y="415"/>
                    <a:pt x="2807" y="415"/>
                  </a:cubicBezTo>
                  <a:cubicBezTo>
                    <a:pt x="2807" y="415"/>
                    <a:pt x="2807" y="392"/>
                    <a:pt x="2807" y="392"/>
                  </a:cubicBezTo>
                  <a:cubicBezTo>
                    <a:pt x="2554" y="507"/>
                    <a:pt x="2324" y="622"/>
                    <a:pt x="2117" y="783"/>
                  </a:cubicBezTo>
                  <a:cubicBezTo>
                    <a:pt x="2094" y="829"/>
                    <a:pt x="2094" y="875"/>
                    <a:pt x="2094" y="944"/>
                  </a:cubicBezTo>
                  <a:cubicBezTo>
                    <a:pt x="2025" y="921"/>
                    <a:pt x="1979" y="921"/>
                    <a:pt x="1910" y="921"/>
                  </a:cubicBezTo>
                  <a:cubicBezTo>
                    <a:pt x="1795" y="1013"/>
                    <a:pt x="1680" y="1105"/>
                    <a:pt x="1565" y="1197"/>
                  </a:cubicBezTo>
                  <a:cubicBezTo>
                    <a:pt x="1565" y="1220"/>
                    <a:pt x="1565" y="1220"/>
                    <a:pt x="1542" y="1243"/>
                  </a:cubicBezTo>
                  <a:lnTo>
                    <a:pt x="1519" y="1243"/>
                  </a:lnTo>
                  <a:cubicBezTo>
                    <a:pt x="599" y="2094"/>
                    <a:pt x="1" y="3313"/>
                    <a:pt x="1" y="4692"/>
                  </a:cubicBezTo>
                  <a:cubicBezTo>
                    <a:pt x="1" y="5773"/>
                    <a:pt x="392" y="6785"/>
                    <a:pt x="1013" y="7590"/>
                  </a:cubicBezTo>
                  <a:cubicBezTo>
                    <a:pt x="1036" y="7567"/>
                    <a:pt x="1059" y="7567"/>
                    <a:pt x="1059" y="7544"/>
                  </a:cubicBezTo>
                  <a:cubicBezTo>
                    <a:pt x="1105" y="7682"/>
                    <a:pt x="1174" y="7774"/>
                    <a:pt x="1289" y="7820"/>
                  </a:cubicBezTo>
                  <a:cubicBezTo>
                    <a:pt x="1289" y="7843"/>
                    <a:pt x="1266" y="7843"/>
                    <a:pt x="1266" y="7866"/>
                  </a:cubicBezTo>
                  <a:cubicBezTo>
                    <a:pt x="1266" y="7866"/>
                    <a:pt x="1289" y="7889"/>
                    <a:pt x="1289" y="7889"/>
                  </a:cubicBezTo>
                  <a:cubicBezTo>
                    <a:pt x="1565" y="8188"/>
                    <a:pt x="1887" y="8464"/>
                    <a:pt x="2232" y="8671"/>
                  </a:cubicBezTo>
                  <a:cubicBezTo>
                    <a:pt x="2232" y="8625"/>
                    <a:pt x="2209" y="8602"/>
                    <a:pt x="2163" y="8556"/>
                  </a:cubicBezTo>
                  <a:cubicBezTo>
                    <a:pt x="2094" y="8510"/>
                    <a:pt x="2025" y="8464"/>
                    <a:pt x="1933" y="8464"/>
                  </a:cubicBezTo>
                  <a:cubicBezTo>
                    <a:pt x="1933" y="8441"/>
                    <a:pt x="1933" y="8441"/>
                    <a:pt x="1933" y="8418"/>
                  </a:cubicBezTo>
                  <a:cubicBezTo>
                    <a:pt x="2071" y="8395"/>
                    <a:pt x="2209" y="8303"/>
                    <a:pt x="2255" y="8188"/>
                  </a:cubicBezTo>
                  <a:cubicBezTo>
                    <a:pt x="2283" y="8194"/>
                    <a:pt x="2312" y="8197"/>
                    <a:pt x="2341" y="8197"/>
                  </a:cubicBezTo>
                  <a:cubicBezTo>
                    <a:pt x="2427" y="8197"/>
                    <a:pt x="2513" y="8171"/>
                    <a:pt x="2600" y="8119"/>
                  </a:cubicBezTo>
                  <a:lnTo>
                    <a:pt x="2600" y="8119"/>
                  </a:lnTo>
                  <a:cubicBezTo>
                    <a:pt x="2577" y="8165"/>
                    <a:pt x="2554" y="8211"/>
                    <a:pt x="2554" y="8280"/>
                  </a:cubicBezTo>
                  <a:cubicBezTo>
                    <a:pt x="2485" y="8303"/>
                    <a:pt x="2439" y="8349"/>
                    <a:pt x="2393" y="8418"/>
                  </a:cubicBezTo>
                  <a:cubicBezTo>
                    <a:pt x="2324" y="8510"/>
                    <a:pt x="2301" y="8625"/>
                    <a:pt x="2347" y="8740"/>
                  </a:cubicBezTo>
                  <a:cubicBezTo>
                    <a:pt x="2600" y="8878"/>
                    <a:pt x="2876" y="9016"/>
                    <a:pt x="3175" y="9108"/>
                  </a:cubicBezTo>
                  <a:cubicBezTo>
                    <a:pt x="3198" y="9108"/>
                    <a:pt x="3221" y="9085"/>
                    <a:pt x="3244" y="9062"/>
                  </a:cubicBezTo>
                  <a:cubicBezTo>
                    <a:pt x="3267" y="9085"/>
                    <a:pt x="3290" y="9108"/>
                    <a:pt x="3336" y="9154"/>
                  </a:cubicBezTo>
                  <a:cubicBezTo>
                    <a:pt x="3313" y="9154"/>
                    <a:pt x="3313" y="9154"/>
                    <a:pt x="3313" y="9177"/>
                  </a:cubicBezTo>
                  <a:cubicBezTo>
                    <a:pt x="3750" y="9315"/>
                    <a:pt x="4210" y="9384"/>
                    <a:pt x="4715" y="9384"/>
                  </a:cubicBezTo>
                  <a:cubicBezTo>
                    <a:pt x="5474" y="9384"/>
                    <a:pt x="6210" y="9177"/>
                    <a:pt x="6854" y="8855"/>
                  </a:cubicBezTo>
                  <a:cubicBezTo>
                    <a:pt x="6854" y="8832"/>
                    <a:pt x="6877" y="8809"/>
                    <a:pt x="6877" y="8786"/>
                  </a:cubicBezTo>
                  <a:cubicBezTo>
                    <a:pt x="6877" y="8786"/>
                    <a:pt x="6900" y="8786"/>
                    <a:pt x="6923" y="8763"/>
                  </a:cubicBezTo>
                  <a:cubicBezTo>
                    <a:pt x="7038" y="8648"/>
                    <a:pt x="7084" y="8464"/>
                    <a:pt x="7015" y="8326"/>
                  </a:cubicBezTo>
                  <a:cubicBezTo>
                    <a:pt x="7176" y="8303"/>
                    <a:pt x="7314" y="8188"/>
                    <a:pt x="7360" y="8027"/>
                  </a:cubicBezTo>
                  <a:cubicBezTo>
                    <a:pt x="7360" y="8027"/>
                    <a:pt x="7360" y="8027"/>
                    <a:pt x="7383" y="8004"/>
                  </a:cubicBezTo>
                  <a:cubicBezTo>
                    <a:pt x="7383" y="8004"/>
                    <a:pt x="7383" y="8004"/>
                    <a:pt x="7383" y="7981"/>
                  </a:cubicBezTo>
                  <a:cubicBezTo>
                    <a:pt x="7383" y="7981"/>
                    <a:pt x="7383" y="7958"/>
                    <a:pt x="7383" y="7958"/>
                  </a:cubicBezTo>
                  <a:cubicBezTo>
                    <a:pt x="7406" y="7935"/>
                    <a:pt x="7429" y="7889"/>
                    <a:pt x="7452" y="7866"/>
                  </a:cubicBezTo>
                  <a:cubicBezTo>
                    <a:pt x="7475" y="7889"/>
                    <a:pt x="7475" y="7889"/>
                    <a:pt x="7498" y="7912"/>
                  </a:cubicBezTo>
                  <a:cubicBezTo>
                    <a:pt x="7544" y="7981"/>
                    <a:pt x="7636" y="8004"/>
                    <a:pt x="7728" y="8004"/>
                  </a:cubicBezTo>
                  <a:cubicBezTo>
                    <a:pt x="7763" y="8022"/>
                    <a:pt x="7802" y="8029"/>
                    <a:pt x="7841" y="8029"/>
                  </a:cubicBezTo>
                  <a:cubicBezTo>
                    <a:pt x="7905" y="8029"/>
                    <a:pt x="7970" y="8010"/>
                    <a:pt x="8027" y="7981"/>
                  </a:cubicBezTo>
                  <a:lnTo>
                    <a:pt x="8050" y="7981"/>
                  </a:lnTo>
                  <a:cubicBezTo>
                    <a:pt x="8809" y="7222"/>
                    <a:pt x="9292" y="6187"/>
                    <a:pt x="9384" y="5037"/>
                  </a:cubicBezTo>
                  <a:cubicBezTo>
                    <a:pt x="9342" y="5029"/>
                    <a:pt x="9300" y="5024"/>
                    <a:pt x="9258" y="5024"/>
                  </a:cubicBezTo>
                  <a:cubicBezTo>
                    <a:pt x="9185" y="5024"/>
                    <a:pt x="9112" y="5040"/>
                    <a:pt x="9039" y="5083"/>
                  </a:cubicBezTo>
                  <a:cubicBezTo>
                    <a:pt x="9016" y="5106"/>
                    <a:pt x="8993" y="5129"/>
                    <a:pt x="8970" y="5152"/>
                  </a:cubicBezTo>
                  <a:cubicBezTo>
                    <a:pt x="8970" y="5152"/>
                    <a:pt x="8947" y="5175"/>
                    <a:pt x="8924" y="5175"/>
                  </a:cubicBezTo>
                  <a:cubicBezTo>
                    <a:pt x="8878" y="5221"/>
                    <a:pt x="8832" y="5267"/>
                    <a:pt x="8786" y="5336"/>
                  </a:cubicBezTo>
                  <a:cubicBezTo>
                    <a:pt x="8786" y="5336"/>
                    <a:pt x="8786" y="5336"/>
                    <a:pt x="8786" y="5313"/>
                  </a:cubicBezTo>
                  <a:lnTo>
                    <a:pt x="8740" y="5313"/>
                  </a:lnTo>
                  <a:cubicBezTo>
                    <a:pt x="8694" y="5267"/>
                    <a:pt x="8648" y="5244"/>
                    <a:pt x="8602" y="5221"/>
                  </a:cubicBezTo>
                  <a:cubicBezTo>
                    <a:pt x="8625" y="5221"/>
                    <a:pt x="8671" y="5198"/>
                    <a:pt x="8694" y="5175"/>
                  </a:cubicBezTo>
                  <a:cubicBezTo>
                    <a:pt x="8855" y="5014"/>
                    <a:pt x="8855" y="4761"/>
                    <a:pt x="8717" y="4600"/>
                  </a:cubicBezTo>
                  <a:cubicBezTo>
                    <a:pt x="8694" y="4577"/>
                    <a:pt x="8694" y="4577"/>
                    <a:pt x="8671" y="4577"/>
                  </a:cubicBezTo>
                  <a:lnTo>
                    <a:pt x="8694" y="4577"/>
                  </a:lnTo>
                  <a:cubicBezTo>
                    <a:pt x="8763" y="4531"/>
                    <a:pt x="8832" y="4485"/>
                    <a:pt x="8878" y="4393"/>
                  </a:cubicBezTo>
                  <a:cubicBezTo>
                    <a:pt x="8952" y="4430"/>
                    <a:pt x="9029" y="4449"/>
                    <a:pt x="9103" y="4449"/>
                  </a:cubicBezTo>
                  <a:cubicBezTo>
                    <a:pt x="9213" y="4449"/>
                    <a:pt x="9315" y="4407"/>
                    <a:pt x="9384" y="4324"/>
                  </a:cubicBezTo>
                  <a:cubicBezTo>
                    <a:pt x="9361" y="4117"/>
                    <a:pt x="9338" y="3887"/>
                    <a:pt x="9292" y="3704"/>
                  </a:cubicBezTo>
                  <a:cubicBezTo>
                    <a:pt x="9246" y="3658"/>
                    <a:pt x="9200" y="3658"/>
                    <a:pt x="9131" y="3635"/>
                  </a:cubicBezTo>
                  <a:cubicBezTo>
                    <a:pt x="9200" y="3566"/>
                    <a:pt x="9223" y="3474"/>
                    <a:pt x="9223" y="3382"/>
                  </a:cubicBezTo>
                  <a:cubicBezTo>
                    <a:pt x="9200" y="3313"/>
                    <a:pt x="9177" y="3244"/>
                    <a:pt x="9154" y="3175"/>
                  </a:cubicBezTo>
                  <a:cubicBezTo>
                    <a:pt x="9062" y="3060"/>
                    <a:pt x="8924" y="2991"/>
                    <a:pt x="8786" y="2991"/>
                  </a:cubicBezTo>
                  <a:cubicBezTo>
                    <a:pt x="8717" y="2922"/>
                    <a:pt x="8625" y="2876"/>
                    <a:pt x="8510" y="2876"/>
                  </a:cubicBezTo>
                  <a:cubicBezTo>
                    <a:pt x="8303" y="2876"/>
                    <a:pt x="8142" y="3037"/>
                    <a:pt x="8096" y="3221"/>
                  </a:cubicBezTo>
                  <a:cubicBezTo>
                    <a:pt x="8073" y="3244"/>
                    <a:pt x="8027" y="3267"/>
                    <a:pt x="8004" y="3290"/>
                  </a:cubicBezTo>
                  <a:cubicBezTo>
                    <a:pt x="7981" y="3290"/>
                    <a:pt x="7981" y="3313"/>
                    <a:pt x="7981" y="3313"/>
                  </a:cubicBezTo>
                  <a:cubicBezTo>
                    <a:pt x="7889" y="3313"/>
                    <a:pt x="7820" y="3336"/>
                    <a:pt x="7751" y="3382"/>
                  </a:cubicBezTo>
                  <a:cubicBezTo>
                    <a:pt x="7751" y="3336"/>
                    <a:pt x="7751" y="3290"/>
                    <a:pt x="7728" y="3244"/>
                  </a:cubicBezTo>
                  <a:cubicBezTo>
                    <a:pt x="7705" y="3221"/>
                    <a:pt x="7705" y="3198"/>
                    <a:pt x="7682" y="3175"/>
                  </a:cubicBezTo>
                  <a:cubicBezTo>
                    <a:pt x="7705" y="3175"/>
                    <a:pt x="7705" y="3152"/>
                    <a:pt x="7728" y="3152"/>
                  </a:cubicBezTo>
                  <a:cubicBezTo>
                    <a:pt x="7751" y="3129"/>
                    <a:pt x="7797" y="3106"/>
                    <a:pt x="7820" y="3083"/>
                  </a:cubicBezTo>
                  <a:cubicBezTo>
                    <a:pt x="7981" y="2922"/>
                    <a:pt x="8004" y="2669"/>
                    <a:pt x="7843" y="2508"/>
                  </a:cubicBezTo>
                  <a:cubicBezTo>
                    <a:pt x="7935" y="2370"/>
                    <a:pt x="7912" y="2163"/>
                    <a:pt x="7797" y="2048"/>
                  </a:cubicBezTo>
                  <a:cubicBezTo>
                    <a:pt x="7751" y="2002"/>
                    <a:pt x="7705" y="1956"/>
                    <a:pt x="7636" y="1933"/>
                  </a:cubicBezTo>
                  <a:cubicBezTo>
                    <a:pt x="7613" y="1910"/>
                    <a:pt x="7590" y="1887"/>
                    <a:pt x="7567" y="1864"/>
                  </a:cubicBezTo>
                  <a:cubicBezTo>
                    <a:pt x="7613" y="1841"/>
                    <a:pt x="7659" y="1818"/>
                    <a:pt x="7705" y="1772"/>
                  </a:cubicBezTo>
                  <a:lnTo>
                    <a:pt x="7728" y="1772"/>
                  </a:lnTo>
                  <a:cubicBezTo>
                    <a:pt x="7751" y="1956"/>
                    <a:pt x="7912" y="2094"/>
                    <a:pt x="8119" y="2094"/>
                  </a:cubicBezTo>
                  <a:lnTo>
                    <a:pt x="8188" y="2094"/>
                  </a:lnTo>
                  <a:cubicBezTo>
                    <a:pt x="8165" y="2117"/>
                    <a:pt x="8165" y="2163"/>
                    <a:pt x="8165" y="2209"/>
                  </a:cubicBezTo>
                  <a:cubicBezTo>
                    <a:pt x="8165" y="2278"/>
                    <a:pt x="8188" y="2370"/>
                    <a:pt x="8234" y="2439"/>
                  </a:cubicBezTo>
                  <a:cubicBezTo>
                    <a:pt x="8319" y="2566"/>
                    <a:pt x="8448" y="2632"/>
                    <a:pt x="8577" y="2632"/>
                  </a:cubicBezTo>
                  <a:cubicBezTo>
                    <a:pt x="8658" y="2632"/>
                    <a:pt x="8738" y="2607"/>
                    <a:pt x="8809" y="2554"/>
                  </a:cubicBezTo>
                  <a:cubicBezTo>
                    <a:pt x="8832" y="2531"/>
                    <a:pt x="8855" y="2531"/>
                    <a:pt x="8855" y="2508"/>
                  </a:cubicBezTo>
                  <a:cubicBezTo>
                    <a:pt x="8211" y="1266"/>
                    <a:pt x="7038" y="369"/>
                    <a:pt x="5658" y="93"/>
                  </a:cubicBezTo>
                  <a:cubicBezTo>
                    <a:pt x="5635" y="116"/>
                    <a:pt x="5635" y="139"/>
                    <a:pt x="5635" y="162"/>
                  </a:cubicBezTo>
                  <a:cubicBezTo>
                    <a:pt x="5635" y="185"/>
                    <a:pt x="5635" y="185"/>
                    <a:pt x="5635" y="208"/>
                  </a:cubicBezTo>
                  <a:cubicBezTo>
                    <a:pt x="5565" y="138"/>
                    <a:pt x="5481" y="108"/>
                    <a:pt x="5384" y="108"/>
                  </a:cubicBezTo>
                  <a:cubicBezTo>
                    <a:pt x="5361" y="108"/>
                    <a:pt x="5336" y="109"/>
                    <a:pt x="5311" y="113"/>
                  </a:cubicBezTo>
                  <a:lnTo>
                    <a:pt x="5311" y="113"/>
                  </a:lnTo>
                  <a:cubicBezTo>
                    <a:pt x="5313" y="110"/>
                    <a:pt x="5313" y="104"/>
                    <a:pt x="5313" y="93"/>
                  </a:cubicBezTo>
                  <a:cubicBezTo>
                    <a:pt x="5336" y="93"/>
                    <a:pt x="5359" y="70"/>
                    <a:pt x="5359" y="47"/>
                  </a:cubicBezTo>
                  <a:cubicBezTo>
                    <a:pt x="5152" y="1"/>
                    <a:pt x="4922" y="1"/>
                    <a:pt x="4715" y="1"/>
                  </a:cubicBez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239989" y="1029869"/>
              <a:ext cx="2311308" cy="2311308"/>
            </a:xfrm>
            <a:custGeom>
              <a:avLst/>
              <a:gdLst/>
              <a:ahLst/>
              <a:cxnLst/>
              <a:rect l="l" t="t" r="r" b="b"/>
              <a:pathLst>
                <a:path w="192609" h="192609" extrusionOk="0">
                  <a:moveTo>
                    <a:pt x="96316" y="22999"/>
                  </a:moveTo>
                  <a:cubicBezTo>
                    <a:pt x="136792" y="22999"/>
                    <a:pt x="169611" y="55817"/>
                    <a:pt x="169611" y="96316"/>
                  </a:cubicBezTo>
                  <a:cubicBezTo>
                    <a:pt x="169611" y="136792"/>
                    <a:pt x="136792" y="169610"/>
                    <a:pt x="96316" y="169610"/>
                  </a:cubicBezTo>
                  <a:cubicBezTo>
                    <a:pt x="55840" y="169610"/>
                    <a:pt x="22998" y="136792"/>
                    <a:pt x="22998" y="96316"/>
                  </a:cubicBezTo>
                  <a:cubicBezTo>
                    <a:pt x="22998" y="55817"/>
                    <a:pt x="55840" y="22999"/>
                    <a:pt x="96316" y="22999"/>
                  </a:cubicBezTo>
                  <a:close/>
                  <a:moveTo>
                    <a:pt x="96316" y="1"/>
                  </a:moveTo>
                  <a:cubicBezTo>
                    <a:pt x="43122" y="1"/>
                    <a:pt x="0" y="43122"/>
                    <a:pt x="0" y="96316"/>
                  </a:cubicBezTo>
                  <a:cubicBezTo>
                    <a:pt x="0" y="149510"/>
                    <a:pt x="43122" y="192608"/>
                    <a:pt x="96316" y="192608"/>
                  </a:cubicBezTo>
                  <a:cubicBezTo>
                    <a:pt x="149510" y="192608"/>
                    <a:pt x="192609" y="149510"/>
                    <a:pt x="192609" y="96316"/>
                  </a:cubicBezTo>
                  <a:cubicBezTo>
                    <a:pt x="192609" y="43122"/>
                    <a:pt x="149510" y="1"/>
                    <a:pt x="96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229225" y="1017725"/>
              <a:ext cx="2335596" cy="2335872"/>
            </a:xfrm>
            <a:custGeom>
              <a:avLst/>
              <a:gdLst/>
              <a:ahLst/>
              <a:cxnLst/>
              <a:rect l="l" t="t" r="r" b="b"/>
              <a:pathLst>
                <a:path w="194633" h="194656" extrusionOk="0">
                  <a:moveTo>
                    <a:pt x="97328" y="10741"/>
                  </a:moveTo>
                  <a:cubicBezTo>
                    <a:pt x="145049" y="10741"/>
                    <a:pt x="183892" y="49584"/>
                    <a:pt x="183892" y="97328"/>
                  </a:cubicBezTo>
                  <a:cubicBezTo>
                    <a:pt x="183892" y="145072"/>
                    <a:pt x="145049" y="183915"/>
                    <a:pt x="97328" y="183915"/>
                  </a:cubicBezTo>
                  <a:cubicBezTo>
                    <a:pt x="49584" y="183915"/>
                    <a:pt x="10741" y="145072"/>
                    <a:pt x="10741" y="97328"/>
                  </a:cubicBezTo>
                  <a:cubicBezTo>
                    <a:pt x="10741" y="49584"/>
                    <a:pt x="49584" y="10741"/>
                    <a:pt x="97328" y="10741"/>
                  </a:cubicBezTo>
                  <a:close/>
                  <a:moveTo>
                    <a:pt x="97328" y="1"/>
                  </a:moveTo>
                  <a:cubicBezTo>
                    <a:pt x="43651" y="1"/>
                    <a:pt x="0" y="43651"/>
                    <a:pt x="0" y="97328"/>
                  </a:cubicBezTo>
                  <a:cubicBezTo>
                    <a:pt x="0" y="150982"/>
                    <a:pt x="43651" y="194655"/>
                    <a:pt x="97328" y="194655"/>
                  </a:cubicBezTo>
                  <a:cubicBezTo>
                    <a:pt x="150982" y="194655"/>
                    <a:pt x="194632" y="150982"/>
                    <a:pt x="194632" y="97328"/>
                  </a:cubicBezTo>
                  <a:cubicBezTo>
                    <a:pt x="194632" y="43651"/>
                    <a:pt x="150982" y="1"/>
                    <a:pt x="97328" y="1"/>
                  </a:cubicBez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5229225" y="1017725"/>
              <a:ext cx="2335596" cy="2335872"/>
            </a:xfrm>
            <a:custGeom>
              <a:avLst/>
              <a:gdLst/>
              <a:ahLst/>
              <a:cxnLst/>
              <a:rect l="l" t="t" r="r" b="b"/>
              <a:pathLst>
                <a:path w="194633" h="194656" extrusionOk="0">
                  <a:moveTo>
                    <a:pt x="97328" y="1"/>
                  </a:moveTo>
                  <a:cubicBezTo>
                    <a:pt x="43651" y="1"/>
                    <a:pt x="0" y="43651"/>
                    <a:pt x="0" y="97328"/>
                  </a:cubicBezTo>
                  <a:cubicBezTo>
                    <a:pt x="0" y="150982"/>
                    <a:pt x="43651" y="194655"/>
                    <a:pt x="97328" y="194655"/>
                  </a:cubicBezTo>
                  <a:cubicBezTo>
                    <a:pt x="150982" y="194655"/>
                    <a:pt x="194632" y="150982"/>
                    <a:pt x="194632" y="97328"/>
                  </a:cubicBezTo>
                  <a:cubicBezTo>
                    <a:pt x="194632" y="88704"/>
                    <a:pt x="193506" y="80355"/>
                    <a:pt x="191413" y="72398"/>
                  </a:cubicBezTo>
                  <a:lnTo>
                    <a:pt x="187204" y="76745"/>
                  </a:lnTo>
                  <a:lnTo>
                    <a:pt x="181041" y="75273"/>
                  </a:lnTo>
                  <a:lnTo>
                    <a:pt x="181041" y="75273"/>
                  </a:lnTo>
                  <a:cubicBezTo>
                    <a:pt x="182903" y="82310"/>
                    <a:pt x="183892" y="89693"/>
                    <a:pt x="183892" y="97328"/>
                  </a:cubicBezTo>
                  <a:cubicBezTo>
                    <a:pt x="183892" y="145072"/>
                    <a:pt x="145049" y="183915"/>
                    <a:pt x="97328" y="183915"/>
                  </a:cubicBezTo>
                  <a:cubicBezTo>
                    <a:pt x="49584" y="183915"/>
                    <a:pt x="10741" y="145072"/>
                    <a:pt x="10741" y="97328"/>
                  </a:cubicBezTo>
                  <a:cubicBezTo>
                    <a:pt x="10741" y="49584"/>
                    <a:pt x="49584" y="10741"/>
                    <a:pt x="97328" y="10741"/>
                  </a:cubicBezTo>
                  <a:cubicBezTo>
                    <a:pt x="105745" y="10741"/>
                    <a:pt x="113887" y="11960"/>
                    <a:pt x="121591" y="14213"/>
                  </a:cubicBezTo>
                  <a:lnTo>
                    <a:pt x="126627" y="10235"/>
                  </a:lnTo>
                  <a:lnTo>
                    <a:pt x="124650" y="3910"/>
                  </a:lnTo>
                  <a:cubicBezTo>
                    <a:pt x="115979" y="1358"/>
                    <a:pt x="106803" y="1"/>
                    <a:pt x="97328" y="1"/>
                  </a:cubicBezTo>
                  <a:close/>
                </a:path>
              </a:pathLst>
            </a:custGeom>
            <a:solidFill>
              <a:srgbClr val="287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5380185" y="1165097"/>
              <a:ext cx="1348428" cy="944676"/>
            </a:xfrm>
            <a:custGeom>
              <a:avLst/>
              <a:gdLst/>
              <a:ahLst/>
              <a:cxnLst/>
              <a:rect l="l" t="t" r="r" b="b"/>
              <a:pathLst>
                <a:path w="112369" h="78723" extrusionOk="0">
                  <a:moveTo>
                    <a:pt x="84748" y="1"/>
                  </a:moveTo>
                  <a:cubicBezTo>
                    <a:pt x="40293" y="1"/>
                    <a:pt x="3703" y="34268"/>
                    <a:pt x="0" y="77780"/>
                  </a:cubicBezTo>
                  <a:lnTo>
                    <a:pt x="11016" y="78723"/>
                  </a:lnTo>
                  <a:cubicBezTo>
                    <a:pt x="14213" y="40868"/>
                    <a:pt x="46065" y="11040"/>
                    <a:pt x="84748" y="11040"/>
                  </a:cubicBezTo>
                  <a:cubicBezTo>
                    <a:pt x="91670" y="11040"/>
                    <a:pt x="98386" y="12006"/>
                    <a:pt x="104756" y="13799"/>
                  </a:cubicBezTo>
                  <a:lnTo>
                    <a:pt x="112369" y="10626"/>
                  </a:lnTo>
                  <a:lnTo>
                    <a:pt x="108229" y="3289"/>
                  </a:lnTo>
                  <a:cubicBezTo>
                    <a:pt x="100755" y="1150"/>
                    <a:pt x="92889" y="1"/>
                    <a:pt x="84748" y="1"/>
                  </a:cubicBezTo>
                  <a:close/>
                </a:path>
              </a:pathLst>
            </a:custGeom>
            <a:solidFill>
              <a:srgbClr val="95F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5985945" y="1929821"/>
              <a:ext cx="1431780" cy="1276404"/>
            </a:xfrm>
            <a:custGeom>
              <a:avLst/>
              <a:gdLst/>
              <a:ahLst/>
              <a:cxnLst/>
              <a:rect l="l" t="t" r="r" b="b"/>
              <a:pathLst>
                <a:path w="119315" h="106367" extrusionOk="0">
                  <a:moveTo>
                    <a:pt x="1" y="99145"/>
                  </a:moveTo>
                  <a:cubicBezTo>
                    <a:pt x="5687" y="101667"/>
                    <a:pt x="11704" y="103581"/>
                    <a:pt x="17972" y="104799"/>
                  </a:cubicBezTo>
                  <a:lnTo>
                    <a:pt x="17972" y="104799"/>
                  </a:lnTo>
                  <a:cubicBezTo>
                    <a:pt x="11710" y="103578"/>
                    <a:pt x="5693" y="101666"/>
                    <a:pt x="1" y="99145"/>
                  </a:cubicBezTo>
                  <a:close/>
                  <a:moveTo>
                    <a:pt x="116601" y="1"/>
                  </a:moveTo>
                  <a:lnTo>
                    <a:pt x="105861" y="2554"/>
                  </a:lnTo>
                  <a:cubicBezTo>
                    <a:pt x="107425" y="8556"/>
                    <a:pt x="108252" y="14835"/>
                    <a:pt x="108252" y="21320"/>
                  </a:cubicBezTo>
                  <a:cubicBezTo>
                    <a:pt x="108252" y="62118"/>
                    <a:pt x="75066" y="95327"/>
                    <a:pt x="34268" y="95327"/>
                  </a:cubicBezTo>
                  <a:cubicBezTo>
                    <a:pt x="32106" y="95327"/>
                    <a:pt x="29990" y="95212"/>
                    <a:pt x="27875" y="95051"/>
                  </a:cubicBezTo>
                  <a:lnTo>
                    <a:pt x="20055" y="99421"/>
                  </a:lnTo>
                  <a:lnTo>
                    <a:pt x="26932" y="106044"/>
                  </a:lnTo>
                  <a:cubicBezTo>
                    <a:pt x="23896" y="105788"/>
                    <a:pt x="20906" y="105370"/>
                    <a:pt x="17972" y="104799"/>
                  </a:cubicBezTo>
                  <a:lnTo>
                    <a:pt x="17972" y="104799"/>
                  </a:lnTo>
                  <a:cubicBezTo>
                    <a:pt x="23247" y="105828"/>
                    <a:pt x="28695" y="106366"/>
                    <a:pt x="34268" y="106366"/>
                  </a:cubicBezTo>
                  <a:cubicBezTo>
                    <a:pt x="81161" y="106366"/>
                    <a:pt x="119315" y="68213"/>
                    <a:pt x="119315" y="21320"/>
                  </a:cubicBezTo>
                  <a:cubicBezTo>
                    <a:pt x="119315" y="13961"/>
                    <a:pt x="118372" y="6831"/>
                    <a:pt x="116601" y="1"/>
                  </a:cubicBezTo>
                  <a:close/>
                </a:path>
              </a:pathLst>
            </a:custGeom>
            <a:solidFill>
              <a:srgbClr val="90F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5376321" y="2057873"/>
              <a:ext cx="944124" cy="1144488"/>
            </a:xfrm>
            <a:custGeom>
              <a:avLst/>
              <a:gdLst/>
              <a:ahLst/>
              <a:cxnLst/>
              <a:rect l="l" t="t" r="r" b="b"/>
              <a:pathLst>
                <a:path w="78677" h="95374" extrusionOk="0">
                  <a:moveTo>
                    <a:pt x="6371" y="1"/>
                  </a:moveTo>
                  <a:lnTo>
                    <a:pt x="322" y="3382"/>
                  </a:lnTo>
                  <a:cubicBezTo>
                    <a:pt x="276" y="3934"/>
                    <a:pt x="230" y="4486"/>
                    <a:pt x="207" y="5037"/>
                  </a:cubicBezTo>
                  <a:cubicBezTo>
                    <a:pt x="184" y="5129"/>
                    <a:pt x="184" y="5244"/>
                    <a:pt x="184" y="5359"/>
                  </a:cubicBezTo>
                  <a:cubicBezTo>
                    <a:pt x="161" y="5842"/>
                    <a:pt x="115" y="6325"/>
                    <a:pt x="92" y="6808"/>
                  </a:cubicBezTo>
                  <a:cubicBezTo>
                    <a:pt x="92" y="7061"/>
                    <a:pt x="92" y="7337"/>
                    <a:pt x="69" y="7590"/>
                  </a:cubicBezTo>
                  <a:cubicBezTo>
                    <a:pt x="69" y="7958"/>
                    <a:pt x="46" y="8303"/>
                    <a:pt x="46" y="8671"/>
                  </a:cubicBezTo>
                  <a:cubicBezTo>
                    <a:pt x="23" y="9338"/>
                    <a:pt x="0" y="9982"/>
                    <a:pt x="0" y="10649"/>
                  </a:cubicBezTo>
                  <a:cubicBezTo>
                    <a:pt x="0" y="11362"/>
                    <a:pt x="23" y="12075"/>
                    <a:pt x="46" y="12788"/>
                  </a:cubicBezTo>
                  <a:cubicBezTo>
                    <a:pt x="46" y="13018"/>
                    <a:pt x="46" y="13248"/>
                    <a:pt x="69" y="13501"/>
                  </a:cubicBezTo>
                  <a:cubicBezTo>
                    <a:pt x="69" y="13961"/>
                    <a:pt x="92" y="14444"/>
                    <a:pt x="115" y="14904"/>
                  </a:cubicBezTo>
                  <a:cubicBezTo>
                    <a:pt x="138" y="15180"/>
                    <a:pt x="161" y="15479"/>
                    <a:pt x="161" y="15755"/>
                  </a:cubicBezTo>
                  <a:cubicBezTo>
                    <a:pt x="184" y="16168"/>
                    <a:pt x="207" y="16582"/>
                    <a:pt x="253" y="17019"/>
                  </a:cubicBezTo>
                  <a:cubicBezTo>
                    <a:pt x="276" y="17318"/>
                    <a:pt x="299" y="17617"/>
                    <a:pt x="322" y="17916"/>
                  </a:cubicBezTo>
                  <a:cubicBezTo>
                    <a:pt x="368" y="18307"/>
                    <a:pt x="391" y="18721"/>
                    <a:pt x="437" y="19112"/>
                  </a:cubicBezTo>
                  <a:cubicBezTo>
                    <a:pt x="460" y="19411"/>
                    <a:pt x="506" y="19733"/>
                    <a:pt x="529" y="20032"/>
                  </a:cubicBezTo>
                  <a:cubicBezTo>
                    <a:pt x="575" y="20423"/>
                    <a:pt x="621" y="20814"/>
                    <a:pt x="667" y="21182"/>
                  </a:cubicBezTo>
                  <a:cubicBezTo>
                    <a:pt x="713" y="21504"/>
                    <a:pt x="736" y="21826"/>
                    <a:pt x="782" y="22125"/>
                  </a:cubicBezTo>
                  <a:cubicBezTo>
                    <a:pt x="851" y="22516"/>
                    <a:pt x="897" y="22884"/>
                    <a:pt x="943" y="23252"/>
                  </a:cubicBezTo>
                  <a:cubicBezTo>
                    <a:pt x="989" y="23574"/>
                    <a:pt x="1035" y="23896"/>
                    <a:pt x="1104" y="24195"/>
                  </a:cubicBezTo>
                  <a:cubicBezTo>
                    <a:pt x="1150" y="24563"/>
                    <a:pt x="1219" y="24931"/>
                    <a:pt x="1288" y="25299"/>
                  </a:cubicBezTo>
                  <a:cubicBezTo>
                    <a:pt x="1334" y="25621"/>
                    <a:pt x="1403" y="25943"/>
                    <a:pt x="1449" y="26265"/>
                  </a:cubicBezTo>
                  <a:cubicBezTo>
                    <a:pt x="1518" y="26610"/>
                    <a:pt x="1587" y="26978"/>
                    <a:pt x="1656" y="27345"/>
                  </a:cubicBezTo>
                  <a:cubicBezTo>
                    <a:pt x="1725" y="27644"/>
                    <a:pt x="1794" y="27966"/>
                    <a:pt x="1863" y="28288"/>
                  </a:cubicBezTo>
                  <a:cubicBezTo>
                    <a:pt x="1932" y="28633"/>
                    <a:pt x="2001" y="29001"/>
                    <a:pt x="2093" y="29346"/>
                  </a:cubicBezTo>
                  <a:cubicBezTo>
                    <a:pt x="2162" y="29668"/>
                    <a:pt x="2231" y="29990"/>
                    <a:pt x="2300" y="30312"/>
                  </a:cubicBezTo>
                  <a:cubicBezTo>
                    <a:pt x="2392" y="30657"/>
                    <a:pt x="2484" y="31002"/>
                    <a:pt x="2553" y="31347"/>
                  </a:cubicBezTo>
                  <a:cubicBezTo>
                    <a:pt x="2645" y="31669"/>
                    <a:pt x="2714" y="31991"/>
                    <a:pt x="2806" y="32290"/>
                  </a:cubicBezTo>
                  <a:cubicBezTo>
                    <a:pt x="2898" y="32635"/>
                    <a:pt x="2990" y="32980"/>
                    <a:pt x="3082" y="33325"/>
                  </a:cubicBezTo>
                  <a:cubicBezTo>
                    <a:pt x="3174" y="33647"/>
                    <a:pt x="3266" y="33969"/>
                    <a:pt x="3358" y="34268"/>
                  </a:cubicBezTo>
                  <a:cubicBezTo>
                    <a:pt x="3450" y="34613"/>
                    <a:pt x="3542" y="34958"/>
                    <a:pt x="3657" y="35280"/>
                  </a:cubicBezTo>
                  <a:cubicBezTo>
                    <a:pt x="3749" y="35602"/>
                    <a:pt x="3841" y="35924"/>
                    <a:pt x="3956" y="36223"/>
                  </a:cubicBezTo>
                  <a:cubicBezTo>
                    <a:pt x="4048" y="36568"/>
                    <a:pt x="4163" y="36890"/>
                    <a:pt x="4278" y="37212"/>
                  </a:cubicBezTo>
                  <a:cubicBezTo>
                    <a:pt x="4370" y="37534"/>
                    <a:pt x="4485" y="37856"/>
                    <a:pt x="4577" y="38178"/>
                  </a:cubicBezTo>
                  <a:cubicBezTo>
                    <a:pt x="4692" y="38499"/>
                    <a:pt x="4807" y="38821"/>
                    <a:pt x="4922" y="39143"/>
                  </a:cubicBezTo>
                  <a:cubicBezTo>
                    <a:pt x="5037" y="39442"/>
                    <a:pt x="5152" y="39764"/>
                    <a:pt x="5267" y="40086"/>
                  </a:cubicBezTo>
                  <a:cubicBezTo>
                    <a:pt x="5382" y="40408"/>
                    <a:pt x="5497" y="40707"/>
                    <a:pt x="5635" y="41029"/>
                  </a:cubicBezTo>
                  <a:cubicBezTo>
                    <a:pt x="5750" y="41351"/>
                    <a:pt x="5865" y="41650"/>
                    <a:pt x="5980" y="41972"/>
                  </a:cubicBezTo>
                  <a:cubicBezTo>
                    <a:pt x="6118" y="42271"/>
                    <a:pt x="6233" y="42570"/>
                    <a:pt x="6371" y="42892"/>
                  </a:cubicBezTo>
                  <a:cubicBezTo>
                    <a:pt x="6486" y="43214"/>
                    <a:pt x="6624" y="43536"/>
                    <a:pt x="6762" y="43835"/>
                  </a:cubicBezTo>
                  <a:cubicBezTo>
                    <a:pt x="6877" y="44134"/>
                    <a:pt x="7015" y="44410"/>
                    <a:pt x="7130" y="44686"/>
                  </a:cubicBezTo>
                  <a:cubicBezTo>
                    <a:pt x="7268" y="45031"/>
                    <a:pt x="7429" y="45353"/>
                    <a:pt x="7567" y="45698"/>
                  </a:cubicBezTo>
                  <a:cubicBezTo>
                    <a:pt x="7659" y="45882"/>
                    <a:pt x="7751" y="46089"/>
                    <a:pt x="7843" y="46273"/>
                  </a:cubicBezTo>
                  <a:cubicBezTo>
                    <a:pt x="8234" y="47147"/>
                    <a:pt x="8671" y="47998"/>
                    <a:pt x="9085" y="48849"/>
                  </a:cubicBezTo>
                  <a:cubicBezTo>
                    <a:pt x="9154" y="48987"/>
                    <a:pt x="9223" y="49102"/>
                    <a:pt x="9292" y="49240"/>
                  </a:cubicBezTo>
                  <a:cubicBezTo>
                    <a:pt x="9476" y="49630"/>
                    <a:pt x="9683" y="49998"/>
                    <a:pt x="9890" y="50389"/>
                  </a:cubicBezTo>
                  <a:cubicBezTo>
                    <a:pt x="10005" y="50596"/>
                    <a:pt x="10097" y="50803"/>
                    <a:pt x="10212" y="51010"/>
                  </a:cubicBezTo>
                  <a:cubicBezTo>
                    <a:pt x="10418" y="51378"/>
                    <a:pt x="10625" y="51723"/>
                    <a:pt x="10809" y="52091"/>
                  </a:cubicBezTo>
                  <a:cubicBezTo>
                    <a:pt x="10947" y="52321"/>
                    <a:pt x="11062" y="52528"/>
                    <a:pt x="11177" y="52758"/>
                  </a:cubicBezTo>
                  <a:cubicBezTo>
                    <a:pt x="11384" y="53103"/>
                    <a:pt x="11591" y="53448"/>
                    <a:pt x="11798" y="53816"/>
                  </a:cubicBezTo>
                  <a:cubicBezTo>
                    <a:pt x="11936" y="54023"/>
                    <a:pt x="12074" y="54253"/>
                    <a:pt x="12189" y="54460"/>
                  </a:cubicBezTo>
                  <a:cubicBezTo>
                    <a:pt x="12396" y="54805"/>
                    <a:pt x="12626" y="55150"/>
                    <a:pt x="12833" y="55495"/>
                  </a:cubicBezTo>
                  <a:cubicBezTo>
                    <a:pt x="12971" y="55725"/>
                    <a:pt x="13109" y="55932"/>
                    <a:pt x="13247" y="56162"/>
                  </a:cubicBezTo>
                  <a:cubicBezTo>
                    <a:pt x="13454" y="56507"/>
                    <a:pt x="13684" y="56852"/>
                    <a:pt x="13914" y="57174"/>
                  </a:cubicBezTo>
                  <a:cubicBezTo>
                    <a:pt x="14052" y="57404"/>
                    <a:pt x="14190" y="57611"/>
                    <a:pt x="14328" y="57818"/>
                  </a:cubicBezTo>
                  <a:cubicBezTo>
                    <a:pt x="14558" y="58163"/>
                    <a:pt x="14788" y="58485"/>
                    <a:pt x="15018" y="58830"/>
                  </a:cubicBezTo>
                  <a:cubicBezTo>
                    <a:pt x="15156" y="59037"/>
                    <a:pt x="15294" y="59244"/>
                    <a:pt x="15455" y="59451"/>
                  </a:cubicBezTo>
                  <a:cubicBezTo>
                    <a:pt x="15685" y="59773"/>
                    <a:pt x="15915" y="60118"/>
                    <a:pt x="16168" y="60463"/>
                  </a:cubicBezTo>
                  <a:cubicBezTo>
                    <a:pt x="16306" y="60646"/>
                    <a:pt x="16444" y="60853"/>
                    <a:pt x="16605" y="61037"/>
                  </a:cubicBezTo>
                  <a:cubicBezTo>
                    <a:pt x="16858" y="61382"/>
                    <a:pt x="17111" y="61727"/>
                    <a:pt x="17364" y="62049"/>
                  </a:cubicBezTo>
                  <a:cubicBezTo>
                    <a:pt x="17502" y="62233"/>
                    <a:pt x="17640" y="62417"/>
                    <a:pt x="17778" y="62601"/>
                  </a:cubicBezTo>
                  <a:cubicBezTo>
                    <a:pt x="18054" y="62946"/>
                    <a:pt x="18307" y="63291"/>
                    <a:pt x="18583" y="63636"/>
                  </a:cubicBezTo>
                  <a:cubicBezTo>
                    <a:pt x="18721" y="63797"/>
                    <a:pt x="18859" y="63981"/>
                    <a:pt x="18997" y="64142"/>
                  </a:cubicBezTo>
                  <a:cubicBezTo>
                    <a:pt x="19273" y="64487"/>
                    <a:pt x="19549" y="64832"/>
                    <a:pt x="19848" y="65154"/>
                  </a:cubicBezTo>
                  <a:cubicBezTo>
                    <a:pt x="19963" y="65338"/>
                    <a:pt x="20101" y="65476"/>
                    <a:pt x="20239" y="65637"/>
                  </a:cubicBezTo>
                  <a:cubicBezTo>
                    <a:pt x="20538" y="65982"/>
                    <a:pt x="20837" y="66327"/>
                    <a:pt x="21136" y="66672"/>
                  </a:cubicBezTo>
                  <a:cubicBezTo>
                    <a:pt x="21251" y="66810"/>
                    <a:pt x="21389" y="66971"/>
                    <a:pt x="21527" y="67109"/>
                  </a:cubicBezTo>
                  <a:cubicBezTo>
                    <a:pt x="21825" y="67454"/>
                    <a:pt x="22147" y="67799"/>
                    <a:pt x="22469" y="68167"/>
                  </a:cubicBezTo>
                  <a:cubicBezTo>
                    <a:pt x="22584" y="68282"/>
                    <a:pt x="22699" y="68397"/>
                    <a:pt x="22814" y="68535"/>
                  </a:cubicBezTo>
                  <a:cubicBezTo>
                    <a:pt x="23136" y="68880"/>
                    <a:pt x="23481" y="69248"/>
                    <a:pt x="23826" y="69593"/>
                  </a:cubicBezTo>
                  <a:cubicBezTo>
                    <a:pt x="23918" y="69708"/>
                    <a:pt x="24010" y="69800"/>
                    <a:pt x="24102" y="69892"/>
                  </a:cubicBezTo>
                  <a:cubicBezTo>
                    <a:pt x="24470" y="70260"/>
                    <a:pt x="24838" y="70651"/>
                    <a:pt x="25229" y="71019"/>
                  </a:cubicBezTo>
                  <a:cubicBezTo>
                    <a:pt x="25275" y="71088"/>
                    <a:pt x="25344" y="71134"/>
                    <a:pt x="25390" y="71180"/>
                  </a:cubicBezTo>
                  <a:cubicBezTo>
                    <a:pt x="29484" y="75204"/>
                    <a:pt x="33968" y="78838"/>
                    <a:pt x="38775" y="81966"/>
                  </a:cubicBezTo>
                  <a:cubicBezTo>
                    <a:pt x="38798" y="81966"/>
                    <a:pt x="38798" y="81966"/>
                    <a:pt x="38798" y="81989"/>
                  </a:cubicBezTo>
                  <a:cubicBezTo>
                    <a:pt x="39327" y="82311"/>
                    <a:pt x="39856" y="82656"/>
                    <a:pt x="40385" y="82977"/>
                  </a:cubicBezTo>
                  <a:cubicBezTo>
                    <a:pt x="40408" y="83000"/>
                    <a:pt x="40431" y="83023"/>
                    <a:pt x="40454" y="83023"/>
                  </a:cubicBezTo>
                  <a:cubicBezTo>
                    <a:pt x="40983" y="83345"/>
                    <a:pt x="41512" y="83667"/>
                    <a:pt x="42018" y="83966"/>
                  </a:cubicBezTo>
                  <a:cubicBezTo>
                    <a:pt x="42064" y="83989"/>
                    <a:pt x="42110" y="84012"/>
                    <a:pt x="42156" y="84058"/>
                  </a:cubicBezTo>
                  <a:cubicBezTo>
                    <a:pt x="42662" y="84357"/>
                    <a:pt x="43191" y="84656"/>
                    <a:pt x="43720" y="84932"/>
                  </a:cubicBezTo>
                  <a:cubicBezTo>
                    <a:pt x="43766" y="84978"/>
                    <a:pt x="43812" y="85001"/>
                    <a:pt x="43858" y="85024"/>
                  </a:cubicBezTo>
                  <a:cubicBezTo>
                    <a:pt x="44387" y="85323"/>
                    <a:pt x="44892" y="85599"/>
                    <a:pt x="45444" y="85875"/>
                  </a:cubicBezTo>
                  <a:cubicBezTo>
                    <a:pt x="45490" y="85898"/>
                    <a:pt x="45536" y="85921"/>
                    <a:pt x="45559" y="85944"/>
                  </a:cubicBezTo>
                  <a:cubicBezTo>
                    <a:pt x="46111" y="86243"/>
                    <a:pt x="46640" y="86519"/>
                    <a:pt x="47192" y="86772"/>
                  </a:cubicBezTo>
                  <a:cubicBezTo>
                    <a:pt x="47238" y="86795"/>
                    <a:pt x="47261" y="86818"/>
                    <a:pt x="47307" y="86841"/>
                  </a:cubicBezTo>
                  <a:cubicBezTo>
                    <a:pt x="47859" y="87117"/>
                    <a:pt x="48411" y="87393"/>
                    <a:pt x="48963" y="87646"/>
                  </a:cubicBezTo>
                  <a:cubicBezTo>
                    <a:pt x="48986" y="87646"/>
                    <a:pt x="49032" y="87669"/>
                    <a:pt x="49055" y="87692"/>
                  </a:cubicBezTo>
                  <a:cubicBezTo>
                    <a:pt x="49630" y="87945"/>
                    <a:pt x="50205" y="88221"/>
                    <a:pt x="50780" y="88474"/>
                  </a:cubicBezTo>
                  <a:lnTo>
                    <a:pt x="50803" y="88474"/>
                  </a:lnTo>
                  <a:cubicBezTo>
                    <a:pt x="59151" y="92177"/>
                    <a:pt x="68212" y="94568"/>
                    <a:pt x="77734" y="95373"/>
                  </a:cubicBezTo>
                  <a:lnTo>
                    <a:pt x="73847" y="89233"/>
                  </a:lnTo>
                  <a:lnTo>
                    <a:pt x="78677" y="84380"/>
                  </a:lnTo>
                  <a:cubicBezTo>
                    <a:pt x="70420" y="83667"/>
                    <a:pt x="62532" y="81598"/>
                    <a:pt x="55265" y="78378"/>
                  </a:cubicBezTo>
                  <a:cubicBezTo>
                    <a:pt x="55242" y="78378"/>
                    <a:pt x="55242" y="78355"/>
                    <a:pt x="55219" y="78355"/>
                  </a:cubicBezTo>
                  <a:cubicBezTo>
                    <a:pt x="54736" y="78148"/>
                    <a:pt x="54230" y="77918"/>
                    <a:pt x="53724" y="77688"/>
                  </a:cubicBezTo>
                  <a:cubicBezTo>
                    <a:pt x="53701" y="77665"/>
                    <a:pt x="53678" y="77665"/>
                    <a:pt x="53655" y="77642"/>
                  </a:cubicBezTo>
                  <a:cubicBezTo>
                    <a:pt x="53172" y="77412"/>
                    <a:pt x="52689" y="77182"/>
                    <a:pt x="52206" y="76952"/>
                  </a:cubicBezTo>
                  <a:cubicBezTo>
                    <a:pt x="52183" y="76929"/>
                    <a:pt x="52137" y="76906"/>
                    <a:pt x="52091" y="76883"/>
                  </a:cubicBezTo>
                  <a:cubicBezTo>
                    <a:pt x="51631" y="76653"/>
                    <a:pt x="51171" y="76423"/>
                    <a:pt x="50711" y="76170"/>
                  </a:cubicBezTo>
                  <a:lnTo>
                    <a:pt x="50573" y="76101"/>
                  </a:lnTo>
                  <a:cubicBezTo>
                    <a:pt x="50113" y="75871"/>
                    <a:pt x="49653" y="75618"/>
                    <a:pt x="49216" y="75365"/>
                  </a:cubicBezTo>
                  <a:cubicBezTo>
                    <a:pt x="49170" y="75342"/>
                    <a:pt x="49124" y="75319"/>
                    <a:pt x="49078" y="75296"/>
                  </a:cubicBezTo>
                  <a:cubicBezTo>
                    <a:pt x="48618" y="75043"/>
                    <a:pt x="48181" y="74790"/>
                    <a:pt x="47721" y="74514"/>
                  </a:cubicBezTo>
                  <a:cubicBezTo>
                    <a:pt x="47675" y="74491"/>
                    <a:pt x="47652" y="74468"/>
                    <a:pt x="47606" y="74445"/>
                  </a:cubicBezTo>
                  <a:cubicBezTo>
                    <a:pt x="47146" y="74169"/>
                    <a:pt x="46709" y="73916"/>
                    <a:pt x="46249" y="73640"/>
                  </a:cubicBezTo>
                  <a:cubicBezTo>
                    <a:pt x="46226" y="73617"/>
                    <a:pt x="46203" y="73594"/>
                    <a:pt x="46180" y="73571"/>
                  </a:cubicBezTo>
                  <a:cubicBezTo>
                    <a:pt x="45720" y="73295"/>
                    <a:pt x="45260" y="73019"/>
                    <a:pt x="44823" y="72720"/>
                  </a:cubicBezTo>
                  <a:cubicBezTo>
                    <a:pt x="44800" y="72720"/>
                    <a:pt x="44800" y="72697"/>
                    <a:pt x="44777" y="72697"/>
                  </a:cubicBezTo>
                  <a:cubicBezTo>
                    <a:pt x="40592" y="69961"/>
                    <a:pt x="36705" y="66833"/>
                    <a:pt x="33140" y="63337"/>
                  </a:cubicBezTo>
                  <a:cubicBezTo>
                    <a:pt x="33095" y="63291"/>
                    <a:pt x="33049" y="63222"/>
                    <a:pt x="32980" y="63176"/>
                  </a:cubicBezTo>
                  <a:cubicBezTo>
                    <a:pt x="32658" y="62854"/>
                    <a:pt x="32336" y="62532"/>
                    <a:pt x="32037" y="62210"/>
                  </a:cubicBezTo>
                  <a:cubicBezTo>
                    <a:pt x="31945" y="62118"/>
                    <a:pt x="31853" y="62026"/>
                    <a:pt x="31784" y="61934"/>
                  </a:cubicBezTo>
                  <a:cubicBezTo>
                    <a:pt x="31485" y="61635"/>
                    <a:pt x="31186" y="61336"/>
                    <a:pt x="30887" y="61014"/>
                  </a:cubicBezTo>
                  <a:cubicBezTo>
                    <a:pt x="30795" y="60899"/>
                    <a:pt x="30680" y="60784"/>
                    <a:pt x="30588" y="60692"/>
                  </a:cubicBezTo>
                  <a:cubicBezTo>
                    <a:pt x="30312" y="60394"/>
                    <a:pt x="30036" y="60095"/>
                    <a:pt x="29783" y="59773"/>
                  </a:cubicBezTo>
                  <a:cubicBezTo>
                    <a:pt x="29668" y="59658"/>
                    <a:pt x="29553" y="59520"/>
                    <a:pt x="29438" y="59405"/>
                  </a:cubicBezTo>
                  <a:cubicBezTo>
                    <a:pt x="29185" y="59106"/>
                    <a:pt x="28909" y="58807"/>
                    <a:pt x="28656" y="58508"/>
                  </a:cubicBezTo>
                  <a:cubicBezTo>
                    <a:pt x="28541" y="58370"/>
                    <a:pt x="28426" y="58232"/>
                    <a:pt x="28311" y="58071"/>
                  </a:cubicBezTo>
                  <a:cubicBezTo>
                    <a:pt x="28058" y="57795"/>
                    <a:pt x="27828" y="57496"/>
                    <a:pt x="27575" y="57197"/>
                  </a:cubicBezTo>
                  <a:cubicBezTo>
                    <a:pt x="27460" y="57059"/>
                    <a:pt x="27345" y="56898"/>
                    <a:pt x="27207" y="56737"/>
                  </a:cubicBezTo>
                  <a:cubicBezTo>
                    <a:pt x="26977" y="56461"/>
                    <a:pt x="26747" y="56162"/>
                    <a:pt x="26517" y="55863"/>
                  </a:cubicBezTo>
                  <a:cubicBezTo>
                    <a:pt x="26402" y="55702"/>
                    <a:pt x="26264" y="55541"/>
                    <a:pt x="26149" y="55380"/>
                  </a:cubicBezTo>
                  <a:cubicBezTo>
                    <a:pt x="25919" y="55081"/>
                    <a:pt x="25712" y="54805"/>
                    <a:pt x="25482" y="54506"/>
                  </a:cubicBezTo>
                  <a:cubicBezTo>
                    <a:pt x="25367" y="54322"/>
                    <a:pt x="25229" y="54161"/>
                    <a:pt x="25114" y="53977"/>
                  </a:cubicBezTo>
                  <a:cubicBezTo>
                    <a:pt x="24907" y="53701"/>
                    <a:pt x="24700" y="53402"/>
                    <a:pt x="24493" y="53103"/>
                  </a:cubicBezTo>
                  <a:cubicBezTo>
                    <a:pt x="24355" y="52919"/>
                    <a:pt x="24240" y="52758"/>
                    <a:pt x="24102" y="52574"/>
                  </a:cubicBezTo>
                  <a:cubicBezTo>
                    <a:pt x="23918" y="52275"/>
                    <a:pt x="23711" y="51976"/>
                    <a:pt x="23504" y="51700"/>
                  </a:cubicBezTo>
                  <a:cubicBezTo>
                    <a:pt x="23389" y="51493"/>
                    <a:pt x="23274" y="51309"/>
                    <a:pt x="23136" y="51125"/>
                  </a:cubicBezTo>
                  <a:cubicBezTo>
                    <a:pt x="22952" y="50826"/>
                    <a:pt x="22768" y="50550"/>
                    <a:pt x="22561" y="50251"/>
                  </a:cubicBezTo>
                  <a:cubicBezTo>
                    <a:pt x="22446" y="50044"/>
                    <a:pt x="22331" y="49860"/>
                    <a:pt x="22216" y="49676"/>
                  </a:cubicBezTo>
                  <a:cubicBezTo>
                    <a:pt x="22032" y="49378"/>
                    <a:pt x="21848" y="49079"/>
                    <a:pt x="21665" y="48780"/>
                  </a:cubicBezTo>
                  <a:cubicBezTo>
                    <a:pt x="21550" y="48573"/>
                    <a:pt x="21435" y="48389"/>
                    <a:pt x="21320" y="48205"/>
                  </a:cubicBezTo>
                  <a:cubicBezTo>
                    <a:pt x="21136" y="47883"/>
                    <a:pt x="20952" y="47584"/>
                    <a:pt x="20791" y="47285"/>
                  </a:cubicBezTo>
                  <a:cubicBezTo>
                    <a:pt x="20676" y="47078"/>
                    <a:pt x="20561" y="46894"/>
                    <a:pt x="20446" y="46687"/>
                  </a:cubicBezTo>
                  <a:cubicBezTo>
                    <a:pt x="20285" y="46388"/>
                    <a:pt x="20101" y="46089"/>
                    <a:pt x="19940" y="45767"/>
                  </a:cubicBezTo>
                  <a:cubicBezTo>
                    <a:pt x="19825" y="45583"/>
                    <a:pt x="19733" y="45399"/>
                    <a:pt x="19641" y="45192"/>
                  </a:cubicBezTo>
                  <a:cubicBezTo>
                    <a:pt x="19457" y="44870"/>
                    <a:pt x="19296" y="44548"/>
                    <a:pt x="19135" y="44226"/>
                  </a:cubicBezTo>
                  <a:cubicBezTo>
                    <a:pt x="19066" y="44111"/>
                    <a:pt x="18997" y="43973"/>
                    <a:pt x="18951" y="43858"/>
                  </a:cubicBezTo>
                  <a:cubicBezTo>
                    <a:pt x="18583" y="43145"/>
                    <a:pt x="18238" y="42432"/>
                    <a:pt x="17893" y="41696"/>
                  </a:cubicBezTo>
                  <a:cubicBezTo>
                    <a:pt x="17801" y="41512"/>
                    <a:pt x="17709" y="41328"/>
                    <a:pt x="17640" y="41144"/>
                  </a:cubicBezTo>
                  <a:cubicBezTo>
                    <a:pt x="17502" y="40845"/>
                    <a:pt x="17387" y="40569"/>
                    <a:pt x="17249" y="40270"/>
                  </a:cubicBezTo>
                  <a:cubicBezTo>
                    <a:pt x="17157" y="40040"/>
                    <a:pt x="17042" y="39787"/>
                    <a:pt x="16927" y="39534"/>
                  </a:cubicBezTo>
                  <a:cubicBezTo>
                    <a:pt x="16812" y="39258"/>
                    <a:pt x="16697" y="38982"/>
                    <a:pt x="16582" y="38706"/>
                  </a:cubicBezTo>
                  <a:cubicBezTo>
                    <a:pt x="16467" y="38430"/>
                    <a:pt x="16375" y="38178"/>
                    <a:pt x="16260" y="37902"/>
                  </a:cubicBezTo>
                  <a:cubicBezTo>
                    <a:pt x="16145" y="37626"/>
                    <a:pt x="16053" y="37350"/>
                    <a:pt x="15938" y="37074"/>
                  </a:cubicBezTo>
                  <a:cubicBezTo>
                    <a:pt x="15846" y="36798"/>
                    <a:pt x="15731" y="36545"/>
                    <a:pt x="15616" y="36246"/>
                  </a:cubicBezTo>
                  <a:cubicBezTo>
                    <a:pt x="15524" y="35993"/>
                    <a:pt x="15432" y="35717"/>
                    <a:pt x="15340" y="35441"/>
                  </a:cubicBezTo>
                  <a:cubicBezTo>
                    <a:pt x="15225" y="35165"/>
                    <a:pt x="15133" y="34866"/>
                    <a:pt x="15041" y="34590"/>
                  </a:cubicBezTo>
                  <a:cubicBezTo>
                    <a:pt x="14949" y="34314"/>
                    <a:pt x="14857" y="34038"/>
                    <a:pt x="14765" y="33762"/>
                  </a:cubicBezTo>
                  <a:cubicBezTo>
                    <a:pt x="14673" y="33486"/>
                    <a:pt x="14581" y="33187"/>
                    <a:pt x="14489" y="32911"/>
                  </a:cubicBezTo>
                  <a:cubicBezTo>
                    <a:pt x="14397" y="32635"/>
                    <a:pt x="14305" y="32359"/>
                    <a:pt x="14236" y="32083"/>
                  </a:cubicBezTo>
                  <a:cubicBezTo>
                    <a:pt x="14144" y="31784"/>
                    <a:pt x="14052" y="31508"/>
                    <a:pt x="13960" y="31209"/>
                  </a:cubicBezTo>
                  <a:cubicBezTo>
                    <a:pt x="13891" y="30933"/>
                    <a:pt x="13799" y="30657"/>
                    <a:pt x="13730" y="30381"/>
                  </a:cubicBezTo>
                  <a:cubicBezTo>
                    <a:pt x="13661" y="30082"/>
                    <a:pt x="13569" y="29783"/>
                    <a:pt x="13500" y="29484"/>
                  </a:cubicBezTo>
                  <a:cubicBezTo>
                    <a:pt x="13408" y="29208"/>
                    <a:pt x="13339" y="28932"/>
                    <a:pt x="13270" y="28656"/>
                  </a:cubicBezTo>
                  <a:cubicBezTo>
                    <a:pt x="13201" y="28357"/>
                    <a:pt x="13132" y="28058"/>
                    <a:pt x="13063" y="27759"/>
                  </a:cubicBezTo>
                  <a:cubicBezTo>
                    <a:pt x="12994" y="27483"/>
                    <a:pt x="12925" y="27207"/>
                    <a:pt x="12856" y="26932"/>
                  </a:cubicBezTo>
                  <a:cubicBezTo>
                    <a:pt x="12787" y="26610"/>
                    <a:pt x="12718" y="26311"/>
                    <a:pt x="12672" y="25989"/>
                  </a:cubicBezTo>
                  <a:cubicBezTo>
                    <a:pt x="12603" y="25713"/>
                    <a:pt x="12557" y="25437"/>
                    <a:pt x="12488" y="25161"/>
                  </a:cubicBezTo>
                  <a:cubicBezTo>
                    <a:pt x="12419" y="24862"/>
                    <a:pt x="12373" y="24540"/>
                    <a:pt x="12304" y="24218"/>
                  </a:cubicBezTo>
                  <a:cubicBezTo>
                    <a:pt x="12258" y="23942"/>
                    <a:pt x="12212" y="23666"/>
                    <a:pt x="12166" y="23390"/>
                  </a:cubicBezTo>
                  <a:cubicBezTo>
                    <a:pt x="12097" y="23091"/>
                    <a:pt x="12051" y="22769"/>
                    <a:pt x="12005" y="22447"/>
                  </a:cubicBezTo>
                  <a:cubicBezTo>
                    <a:pt x="11959" y="22171"/>
                    <a:pt x="11913" y="21895"/>
                    <a:pt x="11867" y="21619"/>
                  </a:cubicBezTo>
                  <a:cubicBezTo>
                    <a:pt x="11821" y="21297"/>
                    <a:pt x="11775" y="20975"/>
                    <a:pt x="11729" y="20630"/>
                  </a:cubicBezTo>
                  <a:cubicBezTo>
                    <a:pt x="11706" y="20354"/>
                    <a:pt x="11660" y="20101"/>
                    <a:pt x="11614" y="19825"/>
                  </a:cubicBezTo>
                  <a:cubicBezTo>
                    <a:pt x="11591" y="19480"/>
                    <a:pt x="11545" y="19158"/>
                    <a:pt x="11499" y="18813"/>
                  </a:cubicBezTo>
                  <a:cubicBezTo>
                    <a:pt x="11476" y="18537"/>
                    <a:pt x="11453" y="18284"/>
                    <a:pt x="11430" y="18008"/>
                  </a:cubicBezTo>
                  <a:cubicBezTo>
                    <a:pt x="11384" y="17663"/>
                    <a:pt x="11361" y="17318"/>
                    <a:pt x="11338" y="16973"/>
                  </a:cubicBezTo>
                  <a:cubicBezTo>
                    <a:pt x="11315" y="16697"/>
                    <a:pt x="11292" y="16444"/>
                    <a:pt x="11269" y="16191"/>
                  </a:cubicBezTo>
                  <a:cubicBezTo>
                    <a:pt x="11246" y="15824"/>
                    <a:pt x="11223" y="15456"/>
                    <a:pt x="11200" y="15088"/>
                  </a:cubicBezTo>
                  <a:cubicBezTo>
                    <a:pt x="11177" y="14835"/>
                    <a:pt x="11154" y="14605"/>
                    <a:pt x="11154" y="14352"/>
                  </a:cubicBezTo>
                  <a:cubicBezTo>
                    <a:pt x="11131" y="13938"/>
                    <a:pt x="11108" y="13524"/>
                    <a:pt x="11108" y="13110"/>
                  </a:cubicBezTo>
                  <a:cubicBezTo>
                    <a:pt x="11085" y="12903"/>
                    <a:pt x="11085" y="12719"/>
                    <a:pt x="11085" y="12512"/>
                  </a:cubicBezTo>
                  <a:cubicBezTo>
                    <a:pt x="11062" y="11891"/>
                    <a:pt x="11062" y="11270"/>
                    <a:pt x="11062" y="10649"/>
                  </a:cubicBezTo>
                  <a:cubicBezTo>
                    <a:pt x="11062" y="10074"/>
                    <a:pt x="11062" y="9499"/>
                    <a:pt x="11085" y="8924"/>
                  </a:cubicBezTo>
                  <a:cubicBezTo>
                    <a:pt x="11085" y="8625"/>
                    <a:pt x="11108" y="8303"/>
                    <a:pt x="11108" y="7981"/>
                  </a:cubicBezTo>
                  <a:cubicBezTo>
                    <a:pt x="11108" y="7751"/>
                    <a:pt x="11131" y="7521"/>
                    <a:pt x="11131" y="7291"/>
                  </a:cubicBezTo>
                  <a:cubicBezTo>
                    <a:pt x="11154" y="6877"/>
                    <a:pt x="11177" y="6463"/>
                    <a:pt x="11200" y="6049"/>
                  </a:cubicBezTo>
                  <a:cubicBezTo>
                    <a:pt x="11200" y="5957"/>
                    <a:pt x="11223" y="5865"/>
                    <a:pt x="11223" y="5750"/>
                  </a:cubicBezTo>
                  <a:cubicBezTo>
                    <a:pt x="11246" y="5267"/>
                    <a:pt x="11292" y="4807"/>
                    <a:pt x="11338" y="4325"/>
                  </a:cubicBezTo>
                  <a:lnTo>
                    <a:pt x="6371" y="1"/>
                  </a:lnTo>
                  <a:close/>
                </a:path>
              </a:pathLst>
            </a:custGeom>
            <a:solidFill>
              <a:srgbClr val="E5F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6637257" y="1204565"/>
              <a:ext cx="747900" cy="774672"/>
            </a:xfrm>
            <a:custGeom>
              <a:avLst/>
              <a:gdLst/>
              <a:ahLst/>
              <a:cxnLst/>
              <a:rect l="l" t="t" r="r" b="b"/>
              <a:pathLst>
                <a:path w="62325" h="64556" extrusionOk="0">
                  <a:moveTo>
                    <a:pt x="3473" y="0"/>
                  </a:moveTo>
                  <a:lnTo>
                    <a:pt x="6118" y="6624"/>
                  </a:lnTo>
                  <a:lnTo>
                    <a:pt x="0" y="10510"/>
                  </a:lnTo>
                  <a:cubicBezTo>
                    <a:pt x="24769" y="17709"/>
                    <a:pt x="44915" y="37993"/>
                    <a:pt x="51585" y="62992"/>
                  </a:cubicBezTo>
                  <a:lnTo>
                    <a:pt x="57794" y="64556"/>
                  </a:lnTo>
                  <a:lnTo>
                    <a:pt x="62325" y="60439"/>
                  </a:lnTo>
                  <a:cubicBezTo>
                    <a:pt x="54666" y="31714"/>
                    <a:pt x="31921" y="8280"/>
                    <a:pt x="347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6848925" y="1313021"/>
              <a:ext cx="536232" cy="666216"/>
            </a:xfrm>
            <a:custGeom>
              <a:avLst/>
              <a:gdLst/>
              <a:ahLst/>
              <a:cxnLst/>
              <a:rect l="l" t="t" r="r" b="b"/>
              <a:pathLst>
                <a:path w="44686" h="55518" extrusionOk="0">
                  <a:moveTo>
                    <a:pt x="6187" y="0"/>
                  </a:moveTo>
                  <a:lnTo>
                    <a:pt x="5589" y="6923"/>
                  </a:lnTo>
                  <a:lnTo>
                    <a:pt x="1" y="9223"/>
                  </a:lnTo>
                  <a:cubicBezTo>
                    <a:pt x="16398" y="19158"/>
                    <a:pt x="28955" y="35233"/>
                    <a:pt x="33946" y="53954"/>
                  </a:cubicBezTo>
                  <a:lnTo>
                    <a:pt x="40155" y="55518"/>
                  </a:lnTo>
                  <a:lnTo>
                    <a:pt x="44686" y="51401"/>
                  </a:lnTo>
                  <a:cubicBezTo>
                    <a:pt x="38982" y="29944"/>
                    <a:pt x="24838" y="11453"/>
                    <a:pt x="6187" y="0"/>
                  </a:cubicBez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7047357" y="1480265"/>
              <a:ext cx="337800" cy="498972"/>
            </a:xfrm>
            <a:custGeom>
              <a:avLst/>
              <a:gdLst/>
              <a:ahLst/>
              <a:cxnLst/>
              <a:rect l="l" t="t" r="r" b="b"/>
              <a:pathLst>
                <a:path w="28150" h="41581" extrusionOk="0">
                  <a:moveTo>
                    <a:pt x="6923" y="0"/>
                  </a:moveTo>
                  <a:lnTo>
                    <a:pt x="5727" y="7360"/>
                  </a:lnTo>
                  <a:lnTo>
                    <a:pt x="0" y="8762"/>
                  </a:lnTo>
                  <a:cubicBezTo>
                    <a:pt x="8165" y="17571"/>
                    <a:pt x="14282" y="28288"/>
                    <a:pt x="17410" y="40017"/>
                  </a:cubicBezTo>
                  <a:lnTo>
                    <a:pt x="23619" y="41581"/>
                  </a:lnTo>
                  <a:lnTo>
                    <a:pt x="28150" y="37464"/>
                  </a:lnTo>
                  <a:cubicBezTo>
                    <a:pt x="24378" y="23297"/>
                    <a:pt x="16927" y="10418"/>
                    <a:pt x="6923" y="0"/>
                  </a:cubicBezTo>
                  <a:close/>
                </a:path>
              </a:pathLst>
            </a:custGeom>
            <a:solidFill>
              <a:srgbClr val="FF8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7178721" y="1697729"/>
              <a:ext cx="206436" cy="281508"/>
            </a:xfrm>
            <a:custGeom>
              <a:avLst/>
              <a:gdLst/>
              <a:ahLst/>
              <a:cxnLst/>
              <a:rect l="l" t="t" r="r" b="b"/>
              <a:pathLst>
                <a:path w="17203" h="23459" extrusionOk="0">
                  <a:moveTo>
                    <a:pt x="9360" y="1"/>
                  </a:moveTo>
                  <a:lnTo>
                    <a:pt x="6141" y="5842"/>
                  </a:lnTo>
                  <a:lnTo>
                    <a:pt x="0" y="5842"/>
                  </a:lnTo>
                  <a:cubicBezTo>
                    <a:pt x="2760" y="10879"/>
                    <a:pt x="4945" y="16283"/>
                    <a:pt x="6463" y="21895"/>
                  </a:cubicBezTo>
                  <a:lnTo>
                    <a:pt x="12672" y="23459"/>
                  </a:lnTo>
                  <a:lnTo>
                    <a:pt x="17203" y="19342"/>
                  </a:lnTo>
                  <a:cubicBezTo>
                    <a:pt x="15386" y="12557"/>
                    <a:pt x="12741" y="6072"/>
                    <a:pt x="9360" y="1"/>
                  </a:cubicBez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6042801" y="3200693"/>
              <a:ext cx="36996" cy="73140"/>
            </a:xfrm>
            <a:custGeom>
              <a:avLst/>
              <a:gdLst/>
              <a:ahLst/>
              <a:cxnLst/>
              <a:rect l="l" t="t" r="r" b="b"/>
              <a:pathLst>
                <a:path w="3083" h="6095" extrusionOk="0">
                  <a:moveTo>
                    <a:pt x="1817" y="0"/>
                  </a:moveTo>
                  <a:lnTo>
                    <a:pt x="1" y="5681"/>
                  </a:lnTo>
                  <a:lnTo>
                    <a:pt x="1265" y="6095"/>
                  </a:lnTo>
                  <a:lnTo>
                    <a:pt x="3082" y="414"/>
                  </a:lnTo>
                  <a:lnTo>
                    <a:pt x="1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6072333" y="3209525"/>
              <a:ext cx="78936" cy="85284"/>
            </a:xfrm>
            <a:custGeom>
              <a:avLst/>
              <a:gdLst/>
              <a:ahLst/>
              <a:cxnLst/>
              <a:rect l="l" t="t" r="r" b="b"/>
              <a:pathLst>
                <a:path w="6578" h="7107" extrusionOk="0">
                  <a:moveTo>
                    <a:pt x="1541" y="0"/>
                  </a:moveTo>
                  <a:lnTo>
                    <a:pt x="0" y="5773"/>
                  </a:lnTo>
                  <a:lnTo>
                    <a:pt x="1196" y="6072"/>
                  </a:lnTo>
                  <a:lnTo>
                    <a:pt x="2208" y="2323"/>
                  </a:lnTo>
                  <a:lnTo>
                    <a:pt x="3749" y="6762"/>
                  </a:lnTo>
                  <a:lnTo>
                    <a:pt x="5037" y="7107"/>
                  </a:lnTo>
                  <a:lnTo>
                    <a:pt x="6578" y="1334"/>
                  </a:lnTo>
                  <a:lnTo>
                    <a:pt x="5382" y="1012"/>
                  </a:lnTo>
                  <a:lnTo>
                    <a:pt x="4370" y="4876"/>
                  </a:lnTo>
                  <a:lnTo>
                    <a:pt x="2783" y="32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6155397" y="3227189"/>
              <a:ext cx="63768" cy="77832"/>
            </a:xfrm>
            <a:custGeom>
              <a:avLst/>
              <a:gdLst/>
              <a:ahLst/>
              <a:cxnLst/>
              <a:rect l="l" t="t" r="r" b="b"/>
              <a:pathLst>
                <a:path w="5314" h="6486" extrusionOk="0">
                  <a:moveTo>
                    <a:pt x="185" y="0"/>
                  </a:moveTo>
                  <a:lnTo>
                    <a:pt x="1" y="989"/>
                  </a:lnTo>
                  <a:lnTo>
                    <a:pt x="1910" y="1357"/>
                  </a:lnTo>
                  <a:lnTo>
                    <a:pt x="944" y="6233"/>
                  </a:lnTo>
                  <a:lnTo>
                    <a:pt x="2232" y="6486"/>
                  </a:lnTo>
                  <a:lnTo>
                    <a:pt x="3197" y="1633"/>
                  </a:lnTo>
                  <a:lnTo>
                    <a:pt x="5106" y="2001"/>
                  </a:lnTo>
                  <a:lnTo>
                    <a:pt x="5313" y="101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6215289" y="3240161"/>
              <a:ext cx="67344" cy="78936"/>
            </a:xfrm>
            <a:custGeom>
              <a:avLst/>
              <a:gdLst/>
              <a:ahLst/>
              <a:cxnLst/>
              <a:rect l="l" t="t" r="r" b="b"/>
              <a:pathLst>
                <a:path w="5612" h="6578" extrusionOk="0">
                  <a:moveTo>
                    <a:pt x="782" y="0"/>
                  </a:moveTo>
                  <a:lnTo>
                    <a:pt x="0" y="5911"/>
                  </a:lnTo>
                  <a:lnTo>
                    <a:pt x="4945" y="6578"/>
                  </a:lnTo>
                  <a:lnTo>
                    <a:pt x="5083" y="5589"/>
                  </a:lnTo>
                  <a:lnTo>
                    <a:pt x="1449" y="5106"/>
                  </a:lnTo>
                  <a:lnTo>
                    <a:pt x="1656" y="3496"/>
                  </a:lnTo>
                  <a:lnTo>
                    <a:pt x="4922" y="3933"/>
                  </a:lnTo>
                  <a:lnTo>
                    <a:pt x="5060" y="2921"/>
                  </a:lnTo>
                  <a:lnTo>
                    <a:pt x="1794" y="2484"/>
                  </a:lnTo>
                  <a:lnTo>
                    <a:pt x="1978" y="1173"/>
                  </a:lnTo>
                  <a:lnTo>
                    <a:pt x="5474" y="1656"/>
                  </a:lnTo>
                  <a:lnTo>
                    <a:pt x="5612" y="644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6288141" y="3248993"/>
              <a:ext cx="70668" cy="76176"/>
            </a:xfrm>
            <a:custGeom>
              <a:avLst/>
              <a:gdLst/>
              <a:ahLst/>
              <a:cxnLst/>
              <a:rect l="l" t="t" r="r" b="b"/>
              <a:pathLst>
                <a:path w="5889" h="6348" extrusionOk="0">
                  <a:moveTo>
                    <a:pt x="1657" y="1104"/>
                  </a:moveTo>
                  <a:lnTo>
                    <a:pt x="2692" y="1173"/>
                  </a:lnTo>
                  <a:cubicBezTo>
                    <a:pt x="3220" y="1196"/>
                    <a:pt x="3542" y="1242"/>
                    <a:pt x="3657" y="1265"/>
                  </a:cubicBezTo>
                  <a:cubicBezTo>
                    <a:pt x="3864" y="1311"/>
                    <a:pt x="4025" y="1380"/>
                    <a:pt x="4117" y="1518"/>
                  </a:cubicBezTo>
                  <a:cubicBezTo>
                    <a:pt x="4232" y="1656"/>
                    <a:pt x="4278" y="1817"/>
                    <a:pt x="4278" y="2024"/>
                  </a:cubicBezTo>
                  <a:cubicBezTo>
                    <a:pt x="4255" y="2208"/>
                    <a:pt x="4209" y="2346"/>
                    <a:pt x="4117" y="2461"/>
                  </a:cubicBezTo>
                  <a:cubicBezTo>
                    <a:pt x="4002" y="2576"/>
                    <a:pt x="3887" y="2645"/>
                    <a:pt x="3726" y="2691"/>
                  </a:cubicBezTo>
                  <a:cubicBezTo>
                    <a:pt x="3660" y="2700"/>
                    <a:pt x="3550" y="2706"/>
                    <a:pt x="3399" y="2706"/>
                  </a:cubicBezTo>
                  <a:cubicBezTo>
                    <a:pt x="3187" y="2706"/>
                    <a:pt x="2894" y="2695"/>
                    <a:pt x="2531" y="2668"/>
                  </a:cubicBezTo>
                  <a:lnTo>
                    <a:pt x="1542" y="2622"/>
                  </a:lnTo>
                  <a:lnTo>
                    <a:pt x="1657" y="1104"/>
                  </a:lnTo>
                  <a:close/>
                  <a:moveTo>
                    <a:pt x="392" y="0"/>
                  </a:moveTo>
                  <a:lnTo>
                    <a:pt x="1" y="5957"/>
                  </a:lnTo>
                  <a:lnTo>
                    <a:pt x="1312" y="6048"/>
                  </a:lnTo>
                  <a:lnTo>
                    <a:pt x="1496" y="3565"/>
                  </a:lnTo>
                  <a:lnTo>
                    <a:pt x="1749" y="3588"/>
                  </a:lnTo>
                  <a:cubicBezTo>
                    <a:pt x="2048" y="3611"/>
                    <a:pt x="2278" y="3634"/>
                    <a:pt x="2416" y="3680"/>
                  </a:cubicBezTo>
                  <a:cubicBezTo>
                    <a:pt x="2554" y="3749"/>
                    <a:pt x="2692" y="3841"/>
                    <a:pt x="2807" y="3956"/>
                  </a:cubicBezTo>
                  <a:cubicBezTo>
                    <a:pt x="2921" y="4094"/>
                    <a:pt x="3128" y="4393"/>
                    <a:pt x="3427" y="4899"/>
                  </a:cubicBezTo>
                  <a:lnTo>
                    <a:pt x="4301" y="6255"/>
                  </a:lnTo>
                  <a:lnTo>
                    <a:pt x="5888" y="6347"/>
                  </a:lnTo>
                  <a:lnTo>
                    <a:pt x="5175" y="5129"/>
                  </a:lnTo>
                  <a:cubicBezTo>
                    <a:pt x="4876" y="4646"/>
                    <a:pt x="4646" y="4324"/>
                    <a:pt x="4485" y="4117"/>
                  </a:cubicBezTo>
                  <a:cubicBezTo>
                    <a:pt x="4301" y="3933"/>
                    <a:pt x="4071" y="3749"/>
                    <a:pt x="3795" y="3565"/>
                  </a:cubicBezTo>
                  <a:cubicBezTo>
                    <a:pt x="4370" y="3542"/>
                    <a:pt x="4830" y="3381"/>
                    <a:pt x="5129" y="3105"/>
                  </a:cubicBezTo>
                  <a:cubicBezTo>
                    <a:pt x="5451" y="2829"/>
                    <a:pt x="5612" y="2484"/>
                    <a:pt x="5635" y="2024"/>
                  </a:cubicBezTo>
                  <a:cubicBezTo>
                    <a:pt x="5658" y="1679"/>
                    <a:pt x="5589" y="1357"/>
                    <a:pt x="5428" y="1081"/>
                  </a:cubicBezTo>
                  <a:cubicBezTo>
                    <a:pt x="5244" y="782"/>
                    <a:pt x="5014" y="575"/>
                    <a:pt x="4692" y="460"/>
                  </a:cubicBezTo>
                  <a:cubicBezTo>
                    <a:pt x="4393" y="322"/>
                    <a:pt x="3887" y="230"/>
                    <a:pt x="3174" y="184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6366249" y="3253565"/>
              <a:ext cx="60720" cy="72156"/>
            </a:xfrm>
            <a:custGeom>
              <a:avLst/>
              <a:gdLst/>
              <a:ahLst/>
              <a:cxnLst/>
              <a:rect l="l" t="t" r="r" b="b"/>
              <a:pathLst>
                <a:path w="5060" h="6013" extrusionOk="0">
                  <a:moveTo>
                    <a:pt x="2361" y="1012"/>
                  </a:moveTo>
                  <a:cubicBezTo>
                    <a:pt x="2636" y="1012"/>
                    <a:pt x="2830" y="1029"/>
                    <a:pt x="2944" y="1045"/>
                  </a:cubicBezTo>
                  <a:cubicBezTo>
                    <a:pt x="3151" y="1068"/>
                    <a:pt x="3335" y="1160"/>
                    <a:pt x="3473" y="1298"/>
                  </a:cubicBezTo>
                  <a:cubicBezTo>
                    <a:pt x="3611" y="1436"/>
                    <a:pt x="3680" y="1620"/>
                    <a:pt x="3703" y="1827"/>
                  </a:cubicBezTo>
                  <a:cubicBezTo>
                    <a:pt x="3703" y="2011"/>
                    <a:pt x="3657" y="2172"/>
                    <a:pt x="3542" y="2287"/>
                  </a:cubicBezTo>
                  <a:cubicBezTo>
                    <a:pt x="3450" y="2425"/>
                    <a:pt x="3312" y="2540"/>
                    <a:pt x="3151" y="2586"/>
                  </a:cubicBezTo>
                  <a:cubicBezTo>
                    <a:pt x="2967" y="2655"/>
                    <a:pt x="2622" y="2701"/>
                    <a:pt x="2093" y="2701"/>
                  </a:cubicBezTo>
                  <a:lnTo>
                    <a:pt x="1380" y="2724"/>
                  </a:lnTo>
                  <a:lnTo>
                    <a:pt x="1334" y="1022"/>
                  </a:lnTo>
                  <a:lnTo>
                    <a:pt x="1978" y="1022"/>
                  </a:lnTo>
                  <a:cubicBezTo>
                    <a:pt x="2119" y="1015"/>
                    <a:pt x="2247" y="1012"/>
                    <a:pt x="2361" y="1012"/>
                  </a:cubicBezTo>
                  <a:close/>
                  <a:moveTo>
                    <a:pt x="2714" y="1"/>
                  </a:moveTo>
                  <a:cubicBezTo>
                    <a:pt x="2537" y="1"/>
                    <a:pt x="2338" y="4"/>
                    <a:pt x="2116" y="10"/>
                  </a:cubicBezTo>
                  <a:lnTo>
                    <a:pt x="0" y="33"/>
                  </a:lnTo>
                  <a:lnTo>
                    <a:pt x="92" y="6012"/>
                  </a:lnTo>
                  <a:lnTo>
                    <a:pt x="1426" y="5989"/>
                  </a:lnTo>
                  <a:lnTo>
                    <a:pt x="1380" y="3736"/>
                  </a:lnTo>
                  <a:lnTo>
                    <a:pt x="2254" y="3713"/>
                  </a:lnTo>
                  <a:cubicBezTo>
                    <a:pt x="2852" y="3713"/>
                    <a:pt x="3312" y="3667"/>
                    <a:pt x="3634" y="3621"/>
                  </a:cubicBezTo>
                  <a:cubicBezTo>
                    <a:pt x="3864" y="3552"/>
                    <a:pt x="4094" y="3460"/>
                    <a:pt x="4301" y="3322"/>
                  </a:cubicBezTo>
                  <a:cubicBezTo>
                    <a:pt x="4531" y="3161"/>
                    <a:pt x="4715" y="2977"/>
                    <a:pt x="4853" y="2724"/>
                  </a:cubicBezTo>
                  <a:cubicBezTo>
                    <a:pt x="4991" y="2471"/>
                    <a:pt x="5060" y="2149"/>
                    <a:pt x="5060" y="1781"/>
                  </a:cubicBezTo>
                  <a:cubicBezTo>
                    <a:pt x="5060" y="1321"/>
                    <a:pt x="4922" y="930"/>
                    <a:pt x="4669" y="631"/>
                  </a:cubicBezTo>
                  <a:cubicBezTo>
                    <a:pt x="4393" y="332"/>
                    <a:pt x="4071" y="148"/>
                    <a:pt x="3703" y="56"/>
                  </a:cubicBezTo>
                  <a:cubicBezTo>
                    <a:pt x="3518" y="22"/>
                    <a:pt x="3197" y="1"/>
                    <a:pt x="2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6436065" y="3248993"/>
              <a:ext cx="67632" cy="75624"/>
            </a:xfrm>
            <a:custGeom>
              <a:avLst/>
              <a:gdLst/>
              <a:ahLst/>
              <a:cxnLst/>
              <a:rect l="l" t="t" r="r" b="b"/>
              <a:pathLst>
                <a:path w="5636" h="6302" extrusionOk="0">
                  <a:moveTo>
                    <a:pt x="5244" y="0"/>
                  </a:moveTo>
                  <a:lnTo>
                    <a:pt x="3910" y="92"/>
                  </a:lnTo>
                  <a:lnTo>
                    <a:pt x="4071" y="2438"/>
                  </a:lnTo>
                  <a:lnTo>
                    <a:pt x="1496" y="2622"/>
                  </a:lnTo>
                  <a:lnTo>
                    <a:pt x="1335" y="276"/>
                  </a:lnTo>
                  <a:lnTo>
                    <a:pt x="1" y="345"/>
                  </a:lnTo>
                  <a:lnTo>
                    <a:pt x="415" y="6301"/>
                  </a:lnTo>
                  <a:lnTo>
                    <a:pt x="1726" y="6232"/>
                  </a:lnTo>
                  <a:lnTo>
                    <a:pt x="1542" y="3611"/>
                  </a:lnTo>
                  <a:lnTo>
                    <a:pt x="4140" y="3450"/>
                  </a:lnTo>
                  <a:lnTo>
                    <a:pt x="4324" y="6048"/>
                  </a:lnTo>
                  <a:lnTo>
                    <a:pt x="5635" y="5957"/>
                  </a:lnTo>
                  <a:lnTo>
                    <a:pt x="5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6512241" y="3242645"/>
              <a:ext cx="78384" cy="77280"/>
            </a:xfrm>
            <a:custGeom>
              <a:avLst/>
              <a:gdLst/>
              <a:ahLst/>
              <a:cxnLst/>
              <a:rect l="l" t="t" r="r" b="b"/>
              <a:pathLst>
                <a:path w="6532" h="6440" extrusionOk="0">
                  <a:moveTo>
                    <a:pt x="2576" y="1472"/>
                  </a:moveTo>
                  <a:lnTo>
                    <a:pt x="3772" y="3542"/>
                  </a:lnTo>
                  <a:lnTo>
                    <a:pt x="2001" y="3795"/>
                  </a:lnTo>
                  <a:lnTo>
                    <a:pt x="2576" y="1472"/>
                  </a:lnTo>
                  <a:close/>
                  <a:moveTo>
                    <a:pt x="3105" y="0"/>
                  </a:moveTo>
                  <a:lnTo>
                    <a:pt x="1725" y="184"/>
                  </a:lnTo>
                  <a:lnTo>
                    <a:pt x="0" y="6440"/>
                  </a:lnTo>
                  <a:lnTo>
                    <a:pt x="1380" y="6256"/>
                  </a:lnTo>
                  <a:lnTo>
                    <a:pt x="1748" y="4830"/>
                  </a:lnTo>
                  <a:lnTo>
                    <a:pt x="4347" y="4485"/>
                  </a:lnTo>
                  <a:lnTo>
                    <a:pt x="5083" y="5750"/>
                  </a:lnTo>
                  <a:lnTo>
                    <a:pt x="6532" y="5543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6586197" y="3229277"/>
              <a:ext cx="67908" cy="74880"/>
            </a:xfrm>
            <a:custGeom>
              <a:avLst/>
              <a:gdLst/>
              <a:ahLst/>
              <a:cxnLst/>
              <a:rect l="l" t="t" r="r" b="b"/>
              <a:pathLst>
                <a:path w="5659" h="6240" extrusionOk="0">
                  <a:moveTo>
                    <a:pt x="2989" y="0"/>
                  </a:moveTo>
                  <a:cubicBezTo>
                    <a:pt x="2712" y="0"/>
                    <a:pt x="2405" y="35"/>
                    <a:pt x="2070" y="102"/>
                  </a:cubicBezTo>
                  <a:cubicBezTo>
                    <a:pt x="1564" y="217"/>
                    <a:pt x="1173" y="355"/>
                    <a:pt x="852" y="562"/>
                  </a:cubicBezTo>
                  <a:cubicBezTo>
                    <a:pt x="530" y="769"/>
                    <a:pt x="300" y="1022"/>
                    <a:pt x="162" y="1321"/>
                  </a:cubicBezTo>
                  <a:cubicBezTo>
                    <a:pt x="24" y="1620"/>
                    <a:pt x="1" y="1919"/>
                    <a:pt x="47" y="2218"/>
                  </a:cubicBezTo>
                  <a:cubicBezTo>
                    <a:pt x="162" y="2678"/>
                    <a:pt x="438" y="3023"/>
                    <a:pt x="897" y="3276"/>
                  </a:cubicBezTo>
                  <a:cubicBezTo>
                    <a:pt x="1219" y="3437"/>
                    <a:pt x="1748" y="3529"/>
                    <a:pt x="2484" y="3552"/>
                  </a:cubicBezTo>
                  <a:cubicBezTo>
                    <a:pt x="3036" y="3552"/>
                    <a:pt x="3404" y="3575"/>
                    <a:pt x="3565" y="3598"/>
                  </a:cubicBezTo>
                  <a:cubicBezTo>
                    <a:pt x="3795" y="3621"/>
                    <a:pt x="3979" y="3667"/>
                    <a:pt x="4094" y="3736"/>
                  </a:cubicBezTo>
                  <a:cubicBezTo>
                    <a:pt x="4186" y="3828"/>
                    <a:pt x="4255" y="3943"/>
                    <a:pt x="4301" y="4081"/>
                  </a:cubicBezTo>
                  <a:cubicBezTo>
                    <a:pt x="4347" y="4288"/>
                    <a:pt x="4278" y="4495"/>
                    <a:pt x="4094" y="4702"/>
                  </a:cubicBezTo>
                  <a:cubicBezTo>
                    <a:pt x="3910" y="4909"/>
                    <a:pt x="3611" y="5047"/>
                    <a:pt x="3197" y="5139"/>
                  </a:cubicBezTo>
                  <a:cubicBezTo>
                    <a:pt x="3051" y="5165"/>
                    <a:pt x="2911" y="5178"/>
                    <a:pt x="2779" y="5178"/>
                  </a:cubicBezTo>
                  <a:cubicBezTo>
                    <a:pt x="2561" y="5178"/>
                    <a:pt x="2366" y="5142"/>
                    <a:pt x="2208" y="5070"/>
                  </a:cubicBezTo>
                  <a:cubicBezTo>
                    <a:pt x="1932" y="4932"/>
                    <a:pt x="1725" y="4679"/>
                    <a:pt x="1564" y="4311"/>
                  </a:cubicBezTo>
                  <a:lnTo>
                    <a:pt x="323" y="4679"/>
                  </a:lnTo>
                  <a:cubicBezTo>
                    <a:pt x="553" y="5323"/>
                    <a:pt x="897" y="5760"/>
                    <a:pt x="1403" y="6013"/>
                  </a:cubicBezTo>
                  <a:cubicBezTo>
                    <a:pt x="1703" y="6162"/>
                    <a:pt x="2059" y="6240"/>
                    <a:pt x="2466" y="6240"/>
                  </a:cubicBezTo>
                  <a:cubicBezTo>
                    <a:pt x="2747" y="6240"/>
                    <a:pt x="3053" y="6203"/>
                    <a:pt x="3381" y="6128"/>
                  </a:cubicBezTo>
                  <a:cubicBezTo>
                    <a:pt x="3956" y="6013"/>
                    <a:pt x="4393" y="5852"/>
                    <a:pt x="4738" y="5622"/>
                  </a:cubicBezTo>
                  <a:cubicBezTo>
                    <a:pt x="5083" y="5415"/>
                    <a:pt x="5336" y="5139"/>
                    <a:pt x="5474" y="4794"/>
                  </a:cubicBezTo>
                  <a:cubicBezTo>
                    <a:pt x="5612" y="4472"/>
                    <a:pt x="5658" y="4127"/>
                    <a:pt x="5589" y="3805"/>
                  </a:cubicBezTo>
                  <a:cubicBezTo>
                    <a:pt x="5520" y="3437"/>
                    <a:pt x="5359" y="3138"/>
                    <a:pt x="5152" y="2931"/>
                  </a:cubicBezTo>
                  <a:cubicBezTo>
                    <a:pt x="4922" y="2701"/>
                    <a:pt x="4646" y="2563"/>
                    <a:pt x="4301" y="2471"/>
                  </a:cubicBezTo>
                  <a:cubicBezTo>
                    <a:pt x="3979" y="2402"/>
                    <a:pt x="3473" y="2356"/>
                    <a:pt x="2829" y="2333"/>
                  </a:cubicBezTo>
                  <a:cubicBezTo>
                    <a:pt x="2162" y="2333"/>
                    <a:pt x="1748" y="2287"/>
                    <a:pt x="1541" y="2195"/>
                  </a:cubicBezTo>
                  <a:cubicBezTo>
                    <a:pt x="1403" y="2126"/>
                    <a:pt x="1311" y="2011"/>
                    <a:pt x="1288" y="1873"/>
                  </a:cubicBezTo>
                  <a:cubicBezTo>
                    <a:pt x="1242" y="1735"/>
                    <a:pt x="1288" y="1597"/>
                    <a:pt x="1403" y="1482"/>
                  </a:cubicBezTo>
                  <a:cubicBezTo>
                    <a:pt x="1587" y="1298"/>
                    <a:pt x="1886" y="1160"/>
                    <a:pt x="2254" y="1091"/>
                  </a:cubicBezTo>
                  <a:cubicBezTo>
                    <a:pt x="2416" y="1051"/>
                    <a:pt x="2559" y="1033"/>
                    <a:pt x="2689" y="1033"/>
                  </a:cubicBezTo>
                  <a:cubicBezTo>
                    <a:pt x="2856" y="1033"/>
                    <a:pt x="2999" y="1062"/>
                    <a:pt x="3128" y="1114"/>
                  </a:cubicBezTo>
                  <a:cubicBezTo>
                    <a:pt x="3335" y="1206"/>
                    <a:pt x="3496" y="1390"/>
                    <a:pt x="3611" y="1689"/>
                  </a:cubicBezTo>
                  <a:lnTo>
                    <a:pt x="4899" y="1367"/>
                  </a:lnTo>
                  <a:cubicBezTo>
                    <a:pt x="4761" y="838"/>
                    <a:pt x="4462" y="447"/>
                    <a:pt x="3979" y="217"/>
                  </a:cubicBezTo>
                  <a:cubicBezTo>
                    <a:pt x="3711" y="69"/>
                    <a:pt x="3379" y="0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6651609" y="3207593"/>
              <a:ext cx="76728" cy="84456"/>
            </a:xfrm>
            <a:custGeom>
              <a:avLst/>
              <a:gdLst/>
              <a:ahLst/>
              <a:cxnLst/>
              <a:rect l="l" t="t" r="r" b="b"/>
              <a:pathLst>
                <a:path w="6394" h="7038" extrusionOk="0">
                  <a:moveTo>
                    <a:pt x="4692" y="0"/>
                  </a:moveTo>
                  <a:lnTo>
                    <a:pt x="0" y="1288"/>
                  </a:lnTo>
                  <a:lnTo>
                    <a:pt x="1587" y="7038"/>
                  </a:lnTo>
                  <a:lnTo>
                    <a:pt x="6394" y="5704"/>
                  </a:lnTo>
                  <a:lnTo>
                    <a:pt x="6118" y="4738"/>
                  </a:lnTo>
                  <a:lnTo>
                    <a:pt x="2576" y="5727"/>
                  </a:lnTo>
                  <a:lnTo>
                    <a:pt x="2162" y="4140"/>
                  </a:lnTo>
                  <a:lnTo>
                    <a:pt x="5336" y="3266"/>
                  </a:lnTo>
                  <a:lnTo>
                    <a:pt x="5060" y="2300"/>
                  </a:lnTo>
                  <a:lnTo>
                    <a:pt x="1886" y="3174"/>
                  </a:lnTo>
                  <a:lnTo>
                    <a:pt x="1541" y="1909"/>
                  </a:lnTo>
                  <a:lnTo>
                    <a:pt x="4945" y="966"/>
                  </a:lnTo>
                  <a:lnTo>
                    <a:pt x="46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6832641" y="1142741"/>
              <a:ext cx="100200" cy="98544"/>
            </a:xfrm>
            <a:custGeom>
              <a:avLst/>
              <a:gdLst/>
              <a:ahLst/>
              <a:cxnLst/>
              <a:rect l="l" t="t" r="r" b="b"/>
              <a:pathLst>
                <a:path w="8350" h="8212" extrusionOk="0">
                  <a:moveTo>
                    <a:pt x="2715" y="1"/>
                  </a:moveTo>
                  <a:lnTo>
                    <a:pt x="1" y="5313"/>
                  </a:lnTo>
                  <a:lnTo>
                    <a:pt x="1082" y="5888"/>
                  </a:lnTo>
                  <a:lnTo>
                    <a:pt x="3221" y="1703"/>
                  </a:lnTo>
                  <a:lnTo>
                    <a:pt x="2255" y="6486"/>
                  </a:lnTo>
                  <a:lnTo>
                    <a:pt x="3381" y="7061"/>
                  </a:lnTo>
                  <a:lnTo>
                    <a:pt x="6693" y="3473"/>
                  </a:lnTo>
                  <a:lnTo>
                    <a:pt x="4554" y="7659"/>
                  </a:lnTo>
                  <a:lnTo>
                    <a:pt x="5635" y="8211"/>
                  </a:lnTo>
                  <a:lnTo>
                    <a:pt x="8349" y="2898"/>
                  </a:lnTo>
                  <a:lnTo>
                    <a:pt x="6578" y="1979"/>
                  </a:lnTo>
                  <a:lnTo>
                    <a:pt x="3680" y="5083"/>
                  </a:lnTo>
                  <a:lnTo>
                    <a:pt x="4485" y="921"/>
                  </a:lnTo>
                  <a:lnTo>
                    <a:pt x="27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6913233" y="1187453"/>
              <a:ext cx="49956" cy="69828"/>
            </a:xfrm>
            <a:custGeom>
              <a:avLst/>
              <a:gdLst/>
              <a:ahLst/>
              <a:cxnLst/>
              <a:rect l="l" t="t" r="r" b="b"/>
              <a:pathLst>
                <a:path w="4163" h="5819" extrusionOk="0">
                  <a:moveTo>
                    <a:pt x="3013" y="0"/>
                  </a:moveTo>
                  <a:lnTo>
                    <a:pt x="0" y="5152"/>
                  </a:lnTo>
                  <a:lnTo>
                    <a:pt x="1150" y="5819"/>
                  </a:lnTo>
                  <a:lnTo>
                    <a:pt x="4163" y="644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6955173" y="1201529"/>
              <a:ext cx="71772" cy="81420"/>
            </a:xfrm>
            <a:custGeom>
              <a:avLst/>
              <a:gdLst/>
              <a:ahLst/>
              <a:cxnLst/>
              <a:rect l="l" t="t" r="r" b="b"/>
              <a:pathLst>
                <a:path w="5981" h="6785" extrusionOk="0">
                  <a:moveTo>
                    <a:pt x="1588" y="0"/>
                  </a:moveTo>
                  <a:lnTo>
                    <a:pt x="1036" y="851"/>
                  </a:lnTo>
                  <a:lnTo>
                    <a:pt x="2669" y="1886"/>
                  </a:lnTo>
                  <a:lnTo>
                    <a:pt x="1" y="6072"/>
                  </a:lnTo>
                  <a:lnTo>
                    <a:pt x="1105" y="6785"/>
                  </a:lnTo>
                  <a:lnTo>
                    <a:pt x="3796" y="2599"/>
                  </a:lnTo>
                  <a:lnTo>
                    <a:pt x="5428" y="3657"/>
                  </a:lnTo>
                  <a:lnTo>
                    <a:pt x="5980" y="2806"/>
                  </a:lnTo>
                  <a:lnTo>
                    <a:pt x="15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7004025" y="1253405"/>
              <a:ext cx="80592" cy="77508"/>
            </a:xfrm>
            <a:custGeom>
              <a:avLst/>
              <a:gdLst/>
              <a:ahLst/>
              <a:cxnLst/>
              <a:rect l="l" t="t" r="r" b="b"/>
              <a:pathLst>
                <a:path w="6716" h="6459" extrusionOk="0">
                  <a:moveTo>
                    <a:pt x="3486" y="1178"/>
                  </a:moveTo>
                  <a:cubicBezTo>
                    <a:pt x="3873" y="1178"/>
                    <a:pt x="4244" y="1302"/>
                    <a:pt x="4600" y="1565"/>
                  </a:cubicBezTo>
                  <a:cubicBezTo>
                    <a:pt x="5037" y="1887"/>
                    <a:pt x="5290" y="2301"/>
                    <a:pt x="5359" y="2761"/>
                  </a:cubicBezTo>
                  <a:cubicBezTo>
                    <a:pt x="5428" y="3221"/>
                    <a:pt x="5244" y="3727"/>
                    <a:pt x="4853" y="4279"/>
                  </a:cubicBezTo>
                  <a:cubicBezTo>
                    <a:pt x="4439" y="4853"/>
                    <a:pt x="3979" y="5152"/>
                    <a:pt x="3519" y="5244"/>
                  </a:cubicBezTo>
                  <a:cubicBezTo>
                    <a:pt x="3430" y="5257"/>
                    <a:pt x="3341" y="5264"/>
                    <a:pt x="3253" y="5264"/>
                  </a:cubicBezTo>
                  <a:cubicBezTo>
                    <a:pt x="2867" y="5264"/>
                    <a:pt x="2500" y="5139"/>
                    <a:pt x="2162" y="4876"/>
                  </a:cubicBezTo>
                  <a:cubicBezTo>
                    <a:pt x="1725" y="4578"/>
                    <a:pt x="1472" y="4164"/>
                    <a:pt x="1403" y="3681"/>
                  </a:cubicBezTo>
                  <a:cubicBezTo>
                    <a:pt x="1334" y="3198"/>
                    <a:pt x="1518" y="2692"/>
                    <a:pt x="1909" y="2140"/>
                  </a:cubicBezTo>
                  <a:cubicBezTo>
                    <a:pt x="2323" y="1588"/>
                    <a:pt x="2760" y="1266"/>
                    <a:pt x="3220" y="1197"/>
                  </a:cubicBezTo>
                  <a:cubicBezTo>
                    <a:pt x="3310" y="1184"/>
                    <a:pt x="3398" y="1178"/>
                    <a:pt x="3486" y="1178"/>
                  </a:cubicBezTo>
                  <a:close/>
                  <a:moveTo>
                    <a:pt x="3259" y="1"/>
                  </a:moveTo>
                  <a:cubicBezTo>
                    <a:pt x="3149" y="1"/>
                    <a:pt x="3036" y="9"/>
                    <a:pt x="2921" y="24"/>
                  </a:cubicBezTo>
                  <a:cubicBezTo>
                    <a:pt x="2553" y="47"/>
                    <a:pt x="2231" y="162"/>
                    <a:pt x="1932" y="323"/>
                  </a:cubicBezTo>
                  <a:cubicBezTo>
                    <a:pt x="1541" y="530"/>
                    <a:pt x="1150" y="875"/>
                    <a:pt x="782" y="1358"/>
                  </a:cubicBezTo>
                  <a:cubicBezTo>
                    <a:pt x="231" y="2140"/>
                    <a:pt x="1" y="2899"/>
                    <a:pt x="162" y="3681"/>
                  </a:cubicBezTo>
                  <a:cubicBezTo>
                    <a:pt x="300" y="4463"/>
                    <a:pt x="759" y="5129"/>
                    <a:pt x="1541" y="5704"/>
                  </a:cubicBezTo>
                  <a:cubicBezTo>
                    <a:pt x="2219" y="6202"/>
                    <a:pt x="2896" y="6459"/>
                    <a:pt x="3573" y="6459"/>
                  </a:cubicBezTo>
                  <a:cubicBezTo>
                    <a:pt x="3678" y="6459"/>
                    <a:pt x="3782" y="6453"/>
                    <a:pt x="3887" y="6440"/>
                  </a:cubicBezTo>
                  <a:cubicBezTo>
                    <a:pt x="4669" y="6325"/>
                    <a:pt x="5359" y="5888"/>
                    <a:pt x="5934" y="5129"/>
                  </a:cubicBezTo>
                  <a:cubicBezTo>
                    <a:pt x="6509" y="4348"/>
                    <a:pt x="6716" y="3566"/>
                    <a:pt x="6578" y="2784"/>
                  </a:cubicBezTo>
                  <a:cubicBezTo>
                    <a:pt x="6440" y="1979"/>
                    <a:pt x="5980" y="1312"/>
                    <a:pt x="5198" y="737"/>
                  </a:cubicBezTo>
                  <a:cubicBezTo>
                    <a:pt x="4761" y="415"/>
                    <a:pt x="4347" y="208"/>
                    <a:pt x="3910" y="93"/>
                  </a:cubicBezTo>
                  <a:cubicBezTo>
                    <a:pt x="3696" y="32"/>
                    <a:pt x="3481" y="1"/>
                    <a:pt x="3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7076889" y="1293425"/>
              <a:ext cx="76452" cy="80052"/>
            </a:xfrm>
            <a:custGeom>
              <a:avLst/>
              <a:gdLst/>
              <a:ahLst/>
              <a:cxnLst/>
              <a:rect l="l" t="t" r="r" b="b"/>
              <a:pathLst>
                <a:path w="6371" h="6671" extrusionOk="0">
                  <a:moveTo>
                    <a:pt x="2392" y="1"/>
                  </a:moveTo>
                  <a:lnTo>
                    <a:pt x="1725" y="760"/>
                  </a:lnTo>
                  <a:lnTo>
                    <a:pt x="3220" y="2024"/>
                  </a:lnTo>
                  <a:lnTo>
                    <a:pt x="0" y="5796"/>
                  </a:lnTo>
                  <a:lnTo>
                    <a:pt x="1012" y="6670"/>
                  </a:lnTo>
                  <a:lnTo>
                    <a:pt x="4232" y="2875"/>
                  </a:lnTo>
                  <a:lnTo>
                    <a:pt x="5704" y="4140"/>
                  </a:lnTo>
                  <a:lnTo>
                    <a:pt x="6370" y="3358"/>
                  </a:lnTo>
                  <a:lnTo>
                    <a:pt x="23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7113861" y="1342829"/>
              <a:ext cx="60456" cy="63204"/>
            </a:xfrm>
            <a:custGeom>
              <a:avLst/>
              <a:gdLst/>
              <a:ahLst/>
              <a:cxnLst/>
              <a:rect l="l" t="t" r="r" b="b"/>
              <a:pathLst>
                <a:path w="5038" h="5267" extrusionOk="0">
                  <a:moveTo>
                    <a:pt x="4048" y="0"/>
                  </a:moveTo>
                  <a:lnTo>
                    <a:pt x="1" y="4370"/>
                  </a:lnTo>
                  <a:lnTo>
                    <a:pt x="990" y="5267"/>
                  </a:lnTo>
                  <a:lnTo>
                    <a:pt x="5037" y="897"/>
                  </a:lnTo>
                  <a:lnTo>
                    <a:pt x="4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148085" y="1377305"/>
              <a:ext cx="75900" cy="74796"/>
            </a:xfrm>
            <a:custGeom>
              <a:avLst/>
              <a:gdLst/>
              <a:ahLst/>
              <a:cxnLst/>
              <a:rect l="l" t="t" r="r" b="b"/>
              <a:pathLst>
                <a:path w="6325" h="6233" extrusionOk="0">
                  <a:moveTo>
                    <a:pt x="3170" y="1"/>
                  </a:moveTo>
                  <a:cubicBezTo>
                    <a:pt x="2414" y="1"/>
                    <a:pt x="1680" y="346"/>
                    <a:pt x="989" y="1037"/>
                  </a:cubicBezTo>
                  <a:cubicBezTo>
                    <a:pt x="322" y="1681"/>
                    <a:pt x="0" y="2394"/>
                    <a:pt x="0" y="3176"/>
                  </a:cubicBezTo>
                  <a:cubicBezTo>
                    <a:pt x="0" y="3958"/>
                    <a:pt x="322" y="4671"/>
                    <a:pt x="920" y="5292"/>
                  </a:cubicBezTo>
                  <a:cubicBezTo>
                    <a:pt x="1426" y="5797"/>
                    <a:pt x="1932" y="6096"/>
                    <a:pt x="2484" y="6188"/>
                  </a:cubicBezTo>
                  <a:cubicBezTo>
                    <a:pt x="2626" y="6218"/>
                    <a:pt x="2769" y="6232"/>
                    <a:pt x="2914" y="6232"/>
                  </a:cubicBezTo>
                  <a:cubicBezTo>
                    <a:pt x="3333" y="6232"/>
                    <a:pt x="3765" y="6112"/>
                    <a:pt x="4209" y="5889"/>
                  </a:cubicBezTo>
                  <a:lnTo>
                    <a:pt x="3565" y="4694"/>
                  </a:lnTo>
                  <a:cubicBezTo>
                    <a:pt x="3234" y="4901"/>
                    <a:pt x="2902" y="4996"/>
                    <a:pt x="2604" y="4996"/>
                  </a:cubicBezTo>
                  <a:cubicBezTo>
                    <a:pt x="2571" y="4996"/>
                    <a:pt x="2539" y="4995"/>
                    <a:pt x="2507" y="4993"/>
                  </a:cubicBezTo>
                  <a:cubicBezTo>
                    <a:pt x="2185" y="4947"/>
                    <a:pt x="1909" y="4809"/>
                    <a:pt x="1656" y="4556"/>
                  </a:cubicBezTo>
                  <a:cubicBezTo>
                    <a:pt x="1311" y="4211"/>
                    <a:pt x="1150" y="3820"/>
                    <a:pt x="1173" y="3383"/>
                  </a:cubicBezTo>
                  <a:cubicBezTo>
                    <a:pt x="1196" y="2946"/>
                    <a:pt x="1472" y="2463"/>
                    <a:pt x="2024" y="1934"/>
                  </a:cubicBezTo>
                  <a:cubicBezTo>
                    <a:pt x="2530" y="1428"/>
                    <a:pt x="2990" y="1175"/>
                    <a:pt x="3427" y="1175"/>
                  </a:cubicBezTo>
                  <a:cubicBezTo>
                    <a:pt x="3864" y="1175"/>
                    <a:pt x="4255" y="1336"/>
                    <a:pt x="4600" y="1681"/>
                  </a:cubicBezTo>
                  <a:cubicBezTo>
                    <a:pt x="4853" y="1934"/>
                    <a:pt x="4991" y="2210"/>
                    <a:pt x="5037" y="2509"/>
                  </a:cubicBezTo>
                  <a:cubicBezTo>
                    <a:pt x="5083" y="2831"/>
                    <a:pt x="5014" y="3107"/>
                    <a:pt x="4853" y="3383"/>
                  </a:cubicBezTo>
                  <a:lnTo>
                    <a:pt x="5980" y="4119"/>
                  </a:lnTo>
                  <a:cubicBezTo>
                    <a:pt x="6210" y="3682"/>
                    <a:pt x="6325" y="3268"/>
                    <a:pt x="6302" y="2877"/>
                  </a:cubicBezTo>
                  <a:cubicBezTo>
                    <a:pt x="6256" y="2210"/>
                    <a:pt x="5957" y="1589"/>
                    <a:pt x="5382" y="1014"/>
                  </a:cubicBezTo>
                  <a:cubicBezTo>
                    <a:pt x="4738" y="370"/>
                    <a:pt x="4025" y="25"/>
                    <a:pt x="3243" y="2"/>
                  </a:cubicBezTo>
                  <a:cubicBezTo>
                    <a:pt x="3219" y="1"/>
                    <a:pt x="3194" y="1"/>
                    <a:pt x="3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7212393" y="1451009"/>
              <a:ext cx="85284" cy="65976"/>
            </a:xfrm>
            <a:custGeom>
              <a:avLst/>
              <a:gdLst/>
              <a:ahLst/>
              <a:cxnLst/>
              <a:rect l="l" t="t" r="r" b="b"/>
              <a:pathLst>
                <a:path w="7107" h="5498" extrusionOk="0">
                  <a:moveTo>
                    <a:pt x="4669" y="1679"/>
                  </a:moveTo>
                  <a:lnTo>
                    <a:pt x="5083" y="2162"/>
                  </a:lnTo>
                  <a:cubicBezTo>
                    <a:pt x="5382" y="2553"/>
                    <a:pt x="5566" y="2806"/>
                    <a:pt x="5658" y="2944"/>
                  </a:cubicBezTo>
                  <a:cubicBezTo>
                    <a:pt x="5773" y="3128"/>
                    <a:pt x="5796" y="3312"/>
                    <a:pt x="5796" y="3519"/>
                  </a:cubicBezTo>
                  <a:cubicBezTo>
                    <a:pt x="5773" y="3726"/>
                    <a:pt x="5681" y="3887"/>
                    <a:pt x="5497" y="4025"/>
                  </a:cubicBezTo>
                  <a:cubicBezTo>
                    <a:pt x="5359" y="4140"/>
                    <a:pt x="5221" y="4186"/>
                    <a:pt x="5060" y="4186"/>
                  </a:cubicBezTo>
                  <a:cubicBezTo>
                    <a:pt x="5028" y="4190"/>
                    <a:pt x="4997" y="4192"/>
                    <a:pt x="4967" y="4192"/>
                  </a:cubicBezTo>
                  <a:cubicBezTo>
                    <a:pt x="4820" y="4192"/>
                    <a:pt x="4687" y="4147"/>
                    <a:pt x="4554" y="4071"/>
                  </a:cubicBezTo>
                  <a:cubicBezTo>
                    <a:pt x="4393" y="3956"/>
                    <a:pt x="4163" y="3703"/>
                    <a:pt x="3818" y="3312"/>
                  </a:cubicBezTo>
                  <a:lnTo>
                    <a:pt x="3358" y="2737"/>
                  </a:lnTo>
                  <a:lnTo>
                    <a:pt x="4669" y="1679"/>
                  </a:lnTo>
                  <a:close/>
                  <a:moveTo>
                    <a:pt x="4623" y="0"/>
                  </a:moveTo>
                  <a:lnTo>
                    <a:pt x="0" y="3772"/>
                  </a:lnTo>
                  <a:lnTo>
                    <a:pt x="828" y="4807"/>
                  </a:lnTo>
                  <a:lnTo>
                    <a:pt x="2576" y="3381"/>
                  </a:lnTo>
                  <a:lnTo>
                    <a:pt x="3128" y="4048"/>
                  </a:lnTo>
                  <a:cubicBezTo>
                    <a:pt x="3496" y="4531"/>
                    <a:pt x="3818" y="4853"/>
                    <a:pt x="4071" y="5060"/>
                  </a:cubicBezTo>
                  <a:cubicBezTo>
                    <a:pt x="4255" y="5221"/>
                    <a:pt x="4462" y="5336"/>
                    <a:pt x="4715" y="5428"/>
                  </a:cubicBezTo>
                  <a:cubicBezTo>
                    <a:pt x="4878" y="5473"/>
                    <a:pt x="5051" y="5498"/>
                    <a:pt x="5227" y="5498"/>
                  </a:cubicBezTo>
                  <a:cubicBezTo>
                    <a:pt x="5324" y="5498"/>
                    <a:pt x="5422" y="5490"/>
                    <a:pt x="5520" y="5474"/>
                  </a:cubicBezTo>
                  <a:cubicBezTo>
                    <a:pt x="5819" y="5428"/>
                    <a:pt x="6094" y="5290"/>
                    <a:pt x="6370" y="5060"/>
                  </a:cubicBezTo>
                  <a:cubicBezTo>
                    <a:pt x="6738" y="4761"/>
                    <a:pt x="6968" y="4416"/>
                    <a:pt x="7037" y="4048"/>
                  </a:cubicBezTo>
                  <a:cubicBezTo>
                    <a:pt x="7106" y="3657"/>
                    <a:pt x="7060" y="3289"/>
                    <a:pt x="6899" y="2944"/>
                  </a:cubicBezTo>
                  <a:cubicBezTo>
                    <a:pt x="6784" y="2714"/>
                    <a:pt x="6485" y="2277"/>
                    <a:pt x="5979" y="1656"/>
                  </a:cubicBezTo>
                  <a:lnTo>
                    <a:pt x="4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7258473" y="1512269"/>
              <a:ext cx="94944" cy="92748"/>
            </a:xfrm>
            <a:custGeom>
              <a:avLst/>
              <a:gdLst/>
              <a:ahLst/>
              <a:cxnLst/>
              <a:rect l="l" t="t" r="r" b="b"/>
              <a:pathLst>
                <a:path w="7912" h="7729" extrusionOk="0">
                  <a:moveTo>
                    <a:pt x="4876" y="1"/>
                  </a:moveTo>
                  <a:lnTo>
                    <a:pt x="1" y="3451"/>
                  </a:lnTo>
                  <a:lnTo>
                    <a:pt x="760" y="4532"/>
                  </a:lnTo>
                  <a:lnTo>
                    <a:pt x="2898" y="3014"/>
                  </a:lnTo>
                  <a:lnTo>
                    <a:pt x="4393" y="5130"/>
                  </a:lnTo>
                  <a:lnTo>
                    <a:pt x="2254" y="6647"/>
                  </a:lnTo>
                  <a:lnTo>
                    <a:pt x="3036" y="7728"/>
                  </a:lnTo>
                  <a:lnTo>
                    <a:pt x="7912" y="4279"/>
                  </a:lnTo>
                  <a:lnTo>
                    <a:pt x="7130" y="3198"/>
                  </a:lnTo>
                  <a:lnTo>
                    <a:pt x="5221" y="4555"/>
                  </a:lnTo>
                  <a:lnTo>
                    <a:pt x="3726" y="2439"/>
                  </a:lnTo>
                  <a:lnTo>
                    <a:pt x="5635" y="1082"/>
                  </a:lnTo>
                  <a:lnTo>
                    <a:pt x="4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7299873" y="1600865"/>
              <a:ext cx="85836" cy="78660"/>
            </a:xfrm>
            <a:custGeom>
              <a:avLst/>
              <a:gdLst/>
              <a:ahLst/>
              <a:cxnLst/>
              <a:rect l="l" t="t" r="r" b="b"/>
              <a:pathLst>
                <a:path w="7153" h="6555" extrusionOk="0">
                  <a:moveTo>
                    <a:pt x="5589" y="1311"/>
                  </a:moveTo>
                  <a:lnTo>
                    <a:pt x="4163" y="3243"/>
                  </a:lnTo>
                  <a:lnTo>
                    <a:pt x="3220" y="1702"/>
                  </a:lnTo>
                  <a:lnTo>
                    <a:pt x="5589" y="1311"/>
                  </a:lnTo>
                  <a:close/>
                  <a:moveTo>
                    <a:pt x="6417" y="0"/>
                  </a:moveTo>
                  <a:lnTo>
                    <a:pt x="0" y="920"/>
                  </a:lnTo>
                  <a:lnTo>
                    <a:pt x="713" y="2116"/>
                  </a:lnTo>
                  <a:lnTo>
                    <a:pt x="2162" y="1886"/>
                  </a:lnTo>
                  <a:lnTo>
                    <a:pt x="3519" y="4117"/>
                  </a:lnTo>
                  <a:lnTo>
                    <a:pt x="2668" y="5313"/>
                  </a:lnTo>
                  <a:lnTo>
                    <a:pt x="3404" y="6555"/>
                  </a:lnTo>
                  <a:lnTo>
                    <a:pt x="7153" y="1196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7350381" y="1659713"/>
              <a:ext cx="77832" cy="73116"/>
            </a:xfrm>
            <a:custGeom>
              <a:avLst/>
              <a:gdLst/>
              <a:ahLst/>
              <a:cxnLst/>
              <a:rect l="l" t="t" r="r" b="b"/>
              <a:pathLst>
                <a:path w="6486" h="6093" extrusionOk="0">
                  <a:moveTo>
                    <a:pt x="4040" y="1"/>
                  </a:moveTo>
                  <a:cubicBezTo>
                    <a:pt x="3808" y="1"/>
                    <a:pt x="3588" y="52"/>
                    <a:pt x="3381" y="156"/>
                  </a:cubicBezTo>
                  <a:cubicBezTo>
                    <a:pt x="2967" y="386"/>
                    <a:pt x="2691" y="731"/>
                    <a:pt x="2599" y="1237"/>
                  </a:cubicBezTo>
                  <a:cubicBezTo>
                    <a:pt x="2530" y="1605"/>
                    <a:pt x="2576" y="2134"/>
                    <a:pt x="2760" y="2847"/>
                  </a:cubicBezTo>
                  <a:cubicBezTo>
                    <a:pt x="2898" y="3399"/>
                    <a:pt x="2990" y="3744"/>
                    <a:pt x="3013" y="3905"/>
                  </a:cubicBezTo>
                  <a:cubicBezTo>
                    <a:pt x="3059" y="4135"/>
                    <a:pt x="3059" y="4319"/>
                    <a:pt x="3013" y="4456"/>
                  </a:cubicBezTo>
                  <a:cubicBezTo>
                    <a:pt x="2967" y="4571"/>
                    <a:pt x="2875" y="4663"/>
                    <a:pt x="2760" y="4732"/>
                  </a:cubicBezTo>
                  <a:cubicBezTo>
                    <a:pt x="2667" y="4784"/>
                    <a:pt x="2569" y="4808"/>
                    <a:pt x="2468" y="4808"/>
                  </a:cubicBezTo>
                  <a:cubicBezTo>
                    <a:pt x="2346" y="4808"/>
                    <a:pt x="2219" y="4773"/>
                    <a:pt x="2093" y="4709"/>
                  </a:cubicBezTo>
                  <a:cubicBezTo>
                    <a:pt x="1840" y="4594"/>
                    <a:pt x="1633" y="4342"/>
                    <a:pt x="1426" y="3974"/>
                  </a:cubicBezTo>
                  <a:cubicBezTo>
                    <a:pt x="1242" y="3606"/>
                    <a:pt x="1173" y="3284"/>
                    <a:pt x="1219" y="2985"/>
                  </a:cubicBezTo>
                  <a:cubicBezTo>
                    <a:pt x="1288" y="2686"/>
                    <a:pt x="1472" y="2433"/>
                    <a:pt x="1771" y="2180"/>
                  </a:cubicBezTo>
                  <a:lnTo>
                    <a:pt x="1081" y="1076"/>
                  </a:lnTo>
                  <a:cubicBezTo>
                    <a:pt x="529" y="1467"/>
                    <a:pt x="207" y="1927"/>
                    <a:pt x="92" y="2479"/>
                  </a:cubicBezTo>
                  <a:cubicBezTo>
                    <a:pt x="0" y="3054"/>
                    <a:pt x="138" y="3698"/>
                    <a:pt x="506" y="4433"/>
                  </a:cubicBezTo>
                  <a:cubicBezTo>
                    <a:pt x="782" y="4939"/>
                    <a:pt x="1058" y="5330"/>
                    <a:pt x="1357" y="5606"/>
                  </a:cubicBezTo>
                  <a:cubicBezTo>
                    <a:pt x="1679" y="5859"/>
                    <a:pt x="2001" y="6020"/>
                    <a:pt x="2369" y="6066"/>
                  </a:cubicBezTo>
                  <a:cubicBezTo>
                    <a:pt x="2465" y="6084"/>
                    <a:pt x="2558" y="6093"/>
                    <a:pt x="2648" y="6093"/>
                  </a:cubicBezTo>
                  <a:cubicBezTo>
                    <a:pt x="2904" y="6093"/>
                    <a:pt x="3137" y="6024"/>
                    <a:pt x="3358" y="5905"/>
                  </a:cubicBezTo>
                  <a:cubicBezTo>
                    <a:pt x="3703" y="5744"/>
                    <a:pt x="3933" y="5514"/>
                    <a:pt x="4094" y="5238"/>
                  </a:cubicBezTo>
                  <a:cubicBezTo>
                    <a:pt x="4232" y="4962"/>
                    <a:pt x="4301" y="4663"/>
                    <a:pt x="4301" y="4319"/>
                  </a:cubicBezTo>
                  <a:cubicBezTo>
                    <a:pt x="4278" y="3974"/>
                    <a:pt x="4186" y="3491"/>
                    <a:pt x="4025" y="2847"/>
                  </a:cubicBezTo>
                  <a:cubicBezTo>
                    <a:pt x="3841" y="2226"/>
                    <a:pt x="3772" y="1789"/>
                    <a:pt x="3818" y="1582"/>
                  </a:cubicBezTo>
                  <a:cubicBezTo>
                    <a:pt x="3841" y="1421"/>
                    <a:pt x="3910" y="1306"/>
                    <a:pt x="4048" y="1237"/>
                  </a:cubicBezTo>
                  <a:cubicBezTo>
                    <a:pt x="4105" y="1208"/>
                    <a:pt x="4163" y="1195"/>
                    <a:pt x="4221" y="1195"/>
                  </a:cubicBezTo>
                  <a:cubicBezTo>
                    <a:pt x="4301" y="1195"/>
                    <a:pt x="4381" y="1220"/>
                    <a:pt x="4462" y="1260"/>
                  </a:cubicBezTo>
                  <a:cubicBezTo>
                    <a:pt x="4692" y="1398"/>
                    <a:pt x="4899" y="1628"/>
                    <a:pt x="5083" y="1973"/>
                  </a:cubicBezTo>
                  <a:cubicBezTo>
                    <a:pt x="5244" y="2295"/>
                    <a:pt x="5313" y="2571"/>
                    <a:pt x="5290" y="2801"/>
                  </a:cubicBezTo>
                  <a:cubicBezTo>
                    <a:pt x="5244" y="3031"/>
                    <a:pt x="5106" y="3238"/>
                    <a:pt x="4853" y="3422"/>
                  </a:cubicBezTo>
                  <a:lnTo>
                    <a:pt x="5520" y="4594"/>
                  </a:lnTo>
                  <a:cubicBezTo>
                    <a:pt x="6002" y="4319"/>
                    <a:pt x="6278" y="3928"/>
                    <a:pt x="6393" y="3399"/>
                  </a:cubicBezTo>
                  <a:cubicBezTo>
                    <a:pt x="6485" y="2870"/>
                    <a:pt x="6347" y="2249"/>
                    <a:pt x="5956" y="1513"/>
                  </a:cubicBezTo>
                  <a:cubicBezTo>
                    <a:pt x="5727" y="1076"/>
                    <a:pt x="5474" y="731"/>
                    <a:pt x="5175" y="478"/>
                  </a:cubicBezTo>
                  <a:cubicBezTo>
                    <a:pt x="4899" y="225"/>
                    <a:pt x="4600" y="64"/>
                    <a:pt x="4278" y="18"/>
                  </a:cubicBezTo>
                  <a:cubicBezTo>
                    <a:pt x="4197" y="6"/>
                    <a:pt x="4118" y="1"/>
                    <a:pt x="4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7377969" y="1723673"/>
              <a:ext cx="89160" cy="83628"/>
            </a:xfrm>
            <a:custGeom>
              <a:avLst/>
              <a:gdLst/>
              <a:ahLst/>
              <a:cxnLst/>
              <a:rect l="l" t="t" r="r" b="b"/>
              <a:pathLst>
                <a:path w="7430" h="6969" extrusionOk="0">
                  <a:moveTo>
                    <a:pt x="5474" y="0"/>
                  </a:moveTo>
                  <a:lnTo>
                    <a:pt x="1" y="2392"/>
                  </a:lnTo>
                  <a:lnTo>
                    <a:pt x="2002" y="6969"/>
                  </a:lnTo>
                  <a:lnTo>
                    <a:pt x="2922" y="6578"/>
                  </a:lnTo>
                  <a:lnTo>
                    <a:pt x="1450" y="3220"/>
                  </a:lnTo>
                  <a:lnTo>
                    <a:pt x="2945" y="2553"/>
                  </a:lnTo>
                  <a:lnTo>
                    <a:pt x="4255" y="5589"/>
                  </a:lnTo>
                  <a:lnTo>
                    <a:pt x="5175" y="5175"/>
                  </a:lnTo>
                  <a:lnTo>
                    <a:pt x="3864" y="2162"/>
                  </a:lnTo>
                  <a:lnTo>
                    <a:pt x="5083" y="1633"/>
                  </a:lnTo>
                  <a:lnTo>
                    <a:pt x="6486" y="4876"/>
                  </a:lnTo>
                  <a:lnTo>
                    <a:pt x="7429" y="4462"/>
                  </a:lnTo>
                  <a:lnTo>
                    <a:pt x="5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6805041" y="2984057"/>
              <a:ext cx="62112" cy="88320"/>
            </a:xfrm>
            <a:custGeom>
              <a:avLst/>
              <a:gdLst/>
              <a:ahLst/>
              <a:cxnLst/>
              <a:rect l="l" t="t" r="r" b="b"/>
              <a:pathLst>
                <a:path w="5176" h="7360" extrusionOk="0">
                  <a:moveTo>
                    <a:pt x="4026" y="0"/>
                  </a:moveTo>
                  <a:lnTo>
                    <a:pt x="1" y="2024"/>
                  </a:lnTo>
                  <a:lnTo>
                    <a:pt x="2692" y="7359"/>
                  </a:lnTo>
                  <a:lnTo>
                    <a:pt x="3888" y="6761"/>
                  </a:lnTo>
                  <a:lnTo>
                    <a:pt x="2738" y="4485"/>
                  </a:lnTo>
                  <a:lnTo>
                    <a:pt x="5176" y="3266"/>
                  </a:lnTo>
                  <a:lnTo>
                    <a:pt x="4739" y="2369"/>
                  </a:lnTo>
                  <a:lnTo>
                    <a:pt x="2278" y="3588"/>
                  </a:lnTo>
                  <a:lnTo>
                    <a:pt x="1657" y="2323"/>
                  </a:lnTo>
                  <a:lnTo>
                    <a:pt x="4486" y="897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6860793" y="2971361"/>
              <a:ext cx="49416" cy="70104"/>
            </a:xfrm>
            <a:custGeom>
              <a:avLst/>
              <a:gdLst/>
              <a:ahLst/>
              <a:cxnLst/>
              <a:rect l="l" t="t" r="r" b="b"/>
              <a:pathLst>
                <a:path w="4118" h="5842" extrusionOk="0">
                  <a:moveTo>
                    <a:pt x="1150" y="0"/>
                  </a:moveTo>
                  <a:lnTo>
                    <a:pt x="1" y="667"/>
                  </a:lnTo>
                  <a:lnTo>
                    <a:pt x="2967" y="5842"/>
                  </a:lnTo>
                  <a:lnTo>
                    <a:pt x="4117" y="519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6884253" y="2938937"/>
              <a:ext cx="98532" cy="87348"/>
            </a:xfrm>
            <a:custGeom>
              <a:avLst/>
              <a:gdLst/>
              <a:ahLst/>
              <a:cxnLst/>
              <a:rect l="l" t="t" r="r" b="b"/>
              <a:pathLst>
                <a:path w="8211" h="7279" extrusionOk="0">
                  <a:moveTo>
                    <a:pt x="3726" y="1230"/>
                  </a:moveTo>
                  <a:cubicBezTo>
                    <a:pt x="3787" y="1230"/>
                    <a:pt x="3849" y="1238"/>
                    <a:pt x="3910" y="1253"/>
                  </a:cubicBezTo>
                  <a:cubicBezTo>
                    <a:pt x="4071" y="1276"/>
                    <a:pt x="4209" y="1391"/>
                    <a:pt x="4324" y="1552"/>
                  </a:cubicBezTo>
                  <a:cubicBezTo>
                    <a:pt x="4416" y="1713"/>
                    <a:pt x="4462" y="1851"/>
                    <a:pt x="4439" y="2012"/>
                  </a:cubicBezTo>
                  <a:cubicBezTo>
                    <a:pt x="4439" y="2150"/>
                    <a:pt x="4393" y="2288"/>
                    <a:pt x="4278" y="2426"/>
                  </a:cubicBezTo>
                  <a:cubicBezTo>
                    <a:pt x="4163" y="2541"/>
                    <a:pt x="3864" y="2794"/>
                    <a:pt x="3312" y="3139"/>
                  </a:cubicBezTo>
                  <a:lnTo>
                    <a:pt x="2507" y="3668"/>
                  </a:lnTo>
                  <a:lnTo>
                    <a:pt x="1679" y="2403"/>
                  </a:lnTo>
                  <a:lnTo>
                    <a:pt x="2530" y="1828"/>
                  </a:lnTo>
                  <a:cubicBezTo>
                    <a:pt x="2990" y="1552"/>
                    <a:pt x="3266" y="1368"/>
                    <a:pt x="3358" y="1322"/>
                  </a:cubicBezTo>
                  <a:cubicBezTo>
                    <a:pt x="3481" y="1261"/>
                    <a:pt x="3603" y="1230"/>
                    <a:pt x="3726" y="1230"/>
                  </a:cubicBezTo>
                  <a:close/>
                  <a:moveTo>
                    <a:pt x="4106" y="1"/>
                  </a:moveTo>
                  <a:cubicBezTo>
                    <a:pt x="3972" y="1"/>
                    <a:pt x="3837" y="19"/>
                    <a:pt x="3703" y="57"/>
                  </a:cubicBezTo>
                  <a:cubicBezTo>
                    <a:pt x="3381" y="126"/>
                    <a:pt x="2921" y="379"/>
                    <a:pt x="2346" y="747"/>
                  </a:cubicBezTo>
                  <a:lnTo>
                    <a:pt x="0" y="2288"/>
                  </a:lnTo>
                  <a:lnTo>
                    <a:pt x="3289" y="7279"/>
                  </a:lnTo>
                  <a:lnTo>
                    <a:pt x="4393" y="6543"/>
                  </a:lnTo>
                  <a:lnTo>
                    <a:pt x="3013" y="4473"/>
                  </a:lnTo>
                  <a:lnTo>
                    <a:pt x="3243" y="4312"/>
                  </a:lnTo>
                  <a:cubicBezTo>
                    <a:pt x="3496" y="4151"/>
                    <a:pt x="3703" y="4059"/>
                    <a:pt x="3841" y="4013"/>
                  </a:cubicBezTo>
                  <a:cubicBezTo>
                    <a:pt x="3922" y="3986"/>
                    <a:pt x="4011" y="3975"/>
                    <a:pt x="4107" y="3975"/>
                  </a:cubicBezTo>
                  <a:cubicBezTo>
                    <a:pt x="4176" y="3975"/>
                    <a:pt x="4248" y="3980"/>
                    <a:pt x="4324" y="3990"/>
                  </a:cubicBezTo>
                  <a:cubicBezTo>
                    <a:pt x="4485" y="4036"/>
                    <a:pt x="4830" y="4151"/>
                    <a:pt x="5382" y="4358"/>
                  </a:cubicBezTo>
                  <a:lnTo>
                    <a:pt x="6900" y="4910"/>
                  </a:lnTo>
                  <a:lnTo>
                    <a:pt x="8211" y="4036"/>
                  </a:lnTo>
                  <a:lnTo>
                    <a:pt x="6900" y="3507"/>
                  </a:lnTo>
                  <a:cubicBezTo>
                    <a:pt x="6394" y="3300"/>
                    <a:pt x="6003" y="3162"/>
                    <a:pt x="5750" y="3116"/>
                  </a:cubicBezTo>
                  <a:cubicBezTo>
                    <a:pt x="5565" y="3082"/>
                    <a:pt x="5355" y="3061"/>
                    <a:pt x="5129" y="3061"/>
                  </a:cubicBezTo>
                  <a:cubicBezTo>
                    <a:pt x="5047" y="3061"/>
                    <a:pt x="4962" y="3064"/>
                    <a:pt x="4876" y="3070"/>
                  </a:cubicBezTo>
                  <a:cubicBezTo>
                    <a:pt x="5313" y="2702"/>
                    <a:pt x="5589" y="2311"/>
                    <a:pt x="5658" y="1897"/>
                  </a:cubicBezTo>
                  <a:cubicBezTo>
                    <a:pt x="5750" y="1506"/>
                    <a:pt x="5658" y="1115"/>
                    <a:pt x="5405" y="747"/>
                  </a:cubicBezTo>
                  <a:cubicBezTo>
                    <a:pt x="5221" y="448"/>
                    <a:pt x="4968" y="241"/>
                    <a:pt x="4669" y="103"/>
                  </a:cubicBezTo>
                  <a:cubicBezTo>
                    <a:pt x="4481" y="36"/>
                    <a:pt x="4294" y="1"/>
                    <a:pt x="4106" y="1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6952137" y="2898497"/>
              <a:ext cx="76188" cy="76188"/>
            </a:xfrm>
            <a:custGeom>
              <a:avLst/>
              <a:gdLst/>
              <a:ahLst/>
              <a:cxnLst/>
              <a:rect l="l" t="t" r="r" b="b"/>
              <a:pathLst>
                <a:path w="6349" h="6349" extrusionOk="0">
                  <a:moveTo>
                    <a:pt x="2945" y="1"/>
                  </a:moveTo>
                  <a:cubicBezTo>
                    <a:pt x="2416" y="1"/>
                    <a:pt x="1818" y="254"/>
                    <a:pt x="1174" y="760"/>
                  </a:cubicBezTo>
                  <a:cubicBezTo>
                    <a:pt x="783" y="1082"/>
                    <a:pt x="484" y="1404"/>
                    <a:pt x="300" y="1725"/>
                  </a:cubicBezTo>
                  <a:cubicBezTo>
                    <a:pt x="93" y="2070"/>
                    <a:pt x="1" y="2392"/>
                    <a:pt x="24" y="2714"/>
                  </a:cubicBezTo>
                  <a:cubicBezTo>
                    <a:pt x="24" y="3036"/>
                    <a:pt x="139" y="3312"/>
                    <a:pt x="323" y="3565"/>
                  </a:cubicBezTo>
                  <a:cubicBezTo>
                    <a:pt x="622" y="3933"/>
                    <a:pt x="1013" y="4117"/>
                    <a:pt x="1542" y="4140"/>
                  </a:cubicBezTo>
                  <a:cubicBezTo>
                    <a:pt x="1910" y="4140"/>
                    <a:pt x="2416" y="3979"/>
                    <a:pt x="3083" y="3680"/>
                  </a:cubicBezTo>
                  <a:cubicBezTo>
                    <a:pt x="3589" y="3427"/>
                    <a:pt x="3934" y="3266"/>
                    <a:pt x="4072" y="3220"/>
                  </a:cubicBezTo>
                  <a:cubicBezTo>
                    <a:pt x="4247" y="3150"/>
                    <a:pt x="4396" y="3120"/>
                    <a:pt x="4508" y="3120"/>
                  </a:cubicBezTo>
                  <a:cubicBezTo>
                    <a:pt x="4542" y="3120"/>
                    <a:pt x="4573" y="3123"/>
                    <a:pt x="4601" y="3128"/>
                  </a:cubicBezTo>
                  <a:cubicBezTo>
                    <a:pt x="4738" y="3151"/>
                    <a:pt x="4853" y="3220"/>
                    <a:pt x="4945" y="3335"/>
                  </a:cubicBezTo>
                  <a:cubicBezTo>
                    <a:pt x="5083" y="3496"/>
                    <a:pt x="5106" y="3726"/>
                    <a:pt x="5037" y="3979"/>
                  </a:cubicBezTo>
                  <a:cubicBezTo>
                    <a:pt x="4968" y="4232"/>
                    <a:pt x="4761" y="4508"/>
                    <a:pt x="4440" y="4761"/>
                  </a:cubicBezTo>
                  <a:cubicBezTo>
                    <a:pt x="4118" y="5014"/>
                    <a:pt x="3819" y="5152"/>
                    <a:pt x="3497" y="5152"/>
                  </a:cubicBezTo>
                  <a:cubicBezTo>
                    <a:pt x="3198" y="5152"/>
                    <a:pt x="2899" y="5014"/>
                    <a:pt x="2600" y="4761"/>
                  </a:cubicBezTo>
                  <a:lnTo>
                    <a:pt x="1657" y="5635"/>
                  </a:lnTo>
                  <a:cubicBezTo>
                    <a:pt x="2140" y="6118"/>
                    <a:pt x="2669" y="6348"/>
                    <a:pt x="3221" y="6348"/>
                  </a:cubicBezTo>
                  <a:cubicBezTo>
                    <a:pt x="3796" y="6348"/>
                    <a:pt x="4394" y="6095"/>
                    <a:pt x="5060" y="5589"/>
                  </a:cubicBezTo>
                  <a:cubicBezTo>
                    <a:pt x="5497" y="5221"/>
                    <a:pt x="5819" y="4876"/>
                    <a:pt x="6049" y="4531"/>
                  </a:cubicBezTo>
                  <a:cubicBezTo>
                    <a:pt x="6256" y="4163"/>
                    <a:pt x="6348" y="3818"/>
                    <a:pt x="6325" y="3450"/>
                  </a:cubicBezTo>
                  <a:cubicBezTo>
                    <a:pt x="6302" y="3082"/>
                    <a:pt x="6187" y="2783"/>
                    <a:pt x="5980" y="2507"/>
                  </a:cubicBezTo>
                  <a:cubicBezTo>
                    <a:pt x="5750" y="2208"/>
                    <a:pt x="5474" y="2001"/>
                    <a:pt x="5175" y="1909"/>
                  </a:cubicBezTo>
                  <a:cubicBezTo>
                    <a:pt x="5028" y="1860"/>
                    <a:pt x="4866" y="1837"/>
                    <a:pt x="4696" y="1837"/>
                  </a:cubicBezTo>
                  <a:cubicBezTo>
                    <a:pt x="4548" y="1837"/>
                    <a:pt x="4393" y="1854"/>
                    <a:pt x="4233" y="1886"/>
                  </a:cubicBezTo>
                  <a:cubicBezTo>
                    <a:pt x="3911" y="1955"/>
                    <a:pt x="3451" y="2139"/>
                    <a:pt x="2853" y="2438"/>
                  </a:cubicBezTo>
                  <a:cubicBezTo>
                    <a:pt x="2255" y="2737"/>
                    <a:pt x="1864" y="2875"/>
                    <a:pt x="1657" y="2875"/>
                  </a:cubicBezTo>
                  <a:cubicBezTo>
                    <a:pt x="1473" y="2875"/>
                    <a:pt x="1358" y="2829"/>
                    <a:pt x="1266" y="2714"/>
                  </a:cubicBezTo>
                  <a:cubicBezTo>
                    <a:pt x="1174" y="2599"/>
                    <a:pt x="1151" y="2461"/>
                    <a:pt x="1197" y="2300"/>
                  </a:cubicBezTo>
                  <a:cubicBezTo>
                    <a:pt x="1289" y="2047"/>
                    <a:pt x="1473" y="1794"/>
                    <a:pt x="1772" y="1565"/>
                  </a:cubicBezTo>
                  <a:cubicBezTo>
                    <a:pt x="2071" y="1335"/>
                    <a:pt x="2347" y="1220"/>
                    <a:pt x="2577" y="1197"/>
                  </a:cubicBezTo>
                  <a:cubicBezTo>
                    <a:pt x="2807" y="1197"/>
                    <a:pt x="3037" y="1289"/>
                    <a:pt x="3267" y="1496"/>
                  </a:cubicBezTo>
                  <a:lnTo>
                    <a:pt x="4279" y="645"/>
                  </a:lnTo>
                  <a:cubicBezTo>
                    <a:pt x="3911" y="208"/>
                    <a:pt x="3474" y="1"/>
                    <a:pt x="2945" y="1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6994089" y="2844965"/>
              <a:ext cx="77568" cy="79212"/>
            </a:xfrm>
            <a:custGeom>
              <a:avLst/>
              <a:gdLst/>
              <a:ahLst/>
              <a:cxnLst/>
              <a:rect l="l" t="t" r="r" b="b"/>
              <a:pathLst>
                <a:path w="6464" h="6601" extrusionOk="0">
                  <a:moveTo>
                    <a:pt x="3841" y="0"/>
                  </a:moveTo>
                  <a:lnTo>
                    <a:pt x="1" y="3519"/>
                  </a:lnTo>
                  <a:lnTo>
                    <a:pt x="691" y="4255"/>
                  </a:lnTo>
                  <a:lnTo>
                    <a:pt x="2116" y="2944"/>
                  </a:lnTo>
                  <a:lnTo>
                    <a:pt x="5474" y="6600"/>
                  </a:lnTo>
                  <a:lnTo>
                    <a:pt x="6463" y="5704"/>
                  </a:lnTo>
                  <a:lnTo>
                    <a:pt x="3105" y="2047"/>
                  </a:lnTo>
                  <a:lnTo>
                    <a:pt x="4531" y="736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7074129" y="2778509"/>
              <a:ext cx="81972" cy="77964"/>
            </a:xfrm>
            <a:custGeom>
              <a:avLst/>
              <a:gdLst/>
              <a:ahLst/>
              <a:cxnLst/>
              <a:rect l="l" t="t" r="r" b="b"/>
              <a:pathLst>
                <a:path w="6831" h="6497" extrusionOk="0">
                  <a:moveTo>
                    <a:pt x="3128" y="1"/>
                  </a:moveTo>
                  <a:cubicBezTo>
                    <a:pt x="2937" y="1"/>
                    <a:pt x="2745" y="29"/>
                    <a:pt x="2553" y="88"/>
                  </a:cubicBezTo>
                  <a:cubicBezTo>
                    <a:pt x="2024" y="226"/>
                    <a:pt x="1495" y="616"/>
                    <a:pt x="966" y="1214"/>
                  </a:cubicBezTo>
                  <a:cubicBezTo>
                    <a:pt x="552" y="1697"/>
                    <a:pt x="276" y="2157"/>
                    <a:pt x="161" y="2617"/>
                  </a:cubicBezTo>
                  <a:cubicBezTo>
                    <a:pt x="0" y="3192"/>
                    <a:pt x="0" y="3744"/>
                    <a:pt x="184" y="4296"/>
                  </a:cubicBezTo>
                  <a:cubicBezTo>
                    <a:pt x="368" y="4825"/>
                    <a:pt x="690" y="5285"/>
                    <a:pt x="1173" y="5699"/>
                  </a:cubicBezTo>
                  <a:cubicBezTo>
                    <a:pt x="1587" y="6067"/>
                    <a:pt x="2093" y="6320"/>
                    <a:pt x="2622" y="6435"/>
                  </a:cubicBezTo>
                  <a:cubicBezTo>
                    <a:pt x="2811" y="6476"/>
                    <a:pt x="3000" y="6497"/>
                    <a:pt x="3190" y="6497"/>
                  </a:cubicBezTo>
                  <a:cubicBezTo>
                    <a:pt x="3532" y="6497"/>
                    <a:pt x="3877" y="6430"/>
                    <a:pt x="4232" y="6297"/>
                  </a:cubicBezTo>
                  <a:cubicBezTo>
                    <a:pt x="4761" y="6067"/>
                    <a:pt x="5244" y="5699"/>
                    <a:pt x="5681" y="5193"/>
                  </a:cubicBezTo>
                  <a:cubicBezTo>
                    <a:pt x="6048" y="4779"/>
                    <a:pt x="6324" y="4319"/>
                    <a:pt x="6508" y="3790"/>
                  </a:cubicBezTo>
                  <a:cubicBezTo>
                    <a:pt x="6715" y="3261"/>
                    <a:pt x="6830" y="2824"/>
                    <a:pt x="6807" y="2456"/>
                  </a:cubicBezTo>
                  <a:lnTo>
                    <a:pt x="5014" y="915"/>
                  </a:lnTo>
                  <a:lnTo>
                    <a:pt x="3151" y="3077"/>
                  </a:lnTo>
                  <a:lnTo>
                    <a:pt x="3910" y="3721"/>
                  </a:lnTo>
                  <a:lnTo>
                    <a:pt x="4899" y="2571"/>
                  </a:lnTo>
                  <a:lnTo>
                    <a:pt x="5474" y="3077"/>
                  </a:lnTo>
                  <a:cubicBezTo>
                    <a:pt x="5451" y="3307"/>
                    <a:pt x="5382" y="3583"/>
                    <a:pt x="5290" y="3859"/>
                  </a:cubicBezTo>
                  <a:cubicBezTo>
                    <a:pt x="5175" y="4135"/>
                    <a:pt x="5037" y="4365"/>
                    <a:pt x="4853" y="4572"/>
                  </a:cubicBezTo>
                  <a:cubicBezTo>
                    <a:pt x="4485" y="5009"/>
                    <a:pt x="4048" y="5239"/>
                    <a:pt x="3565" y="5262"/>
                  </a:cubicBezTo>
                  <a:cubicBezTo>
                    <a:pt x="3522" y="5266"/>
                    <a:pt x="3480" y="5268"/>
                    <a:pt x="3437" y="5268"/>
                  </a:cubicBezTo>
                  <a:cubicBezTo>
                    <a:pt x="2974" y="5268"/>
                    <a:pt x="2508" y="5039"/>
                    <a:pt x="2024" y="4618"/>
                  </a:cubicBezTo>
                  <a:cubicBezTo>
                    <a:pt x="1518" y="4204"/>
                    <a:pt x="1242" y="3744"/>
                    <a:pt x="1219" y="3261"/>
                  </a:cubicBezTo>
                  <a:cubicBezTo>
                    <a:pt x="1196" y="2801"/>
                    <a:pt x="1357" y="2341"/>
                    <a:pt x="1748" y="1904"/>
                  </a:cubicBezTo>
                  <a:cubicBezTo>
                    <a:pt x="2001" y="1605"/>
                    <a:pt x="2254" y="1421"/>
                    <a:pt x="2553" y="1329"/>
                  </a:cubicBezTo>
                  <a:cubicBezTo>
                    <a:pt x="2677" y="1301"/>
                    <a:pt x="2800" y="1284"/>
                    <a:pt x="2923" y="1284"/>
                  </a:cubicBezTo>
                  <a:cubicBezTo>
                    <a:pt x="3096" y="1284"/>
                    <a:pt x="3265" y="1318"/>
                    <a:pt x="3427" y="1398"/>
                  </a:cubicBezTo>
                  <a:lnTo>
                    <a:pt x="4117" y="249"/>
                  </a:lnTo>
                  <a:cubicBezTo>
                    <a:pt x="3794" y="87"/>
                    <a:pt x="3463" y="1"/>
                    <a:pt x="3128" y="1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7127385" y="2728769"/>
              <a:ext cx="86388" cy="80328"/>
            </a:xfrm>
            <a:custGeom>
              <a:avLst/>
              <a:gdLst/>
              <a:ahLst/>
              <a:cxnLst/>
              <a:rect l="l" t="t" r="r" b="b"/>
              <a:pathLst>
                <a:path w="7199" h="6694" extrusionOk="0">
                  <a:moveTo>
                    <a:pt x="1519" y="1404"/>
                  </a:moveTo>
                  <a:lnTo>
                    <a:pt x="3841" y="1956"/>
                  </a:lnTo>
                  <a:lnTo>
                    <a:pt x="2806" y="3405"/>
                  </a:lnTo>
                  <a:lnTo>
                    <a:pt x="1519" y="1404"/>
                  </a:lnTo>
                  <a:close/>
                  <a:moveTo>
                    <a:pt x="806" y="1"/>
                  </a:moveTo>
                  <a:lnTo>
                    <a:pt x="1" y="1151"/>
                  </a:lnTo>
                  <a:lnTo>
                    <a:pt x="3358" y="6693"/>
                  </a:lnTo>
                  <a:lnTo>
                    <a:pt x="4186" y="5566"/>
                  </a:lnTo>
                  <a:lnTo>
                    <a:pt x="3381" y="4325"/>
                  </a:lnTo>
                  <a:lnTo>
                    <a:pt x="4922" y="2186"/>
                  </a:lnTo>
                  <a:lnTo>
                    <a:pt x="6348" y="2508"/>
                  </a:lnTo>
                  <a:lnTo>
                    <a:pt x="7199" y="1358"/>
                  </a:lnTo>
                  <a:lnTo>
                    <a:pt x="806" y="1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7156641" y="2656757"/>
              <a:ext cx="69552" cy="80856"/>
            </a:xfrm>
            <a:custGeom>
              <a:avLst/>
              <a:gdLst/>
              <a:ahLst/>
              <a:cxnLst/>
              <a:rect l="l" t="t" r="r" b="b"/>
              <a:pathLst>
                <a:path w="5796" h="6738" extrusionOk="0">
                  <a:moveTo>
                    <a:pt x="3101" y="1357"/>
                  </a:moveTo>
                  <a:cubicBezTo>
                    <a:pt x="3234" y="1357"/>
                    <a:pt x="3370" y="1393"/>
                    <a:pt x="3496" y="1471"/>
                  </a:cubicBezTo>
                  <a:cubicBezTo>
                    <a:pt x="3634" y="1563"/>
                    <a:pt x="3749" y="1678"/>
                    <a:pt x="3818" y="1839"/>
                  </a:cubicBezTo>
                  <a:cubicBezTo>
                    <a:pt x="3864" y="2000"/>
                    <a:pt x="3887" y="2161"/>
                    <a:pt x="3841" y="2345"/>
                  </a:cubicBezTo>
                  <a:cubicBezTo>
                    <a:pt x="3818" y="2529"/>
                    <a:pt x="3657" y="2851"/>
                    <a:pt x="3381" y="3288"/>
                  </a:cubicBezTo>
                  <a:lnTo>
                    <a:pt x="3013" y="3909"/>
                  </a:lnTo>
                  <a:lnTo>
                    <a:pt x="1564" y="3035"/>
                  </a:lnTo>
                  <a:lnTo>
                    <a:pt x="1886" y="2483"/>
                  </a:lnTo>
                  <a:cubicBezTo>
                    <a:pt x="2139" y="2069"/>
                    <a:pt x="2323" y="1816"/>
                    <a:pt x="2415" y="1701"/>
                  </a:cubicBezTo>
                  <a:cubicBezTo>
                    <a:pt x="2553" y="1517"/>
                    <a:pt x="2737" y="1425"/>
                    <a:pt x="2921" y="1379"/>
                  </a:cubicBezTo>
                  <a:cubicBezTo>
                    <a:pt x="2979" y="1365"/>
                    <a:pt x="3040" y="1357"/>
                    <a:pt x="3101" y="1357"/>
                  </a:cubicBezTo>
                  <a:close/>
                  <a:moveTo>
                    <a:pt x="3242" y="0"/>
                  </a:moveTo>
                  <a:cubicBezTo>
                    <a:pt x="3158" y="0"/>
                    <a:pt x="3074" y="8"/>
                    <a:pt x="2990" y="22"/>
                  </a:cubicBezTo>
                  <a:cubicBezTo>
                    <a:pt x="2599" y="68"/>
                    <a:pt x="2277" y="252"/>
                    <a:pt x="2001" y="528"/>
                  </a:cubicBezTo>
                  <a:cubicBezTo>
                    <a:pt x="1817" y="712"/>
                    <a:pt x="1518" y="1126"/>
                    <a:pt x="1104" y="1816"/>
                  </a:cubicBezTo>
                  <a:lnTo>
                    <a:pt x="0" y="3656"/>
                  </a:lnTo>
                  <a:lnTo>
                    <a:pt x="5106" y="6738"/>
                  </a:lnTo>
                  <a:lnTo>
                    <a:pt x="5796" y="5588"/>
                  </a:lnTo>
                  <a:lnTo>
                    <a:pt x="3887" y="4438"/>
                  </a:lnTo>
                  <a:lnTo>
                    <a:pt x="4324" y="3702"/>
                  </a:lnTo>
                  <a:cubicBezTo>
                    <a:pt x="4623" y="3173"/>
                    <a:pt x="4853" y="2782"/>
                    <a:pt x="4968" y="2483"/>
                  </a:cubicBezTo>
                  <a:cubicBezTo>
                    <a:pt x="5037" y="2253"/>
                    <a:pt x="5083" y="2000"/>
                    <a:pt x="5083" y="1747"/>
                  </a:cubicBezTo>
                  <a:cubicBezTo>
                    <a:pt x="5060" y="1471"/>
                    <a:pt x="4991" y="1218"/>
                    <a:pt x="4853" y="965"/>
                  </a:cubicBezTo>
                  <a:cubicBezTo>
                    <a:pt x="4715" y="712"/>
                    <a:pt x="4508" y="482"/>
                    <a:pt x="4186" y="298"/>
                  </a:cubicBezTo>
                  <a:cubicBezTo>
                    <a:pt x="3861" y="100"/>
                    <a:pt x="3550" y="0"/>
                    <a:pt x="3242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7209909" y="2594093"/>
              <a:ext cx="88596" cy="52584"/>
            </a:xfrm>
            <a:custGeom>
              <a:avLst/>
              <a:gdLst/>
              <a:ahLst/>
              <a:cxnLst/>
              <a:rect l="l" t="t" r="r" b="b"/>
              <a:pathLst>
                <a:path w="7383" h="4382" extrusionOk="0">
                  <a:moveTo>
                    <a:pt x="391" y="1"/>
                  </a:moveTo>
                  <a:lnTo>
                    <a:pt x="0" y="760"/>
                  </a:lnTo>
                  <a:cubicBezTo>
                    <a:pt x="276" y="1358"/>
                    <a:pt x="644" y="1887"/>
                    <a:pt x="1058" y="2393"/>
                  </a:cubicBezTo>
                  <a:cubicBezTo>
                    <a:pt x="1564" y="2968"/>
                    <a:pt x="2162" y="3428"/>
                    <a:pt x="2875" y="3773"/>
                  </a:cubicBezTo>
                  <a:cubicBezTo>
                    <a:pt x="3427" y="4072"/>
                    <a:pt x="4071" y="4256"/>
                    <a:pt x="4784" y="4325"/>
                  </a:cubicBezTo>
                  <a:cubicBezTo>
                    <a:pt x="5081" y="4363"/>
                    <a:pt x="5383" y="4381"/>
                    <a:pt x="5688" y="4381"/>
                  </a:cubicBezTo>
                  <a:cubicBezTo>
                    <a:pt x="6115" y="4381"/>
                    <a:pt x="6549" y="4346"/>
                    <a:pt x="6991" y="4279"/>
                  </a:cubicBezTo>
                  <a:lnTo>
                    <a:pt x="7382" y="3497"/>
                  </a:lnTo>
                  <a:cubicBezTo>
                    <a:pt x="6807" y="3497"/>
                    <a:pt x="6370" y="3497"/>
                    <a:pt x="6072" y="3451"/>
                  </a:cubicBezTo>
                  <a:cubicBezTo>
                    <a:pt x="5612" y="3405"/>
                    <a:pt x="5175" y="3313"/>
                    <a:pt x="4715" y="3198"/>
                  </a:cubicBezTo>
                  <a:cubicBezTo>
                    <a:pt x="4255" y="3083"/>
                    <a:pt x="3818" y="2899"/>
                    <a:pt x="3427" y="2715"/>
                  </a:cubicBezTo>
                  <a:cubicBezTo>
                    <a:pt x="2852" y="2416"/>
                    <a:pt x="2323" y="2071"/>
                    <a:pt x="1886" y="1680"/>
                  </a:cubicBezTo>
                  <a:cubicBezTo>
                    <a:pt x="1426" y="1289"/>
                    <a:pt x="943" y="737"/>
                    <a:pt x="391" y="1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7228113" y="2531321"/>
              <a:ext cx="77568" cy="76728"/>
            </a:xfrm>
            <a:custGeom>
              <a:avLst/>
              <a:gdLst/>
              <a:ahLst/>
              <a:cxnLst/>
              <a:rect l="l" t="t" r="r" b="b"/>
              <a:pathLst>
                <a:path w="6464" h="6394" extrusionOk="0">
                  <a:moveTo>
                    <a:pt x="2660" y="0"/>
                  </a:moveTo>
                  <a:cubicBezTo>
                    <a:pt x="2260" y="0"/>
                    <a:pt x="1883" y="108"/>
                    <a:pt x="1519" y="333"/>
                  </a:cubicBezTo>
                  <a:cubicBezTo>
                    <a:pt x="1059" y="632"/>
                    <a:pt x="668" y="1161"/>
                    <a:pt x="346" y="1920"/>
                  </a:cubicBezTo>
                  <a:cubicBezTo>
                    <a:pt x="116" y="2495"/>
                    <a:pt x="1" y="3001"/>
                    <a:pt x="1" y="3484"/>
                  </a:cubicBezTo>
                  <a:cubicBezTo>
                    <a:pt x="24" y="4082"/>
                    <a:pt x="208" y="4611"/>
                    <a:pt x="530" y="5071"/>
                  </a:cubicBezTo>
                  <a:cubicBezTo>
                    <a:pt x="875" y="5531"/>
                    <a:pt x="1312" y="5876"/>
                    <a:pt x="1887" y="6106"/>
                  </a:cubicBezTo>
                  <a:cubicBezTo>
                    <a:pt x="2328" y="6297"/>
                    <a:pt x="2784" y="6393"/>
                    <a:pt x="3230" y="6393"/>
                  </a:cubicBezTo>
                  <a:cubicBezTo>
                    <a:pt x="3320" y="6393"/>
                    <a:pt x="3408" y="6389"/>
                    <a:pt x="3497" y="6382"/>
                  </a:cubicBezTo>
                  <a:cubicBezTo>
                    <a:pt x="4049" y="6336"/>
                    <a:pt x="4555" y="6129"/>
                    <a:pt x="4991" y="5761"/>
                  </a:cubicBezTo>
                  <a:cubicBezTo>
                    <a:pt x="5428" y="5393"/>
                    <a:pt x="5796" y="4910"/>
                    <a:pt x="6049" y="4266"/>
                  </a:cubicBezTo>
                  <a:cubicBezTo>
                    <a:pt x="6256" y="3760"/>
                    <a:pt x="6394" y="3254"/>
                    <a:pt x="6417" y="2679"/>
                  </a:cubicBezTo>
                  <a:cubicBezTo>
                    <a:pt x="6463" y="2127"/>
                    <a:pt x="6417" y="1667"/>
                    <a:pt x="6302" y="1322"/>
                  </a:cubicBezTo>
                  <a:lnTo>
                    <a:pt x="4118" y="379"/>
                  </a:lnTo>
                  <a:lnTo>
                    <a:pt x="2991" y="3024"/>
                  </a:lnTo>
                  <a:lnTo>
                    <a:pt x="3934" y="3415"/>
                  </a:lnTo>
                  <a:lnTo>
                    <a:pt x="4532" y="2012"/>
                  </a:lnTo>
                  <a:lnTo>
                    <a:pt x="5221" y="2311"/>
                  </a:lnTo>
                  <a:cubicBezTo>
                    <a:pt x="5267" y="2541"/>
                    <a:pt x="5290" y="2817"/>
                    <a:pt x="5267" y="3116"/>
                  </a:cubicBezTo>
                  <a:cubicBezTo>
                    <a:pt x="5244" y="3415"/>
                    <a:pt x="5175" y="3691"/>
                    <a:pt x="5083" y="3944"/>
                  </a:cubicBezTo>
                  <a:cubicBezTo>
                    <a:pt x="4853" y="4450"/>
                    <a:pt x="4509" y="4795"/>
                    <a:pt x="4049" y="4979"/>
                  </a:cubicBezTo>
                  <a:cubicBezTo>
                    <a:pt x="3865" y="5053"/>
                    <a:pt x="3666" y="5089"/>
                    <a:pt x="3452" y="5089"/>
                  </a:cubicBezTo>
                  <a:cubicBezTo>
                    <a:pt x="3132" y="5089"/>
                    <a:pt x="2779" y="5007"/>
                    <a:pt x="2393" y="4841"/>
                  </a:cubicBezTo>
                  <a:cubicBezTo>
                    <a:pt x="1772" y="4588"/>
                    <a:pt x="1381" y="4220"/>
                    <a:pt x="1220" y="3783"/>
                  </a:cubicBezTo>
                  <a:cubicBezTo>
                    <a:pt x="1036" y="3346"/>
                    <a:pt x="1082" y="2840"/>
                    <a:pt x="1289" y="2311"/>
                  </a:cubicBezTo>
                  <a:cubicBezTo>
                    <a:pt x="1450" y="1966"/>
                    <a:pt x="1657" y="1713"/>
                    <a:pt x="1910" y="1529"/>
                  </a:cubicBezTo>
                  <a:cubicBezTo>
                    <a:pt x="2131" y="1388"/>
                    <a:pt x="2370" y="1318"/>
                    <a:pt x="2642" y="1318"/>
                  </a:cubicBezTo>
                  <a:cubicBezTo>
                    <a:pt x="2681" y="1318"/>
                    <a:pt x="2720" y="1319"/>
                    <a:pt x="2761" y="1322"/>
                  </a:cubicBezTo>
                  <a:lnTo>
                    <a:pt x="3060" y="34"/>
                  </a:lnTo>
                  <a:cubicBezTo>
                    <a:pt x="2924" y="12"/>
                    <a:pt x="2791" y="0"/>
                    <a:pt x="2660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7279449" y="2504405"/>
              <a:ext cx="44448" cy="26508"/>
            </a:xfrm>
            <a:custGeom>
              <a:avLst/>
              <a:gdLst/>
              <a:ahLst/>
              <a:cxnLst/>
              <a:rect l="l" t="t" r="r" b="b"/>
              <a:pathLst>
                <a:path w="3704" h="2209" extrusionOk="0">
                  <a:moveTo>
                    <a:pt x="208" y="1"/>
                  </a:moveTo>
                  <a:lnTo>
                    <a:pt x="1" y="599"/>
                  </a:lnTo>
                  <a:cubicBezTo>
                    <a:pt x="185" y="737"/>
                    <a:pt x="300" y="967"/>
                    <a:pt x="391" y="1242"/>
                  </a:cubicBezTo>
                  <a:cubicBezTo>
                    <a:pt x="460" y="1541"/>
                    <a:pt x="506" y="1771"/>
                    <a:pt x="483" y="2001"/>
                  </a:cubicBezTo>
                  <a:lnTo>
                    <a:pt x="1081" y="2208"/>
                  </a:lnTo>
                  <a:cubicBezTo>
                    <a:pt x="1104" y="1817"/>
                    <a:pt x="1058" y="1426"/>
                    <a:pt x="920" y="1081"/>
                  </a:cubicBezTo>
                  <a:lnTo>
                    <a:pt x="920" y="1081"/>
                  </a:lnTo>
                  <a:lnTo>
                    <a:pt x="3450" y="1978"/>
                  </a:lnTo>
                  <a:lnTo>
                    <a:pt x="3703" y="1242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7259577" y="2468117"/>
              <a:ext cx="92460" cy="43752"/>
            </a:xfrm>
            <a:custGeom>
              <a:avLst/>
              <a:gdLst/>
              <a:ahLst/>
              <a:cxnLst/>
              <a:rect l="l" t="t" r="r" b="b"/>
              <a:pathLst>
                <a:path w="7705" h="3646" extrusionOk="0">
                  <a:moveTo>
                    <a:pt x="2694" y="0"/>
                  </a:moveTo>
                  <a:cubicBezTo>
                    <a:pt x="2579" y="0"/>
                    <a:pt x="2463" y="4"/>
                    <a:pt x="2346" y="12"/>
                  </a:cubicBezTo>
                  <a:cubicBezTo>
                    <a:pt x="1634" y="58"/>
                    <a:pt x="944" y="196"/>
                    <a:pt x="254" y="449"/>
                  </a:cubicBezTo>
                  <a:lnTo>
                    <a:pt x="1" y="1254"/>
                  </a:lnTo>
                  <a:cubicBezTo>
                    <a:pt x="752" y="1138"/>
                    <a:pt x="1407" y="1087"/>
                    <a:pt x="1951" y="1087"/>
                  </a:cubicBezTo>
                  <a:cubicBezTo>
                    <a:pt x="2056" y="1087"/>
                    <a:pt x="2157" y="1089"/>
                    <a:pt x="2254" y="1093"/>
                  </a:cubicBezTo>
                  <a:cubicBezTo>
                    <a:pt x="2852" y="1139"/>
                    <a:pt x="3450" y="1254"/>
                    <a:pt x="4071" y="1438"/>
                  </a:cubicBezTo>
                  <a:cubicBezTo>
                    <a:pt x="4370" y="1530"/>
                    <a:pt x="4646" y="1645"/>
                    <a:pt x="4922" y="1783"/>
                  </a:cubicBezTo>
                  <a:cubicBezTo>
                    <a:pt x="5198" y="1921"/>
                    <a:pt x="5497" y="2082"/>
                    <a:pt x="5773" y="2266"/>
                  </a:cubicBezTo>
                  <a:cubicBezTo>
                    <a:pt x="6072" y="2450"/>
                    <a:pt x="6325" y="2634"/>
                    <a:pt x="6555" y="2795"/>
                  </a:cubicBezTo>
                  <a:cubicBezTo>
                    <a:pt x="6762" y="2979"/>
                    <a:pt x="7061" y="3255"/>
                    <a:pt x="7452" y="3646"/>
                  </a:cubicBezTo>
                  <a:lnTo>
                    <a:pt x="7705" y="2818"/>
                  </a:lnTo>
                  <a:cubicBezTo>
                    <a:pt x="7199" y="2105"/>
                    <a:pt x="6624" y="1530"/>
                    <a:pt x="6003" y="1093"/>
                  </a:cubicBezTo>
                  <a:cubicBezTo>
                    <a:pt x="5451" y="725"/>
                    <a:pt x="4899" y="449"/>
                    <a:pt x="4347" y="265"/>
                  </a:cubicBezTo>
                  <a:cubicBezTo>
                    <a:pt x="3812" y="93"/>
                    <a:pt x="3261" y="0"/>
                    <a:pt x="2694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5475669" y="2523593"/>
              <a:ext cx="77568" cy="71460"/>
            </a:xfrm>
            <a:custGeom>
              <a:avLst/>
              <a:gdLst/>
              <a:ahLst/>
              <a:cxnLst/>
              <a:rect l="l" t="t" r="r" b="b"/>
              <a:pathLst>
                <a:path w="6464" h="5955" extrusionOk="0">
                  <a:moveTo>
                    <a:pt x="4163" y="1"/>
                  </a:moveTo>
                  <a:cubicBezTo>
                    <a:pt x="3987" y="1"/>
                    <a:pt x="3818" y="36"/>
                    <a:pt x="3657" y="103"/>
                  </a:cubicBezTo>
                  <a:cubicBezTo>
                    <a:pt x="3220" y="287"/>
                    <a:pt x="2921" y="609"/>
                    <a:pt x="2760" y="1115"/>
                  </a:cubicBezTo>
                  <a:cubicBezTo>
                    <a:pt x="2645" y="1460"/>
                    <a:pt x="2645" y="2012"/>
                    <a:pt x="2760" y="2725"/>
                  </a:cubicBezTo>
                  <a:cubicBezTo>
                    <a:pt x="2852" y="3277"/>
                    <a:pt x="2921" y="3645"/>
                    <a:pt x="2921" y="3806"/>
                  </a:cubicBezTo>
                  <a:cubicBezTo>
                    <a:pt x="2944" y="4036"/>
                    <a:pt x="2921" y="4220"/>
                    <a:pt x="2852" y="4335"/>
                  </a:cubicBezTo>
                  <a:cubicBezTo>
                    <a:pt x="2806" y="4473"/>
                    <a:pt x="2714" y="4542"/>
                    <a:pt x="2576" y="4611"/>
                  </a:cubicBezTo>
                  <a:cubicBezTo>
                    <a:pt x="2502" y="4636"/>
                    <a:pt x="2428" y="4649"/>
                    <a:pt x="2353" y="4649"/>
                  </a:cubicBezTo>
                  <a:cubicBezTo>
                    <a:pt x="2218" y="4649"/>
                    <a:pt x="2080" y="4608"/>
                    <a:pt x="1933" y="4519"/>
                  </a:cubicBezTo>
                  <a:cubicBezTo>
                    <a:pt x="1680" y="4381"/>
                    <a:pt x="1496" y="4105"/>
                    <a:pt x="1335" y="3714"/>
                  </a:cubicBezTo>
                  <a:cubicBezTo>
                    <a:pt x="1174" y="3346"/>
                    <a:pt x="1151" y="3001"/>
                    <a:pt x="1243" y="2725"/>
                  </a:cubicBezTo>
                  <a:cubicBezTo>
                    <a:pt x="1312" y="2426"/>
                    <a:pt x="1519" y="2173"/>
                    <a:pt x="1864" y="1966"/>
                  </a:cubicBezTo>
                  <a:lnTo>
                    <a:pt x="1266" y="793"/>
                  </a:lnTo>
                  <a:cubicBezTo>
                    <a:pt x="691" y="1138"/>
                    <a:pt x="323" y="1575"/>
                    <a:pt x="162" y="2104"/>
                  </a:cubicBezTo>
                  <a:cubicBezTo>
                    <a:pt x="1" y="2656"/>
                    <a:pt x="70" y="3300"/>
                    <a:pt x="392" y="4082"/>
                  </a:cubicBezTo>
                  <a:cubicBezTo>
                    <a:pt x="599" y="4611"/>
                    <a:pt x="852" y="5025"/>
                    <a:pt x="1128" y="5324"/>
                  </a:cubicBezTo>
                  <a:cubicBezTo>
                    <a:pt x="1404" y="5623"/>
                    <a:pt x="1703" y="5807"/>
                    <a:pt x="2070" y="5899"/>
                  </a:cubicBezTo>
                  <a:cubicBezTo>
                    <a:pt x="2208" y="5936"/>
                    <a:pt x="2346" y="5954"/>
                    <a:pt x="2483" y="5954"/>
                  </a:cubicBezTo>
                  <a:cubicBezTo>
                    <a:pt x="2688" y="5954"/>
                    <a:pt x="2889" y="5913"/>
                    <a:pt x="3082" y="5830"/>
                  </a:cubicBezTo>
                  <a:cubicBezTo>
                    <a:pt x="3427" y="5692"/>
                    <a:pt x="3680" y="5485"/>
                    <a:pt x="3864" y="5232"/>
                  </a:cubicBezTo>
                  <a:cubicBezTo>
                    <a:pt x="4025" y="4979"/>
                    <a:pt x="4140" y="4680"/>
                    <a:pt x="4163" y="4335"/>
                  </a:cubicBezTo>
                  <a:cubicBezTo>
                    <a:pt x="4163" y="3990"/>
                    <a:pt x="4140" y="3507"/>
                    <a:pt x="4025" y="2840"/>
                  </a:cubicBezTo>
                  <a:cubicBezTo>
                    <a:pt x="3910" y="2196"/>
                    <a:pt x="3887" y="1782"/>
                    <a:pt x="3933" y="1575"/>
                  </a:cubicBezTo>
                  <a:cubicBezTo>
                    <a:pt x="3979" y="1414"/>
                    <a:pt x="4071" y="1299"/>
                    <a:pt x="4186" y="1253"/>
                  </a:cubicBezTo>
                  <a:cubicBezTo>
                    <a:pt x="4250" y="1226"/>
                    <a:pt x="4310" y="1213"/>
                    <a:pt x="4367" y="1213"/>
                  </a:cubicBezTo>
                  <a:cubicBezTo>
                    <a:pt x="4456" y="1213"/>
                    <a:pt x="4540" y="1244"/>
                    <a:pt x="4623" y="1299"/>
                  </a:cubicBezTo>
                  <a:cubicBezTo>
                    <a:pt x="4830" y="1460"/>
                    <a:pt x="5014" y="1713"/>
                    <a:pt x="5152" y="2058"/>
                  </a:cubicBezTo>
                  <a:cubicBezTo>
                    <a:pt x="5290" y="2403"/>
                    <a:pt x="5336" y="2702"/>
                    <a:pt x="5290" y="2932"/>
                  </a:cubicBezTo>
                  <a:cubicBezTo>
                    <a:pt x="5221" y="3139"/>
                    <a:pt x="5060" y="3346"/>
                    <a:pt x="4807" y="3507"/>
                  </a:cubicBezTo>
                  <a:lnTo>
                    <a:pt x="5336" y="4726"/>
                  </a:lnTo>
                  <a:cubicBezTo>
                    <a:pt x="5842" y="4496"/>
                    <a:pt x="6164" y="4128"/>
                    <a:pt x="6325" y="3622"/>
                  </a:cubicBezTo>
                  <a:cubicBezTo>
                    <a:pt x="6463" y="3116"/>
                    <a:pt x="6394" y="2472"/>
                    <a:pt x="6095" y="1713"/>
                  </a:cubicBezTo>
                  <a:cubicBezTo>
                    <a:pt x="5911" y="1230"/>
                    <a:pt x="5681" y="862"/>
                    <a:pt x="5405" y="586"/>
                  </a:cubicBezTo>
                  <a:cubicBezTo>
                    <a:pt x="5152" y="310"/>
                    <a:pt x="4853" y="126"/>
                    <a:pt x="4554" y="57"/>
                  </a:cubicBezTo>
                  <a:cubicBezTo>
                    <a:pt x="4420" y="19"/>
                    <a:pt x="4289" y="1"/>
                    <a:pt x="4163" y="1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5507961" y="2574233"/>
              <a:ext cx="84180" cy="72036"/>
            </a:xfrm>
            <a:custGeom>
              <a:avLst/>
              <a:gdLst/>
              <a:ahLst/>
              <a:cxnLst/>
              <a:rect l="l" t="t" r="r" b="b"/>
              <a:pathLst>
                <a:path w="7015" h="6003" extrusionOk="0">
                  <a:moveTo>
                    <a:pt x="4278" y="0"/>
                  </a:moveTo>
                  <a:lnTo>
                    <a:pt x="2254" y="3703"/>
                  </a:lnTo>
                  <a:lnTo>
                    <a:pt x="0" y="4807"/>
                  </a:lnTo>
                  <a:lnTo>
                    <a:pt x="598" y="6003"/>
                  </a:lnTo>
                  <a:lnTo>
                    <a:pt x="2829" y="4876"/>
                  </a:lnTo>
                  <a:lnTo>
                    <a:pt x="7015" y="5497"/>
                  </a:lnTo>
                  <a:lnTo>
                    <a:pt x="6325" y="4117"/>
                  </a:lnTo>
                  <a:lnTo>
                    <a:pt x="3542" y="3818"/>
                  </a:lnTo>
                  <a:lnTo>
                    <a:pt x="4968" y="1380"/>
                  </a:lnTo>
                  <a:lnTo>
                    <a:pt x="4278" y="0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5532249" y="2641841"/>
              <a:ext cx="93564" cy="90528"/>
            </a:xfrm>
            <a:custGeom>
              <a:avLst/>
              <a:gdLst/>
              <a:ahLst/>
              <a:cxnLst/>
              <a:rect l="l" t="t" r="r" b="b"/>
              <a:pathLst>
                <a:path w="7797" h="7544" extrusionOk="0">
                  <a:moveTo>
                    <a:pt x="5083" y="1"/>
                  </a:moveTo>
                  <a:lnTo>
                    <a:pt x="0" y="3105"/>
                  </a:lnTo>
                  <a:lnTo>
                    <a:pt x="644" y="4163"/>
                  </a:lnTo>
                  <a:lnTo>
                    <a:pt x="3956" y="2116"/>
                  </a:lnTo>
                  <a:lnTo>
                    <a:pt x="2024" y="6417"/>
                  </a:lnTo>
                  <a:lnTo>
                    <a:pt x="2714" y="7544"/>
                  </a:lnTo>
                  <a:lnTo>
                    <a:pt x="7797" y="4439"/>
                  </a:lnTo>
                  <a:lnTo>
                    <a:pt x="7176" y="3381"/>
                  </a:lnTo>
                  <a:lnTo>
                    <a:pt x="3772" y="5474"/>
                  </a:lnTo>
                  <a:lnTo>
                    <a:pt x="5773" y="1081"/>
                  </a:lnTo>
                  <a:lnTo>
                    <a:pt x="5083" y="1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5584677" y="2699525"/>
              <a:ext cx="81156" cy="73968"/>
            </a:xfrm>
            <a:custGeom>
              <a:avLst/>
              <a:gdLst/>
              <a:ahLst/>
              <a:cxnLst/>
              <a:rect l="l" t="t" r="r" b="b"/>
              <a:pathLst>
                <a:path w="6763" h="6164" extrusionOk="0">
                  <a:moveTo>
                    <a:pt x="3681" y="0"/>
                  </a:moveTo>
                  <a:lnTo>
                    <a:pt x="2876" y="598"/>
                  </a:lnTo>
                  <a:lnTo>
                    <a:pt x="4026" y="2162"/>
                  </a:lnTo>
                  <a:lnTo>
                    <a:pt x="1" y="5083"/>
                  </a:lnTo>
                  <a:lnTo>
                    <a:pt x="783" y="6164"/>
                  </a:lnTo>
                  <a:lnTo>
                    <a:pt x="4807" y="3243"/>
                  </a:lnTo>
                  <a:lnTo>
                    <a:pt x="5934" y="4807"/>
                  </a:lnTo>
                  <a:lnTo>
                    <a:pt x="6762" y="4232"/>
                  </a:lnTo>
                  <a:lnTo>
                    <a:pt x="3681" y="0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5614209" y="2753885"/>
              <a:ext cx="95496" cy="94404"/>
            </a:xfrm>
            <a:custGeom>
              <a:avLst/>
              <a:gdLst/>
              <a:ahLst/>
              <a:cxnLst/>
              <a:rect l="l" t="t" r="r" b="b"/>
              <a:pathLst>
                <a:path w="7958" h="7867" extrusionOk="0">
                  <a:moveTo>
                    <a:pt x="4531" y="1"/>
                  </a:moveTo>
                  <a:lnTo>
                    <a:pt x="1" y="3887"/>
                  </a:lnTo>
                  <a:lnTo>
                    <a:pt x="875" y="4876"/>
                  </a:lnTo>
                  <a:lnTo>
                    <a:pt x="2852" y="3197"/>
                  </a:lnTo>
                  <a:lnTo>
                    <a:pt x="4531" y="5152"/>
                  </a:lnTo>
                  <a:lnTo>
                    <a:pt x="2553" y="6854"/>
                  </a:lnTo>
                  <a:lnTo>
                    <a:pt x="3427" y="7866"/>
                  </a:lnTo>
                  <a:lnTo>
                    <a:pt x="7958" y="3979"/>
                  </a:lnTo>
                  <a:lnTo>
                    <a:pt x="7084" y="2967"/>
                  </a:lnTo>
                  <a:lnTo>
                    <a:pt x="5313" y="4508"/>
                  </a:lnTo>
                  <a:lnTo>
                    <a:pt x="3611" y="2531"/>
                  </a:lnTo>
                  <a:lnTo>
                    <a:pt x="5405" y="1013"/>
                  </a:lnTo>
                  <a:lnTo>
                    <a:pt x="4531" y="1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5666649" y="2809361"/>
              <a:ext cx="91908" cy="93012"/>
            </a:xfrm>
            <a:custGeom>
              <a:avLst/>
              <a:gdLst/>
              <a:ahLst/>
              <a:cxnLst/>
              <a:rect l="l" t="t" r="r" b="b"/>
              <a:pathLst>
                <a:path w="7659" h="7751" extrusionOk="0">
                  <a:moveTo>
                    <a:pt x="4209" y="0"/>
                  </a:moveTo>
                  <a:lnTo>
                    <a:pt x="0" y="4232"/>
                  </a:lnTo>
                  <a:lnTo>
                    <a:pt x="3542" y="7751"/>
                  </a:lnTo>
                  <a:lnTo>
                    <a:pt x="4255" y="7038"/>
                  </a:lnTo>
                  <a:lnTo>
                    <a:pt x="1633" y="4462"/>
                  </a:lnTo>
                  <a:lnTo>
                    <a:pt x="2783" y="3312"/>
                  </a:lnTo>
                  <a:lnTo>
                    <a:pt x="5129" y="5635"/>
                  </a:lnTo>
                  <a:lnTo>
                    <a:pt x="5842" y="4922"/>
                  </a:lnTo>
                  <a:lnTo>
                    <a:pt x="3496" y="2599"/>
                  </a:lnTo>
                  <a:lnTo>
                    <a:pt x="4439" y="1656"/>
                  </a:lnTo>
                  <a:lnTo>
                    <a:pt x="6946" y="4163"/>
                  </a:lnTo>
                  <a:lnTo>
                    <a:pt x="7659" y="3450"/>
                  </a:lnTo>
                  <a:lnTo>
                    <a:pt x="4209" y="0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5725149" y="2864645"/>
              <a:ext cx="76464" cy="77028"/>
            </a:xfrm>
            <a:custGeom>
              <a:avLst/>
              <a:gdLst/>
              <a:ahLst/>
              <a:cxnLst/>
              <a:rect l="l" t="t" r="r" b="b"/>
              <a:pathLst>
                <a:path w="6372" h="6419" extrusionOk="0">
                  <a:moveTo>
                    <a:pt x="3414" y="0"/>
                  </a:moveTo>
                  <a:cubicBezTo>
                    <a:pt x="3290" y="0"/>
                    <a:pt x="3172" y="13"/>
                    <a:pt x="3060" y="39"/>
                  </a:cubicBezTo>
                  <a:cubicBezTo>
                    <a:pt x="2738" y="108"/>
                    <a:pt x="2485" y="269"/>
                    <a:pt x="2278" y="499"/>
                  </a:cubicBezTo>
                  <a:cubicBezTo>
                    <a:pt x="1979" y="867"/>
                    <a:pt x="1864" y="1304"/>
                    <a:pt x="1956" y="1810"/>
                  </a:cubicBezTo>
                  <a:cubicBezTo>
                    <a:pt x="2025" y="2178"/>
                    <a:pt x="2278" y="2638"/>
                    <a:pt x="2715" y="3236"/>
                  </a:cubicBezTo>
                  <a:cubicBezTo>
                    <a:pt x="3037" y="3673"/>
                    <a:pt x="3267" y="3972"/>
                    <a:pt x="3336" y="4110"/>
                  </a:cubicBezTo>
                  <a:cubicBezTo>
                    <a:pt x="3474" y="4317"/>
                    <a:pt x="3543" y="4478"/>
                    <a:pt x="3543" y="4615"/>
                  </a:cubicBezTo>
                  <a:cubicBezTo>
                    <a:pt x="3543" y="4753"/>
                    <a:pt x="3497" y="4868"/>
                    <a:pt x="3405" y="4983"/>
                  </a:cubicBezTo>
                  <a:cubicBezTo>
                    <a:pt x="3281" y="5128"/>
                    <a:pt x="3101" y="5217"/>
                    <a:pt x="2866" y="5217"/>
                  </a:cubicBezTo>
                  <a:cubicBezTo>
                    <a:pt x="2839" y="5217"/>
                    <a:pt x="2812" y="5216"/>
                    <a:pt x="2784" y="5213"/>
                  </a:cubicBezTo>
                  <a:cubicBezTo>
                    <a:pt x="2508" y="5190"/>
                    <a:pt x="2209" y="5052"/>
                    <a:pt x="1887" y="4776"/>
                  </a:cubicBezTo>
                  <a:cubicBezTo>
                    <a:pt x="1588" y="4500"/>
                    <a:pt x="1404" y="4225"/>
                    <a:pt x="1335" y="3926"/>
                  </a:cubicBezTo>
                  <a:cubicBezTo>
                    <a:pt x="1289" y="3650"/>
                    <a:pt x="1358" y="3328"/>
                    <a:pt x="1542" y="2960"/>
                  </a:cubicBezTo>
                  <a:lnTo>
                    <a:pt x="507" y="2224"/>
                  </a:lnTo>
                  <a:cubicBezTo>
                    <a:pt x="139" y="2776"/>
                    <a:pt x="1" y="3328"/>
                    <a:pt x="116" y="3880"/>
                  </a:cubicBezTo>
                  <a:cubicBezTo>
                    <a:pt x="231" y="4455"/>
                    <a:pt x="599" y="4983"/>
                    <a:pt x="1220" y="5535"/>
                  </a:cubicBezTo>
                  <a:cubicBezTo>
                    <a:pt x="1657" y="5903"/>
                    <a:pt x="2071" y="6156"/>
                    <a:pt x="2439" y="6294"/>
                  </a:cubicBezTo>
                  <a:cubicBezTo>
                    <a:pt x="2673" y="6377"/>
                    <a:pt x="2900" y="6419"/>
                    <a:pt x="3123" y="6419"/>
                  </a:cubicBezTo>
                  <a:cubicBezTo>
                    <a:pt x="3271" y="6419"/>
                    <a:pt x="3418" y="6400"/>
                    <a:pt x="3566" y="6363"/>
                  </a:cubicBezTo>
                  <a:cubicBezTo>
                    <a:pt x="3911" y="6271"/>
                    <a:pt x="4186" y="6110"/>
                    <a:pt x="4416" y="5834"/>
                  </a:cubicBezTo>
                  <a:cubicBezTo>
                    <a:pt x="4669" y="5558"/>
                    <a:pt x="4807" y="5259"/>
                    <a:pt x="4830" y="4960"/>
                  </a:cubicBezTo>
                  <a:cubicBezTo>
                    <a:pt x="4876" y="4638"/>
                    <a:pt x="4830" y="4340"/>
                    <a:pt x="4692" y="4018"/>
                  </a:cubicBezTo>
                  <a:cubicBezTo>
                    <a:pt x="4554" y="3696"/>
                    <a:pt x="4278" y="3282"/>
                    <a:pt x="3865" y="2753"/>
                  </a:cubicBezTo>
                  <a:cubicBezTo>
                    <a:pt x="3474" y="2247"/>
                    <a:pt x="3244" y="1879"/>
                    <a:pt x="3221" y="1672"/>
                  </a:cubicBezTo>
                  <a:cubicBezTo>
                    <a:pt x="3175" y="1511"/>
                    <a:pt x="3198" y="1373"/>
                    <a:pt x="3290" y="1258"/>
                  </a:cubicBezTo>
                  <a:cubicBezTo>
                    <a:pt x="3385" y="1162"/>
                    <a:pt x="3481" y="1114"/>
                    <a:pt x="3617" y="1114"/>
                  </a:cubicBezTo>
                  <a:cubicBezTo>
                    <a:pt x="3644" y="1114"/>
                    <a:pt x="3673" y="1116"/>
                    <a:pt x="3704" y="1120"/>
                  </a:cubicBezTo>
                  <a:cubicBezTo>
                    <a:pt x="3957" y="1143"/>
                    <a:pt x="4232" y="1281"/>
                    <a:pt x="4531" y="1534"/>
                  </a:cubicBezTo>
                  <a:cubicBezTo>
                    <a:pt x="4807" y="1787"/>
                    <a:pt x="4968" y="2017"/>
                    <a:pt x="5037" y="2247"/>
                  </a:cubicBezTo>
                  <a:cubicBezTo>
                    <a:pt x="5083" y="2477"/>
                    <a:pt x="5037" y="2707"/>
                    <a:pt x="4876" y="2983"/>
                  </a:cubicBezTo>
                  <a:lnTo>
                    <a:pt x="5911" y="3811"/>
                  </a:lnTo>
                  <a:cubicBezTo>
                    <a:pt x="6256" y="3374"/>
                    <a:pt x="6371" y="2891"/>
                    <a:pt x="6279" y="2385"/>
                  </a:cubicBezTo>
                  <a:cubicBezTo>
                    <a:pt x="6164" y="1856"/>
                    <a:pt x="5819" y="1327"/>
                    <a:pt x="5175" y="798"/>
                  </a:cubicBezTo>
                  <a:cubicBezTo>
                    <a:pt x="4807" y="476"/>
                    <a:pt x="4439" y="246"/>
                    <a:pt x="4071" y="108"/>
                  </a:cubicBezTo>
                  <a:cubicBezTo>
                    <a:pt x="3842" y="36"/>
                    <a:pt x="3621" y="0"/>
                    <a:pt x="3414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5775105" y="2901533"/>
              <a:ext cx="56316" cy="66528"/>
            </a:xfrm>
            <a:custGeom>
              <a:avLst/>
              <a:gdLst/>
              <a:ahLst/>
              <a:cxnLst/>
              <a:rect l="l" t="t" r="r" b="b"/>
              <a:pathLst>
                <a:path w="4693" h="5544" extrusionOk="0">
                  <a:moveTo>
                    <a:pt x="3634" y="1"/>
                  </a:moveTo>
                  <a:lnTo>
                    <a:pt x="0" y="4738"/>
                  </a:lnTo>
                  <a:lnTo>
                    <a:pt x="1035" y="5543"/>
                  </a:lnTo>
                  <a:lnTo>
                    <a:pt x="4692" y="829"/>
                  </a:lnTo>
                  <a:lnTo>
                    <a:pt x="3634" y="1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5804913" y="2925857"/>
              <a:ext cx="75624" cy="77304"/>
            </a:xfrm>
            <a:custGeom>
              <a:avLst/>
              <a:gdLst/>
              <a:ahLst/>
              <a:cxnLst/>
              <a:rect l="l" t="t" r="r" b="b"/>
              <a:pathLst>
                <a:path w="6302" h="6442" extrusionOk="0">
                  <a:moveTo>
                    <a:pt x="3223" y="0"/>
                  </a:moveTo>
                  <a:cubicBezTo>
                    <a:pt x="3042" y="0"/>
                    <a:pt x="2872" y="29"/>
                    <a:pt x="2714" y="89"/>
                  </a:cubicBezTo>
                  <a:cubicBezTo>
                    <a:pt x="2392" y="204"/>
                    <a:pt x="2162" y="365"/>
                    <a:pt x="1978" y="618"/>
                  </a:cubicBezTo>
                  <a:cubicBezTo>
                    <a:pt x="1725" y="1009"/>
                    <a:pt x="1656" y="1446"/>
                    <a:pt x="1794" y="1952"/>
                  </a:cubicBezTo>
                  <a:cubicBezTo>
                    <a:pt x="1886" y="2297"/>
                    <a:pt x="2185" y="2757"/>
                    <a:pt x="2691" y="3286"/>
                  </a:cubicBezTo>
                  <a:cubicBezTo>
                    <a:pt x="3059" y="3700"/>
                    <a:pt x="3312" y="3976"/>
                    <a:pt x="3404" y="4114"/>
                  </a:cubicBezTo>
                  <a:cubicBezTo>
                    <a:pt x="3542" y="4298"/>
                    <a:pt x="3634" y="4459"/>
                    <a:pt x="3657" y="4597"/>
                  </a:cubicBezTo>
                  <a:cubicBezTo>
                    <a:pt x="3657" y="4735"/>
                    <a:pt x="3634" y="4850"/>
                    <a:pt x="3565" y="4965"/>
                  </a:cubicBezTo>
                  <a:cubicBezTo>
                    <a:pt x="3427" y="5149"/>
                    <a:pt x="3243" y="5241"/>
                    <a:pt x="2967" y="5264"/>
                  </a:cubicBezTo>
                  <a:cubicBezTo>
                    <a:pt x="2691" y="5264"/>
                    <a:pt x="2369" y="5149"/>
                    <a:pt x="2024" y="4919"/>
                  </a:cubicBezTo>
                  <a:cubicBezTo>
                    <a:pt x="1702" y="4689"/>
                    <a:pt x="1495" y="4413"/>
                    <a:pt x="1403" y="4137"/>
                  </a:cubicBezTo>
                  <a:cubicBezTo>
                    <a:pt x="1311" y="3838"/>
                    <a:pt x="1334" y="3516"/>
                    <a:pt x="1495" y="3148"/>
                  </a:cubicBezTo>
                  <a:lnTo>
                    <a:pt x="391" y="2504"/>
                  </a:lnTo>
                  <a:cubicBezTo>
                    <a:pt x="69" y="3102"/>
                    <a:pt x="0" y="3677"/>
                    <a:pt x="161" y="4206"/>
                  </a:cubicBezTo>
                  <a:cubicBezTo>
                    <a:pt x="322" y="4758"/>
                    <a:pt x="759" y="5264"/>
                    <a:pt x="1426" y="5747"/>
                  </a:cubicBezTo>
                  <a:cubicBezTo>
                    <a:pt x="1909" y="6069"/>
                    <a:pt x="2346" y="6276"/>
                    <a:pt x="2737" y="6368"/>
                  </a:cubicBezTo>
                  <a:cubicBezTo>
                    <a:pt x="2906" y="6418"/>
                    <a:pt x="3071" y="6442"/>
                    <a:pt x="3231" y="6442"/>
                  </a:cubicBezTo>
                  <a:cubicBezTo>
                    <a:pt x="3442" y="6442"/>
                    <a:pt x="3645" y="6400"/>
                    <a:pt x="3841" y="6322"/>
                  </a:cubicBezTo>
                  <a:cubicBezTo>
                    <a:pt x="4186" y="6207"/>
                    <a:pt x="4439" y="6000"/>
                    <a:pt x="4646" y="5724"/>
                  </a:cubicBezTo>
                  <a:cubicBezTo>
                    <a:pt x="4853" y="5425"/>
                    <a:pt x="4968" y="5103"/>
                    <a:pt x="4968" y="4804"/>
                  </a:cubicBezTo>
                  <a:cubicBezTo>
                    <a:pt x="4968" y="4482"/>
                    <a:pt x="4899" y="4183"/>
                    <a:pt x="4715" y="3884"/>
                  </a:cubicBezTo>
                  <a:cubicBezTo>
                    <a:pt x="4554" y="3585"/>
                    <a:pt x="4255" y="3194"/>
                    <a:pt x="3795" y="2711"/>
                  </a:cubicBezTo>
                  <a:cubicBezTo>
                    <a:pt x="3335" y="2228"/>
                    <a:pt x="3082" y="1883"/>
                    <a:pt x="3036" y="1699"/>
                  </a:cubicBezTo>
                  <a:cubicBezTo>
                    <a:pt x="2967" y="1538"/>
                    <a:pt x="2990" y="1400"/>
                    <a:pt x="3059" y="1285"/>
                  </a:cubicBezTo>
                  <a:cubicBezTo>
                    <a:pt x="3151" y="1147"/>
                    <a:pt x="3289" y="1101"/>
                    <a:pt x="3450" y="1101"/>
                  </a:cubicBezTo>
                  <a:cubicBezTo>
                    <a:pt x="3726" y="1101"/>
                    <a:pt x="4002" y="1216"/>
                    <a:pt x="4324" y="1423"/>
                  </a:cubicBezTo>
                  <a:cubicBezTo>
                    <a:pt x="4623" y="1653"/>
                    <a:pt x="4807" y="1860"/>
                    <a:pt x="4899" y="2090"/>
                  </a:cubicBezTo>
                  <a:cubicBezTo>
                    <a:pt x="4968" y="2297"/>
                    <a:pt x="4945" y="2550"/>
                    <a:pt x="4807" y="2826"/>
                  </a:cubicBezTo>
                  <a:lnTo>
                    <a:pt x="5934" y="3539"/>
                  </a:lnTo>
                  <a:cubicBezTo>
                    <a:pt x="6233" y="3079"/>
                    <a:pt x="6302" y="2596"/>
                    <a:pt x="6141" y="2090"/>
                  </a:cubicBezTo>
                  <a:cubicBezTo>
                    <a:pt x="6003" y="1584"/>
                    <a:pt x="5566" y="1101"/>
                    <a:pt x="4899" y="618"/>
                  </a:cubicBezTo>
                  <a:cubicBezTo>
                    <a:pt x="4485" y="342"/>
                    <a:pt x="4094" y="135"/>
                    <a:pt x="3726" y="66"/>
                  </a:cubicBezTo>
                  <a:cubicBezTo>
                    <a:pt x="3552" y="23"/>
                    <a:pt x="3384" y="0"/>
                    <a:pt x="3223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5491401" y="1749161"/>
              <a:ext cx="77556" cy="71808"/>
            </a:xfrm>
            <a:custGeom>
              <a:avLst/>
              <a:gdLst/>
              <a:ahLst/>
              <a:cxnLst/>
              <a:rect l="l" t="t" r="r" b="b"/>
              <a:pathLst>
                <a:path w="6463" h="5984" extrusionOk="0">
                  <a:moveTo>
                    <a:pt x="2419" y="1"/>
                  </a:moveTo>
                  <a:cubicBezTo>
                    <a:pt x="2178" y="1"/>
                    <a:pt x="1938" y="52"/>
                    <a:pt x="1702" y="153"/>
                  </a:cubicBezTo>
                  <a:cubicBezTo>
                    <a:pt x="1242" y="383"/>
                    <a:pt x="805" y="866"/>
                    <a:pt x="438" y="1602"/>
                  </a:cubicBezTo>
                  <a:cubicBezTo>
                    <a:pt x="208" y="2039"/>
                    <a:pt x="70" y="2453"/>
                    <a:pt x="24" y="2844"/>
                  </a:cubicBezTo>
                  <a:cubicBezTo>
                    <a:pt x="1" y="3235"/>
                    <a:pt x="47" y="3557"/>
                    <a:pt x="208" y="3856"/>
                  </a:cubicBezTo>
                  <a:cubicBezTo>
                    <a:pt x="346" y="4132"/>
                    <a:pt x="553" y="4362"/>
                    <a:pt x="828" y="4500"/>
                  </a:cubicBezTo>
                  <a:cubicBezTo>
                    <a:pt x="1035" y="4603"/>
                    <a:pt x="1254" y="4655"/>
                    <a:pt x="1478" y="4655"/>
                  </a:cubicBezTo>
                  <a:cubicBezTo>
                    <a:pt x="1702" y="4655"/>
                    <a:pt x="1932" y="4603"/>
                    <a:pt x="2162" y="4500"/>
                  </a:cubicBezTo>
                  <a:cubicBezTo>
                    <a:pt x="2507" y="4339"/>
                    <a:pt x="2921" y="3994"/>
                    <a:pt x="3381" y="3442"/>
                  </a:cubicBezTo>
                  <a:cubicBezTo>
                    <a:pt x="3749" y="3005"/>
                    <a:pt x="3979" y="2729"/>
                    <a:pt x="4094" y="2614"/>
                  </a:cubicBezTo>
                  <a:cubicBezTo>
                    <a:pt x="4255" y="2430"/>
                    <a:pt x="4416" y="2338"/>
                    <a:pt x="4531" y="2292"/>
                  </a:cubicBezTo>
                  <a:cubicBezTo>
                    <a:pt x="4582" y="2284"/>
                    <a:pt x="4629" y="2278"/>
                    <a:pt x="4676" y="2278"/>
                  </a:cubicBezTo>
                  <a:cubicBezTo>
                    <a:pt x="4756" y="2278"/>
                    <a:pt x="4835" y="2294"/>
                    <a:pt x="4922" y="2338"/>
                  </a:cubicBezTo>
                  <a:cubicBezTo>
                    <a:pt x="5106" y="2430"/>
                    <a:pt x="5244" y="2614"/>
                    <a:pt x="5290" y="2890"/>
                  </a:cubicBezTo>
                  <a:cubicBezTo>
                    <a:pt x="5336" y="3166"/>
                    <a:pt x="5267" y="3488"/>
                    <a:pt x="5060" y="3856"/>
                  </a:cubicBezTo>
                  <a:cubicBezTo>
                    <a:pt x="4876" y="4224"/>
                    <a:pt x="4646" y="4454"/>
                    <a:pt x="4393" y="4592"/>
                  </a:cubicBezTo>
                  <a:cubicBezTo>
                    <a:pt x="4249" y="4664"/>
                    <a:pt x="4092" y="4698"/>
                    <a:pt x="3919" y="4698"/>
                  </a:cubicBezTo>
                  <a:cubicBezTo>
                    <a:pt x="3762" y="4698"/>
                    <a:pt x="3591" y="4670"/>
                    <a:pt x="3404" y="4615"/>
                  </a:cubicBezTo>
                  <a:lnTo>
                    <a:pt x="2921" y="5811"/>
                  </a:lnTo>
                  <a:cubicBezTo>
                    <a:pt x="3232" y="5926"/>
                    <a:pt x="3531" y="5983"/>
                    <a:pt x="3818" y="5983"/>
                  </a:cubicBezTo>
                  <a:cubicBezTo>
                    <a:pt x="4106" y="5983"/>
                    <a:pt x="4382" y="5926"/>
                    <a:pt x="4646" y="5811"/>
                  </a:cubicBezTo>
                  <a:cubicBezTo>
                    <a:pt x="5152" y="5558"/>
                    <a:pt x="5589" y="5075"/>
                    <a:pt x="5980" y="4339"/>
                  </a:cubicBezTo>
                  <a:cubicBezTo>
                    <a:pt x="6233" y="3833"/>
                    <a:pt x="6371" y="3373"/>
                    <a:pt x="6417" y="2959"/>
                  </a:cubicBezTo>
                  <a:cubicBezTo>
                    <a:pt x="6463" y="2545"/>
                    <a:pt x="6394" y="2200"/>
                    <a:pt x="6233" y="1878"/>
                  </a:cubicBezTo>
                  <a:cubicBezTo>
                    <a:pt x="6072" y="1556"/>
                    <a:pt x="5819" y="1303"/>
                    <a:pt x="5520" y="1165"/>
                  </a:cubicBezTo>
                  <a:cubicBezTo>
                    <a:pt x="5244" y="1018"/>
                    <a:pt x="4983" y="944"/>
                    <a:pt x="4736" y="944"/>
                  </a:cubicBezTo>
                  <a:cubicBezTo>
                    <a:pt x="4675" y="944"/>
                    <a:pt x="4614" y="949"/>
                    <a:pt x="4554" y="958"/>
                  </a:cubicBezTo>
                  <a:cubicBezTo>
                    <a:pt x="4255" y="1004"/>
                    <a:pt x="3956" y="1119"/>
                    <a:pt x="3680" y="1326"/>
                  </a:cubicBezTo>
                  <a:cubicBezTo>
                    <a:pt x="3404" y="1533"/>
                    <a:pt x="3059" y="1901"/>
                    <a:pt x="2645" y="2407"/>
                  </a:cubicBezTo>
                  <a:cubicBezTo>
                    <a:pt x="2231" y="2913"/>
                    <a:pt x="1932" y="3212"/>
                    <a:pt x="1748" y="3304"/>
                  </a:cubicBezTo>
                  <a:cubicBezTo>
                    <a:pt x="1655" y="3344"/>
                    <a:pt x="1569" y="3369"/>
                    <a:pt x="1491" y="3369"/>
                  </a:cubicBezTo>
                  <a:cubicBezTo>
                    <a:pt x="1435" y="3369"/>
                    <a:pt x="1383" y="3356"/>
                    <a:pt x="1334" y="3327"/>
                  </a:cubicBezTo>
                  <a:cubicBezTo>
                    <a:pt x="1196" y="3258"/>
                    <a:pt x="1104" y="3143"/>
                    <a:pt x="1104" y="2959"/>
                  </a:cubicBezTo>
                  <a:cubicBezTo>
                    <a:pt x="1058" y="2706"/>
                    <a:pt x="1127" y="2407"/>
                    <a:pt x="1311" y="2062"/>
                  </a:cubicBezTo>
                  <a:cubicBezTo>
                    <a:pt x="1472" y="1740"/>
                    <a:pt x="1679" y="1510"/>
                    <a:pt x="1863" y="1395"/>
                  </a:cubicBezTo>
                  <a:cubicBezTo>
                    <a:pt x="1974" y="1346"/>
                    <a:pt x="2098" y="1323"/>
                    <a:pt x="2236" y="1323"/>
                  </a:cubicBezTo>
                  <a:cubicBezTo>
                    <a:pt x="2355" y="1323"/>
                    <a:pt x="2484" y="1340"/>
                    <a:pt x="2622" y="1372"/>
                  </a:cubicBezTo>
                  <a:lnTo>
                    <a:pt x="3174" y="176"/>
                  </a:lnTo>
                  <a:cubicBezTo>
                    <a:pt x="2926" y="58"/>
                    <a:pt x="2673" y="1"/>
                    <a:pt x="2419" y="1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5521209" y="1673993"/>
              <a:ext cx="92184" cy="86952"/>
            </a:xfrm>
            <a:custGeom>
              <a:avLst/>
              <a:gdLst/>
              <a:ahLst/>
              <a:cxnLst/>
              <a:rect l="l" t="t" r="r" b="b"/>
              <a:pathLst>
                <a:path w="7682" h="7246" extrusionOk="0">
                  <a:moveTo>
                    <a:pt x="2507" y="1"/>
                  </a:moveTo>
                  <a:lnTo>
                    <a:pt x="0" y="4163"/>
                  </a:lnTo>
                  <a:lnTo>
                    <a:pt x="5129" y="7245"/>
                  </a:lnTo>
                  <a:lnTo>
                    <a:pt x="7682" y="2945"/>
                  </a:lnTo>
                  <a:lnTo>
                    <a:pt x="6831" y="2439"/>
                  </a:lnTo>
                  <a:lnTo>
                    <a:pt x="4945" y="5589"/>
                  </a:lnTo>
                  <a:lnTo>
                    <a:pt x="3542" y="4738"/>
                  </a:lnTo>
                  <a:lnTo>
                    <a:pt x="5244" y="1910"/>
                  </a:lnTo>
                  <a:lnTo>
                    <a:pt x="4370" y="1404"/>
                  </a:lnTo>
                  <a:lnTo>
                    <a:pt x="2691" y="4232"/>
                  </a:lnTo>
                  <a:lnTo>
                    <a:pt x="1541" y="3565"/>
                  </a:lnTo>
                  <a:lnTo>
                    <a:pt x="3358" y="507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5571705" y="1612913"/>
              <a:ext cx="76464" cy="74868"/>
            </a:xfrm>
            <a:custGeom>
              <a:avLst/>
              <a:gdLst/>
              <a:ahLst/>
              <a:cxnLst/>
              <a:rect l="l" t="t" r="r" b="b"/>
              <a:pathLst>
                <a:path w="6372" h="6239" extrusionOk="0">
                  <a:moveTo>
                    <a:pt x="2847" y="0"/>
                  </a:moveTo>
                  <a:cubicBezTo>
                    <a:pt x="2686" y="0"/>
                    <a:pt x="2534" y="19"/>
                    <a:pt x="2393" y="54"/>
                  </a:cubicBezTo>
                  <a:cubicBezTo>
                    <a:pt x="1749" y="215"/>
                    <a:pt x="1197" y="629"/>
                    <a:pt x="737" y="1296"/>
                  </a:cubicBezTo>
                  <a:cubicBezTo>
                    <a:pt x="208" y="2055"/>
                    <a:pt x="1" y="2814"/>
                    <a:pt x="139" y="3596"/>
                  </a:cubicBezTo>
                  <a:cubicBezTo>
                    <a:pt x="277" y="4355"/>
                    <a:pt x="737" y="5045"/>
                    <a:pt x="1542" y="5597"/>
                  </a:cubicBezTo>
                  <a:cubicBezTo>
                    <a:pt x="2159" y="6032"/>
                    <a:pt x="2761" y="6239"/>
                    <a:pt x="3372" y="6239"/>
                  </a:cubicBezTo>
                  <a:cubicBezTo>
                    <a:pt x="3536" y="6239"/>
                    <a:pt x="3700" y="6224"/>
                    <a:pt x="3865" y="6195"/>
                  </a:cubicBezTo>
                  <a:cubicBezTo>
                    <a:pt x="4624" y="6034"/>
                    <a:pt x="5245" y="5597"/>
                    <a:pt x="5750" y="4884"/>
                  </a:cubicBezTo>
                  <a:cubicBezTo>
                    <a:pt x="6164" y="4309"/>
                    <a:pt x="6348" y="3734"/>
                    <a:pt x="6371" y="3182"/>
                  </a:cubicBezTo>
                  <a:cubicBezTo>
                    <a:pt x="6371" y="2630"/>
                    <a:pt x="6164" y="2078"/>
                    <a:pt x="5727" y="1549"/>
                  </a:cubicBezTo>
                  <a:lnTo>
                    <a:pt x="4693" y="2400"/>
                  </a:lnTo>
                  <a:cubicBezTo>
                    <a:pt x="4992" y="2745"/>
                    <a:pt x="5153" y="3067"/>
                    <a:pt x="5176" y="3389"/>
                  </a:cubicBezTo>
                  <a:cubicBezTo>
                    <a:pt x="5199" y="3711"/>
                    <a:pt x="5107" y="4033"/>
                    <a:pt x="4900" y="4309"/>
                  </a:cubicBezTo>
                  <a:cubicBezTo>
                    <a:pt x="4624" y="4700"/>
                    <a:pt x="4279" y="4930"/>
                    <a:pt x="3842" y="4999"/>
                  </a:cubicBezTo>
                  <a:cubicBezTo>
                    <a:pt x="3798" y="5003"/>
                    <a:pt x="3754" y="5006"/>
                    <a:pt x="3708" y="5006"/>
                  </a:cubicBezTo>
                  <a:cubicBezTo>
                    <a:pt x="3298" y="5006"/>
                    <a:pt x="2814" y="4817"/>
                    <a:pt x="2255" y="4424"/>
                  </a:cubicBezTo>
                  <a:cubicBezTo>
                    <a:pt x="1680" y="4033"/>
                    <a:pt x="1335" y="3619"/>
                    <a:pt x="1266" y="3182"/>
                  </a:cubicBezTo>
                  <a:cubicBezTo>
                    <a:pt x="1174" y="2745"/>
                    <a:pt x="1266" y="2331"/>
                    <a:pt x="1542" y="1940"/>
                  </a:cubicBezTo>
                  <a:cubicBezTo>
                    <a:pt x="1749" y="1641"/>
                    <a:pt x="1979" y="1457"/>
                    <a:pt x="2278" y="1342"/>
                  </a:cubicBezTo>
                  <a:cubicBezTo>
                    <a:pt x="2408" y="1299"/>
                    <a:pt x="2543" y="1276"/>
                    <a:pt x="2682" y="1276"/>
                  </a:cubicBezTo>
                  <a:cubicBezTo>
                    <a:pt x="2836" y="1276"/>
                    <a:pt x="2994" y="1304"/>
                    <a:pt x="3152" y="1365"/>
                  </a:cubicBezTo>
                  <a:lnTo>
                    <a:pt x="3681" y="146"/>
                  </a:lnTo>
                  <a:cubicBezTo>
                    <a:pt x="3384" y="47"/>
                    <a:pt x="3104" y="0"/>
                    <a:pt x="2847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5622213" y="1544345"/>
              <a:ext cx="78396" cy="78108"/>
            </a:xfrm>
            <a:custGeom>
              <a:avLst/>
              <a:gdLst/>
              <a:ahLst/>
              <a:cxnLst/>
              <a:rect l="l" t="t" r="r" b="b"/>
              <a:pathLst>
                <a:path w="6533" h="6509" extrusionOk="0">
                  <a:moveTo>
                    <a:pt x="2975" y="1236"/>
                  </a:moveTo>
                  <a:cubicBezTo>
                    <a:pt x="3414" y="1236"/>
                    <a:pt x="3893" y="1423"/>
                    <a:pt x="4393" y="1836"/>
                  </a:cubicBezTo>
                  <a:cubicBezTo>
                    <a:pt x="4922" y="2273"/>
                    <a:pt x="5221" y="2733"/>
                    <a:pt x="5267" y="3215"/>
                  </a:cubicBezTo>
                  <a:cubicBezTo>
                    <a:pt x="5313" y="3698"/>
                    <a:pt x="5175" y="4135"/>
                    <a:pt x="4853" y="4549"/>
                  </a:cubicBezTo>
                  <a:cubicBezTo>
                    <a:pt x="4508" y="4963"/>
                    <a:pt x="4094" y="5193"/>
                    <a:pt x="3611" y="5239"/>
                  </a:cubicBezTo>
                  <a:cubicBezTo>
                    <a:pt x="3585" y="5241"/>
                    <a:pt x="3558" y="5241"/>
                    <a:pt x="3531" y="5241"/>
                  </a:cubicBezTo>
                  <a:cubicBezTo>
                    <a:pt x="3072" y="5241"/>
                    <a:pt x="2593" y="5054"/>
                    <a:pt x="2093" y="4641"/>
                  </a:cubicBezTo>
                  <a:cubicBezTo>
                    <a:pt x="1564" y="4204"/>
                    <a:pt x="1265" y="3767"/>
                    <a:pt x="1219" y="3284"/>
                  </a:cubicBezTo>
                  <a:cubicBezTo>
                    <a:pt x="1174" y="2801"/>
                    <a:pt x="1311" y="2365"/>
                    <a:pt x="1679" y="1951"/>
                  </a:cubicBezTo>
                  <a:cubicBezTo>
                    <a:pt x="2024" y="1514"/>
                    <a:pt x="2415" y="1284"/>
                    <a:pt x="2898" y="1238"/>
                  </a:cubicBezTo>
                  <a:cubicBezTo>
                    <a:pt x="2924" y="1236"/>
                    <a:pt x="2949" y="1236"/>
                    <a:pt x="2975" y="1236"/>
                  </a:cubicBezTo>
                  <a:close/>
                  <a:moveTo>
                    <a:pt x="3286" y="0"/>
                  </a:moveTo>
                  <a:cubicBezTo>
                    <a:pt x="3180" y="0"/>
                    <a:pt x="3074" y="7"/>
                    <a:pt x="2967" y="19"/>
                  </a:cubicBezTo>
                  <a:cubicBezTo>
                    <a:pt x="2185" y="134"/>
                    <a:pt x="1472" y="548"/>
                    <a:pt x="875" y="1307"/>
                  </a:cubicBezTo>
                  <a:cubicBezTo>
                    <a:pt x="530" y="1698"/>
                    <a:pt x="277" y="2112"/>
                    <a:pt x="139" y="2549"/>
                  </a:cubicBezTo>
                  <a:cubicBezTo>
                    <a:pt x="47" y="2847"/>
                    <a:pt x="1" y="3192"/>
                    <a:pt x="24" y="3537"/>
                  </a:cubicBezTo>
                  <a:cubicBezTo>
                    <a:pt x="47" y="3882"/>
                    <a:pt x="139" y="4227"/>
                    <a:pt x="277" y="4526"/>
                  </a:cubicBezTo>
                  <a:cubicBezTo>
                    <a:pt x="461" y="4940"/>
                    <a:pt x="783" y="5354"/>
                    <a:pt x="1265" y="5722"/>
                  </a:cubicBezTo>
                  <a:cubicBezTo>
                    <a:pt x="1886" y="6246"/>
                    <a:pt x="2524" y="6508"/>
                    <a:pt x="3177" y="6508"/>
                  </a:cubicBezTo>
                  <a:cubicBezTo>
                    <a:pt x="3299" y="6508"/>
                    <a:pt x="3420" y="6499"/>
                    <a:pt x="3542" y="6481"/>
                  </a:cubicBezTo>
                  <a:cubicBezTo>
                    <a:pt x="4324" y="6389"/>
                    <a:pt x="5014" y="5952"/>
                    <a:pt x="5635" y="5193"/>
                  </a:cubicBezTo>
                  <a:cubicBezTo>
                    <a:pt x="6256" y="4457"/>
                    <a:pt x="6532" y="3698"/>
                    <a:pt x="6486" y="2893"/>
                  </a:cubicBezTo>
                  <a:cubicBezTo>
                    <a:pt x="6417" y="2112"/>
                    <a:pt x="6026" y="1399"/>
                    <a:pt x="5290" y="801"/>
                  </a:cubicBezTo>
                  <a:cubicBezTo>
                    <a:pt x="4632" y="262"/>
                    <a:pt x="3974" y="0"/>
                    <a:pt x="3286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5670237" y="1472537"/>
              <a:ext cx="94944" cy="94668"/>
            </a:xfrm>
            <a:custGeom>
              <a:avLst/>
              <a:gdLst/>
              <a:ahLst/>
              <a:cxnLst/>
              <a:rect l="l" t="t" r="r" b="b"/>
              <a:pathLst>
                <a:path w="7912" h="7889" extrusionOk="0">
                  <a:moveTo>
                    <a:pt x="3634" y="0"/>
                  </a:moveTo>
                  <a:lnTo>
                    <a:pt x="2783" y="897"/>
                  </a:lnTo>
                  <a:lnTo>
                    <a:pt x="5635" y="3657"/>
                  </a:lnTo>
                  <a:lnTo>
                    <a:pt x="920" y="2806"/>
                  </a:lnTo>
                  <a:lnTo>
                    <a:pt x="0" y="3749"/>
                  </a:lnTo>
                  <a:lnTo>
                    <a:pt x="4301" y="7889"/>
                  </a:lnTo>
                  <a:lnTo>
                    <a:pt x="5152" y="7015"/>
                  </a:lnTo>
                  <a:lnTo>
                    <a:pt x="2369" y="4301"/>
                  </a:lnTo>
                  <a:lnTo>
                    <a:pt x="2369" y="4301"/>
                  </a:lnTo>
                  <a:lnTo>
                    <a:pt x="6992" y="5106"/>
                  </a:lnTo>
                  <a:lnTo>
                    <a:pt x="7912" y="4163"/>
                  </a:lnTo>
                  <a:lnTo>
                    <a:pt x="3634" y="0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5730393" y="1426121"/>
              <a:ext cx="84468" cy="84780"/>
            </a:xfrm>
            <a:custGeom>
              <a:avLst/>
              <a:gdLst/>
              <a:ahLst/>
              <a:cxnLst/>
              <a:rect l="l" t="t" r="r" b="b"/>
              <a:pathLst>
                <a:path w="7039" h="7065" extrusionOk="0">
                  <a:moveTo>
                    <a:pt x="3611" y="1201"/>
                  </a:moveTo>
                  <a:cubicBezTo>
                    <a:pt x="3818" y="1201"/>
                    <a:pt x="4025" y="1247"/>
                    <a:pt x="4255" y="1385"/>
                  </a:cubicBezTo>
                  <a:cubicBezTo>
                    <a:pt x="4485" y="1499"/>
                    <a:pt x="4761" y="1752"/>
                    <a:pt x="5060" y="2097"/>
                  </a:cubicBezTo>
                  <a:cubicBezTo>
                    <a:pt x="5359" y="2442"/>
                    <a:pt x="5566" y="2741"/>
                    <a:pt x="5681" y="2994"/>
                  </a:cubicBezTo>
                  <a:cubicBezTo>
                    <a:pt x="5796" y="3270"/>
                    <a:pt x="5842" y="3477"/>
                    <a:pt x="5796" y="3661"/>
                  </a:cubicBezTo>
                  <a:cubicBezTo>
                    <a:pt x="5773" y="3845"/>
                    <a:pt x="5704" y="4029"/>
                    <a:pt x="5566" y="4213"/>
                  </a:cubicBezTo>
                  <a:cubicBezTo>
                    <a:pt x="5474" y="4351"/>
                    <a:pt x="5267" y="4535"/>
                    <a:pt x="4991" y="4765"/>
                  </a:cubicBezTo>
                  <a:lnTo>
                    <a:pt x="4255" y="5432"/>
                  </a:lnTo>
                  <a:lnTo>
                    <a:pt x="1657" y="2465"/>
                  </a:lnTo>
                  <a:lnTo>
                    <a:pt x="2094" y="2074"/>
                  </a:lnTo>
                  <a:cubicBezTo>
                    <a:pt x="2508" y="1706"/>
                    <a:pt x="2784" y="1477"/>
                    <a:pt x="2945" y="1385"/>
                  </a:cubicBezTo>
                  <a:cubicBezTo>
                    <a:pt x="3175" y="1270"/>
                    <a:pt x="3382" y="1201"/>
                    <a:pt x="3611" y="1201"/>
                  </a:cubicBezTo>
                  <a:close/>
                  <a:moveTo>
                    <a:pt x="3790" y="0"/>
                  </a:moveTo>
                  <a:cubicBezTo>
                    <a:pt x="3452" y="0"/>
                    <a:pt x="3132" y="73"/>
                    <a:pt x="2830" y="235"/>
                  </a:cubicBezTo>
                  <a:cubicBezTo>
                    <a:pt x="2554" y="373"/>
                    <a:pt x="2232" y="603"/>
                    <a:pt x="1818" y="971"/>
                  </a:cubicBezTo>
                  <a:lnTo>
                    <a:pt x="1" y="2557"/>
                  </a:lnTo>
                  <a:lnTo>
                    <a:pt x="3910" y="7065"/>
                  </a:lnTo>
                  <a:lnTo>
                    <a:pt x="5796" y="5409"/>
                  </a:lnTo>
                  <a:cubicBezTo>
                    <a:pt x="6164" y="5087"/>
                    <a:pt x="6440" y="4811"/>
                    <a:pt x="6601" y="4558"/>
                  </a:cubicBezTo>
                  <a:cubicBezTo>
                    <a:pt x="6808" y="4213"/>
                    <a:pt x="6946" y="3891"/>
                    <a:pt x="6992" y="3569"/>
                  </a:cubicBezTo>
                  <a:cubicBezTo>
                    <a:pt x="7038" y="3178"/>
                    <a:pt x="6969" y="2764"/>
                    <a:pt x="6808" y="2327"/>
                  </a:cubicBezTo>
                  <a:cubicBezTo>
                    <a:pt x="6693" y="1959"/>
                    <a:pt x="6463" y="1591"/>
                    <a:pt x="6141" y="1224"/>
                  </a:cubicBezTo>
                  <a:cubicBezTo>
                    <a:pt x="5773" y="810"/>
                    <a:pt x="5405" y="511"/>
                    <a:pt x="5037" y="304"/>
                  </a:cubicBezTo>
                  <a:cubicBezTo>
                    <a:pt x="4692" y="120"/>
                    <a:pt x="4301" y="5"/>
                    <a:pt x="3933" y="5"/>
                  </a:cubicBezTo>
                  <a:cubicBezTo>
                    <a:pt x="3885" y="2"/>
                    <a:pt x="3838" y="0"/>
                    <a:pt x="3790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5831961" y="1351385"/>
              <a:ext cx="83076" cy="77544"/>
            </a:xfrm>
            <a:custGeom>
              <a:avLst/>
              <a:gdLst/>
              <a:ahLst/>
              <a:cxnLst/>
              <a:rect l="l" t="t" r="r" b="b"/>
              <a:pathLst>
                <a:path w="6923" h="6462" extrusionOk="0">
                  <a:moveTo>
                    <a:pt x="3427" y="0"/>
                  </a:moveTo>
                  <a:cubicBezTo>
                    <a:pt x="2875" y="0"/>
                    <a:pt x="2254" y="230"/>
                    <a:pt x="1587" y="690"/>
                  </a:cubicBezTo>
                  <a:cubicBezTo>
                    <a:pt x="1058" y="1035"/>
                    <a:pt x="690" y="1426"/>
                    <a:pt x="460" y="1817"/>
                  </a:cubicBezTo>
                  <a:cubicBezTo>
                    <a:pt x="138" y="2346"/>
                    <a:pt x="0" y="2875"/>
                    <a:pt x="46" y="3450"/>
                  </a:cubicBezTo>
                  <a:cubicBezTo>
                    <a:pt x="69" y="4002"/>
                    <a:pt x="253" y="4531"/>
                    <a:pt x="621" y="5060"/>
                  </a:cubicBezTo>
                  <a:cubicBezTo>
                    <a:pt x="943" y="5520"/>
                    <a:pt x="1334" y="5888"/>
                    <a:pt x="1817" y="6141"/>
                  </a:cubicBezTo>
                  <a:cubicBezTo>
                    <a:pt x="2216" y="6358"/>
                    <a:pt x="2630" y="6462"/>
                    <a:pt x="3057" y="6462"/>
                  </a:cubicBezTo>
                  <a:cubicBezTo>
                    <a:pt x="3172" y="6462"/>
                    <a:pt x="3287" y="6454"/>
                    <a:pt x="3404" y="6440"/>
                  </a:cubicBezTo>
                  <a:cubicBezTo>
                    <a:pt x="3979" y="6371"/>
                    <a:pt x="4554" y="6141"/>
                    <a:pt x="5106" y="5750"/>
                  </a:cubicBezTo>
                  <a:cubicBezTo>
                    <a:pt x="5566" y="5451"/>
                    <a:pt x="5957" y="5060"/>
                    <a:pt x="6279" y="4623"/>
                  </a:cubicBezTo>
                  <a:cubicBezTo>
                    <a:pt x="6623" y="4163"/>
                    <a:pt x="6830" y="3749"/>
                    <a:pt x="6922" y="3404"/>
                  </a:cubicBezTo>
                  <a:lnTo>
                    <a:pt x="5566" y="1426"/>
                  </a:lnTo>
                  <a:lnTo>
                    <a:pt x="3220" y="3036"/>
                  </a:lnTo>
                  <a:lnTo>
                    <a:pt x="3772" y="3887"/>
                  </a:lnTo>
                  <a:lnTo>
                    <a:pt x="5037" y="3013"/>
                  </a:lnTo>
                  <a:lnTo>
                    <a:pt x="5474" y="3657"/>
                  </a:lnTo>
                  <a:cubicBezTo>
                    <a:pt x="5382" y="3887"/>
                    <a:pt x="5244" y="4117"/>
                    <a:pt x="5083" y="4347"/>
                  </a:cubicBezTo>
                  <a:cubicBezTo>
                    <a:pt x="4899" y="4600"/>
                    <a:pt x="4692" y="4784"/>
                    <a:pt x="4462" y="4945"/>
                  </a:cubicBezTo>
                  <a:cubicBezTo>
                    <a:pt x="4113" y="5189"/>
                    <a:pt x="3752" y="5301"/>
                    <a:pt x="3387" y="5301"/>
                  </a:cubicBezTo>
                  <a:cubicBezTo>
                    <a:pt x="3270" y="5301"/>
                    <a:pt x="3153" y="5289"/>
                    <a:pt x="3036" y="5267"/>
                  </a:cubicBezTo>
                  <a:cubicBezTo>
                    <a:pt x="2553" y="5175"/>
                    <a:pt x="2116" y="4830"/>
                    <a:pt x="1725" y="4255"/>
                  </a:cubicBezTo>
                  <a:cubicBezTo>
                    <a:pt x="1334" y="3703"/>
                    <a:pt x="1219" y="3197"/>
                    <a:pt x="1311" y="2737"/>
                  </a:cubicBezTo>
                  <a:cubicBezTo>
                    <a:pt x="1403" y="2254"/>
                    <a:pt x="1679" y="1863"/>
                    <a:pt x="2162" y="1541"/>
                  </a:cubicBezTo>
                  <a:cubicBezTo>
                    <a:pt x="2484" y="1311"/>
                    <a:pt x="2783" y="1219"/>
                    <a:pt x="3105" y="1219"/>
                  </a:cubicBezTo>
                  <a:cubicBezTo>
                    <a:pt x="3135" y="1217"/>
                    <a:pt x="3164" y="1216"/>
                    <a:pt x="3194" y="1216"/>
                  </a:cubicBezTo>
                  <a:cubicBezTo>
                    <a:pt x="3459" y="1216"/>
                    <a:pt x="3703" y="1309"/>
                    <a:pt x="3910" y="1495"/>
                  </a:cubicBezTo>
                  <a:lnTo>
                    <a:pt x="4876" y="552"/>
                  </a:lnTo>
                  <a:cubicBezTo>
                    <a:pt x="4462" y="184"/>
                    <a:pt x="3979" y="0"/>
                    <a:pt x="3427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5918337" y="1311089"/>
              <a:ext cx="77004" cy="85560"/>
            </a:xfrm>
            <a:custGeom>
              <a:avLst/>
              <a:gdLst/>
              <a:ahLst/>
              <a:cxnLst/>
              <a:rect l="l" t="t" r="r" b="b"/>
              <a:pathLst>
                <a:path w="6417" h="7130" extrusionOk="0">
                  <a:moveTo>
                    <a:pt x="1265" y="1564"/>
                  </a:moveTo>
                  <a:lnTo>
                    <a:pt x="3128" y="3059"/>
                  </a:lnTo>
                  <a:lnTo>
                    <a:pt x="1564" y="3933"/>
                  </a:lnTo>
                  <a:lnTo>
                    <a:pt x="1265" y="1564"/>
                  </a:lnTo>
                  <a:close/>
                  <a:moveTo>
                    <a:pt x="1219" y="0"/>
                  </a:moveTo>
                  <a:lnTo>
                    <a:pt x="0" y="667"/>
                  </a:lnTo>
                  <a:lnTo>
                    <a:pt x="644" y="7130"/>
                  </a:lnTo>
                  <a:lnTo>
                    <a:pt x="1886" y="6440"/>
                  </a:lnTo>
                  <a:lnTo>
                    <a:pt x="1702" y="4991"/>
                  </a:lnTo>
                  <a:lnTo>
                    <a:pt x="4002" y="3726"/>
                  </a:lnTo>
                  <a:lnTo>
                    <a:pt x="5152" y="4623"/>
                  </a:lnTo>
                  <a:lnTo>
                    <a:pt x="6417" y="3933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5973813" y="1272077"/>
              <a:ext cx="66516" cy="82908"/>
            </a:xfrm>
            <a:custGeom>
              <a:avLst/>
              <a:gdLst/>
              <a:ahLst/>
              <a:cxnLst/>
              <a:rect l="l" t="t" r="r" b="b"/>
              <a:pathLst>
                <a:path w="5543" h="6909" extrusionOk="0">
                  <a:moveTo>
                    <a:pt x="3340" y="1186"/>
                  </a:moveTo>
                  <a:cubicBezTo>
                    <a:pt x="3458" y="1186"/>
                    <a:pt x="3573" y="1211"/>
                    <a:pt x="3680" y="1251"/>
                  </a:cubicBezTo>
                  <a:cubicBezTo>
                    <a:pt x="3864" y="1320"/>
                    <a:pt x="4002" y="1458"/>
                    <a:pt x="4094" y="1642"/>
                  </a:cubicBezTo>
                  <a:cubicBezTo>
                    <a:pt x="4163" y="1803"/>
                    <a:pt x="4186" y="1964"/>
                    <a:pt x="4140" y="2125"/>
                  </a:cubicBezTo>
                  <a:cubicBezTo>
                    <a:pt x="4117" y="2286"/>
                    <a:pt x="4025" y="2447"/>
                    <a:pt x="3887" y="2562"/>
                  </a:cubicBezTo>
                  <a:cubicBezTo>
                    <a:pt x="3749" y="2700"/>
                    <a:pt x="3450" y="2861"/>
                    <a:pt x="2967" y="3091"/>
                  </a:cubicBezTo>
                  <a:lnTo>
                    <a:pt x="2300" y="3389"/>
                  </a:lnTo>
                  <a:lnTo>
                    <a:pt x="1610" y="1826"/>
                  </a:lnTo>
                  <a:lnTo>
                    <a:pt x="2208" y="1573"/>
                  </a:lnTo>
                  <a:cubicBezTo>
                    <a:pt x="2645" y="1389"/>
                    <a:pt x="2921" y="1251"/>
                    <a:pt x="3082" y="1228"/>
                  </a:cubicBezTo>
                  <a:cubicBezTo>
                    <a:pt x="3168" y="1199"/>
                    <a:pt x="3255" y="1186"/>
                    <a:pt x="3340" y="1186"/>
                  </a:cubicBezTo>
                  <a:close/>
                  <a:moveTo>
                    <a:pt x="3749" y="1"/>
                  </a:moveTo>
                  <a:cubicBezTo>
                    <a:pt x="3636" y="1"/>
                    <a:pt x="3521" y="11"/>
                    <a:pt x="3404" y="32"/>
                  </a:cubicBezTo>
                  <a:cubicBezTo>
                    <a:pt x="3151" y="78"/>
                    <a:pt x="2668" y="262"/>
                    <a:pt x="1932" y="584"/>
                  </a:cubicBezTo>
                  <a:lnTo>
                    <a:pt x="0" y="1458"/>
                  </a:lnTo>
                  <a:lnTo>
                    <a:pt x="2438" y="6908"/>
                  </a:lnTo>
                  <a:lnTo>
                    <a:pt x="3634" y="6356"/>
                  </a:lnTo>
                  <a:lnTo>
                    <a:pt x="2714" y="4309"/>
                  </a:lnTo>
                  <a:lnTo>
                    <a:pt x="3519" y="3964"/>
                  </a:lnTo>
                  <a:cubicBezTo>
                    <a:pt x="4048" y="3711"/>
                    <a:pt x="4462" y="3504"/>
                    <a:pt x="4738" y="3320"/>
                  </a:cubicBezTo>
                  <a:cubicBezTo>
                    <a:pt x="4922" y="3182"/>
                    <a:pt x="5106" y="2999"/>
                    <a:pt x="5244" y="2769"/>
                  </a:cubicBezTo>
                  <a:cubicBezTo>
                    <a:pt x="5382" y="2562"/>
                    <a:pt x="5474" y="2286"/>
                    <a:pt x="5520" y="2010"/>
                  </a:cubicBezTo>
                  <a:cubicBezTo>
                    <a:pt x="5543" y="1711"/>
                    <a:pt x="5474" y="1412"/>
                    <a:pt x="5336" y="1067"/>
                  </a:cubicBezTo>
                  <a:cubicBezTo>
                    <a:pt x="5129" y="653"/>
                    <a:pt x="4853" y="331"/>
                    <a:pt x="4508" y="170"/>
                  </a:cubicBezTo>
                  <a:cubicBezTo>
                    <a:pt x="4266" y="57"/>
                    <a:pt x="4013" y="1"/>
                    <a:pt x="3749" y="1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6082545" y="1238789"/>
              <a:ext cx="44988" cy="92460"/>
            </a:xfrm>
            <a:custGeom>
              <a:avLst/>
              <a:gdLst/>
              <a:ahLst/>
              <a:cxnLst/>
              <a:rect l="l" t="t" r="r" b="b"/>
              <a:pathLst>
                <a:path w="3749" h="7705" extrusionOk="0">
                  <a:moveTo>
                    <a:pt x="1242" y="0"/>
                  </a:moveTo>
                  <a:lnTo>
                    <a:pt x="437" y="276"/>
                  </a:lnTo>
                  <a:cubicBezTo>
                    <a:pt x="230" y="897"/>
                    <a:pt x="92" y="1518"/>
                    <a:pt x="46" y="2185"/>
                  </a:cubicBezTo>
                  <a:cubicBezTo>
                    <a:pt x="0" y="2944"/>
                    <a:pt x="92" y="3703"/>
                    <a:pt x="345" y="4439"/>
                  </a:cubicBezTo>
                  <a:cubicBezTo>
                    <a:pt x="552" y="5037"/>
                    <a:pt x="874" y="5612"/>
                    <a:pt x="1334" y="6186"/>
                  </a:cubicBezTo>
                  <a:cubicBezTo>
                    <a:pt x="1771" y="6738"/>
                    <a:pt x="2300" y="7244"/>
                    <a:pt x="2944" y="7704"/>
                  </a:cubicBezTo>
                  <a:lnTo>
                    <a:pt x="3749" y="7405"/>
                  </a:lnTo>
                  <a:cubicBezTo>
                    <a:pt x="3335" y="7014"/>
                    <a:pt x="3036" y="6692"/>
                    <a:pt x="2852" y="6462"/>
                  </a:cubicBezTo>
                  <a:cubicBezTo>
                    <a:pt x="2576" y="6117"/>
                    <a:pt x="2300" y="5727"/>
                    <a:pt x="2070" y="5313"/>
                  </a:cubicBezTo>
                  <a:cubicBezTo>
                    <a:pt x="1840" y="4922"/>
                    <a:pt x="1633" y="4485"/>
                    <a:pt x="1495" y="4071"/>
                  </a:cubicBezTo>
                  <a:cubicBezTo>
                    <a:pt x="1288" y="3473"/>
                    <a:pt x="1173" y="2852"/>
                    <a:pt x="1127" y="2254"/>
                  </a:cubicBezTo>
                  <a:cubicBezTo>
                    <a:pt x="1081" y="1656"/>
                    <a:pt x="1127" y="920"/>
                    <a:pt x="1242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6117861" y="1222013"/>
              <a:ext cx="80052" cy="75300"/>
            </a:xfrm>
            <a:custGeom>
              <a:avLst/>
              <a:gdLst/>
              <a:ahLst/>
              <a:cxnLst/>
              <a:rect l="l" t="t" r="r" b="b"/>
              <a:pathLst>
                <a:path w="6671" h="6275" extrusionOk="0">
                  <a:moveTo>
                    <a:pt x="3666" y="0"/>
                  </a:moveTo>
                  <a:cubicBezTo>
                    <a:pt x="3324" y="0"/>
                    <a:pt x="2944" y="58"/>
                    <a:pt x="2531" y="179"/>
                  </a:cubicBezTo>
                  <a:cubicBezTo>
                    <a:pt x="1933" y="340"/>
                    <a:pt x="1450" y="570"/>
                    <a:pt x="1082" y="869"/>
                  </a:cubicBezTo>
                  <a:cubicBezTo>
                    <a:pt x="622" y="1260"/>
                    <a:pt x="300" y="1720"/>
                    <a:pt x="162" y="2272"/>
                  </a:cubicBezTo>
                  <a:cubicBezTo>
                    <a:pt x="1" y="2801"/>
                    <a:pt x="1" y="3376"/>
                    <a:pt x="162" y="3974"/>
                  </a:cubicBezTo>
                  <a:cubicBezTo>
                    <a:pt x="323" y="4526"/>
                    <a:pt x="576" y="5009"/>
                    <a:pt x="944" y="5400"/>
                  </a:cubicBezTo>
                  <a:cubicBezTo>
                    <a:pt x="1335" y="5814"/>
                    <a:pt x="1795" y="6067"/>
                    <a:pt x="2347" y="6205"/>
                  </a:cubicBezTo>
                  <a:cubicBezTo>
                    <a:pt x="2579" y="6251"/>
                    <a:pt x="2814" y="6275"/>
                    <a:pt x="3056" y="6275"/>
                  </a:cubicBezTo>
                  <a:cubicBezTo>
                    <a:pt x="3415" y="6275"/>
                    <a:pt x="3789" y="6222"/>
                    <a:pt x="4187" y="6113"/>
                  </a:cubicBezTo>
                  <a:cubicBezTo>
                    <a:pt x="4716" y="5975"/>
                    <a:pt x="5199" y="5745"/>
                    <a:pt x="5658" y="5423"/>
                  </a:cubicBezTo>
                  <a:cubicBezTo>
                    <a:pt x="6118" y="5124"/>
                    <a:pt x="6463" y="4802"/>
                    <a:pt x="6670" y="4503"/>
                  </a:cubicBezTo>
                  <a:lnTo>
                    <a:pt x="6049" y="2203"/>
                  </a:lnTo>
                  <a:lnTo>
                    <a:pt x="3290" y="2939"/>
                  </a:lnTo>
                  <a:lnTo>
                    <a:pt x="3543" y="3905"/>
                  </a:lnTo>
                  <a:lnTo>
                    <a:pt x="5015" y="3514"/>
                  </a:lnTo>
                  <a:lnTo>
                    <a:pt x="5222" y="4250"/>
                  </a:lnTo>
                  <a:cubicBezTo>
                    <a:pt x="5061" y="4434"/>
                    <a:pt x="4854" y="4618"/>
                    <a:pt x="4624" y="4779"/>
                  </a:cubicBezTo>
                  <a:cubicBezTo>
                    <a:pt x="4371" y="4940"/>
                    <a:pt x="4118" y="5078"/>
                    <a:pt x="3842" y="5147"/>
                  </a:cubicBezTo>
                  <a:cubicBezTo>
                    <a:pt x="3639" y="5197"/>
                    <a:pt x="3446" y="5223"/>
                    <a:pt x="3262" y="5223"/>
                  </a:cubicBezTo>
                  <a:cubicBezTo>
                    <a:pt x="2945" y="5223"/>
                    <a:pt x="2655" y="5146"/>
                    <a:pt x="2393" y="4986"/>
                  </a:cubicBezTo>
                  <a:cubicBezTo>
                    <a:pt x="1956" y="4733"/>
                    <a:pt x="1657" y="4250"/>
                    <a:pt x="1473" y="3583"/>
                  </a:cubicBezTo>
                  <a:cubicBezTo>
                    <a:pt x="1312" y="2939"/>
                    <a:pt x="1335" y="2410"/>
                    <a:pt x="1588" y="1996"/>
                  </a:cubicBezTo>
                  <a:cubicBezTo>
                    <a:pt x="1841" y="1605"/>
                    <a:pt x="2232" y="1306"/>
                    <a:pt x="2784" y="1168"/>
                  </a:cubicBezTo>
                  <a:cubicBezTo>
                    <a:pt x="2968" y="1122"/>
                    <a:pt x="3146" y="1099"/>
                    <a:pt x="3313" y="1099"/>
                  </a:cubicBezTo>
                  <a:cubicBezTo>
                    <a:pt x="3479" y="1099"/>
                    <a:pt x="3635" y="1122"/>
                    <a:pt x="3773" y="1168"/>
                  </a:cubicBezTo>
                  <a:cubicBezTo>
                    <a:pt x="4072" y="1260"/>
                    <a:pt x="4302" y="1444"/>
                    <a:pt x="4463" y="1697"/>
                  </a:cubicBezTo>
                  <a:lnTo>
                    <a:pt x="5681" y="1145"/>
                  </a:lnTo>
                  <a:cubicBezTo>
                    <a:pt x="5406" y="639"/>
                    <a:pt x="5015" y="317"/>
                    <a:pt x="4486" y="133"/>
                  </a:cubicBezTo>
                  <a:cubicBezTo>
                    <a:pt x="4247" y="46"/>
                    <a:pt x="3972" y="0"/>
                    <a:pt x="3666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6203421" y="1236557"/>
              <a:ext cx="37548" cy="47772"/>
            </a:xfrm>
            <a:custGeom>
              <a:avLst/>
              <a:gdLst/>
              <a:ahLst/>
              <a:cxnLst/>
              <a:rect l="l" t="t" r="r" b="b"/>
              <a:pathLst>
                <a:path w="3129" h="3981" extrusionOk="0">
                  <a:moveTo>
                    <a:pt x="1534" y="0"/>
                  </a:moveTo>
                  <a:cubicBezTo>
                    <a:pt x="1409" y="0"/>
                    <a:pt x="1274" y="15"/>
                    <a:pt x="1127" y="48"/>
                  </a:cubicBezTo>
                  <a:cubicBezTo>
                    <a:pt x="782" y="117"/>
                    <a:pt x="483" y="255"/>
                    <a:pt x="276" y="462"/>
                  </a:cubicBezTo>
                  <a:cubicBezTo>
                    <a:pt x="69" y="692"/>
                    <a:pt x="0" y="991"/>
                    <a:pt x="23" y="1382"/>
                  </a:cubicBezTo>
                  <a:lnTo>
                    <a:pt x="805" y="1290"/>
                  </a:lnTo>
                  <a:cubicBezTo>
                    <a:pt x="782" y="1083"/>
                    <a:pt x="805" y="945"/>
                    <a:pt x="874" y="830"/>
                  </a:cubicBezTo>
                  <a:cubicBezTo>
                    <a:pt x="943" y="715"/>
                    <a:pt x="1081" y="646"/>
                    <a:pt x="1242" y="623"/>
                  </a:cubicBezTo>
                  <a:cubicBezTo>
                    <a:pt x="1301" y="615"/>
                    <a:pt x="1354" y="609"/>
                    <a:pt x="1403" y="609"/>
                  </a:cubicBezTo>
                  <a:cubicBezTo>
                    <a:pt x="1487" y="609"/>
                    <a:pt x="1560" y="625"/>
                    <a:pt x="1633" y="669"/>
                  </a:cubicBezTo>
                  <a:cubicBezTo>
                    <a:pt x="1748" y="738"/>
                    <a:pt x="1817" y="853"/>
                    <a:pt x="1840" y="1014"/>
                  </a:cubicBezTo>
                  <a:cubicBezTo>
                    <a:pt x="1863" y="1152"/>
                    <a:pt x="1840" y="1290"/>
                    <a:pt x="1771" y="1451"/>
                  </a:cubicBezTo>
                  <a:cubicBezTo>
                    <a:pt x="1702" y="1589"/>
                    <a:pt x="1541" y="1819"/>
                    <a:pt x="1242" y="2187"/>
                  </a:cubicBezTo>
                  <a:cubicBezTo>
                    <a:pt x="897" y="2624"/>
                    <a:pt x="667" y="2969"/>
                    <a:pt x="575" y="3222"/>
                  </a:cubicBezTo>
                  <a:cubicBezTo>
                    <a:pt x="460" y="3475"/>
                    <a:pt x="414" y="3728"/>
                    <a:pt x="437" y="3981"/>
                  </a:cubicBezTo>
                  <a:lnTo>
                    <a:pt x="3128" y="3429"/>
                  </a:lnTo>
                  <a:lnTo>
                    <a:pt x="2990" y="2785"/>
                  </a:lnTo>
                  <a:lnTo>
                    <a:pt x="1472" y="3084"/>
                  </a:lnTo>
                  <a:cubicBezTo>
                    <a:pt x="1495" y="3015"/>
                    <a:pt x="1541" y="2946"/>
                    <a:pt x="1587" y="2877"/>
                  </a:cubicBezTo>
                  <a:cubicBezTo>
                    <a:pt x="1656" y="2785"/>
                    <a:pt x="1771" y="2624"/>
                    <a:pt x="1978" y="2371"/>
                  </a:cubicBezTo>
                  <a:cubicBezTo>
                    <a:pt x="2185" y="2118"/>
                    <a:pt x="2323" y="1934"/>
                    <a:pt x="2392" y="1819"/>
                  </a:cubicBezTo>
                  <a:cubicBezTo>
                    <a:pt x="2484" y="1635"/>
                    <a:pt x="2553" y="1451"/>
                    <a:pt x="2599" y="1290"/>
                  </a:cubicBezTo>
                  <a:cubicBezTo>
                    <a:pt x="2645" y="1129"/>
                    <a:pt x="2645" y="968"/>
                    <a:pt x="2599" y="807"/>
                  </a:cubicBezTo>
                  <a:cubicBezTo>
                    <a:pt x="2553" y="508"/>
                    <a:pt x="2392" y="301"/>
                    <a:pt x="2116" y="140"/>
                  </a:cubicBezTo>
                  <a:cubicBezTo>
                    <a:pt x="1953" y="51"/>
                    <a:pt x="1761" y="0"/>
                    <a:pt x="1534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6236541" y="1202909"/>
              <a:ext cx="35328" cy="94392"/>
            </a:xfrm>
            <a:custGeom>
              <a:avLst/>
              <a:gdLst/>
              <a:ahLst/>
              <a:cxnLst/>
              <a:rect l="l" t="t" r="r" b="b"/>
              <a:pathLst>
                <a:path w="2944" h="7866" extrusionOk="0">
                  <a:moveTo>
                    <a:pt x="851" y="0"/>
                  </a:moveTo>
                  <a:lnTo>
                    <a:pt x="0" y="138"/>
                  </a:lnTo>
                  <a:cubicBezTo>
                    <a:pt x="529" y="897"/>
                    <a:pt x="920" y="1541"/>
                    <a:pt x="1150" y="2093"/>
                  </a:cubicBezTo>
                  <a:cubicBezTo>
                    <a:pt x="1403" y="2622"/>
                    <a:pt x="1564" y="3220"/>
                    <a:pt x="1679" y="3864"/>
                  </a:cubicBezTo>
                  <a:cubicBezTo>
                    <a:pt x="1725" y="4186"/>
                    <a:pt x="1748" y="4485"/>
                    <a:pt x="1748" y="4784"/>
                  </a:cubicBezTo>
                  <a:cubicBezTo>
                    <a:pt x="1748" y="5106"/>
                    <a:pt x="1748" y="5428"/>
                    <a:pt x="1702" y="5773"/>
                  </a:cubicBezTo>
                  <a:cubicBezTo>
                    <a:pt x="1679" y="6118"/>
                    <a:pt x="1633" y="6417"/>
                    <a:pt x="1564" y="6693"/>
                  </a:cubicBezTo>
                  <a:cubicBezTo>
                    <a:pt x="1518" y="6969"/>
                    <a:pt x="1403" y="7360"/>
                    <a:pt x="1219" y="7866"/>
                  </a:cubicBezTo>
                  <a:lnTo>
                    <a:pt x="2093" y="7728"/>
                  </a:lnTo>
                  <a:cubicBezTo>
                    <a:pt x="2484" y="6946"/>
                    <a:pt x="2737" y="6187"/>
                    <a:pt x="2852" y="5428"/>
                  </a:cubicBezTo>
                  <a:cubicBezTo>
                    <a:pt x="2944" y="4761"/>
                    <a:pt x="2944" y="4140"/>
                    <a:pt x="2852" y="3588"/>
                  </a:cubicBezTo>
                  <a:cubicBezTo>
                    <a:pt x="2737" y="2921"/>
                    <a:pt x="2507" y="2277"/>
                    <a:pt x="2162" y="1679"/>
                  </a:cubicBezTo>
                  <a:cubicBezTo>
                    <a:pt x="1817" y="1081"/>
                    <a:pt x="1380" y="506"/>
                    <a:pt x="851" y="0"/>
                  </a:cubicBez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6752889" y="1275209"/>
              <a:ext cx="79212" cy="71220"/>
            </a:xfrm>
            <a:custGeom>
              <a:avLst/>
              <a:gdLst/>
              <a:ahLst/>
              <a:cxnLst/>
              <a:rect l="l" t="t" r="r" b="b"/>
              <a:pathLst>
                <a:path w="6601" h="5935" extrusionOk="0">
                  <a:moveTo>
                    <a:pt x="3358" y="1496"/>
                  </a:moveTo>
                  <a:lnTo>
                    <a:pt x="3933" y="1772"/>
                  </a:lnTo>
                  <a:cubicBezTo>
                    <a:pt x="4370" y="1979"/>
                    <a:pt x="4646" y="2117"/>
                    <a:pt x="4784" y="2209"/>
                  </a:cubicBezTo>
                  <a:cubicBezTo>
                    <a:pt x="4968" y="2347"/>
                    <a:pt x="5083" y="2508"/>
                    <a:pt x="5152" y="2692"/>
                  </a:cubicBezTo>
                  <a:cubicBezTo>
                    <a:pt x="5198" y="2876"/>
                    <a:pt x="5198" y="3059"/>
                    <a:pt x="5106" y="3266"/>
                  </a:cubicBezTo>
                  <a:cubicBezTo>
                    <a:pt x="5014" y="3427"/>
                    <a:pt x="4899" y="3542"/>
                    <a:pt x="4761" y="3611"/>
                  </a:cubicBezTo>
                  <a:cubicBezTo>
                    <a:pt x="4656" y="3682"/>
                    <a:pt x="4523" y="3712"/>
                    <a:pt x="4385" y="3712"/>
                  </a:cubicBezTo>
                  <a:cubicBezTo>
                    <a:pt x="4342" y="3712"/>
                    <a:pt x="4298" y="3709"/>
                    <a:pt x="4255" y="3703"/>
                  </a:cubicBezTo>
                  <a:cubicBezTo>
                    <a:pt x="4071" y="3680"/>
                    <a:pt x="3749" y="3542"/>
                    <a:pt x="3266" y="3335"/>
                  </a:cubicBezTo>
                  <a:lnTo>
                    <a:pt x="2622" y="3013"/>
                  </a:lnTo>
                  <a:lnTo>
                    <a:pt x="3358" y="1496"/>
                  </a:lnTo>
                  <a:close/>
                  <a:moveTo>
                    <a:pt x="2622" y="1"/>
                  </a:moveTo>
                  <a:lnTo>
                    <a:pt x="0" y="5359"/>
                  </a:lnTo>
                  <a:lnTo>
                    <a:pt x="1196" y="5934"/>
                  </a:lnTo>
                  <a:lnTo>
                    <a:pt x="2185" y="3910"/>
                  </a:lnTo>
                  <a:lnTo>
                    <a:pt x="2967" y="4301"/>
                  </a:lnTo>
                  <a:cubicBezTo>
                    <a:pt x="3496" y="4554"/>
                    <a:pt x="3933" y="4738"/>
                    <a:pt x="4232" y="4830"/>
                  </a:cubicBezTo>
                  <a:cubicBezTo>
                    <a:pt x="4400" y="4864"/>
                    <a:pt x="4581" y="4885"/>
                    <a:pt x="4765" y="4885"/>
                  </a:cubicBezTo>
                  <a:cubicBezTo>
                    <a:pt x="4832" y="4885"/>
                    <a:pt x="4900" y="4882"/>
                    <a:pt x="4968" y="4876"/>
                  </a:cubicBezTo>
                  <a:cubicBezTo>
                    <a:pt x="5244" y="4830"/>
                    <a:pt x="5497" y="4738"/>
                    <a:pt x="5727" y="4577"/>
                  </a:cubicBezTo>
                  <a:cubicBezTo>
                    <a:pt x="5980" y="4416"/>
                    <a:pt x="6164" y="4163"/>
                    <a:pt x="6325" y="3841"/>
                  </a:cubicBezTo>
                  <a:cubicBezTo>
                    <a:pt x="6532" y="3427"/>
                    <a:pt x="6601" y="3013"/>
                    <a:pt x="6509" y="2623"/>
                  </a:cubicBezTo>
                  <a:cubicBezTo>
                    <a:pt x="6394" y="2255"/>
                    <a:pt x="6210" y="1933"/>
                    <a:pt x="5911" y="1703"/>
                  </a:cubicBezTo>
                  <a:cubicBezTo>
                    <a:pt x="5704" y="1542"/>
                    <a:pt x="5244" y="1289"/>
                    <a:pt x="4531" y="921"/>
                  </a:cubicBezTo>
                  <a:lnTo>
                    <a:pt x="2622" y="1"/>
                  </a:lnTo>
                  <a:close/>
                </a:path>
              </a:pathLst>
            </a:custGeom>
            <a:solidFill>
              <a:srgbClr val="8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6946065" y="1396637"/>
              <a:ext cx="104340" cy="103512"/>
            </a:xfrm>
            <a:custGeom>
              <a:avLst/>
              <a:gdLst/>
              <a:ahLst/>
              <a:cxnLst/>
              <a:rect l="l" t="t" r="r" b="b"/>
              <a:pathLst>
                <a:path w="8695" h="8626" extrusionOk="0">
                  <a:moveTo>
                    <a:pt x="3750" y="1"/>
                  </a:moveTo>
                  <a:lnTo>
                    <a:pt x="1" y="4669"/>
                  </a:lnTo>
                  <a:lnTo>
                    <a:pt x="967" y="5428"/>
                  </a:lnTo>
                  <a:lnTo>
                    <a:pt x="3911" y="1772"/>
                  </a:lnTo>
                  <a:lnTo>
                    <a:pt x="1979" y="6256"/>
                  </a:lnTo>
                  <a:lnTo>
                    <a:pt x="2991" y="7038"/>
                  </a:lnTo>
                  <a:lnTo>
                    <a:pt x="6946" y="4186"/>
                  </a:lnTo>
                  <a:lnTo>
                    <a:pt x="4003" y="7866"/>
                  </a:lnTo>
                  <a:lnTo>
                    <a:pt x="4946" y="8625"/>
                  </a:lnTo>
                  <a:lnTo>
                    <a:pt x="8694" y="3979"/>
                  </a:lnTo>
                  <a:lnTo>
                    <a:pt x="7153" y="2738"/>
                  </a:lnTo>
                  <a:lnTo>
                    <a:pt x="3681" y="5175"/>
                  </a:lnTo>
                  <a:lnTo>
                    <a:pt x="5290" y="1243"/>
                  </a:lnTo>
                  <a:lnTo>
                    <a:pt x="3750" y="1"/>
                  </a:lnTo>
                  <a:close/>
                </a:path>
              </a:pathLst>
            </a:custGeom>
            <a:solidFill>
              <a:srgbClr val="8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7134009" y="1620185"/>
              <a:ext cx="85836" cy="80592"/>
            </a:xfrm>
            <a:custGeom>
              <a:avLst/>
              <a:gdLst/>
              <a:ahLst/>
              <a:cxnLst/>
              <a:rect l="l" t="t" r="r" b="b"/>
              <a:pathLst>
                <a:path w="7153" h="6716" extrusionOk="0">
                  <a:moveTo>
                    <a:pt x="5612" y="1357"/>
                  </a:moveTo>
                  <a:lnTo>
                    <a:pt x="4301" y="3381"/>
                  </a:lnTo>
                  <a:lnTo>
                    <a:pt x="3289" y="1909"/>
                  </a:lnTo>
                  <a:lnTo>
                    <a:pt x="5612" y="1357"/>
                  </a:lnTo>
                  <a:close/>
                  <a:moveTo>
                    <a:pt x="6348" y="0"/>
                  </a:moveTo>
                  <a:lnTo>
                    <a:pt x="1" y="1334"/>
                  </a:lnTo>
                  <a:lnTo>
                    <a:pt x="806" y="2484"/>
                  </a:lnTo>
                  <a:lnTo>
                    <a:pt x="2231" y="2139"/>
                  </a:lnTo>
                  <a:lnTo>
                    <a:pt x="3726" y="4301"/>
                  </a:lnTo>
                  <a:lnTo>
                    <a:pt x="2944" y="5543"/>
                  </a:lnTo>
                  <a:lnTo>
                    <a:pt x="3772" y="6716"/>
                  </a:lnTo>
                  <a:lnTo>
                    <a:pt x="7153" y="1150"/>
                  </a:lnTo>
                  <a:lnTo>
                    <a:pt x="6348" y="0"/>
                  </a:lnTo>
                  <a:close/>
                </a:path>
              </a:pathLst>
            </a:custGeom>
            <a:solidFill>
              <a:srgbClr val="8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7257645" y="1809773"/>
              <a:ext cx="80880" cy="62940"/>
            </a:xfrm>
            <a:custGeom>
              <a:avLst/>
              <a:gdLst/>
              <a:ahLst/>
              <a:cxnLst/>
              <a:rect l="l" t="t" r="r" b="b"/>
              <a:pathLst>
                <a:path w="6740" h="5245" extrusionOk="0">
                  <a:moveTo>
                    <a:pt x="4876" y="1"/>
                  </a:moveTo>
                  <a:lnTo>
                    <a:pt x="3933" y="369"/>
                  </a:lnTo>
                  <a:lnTo>
                    <a:pt x="4646" y="2186"/>
                  </a:lnTo>
                  <a:lnTo>
                    <a:pt x="1" y="3956"/>
                  </a:lnTo>
                  <a:lnTo>
                    <a:pt x="484" y="5175"/>
                  </a:lnTo>
                  <a:lnTo>
                    <a:pt x="5106" y="3427"/>
                  </a:lnTo>
                  <a:lnTo>
                    <a:pt x="5796" y="5244"/>
                  </a:lnTo>
                  <a:lnTo>
                    <a:pt x="6739" y="4876"/>
                  </a:lnTo>
                  <a:lnTo>
                    <a:pt x="4876" y="1"/>
                  </a:lnTo>
                  <a:close/>
                </a:path>
              </a:pathLst>
            </a:custGeom>
            <a:solidFill>
              <a:srgbClr val="8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28"/>
          <p:cNvSpPr txBox="1"/>
          <p:nvPr/>
        </p:nvSpPr>
        <p:spPr>
          <a:xfrm>
            <a:off x="5095500" y="3721600"/>
            <a:ext cx="315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During interphase, the cell will continue to carry out its normal functions.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9"/>
          <p:cNvSpPr/>
          <p:nvPr/>
        </p:nvSpPr>
        <p:spPr>
          <a:xfrm>
            <a:off x="0" y="225"/>
            <a:ext cx="5119384" cy="5143446"/>
          </a:xfrm>
          <a:custGeom>
            <a:avLst/>
            <a:gdLst/>
            <a:ahLst/>
            <a:cxnLst/>
            <a:rect l="l" t="t" r="r" b="b"/>
            <a:pathLst>
              <a:path w="209232" h="209232" extrusionOk="0">
                <a:moveTo>
                  <a:pt x="0" y="0"/>
                </a:moveTo>
                <a:lnTo>
                  <a:pt x="0" y="209232"/>
                </a:lnTo>
                <a:lnTo>
                  <a:pt x="209232" y="209232"/>
                </a:lnTo>
                <a:lnTo>
                  <a:pt x="209232" y="0"/>
                </a:lnTo>
                <a:close/>
              </a:path>
            </a:pathLst>
          </a:custGeom>
          <a:solidFill>
            <a:srgbClr val="F39B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9"/>
          <p:cNvSpPr txBox="1"/>
          <p:nvPr/>
        </p:nvSpPr>
        <p:spPr>
          <a:xfrm>
            <a:off x="5915050" y="2242225"/>
            <a:ext cx="248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animal cell as it appears during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interphase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1" name="Google Shape;53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532" name="Google Shape;532;p29"/>
          <p:cNvGrpSpPr/>
          <p:nvPr/>
        </p:nvGrpSpPr>
        <p:grpSpPr>
          <a:xfrm>
            <a:off x="793975" y="821320"/>
            <a:ext cx="3501045" cy="3500865"/>
            <a:chOff x="1860900" y="1333650"/>
            <a:chExt cx="3890050" cy="3889850"/>
          </a:xfrm>
        </p:grpSpPr>
        <p:sp>
          <p:nvSpPr>
            <p:cNvPr id="533" name="Google Shape;533;p29"/>
            <p:cNvSpPr/>
            <p:nvPr/>
          </p:nvSpPr>
          <p:spPr>
            <a:xfrm>
              <a:off x="1860900" y="1333650"/>
              <a:ext cx="3890050" cy="3889850"/>
            </a:xfrm>
            <a:custGeom>
              <a:avLst/>
              <a:gdLst/>
              <a:ahLst/>
              <a:cxnLst/>
              <a:rect l="l" t="t" r="r" b="b"/>
              <a:pathLst>
                <a:path w="155602" h="155594" extrusionOk="0">
                  <a:moveTo>
                    <a:pt x="77801" y="1"/>
                  </a:moveTo>
                  <a:cubicBezTo>
                    <a:pt x="57171" y="1"/>
                    <a:pt x="37377" y="8194"/>
                    <a:pt x="22790" y="22782"/>
                  </a:cubicBezTo>
                  <a:cubicBezTo>
                    <a:pt x="8202" y="37378"/>
                    <a:pt x="0" y="57163"/>
                    <a:pt x="0" y="77793"/>
                  </a:cubicBezTo>
                  <a:cubicBezTo>
                    <a:pt x="0" y="98432"/>
                    <a:pt x="8202" y="118217"/>
                    <a:pt x="22790" y="132813"/>
                  </a:cubicBezTo>
                  <a:cubicBezTo>
                    <a:pt x="37377" y="147400"/>
                    <a:pt x="57171" y="155594"/>
                    <a:pt x="77801" y="155594"/>
                  </a:cubicBezTo>
                  <a:cubicBezTo>
                    <a:pt x="98431" y="155594"/>
                    <a:pt x="118224" y="147400"/>
                    <a:pt x="132812" y="132813"/>
                  </a:cubicBezTo>
                  <a:cubicBezTo>
                    <a:pt x="147400" y="118217"/>
                    <a:pt x="155601" y="98432"/>
                    <a:pt x="155601" y="77793"/>
                  </a:cubicBezTo>
                  <a:cubicBezTo>
                    <a:pt x="155601" y="57163"/>
                    <a:pt x="147400" y="37378"/>
                    <a:pt x="132812" y="22782"/>
                  </a:cubicBezTo>
                  <a:cubicBezTo>
                    <a:pt x="118224" y="8194"/>
                    <a:pt x="98431" y="1"/>
                    <a:pt x="77801" y="1"/>
                  </a:cubicBezTo>
                  <a:close/>
                </a:path>
              </a:pathLst>
            </a:custGeom>
            <a:solidFill>
              <a:srgbClr val="F7D5D9"/>
            </a:solidFill>
            <a:ln w="31375" cap="flat" cmpd="sng">
              <a:solidFill>
                <a:srgbClr val="E096AB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916975" y="1389525"/>
              <a:ext cx="3777900" cy="3777900"/>
            </a:xfrm>
            <a:custGeom>
              <a:avLst/>
              <a:gdLst/>
              <a:ahLst/>
              <a:cxnLst/>
              <a:rect l="l" t="t" r="r" b="b"/>
              <a:pathLst>
                <a:path w="151116" h="151116" extrusionOk="0">
                  <a:moveTo>
                    <a:pt x="75558" y="0"/>
                  </a:moveTo>
                  <a:cubicBezTo>
                    <a:pt x="55522" y="0"/>
                    <a:pt x="36298" y="7968"/>
                    <a:pt x="22128" y="22137"/>
                  </a:cubicBezTo>
                  <a:cubicBezTo>
                    <a:pt x="7959" y="36306"/>
                    <a:pt x="0" y="55522"/>
                    <a:pt x="0" y="75558"/>
                  </a:cubicBezTo>
                  <a:cubicBezTo>
                    <a:pt x="0" y="95602"/>
                    <a:pt x="7959" y="114818"/>
                    <a:pt x="22128" y="128987"/>
                  </a:cubicBezTo>
                  <a:cubicBezTo>
                    <a:pt x="36298" y="143157"/>
                    <a:pt x="55522" y="151116"/>
                    <a:pt x="75558" y="151116"/>
                  </a:cubicBezTo>
                  <a:cubicBezTo>
                    <a:pt x="95594" y="151116"/>
                    <a:pt x="114818" y="143157"/>
                    <a:pt x="128987" y="128987"/>
                  </a:cubicBezTo>
                  <a:cubicBezTo>
                    <a:pt x="143156" y="114818"/>
                    <a:pt x="151116" y="95602"/>
                    <a:pt x="151116" y="75558"/>
                  </a:cubicBezTo>
                  <a:cubicBezTo>
                    <a:pt x="151116" y="55522"/>
                    <a:pt x="143156" y="36306"/>
                    <a:pt x="128987" y="22137"/>
                  </a:cubicBezTo>
                  <a:cubicBezTo>
                    <a:pt x="114818" y="7968"/>
                    <a:pt x="95594" y="0"/>
                    <a:pt x="75558" y="0"/>
                  </a:cubicBezTo>
                  <a:close/>
                </a:path>
              </a:pathLst>
            </a:custGeom>
            <a:solidFill>
              <a:srgbClr val="F9D9E5"/>
            </a:solidFill>
            <a:ln w="26150" cap="flat" cmpd="sng">
              <a:solidFill>
                <a:srgbClr val="E4AFBC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3484525" y="1881025"/>
              <a:ext cx="1481800" cy="1491350"/>
            </a:xfrm>
            <a:custGeom>
              <a:avLst/>
              <a:gdLst/>
              <a:ahLst/>
              <a:cxnLst/>
              <a:rect l="l" t="t" r="r" b="b"/>
              <a:pathLst>
                <a:path w="59272" h="59654" extrusionOk="0">
                  <a:moveTo>
                    <a:pt x="50593" y="44725"/>
                  </a:moveTo>
                  <a:lnTo>
                    <a:pt x="52727" y="45495"/>
                  </a:lnTo>
                  <a:cubicBezTo>
                    <a:pt x="52141" y="46508"/>
                    <a:pt x="51488" y="47487"/>
                    <a:pt x="50777" y="48416"/>
                  </a:cubicBezTo>
                  <a:cubicBezTo>
                    <a:pt x="50149" y="49228"/>
                    <a:pt x="49471" y="50006"/>
                    <a:pt x="48752" y="50743"/>
                  </a:cubicBezTo>
                  <a:lnTo>
                    <a:pt x="47170" y="49747"/>
                  </a:lnTo>
                  <a:cubicBezTo>
                    <a:pt x="48475" y="48190"/>
                    <a:pt x="49622" y="46508"/>
                    <a:pt x="50593" y="44725"/>
                  </a:cubicBezTo>
                  <a:close/>
                  <a:moveTo>
                    <a:pt x="29731" y="0"/>
                  </a:moveTo>
                  <a:cubicBezTo>
                    <a:pt x="23788" y="0"/>
                    <a:pt x="18871" y="2344"/>
                    <a:pt x="18622" y="2469"/>
                  </a:cubicBezTo>
                  <a:cubicBezTo>
                    <a:pt x="18187" y="2678"/>
                    <a:pt x="17995" y="3188"/>
                    <a:pt x="18179" y="3632"/>
                  </a:cubicBezTo>
                  <a:cubicBezTo>
                    <a:pt x="18179" y="3649"/>
                    <a:pt x="18187" y="3665"/>
                    <a:pt x="18195" y="3682"/>
                  </a:cubicBezTo>
                  <a:cubicBezTo>
                    <a:pt x="18357" y="4006"/>
                    <a:pt x="18682" y="4192"/>
                    <a:pt x="19019" y="4192"/>
                  </a:cubicBezTo>
                  <a:cubicBezTo>
                    <a:pt x="19153" y="4192"/>
                    <a:pt x="19289" y="4162"/>
                    <a:pt x="19417" y="4101"/>
                  </a:cubicBezTo>
                  <a:cubicBezTo>
                    <a:pt x="19451" y="4084"/>
                    <a:pt x="21878" y="2920"/>
                    <a:pt x="25301" y="2268"/>
                  </a:cubicBezTo>
                  <a:lnTo>
                    <a:pt x="26498" y="8068"/>
                  </a:lnTo>
                  <a:cubicBezTo>
                    <a:pt x="25041" y="8319"/>
                    <a:pt x="23619" y="8729"/>
                    <a:pt x="22254" y="9298"/>
                  </a:cubicBezTo>
                  <a:cubicBezTo>
                    <a:pt x="21878" y="9432"/>
                    <a:pt x="21694" y="9859"/>
                    <a:pt x="21844" y="10227"/>
                  </a:cubicBezTo>
                  <a:cubicBezTo>
                    <a:pt x="21962" y="10500"/>
                    <a:pt x="22227" y="10667"/>
                    <a:pt x="22507" y="10667"/>
                  </a:cubicBezTo>
                  <a:cubicBezTo>
                    <a:pt x="22604" y="10667"/>
                    <a:pt x="22703" y="10647"/>
                    <a:pt x="22798" y="10603"/>
                  </a:cubicBezTo>
                  <a:cubicBezTo>
                    <a:pt x="25022" y="9684"/>
                    <a:pt x="27381" y="9225"/>
                    <a:pt x="29740" y="9225"/>
                  </a:cubicBezTo>
                  <a:cubicBezTo>
                    <a:pt x="32255" y="9225"/>
                    <a:pt x="34769" y="9747"/>
                    <a:pt x="37118" y="10788"/>
                  </a:cubicBezTo>
                  <a:lnTo>
                    <a:pt x="36030" y="12888"/>
                  </a:lnTo>
                  <a:cubicBezTo>
                    <a:pt x="35018" y="12411"/>
                    <a:pt x="33963" y="12035"/>
                    <a:pt x="32875" y="11758"/>
                  </a:cubicBezTo>
                  <a:cubicBezTo>
                    <a:pt x="31413" y="11385"/>
                    <a:pt x="29950" y="11207"/>
                    <a:pt x="28511" y="11207"/>
                  </a:cubicBezTo>
                  <a:cubicBezTo>
                    <a:pt x="20658" y="11207"/>
                    <a:pt x="13538" y="16522"/>
                    <a:pt x="11416" y="24480"/>
                  </a:cubicBezTo>
                  <a:cubicBezTo>
                    <a:pt x="7416" y="39536"/>
                    <a:pt x="20815" y="44817"/>
                    <a:pt x="20815" y="44817"/>
                  </a:cubicBezTo>
                  <a:lnTo>
                    <a:pt x="19585" y="47537"/>
                  </a:lnTo>
                  <a:cubicBezTo>
                    <a:pt x="14982" y="45478"/>
                    <a:pt x="10437" y="39452"/>
                    <a:pt x="9131" y="33853"/>
                  </a:cubicBezTo>
                  <a:cubicBezTo>
                    <a:pt x="9055" y="33536"/>
                    <a:pt x="8796" y="33339"/>
                    <a:pt x="8493" y="33339"/>
                  </a:cubicBezTo>
                  <a:cubicBezTo>
                    <a:pt x="8396" y="33339"/>
                    <a:pt x="8295" y="33359"/>
                    <a:pt x="8194" y="33401"/>
                  </a:cubicBezTo>
                  <a:cubicBezTo>
                    <a:pt x="7767" y="33577"/>
                    <a:pt x="7516" y="34029"/>
                    <a:pt x="7600" y="34481"/>
                  </a:cubicBezTo>
                  <a:cubicBezTo>
                    <a:pt x="7985" y="36113"/>
                    <a:pt x="9558" y="39561"/>
                    <a:pt x="10261" y="40942"/>
                  </a:cubicBezTo>
                  <a:lnTo>
                    <a:pt x="4235" y="44725"/>
                  </a:lnTo>
                  <a:cubicBezTo>
                    <a:pt x="3256" y="42691"/>
                    <a:pt x="2537" y="40540"/>
                    <a:pt x="2093" y="38323"/>
                  </a:cubicBezTo>
                  <a:cubicBezTo>
                    <a:pt x="2020" y="37884"/>
                    <a:pt x="1672" y="37603"/>
                    <a:pt x="1255" y="37603"/>
                  </a:cubicBezTo>
                  <a:cubicBezTo>
                    <a:pt x="1147" y="37603"/>
                    <a:pt x="1035" y="37622"/>
                    <a:pt x="921" y="37661"/>
                  </a:cubicBezTo>
                  <a:lnTo>
                    <a:pt x="863" y="37686"/>
                  </a:lnTo>
                  <a:cubicBezTo>
                    <a:pt x="344" y="37896"/>
                    <a:pt x="1" y="38482"/>
                    <a:pt x="93" y="39017"/>
                  </a:cubicBezTo>
                  <a:cubicBezTo>
                    <a:pt x="160" y="39385"/>
                    <a:pt x="1691" y="48115"/>
                    <a:pt x="7851" y="53186"/>
                  </a:cubicBezTo>
                  <a:cubicBezTo>
                    <a:pt x="8007" y="53313"/>
                    <a:pt x="8195" y="53374"/>
                    <a:pt x="8389" y="53374"/>
                  </a:cubicBezTo>
                  <a:cubicBezTo>
                    <a:pt x="8708" y="53374"/>
                    <a:pt x="9043" y="53211"/>
                    <a:pt x="9282" y="52910"/>
                  </a:cubicBezTo>
                  <a:cubicBezTo>
                    <a:pt x="9675" y="52425"/>
                    <a:pt x="9659" y="51755"/>
                    <a:pt x="9249" y="51429"/>
                  </a:cubicBezTo>
                  <a:cubicBezTo>
                    <a:pt x="7433" y="49931"/>
                    <a:pt x="6052" y="48064"/>
                    <a:pt x="5005" y="46215"/>
                  </a:cubicBezTo>
                  <a:lnTo>
                    <a:pt x="11090" y="42390"/>
                  </a:lnTo>
                  <a:cubicBezTo>
                    <a:pt x="14408" y="47658"/>
                    <a:pt x="20092" y="50688"/>
                    <a:pt x="26469" y="50688"/>
                  </a:cubicBezTo>
                  <a:cubicBezTo>
                    <a:pt x="26607" y="50688"/>
                    <a:pt x="26745" y="50687"/>
                    <a:pt x="26883" y="50684"/>
                  </a:cubicBezTo>
                  <a:lnTo>
                    <a:pt x="26883" y="50684"/>
                  </a:lnTo>
                  <a:lnTo>
                    <a:pt x="25368" y="57354"/>
                  </a:lnTo>
                  <a:cubicBezTo>
                    <a:pt x="25368" y="57354"/>
                    <a:pt x="19593" y="56266"/>
                    <a:pt x="18831" y="55856"/>
                  </a:cubicBezTo>
                  <a:cubicBezTo>
                    <a:pt x="18723" y="55800"/>
                    <a:pt x="18605" y="55774"/>
                    <a:pt x="18485" y="55774"/>
                  </a:cubicBezTo>
                  <a:cubicBezTo>
                    <a:pt x="18087" y="55774"/>
                    <a:pt x="17663" y="56060"/>
                    <a:pt x="17451" y="56484"/>
                  </a:cubicBezTo>
                  <a:cubicBezTo>
                    <a:pt x="17434" y="56509"/>
                    <a:pt x="17425" y="56534"/>
                    <a:pt x="17417" y="56551"/>
                  </a:cubicBezTo>
                  <a:cubicBezTo>
                    <a:pt x="17183" y="57086"/>
                    <a:pt x="17358" y="57664"/>
                    <a:pt x="17819" y="57856"/>
                  </a:cubicBezTo>
                  <a:cubicBezTo>
                    <a:pt x="18054" y="57959"/>
                    <a:pt x="22110" y="59653"/>
                    <a:pt x="27526" y="59653"/>
                  </a:cubicBezTo>
                  <a:cubicBezTo>
                    <a:pt x="29614" y="59653"/>
                    <a:pt x="31904" y="59402"/>
                    <a:pt x="34256" y="58710"/>
                  </a:cubicBezTo>
                  <a:cubicBezTo>
                    <a:pt x="34825" y="58534"/>
                    <a:pt x="35193" y="57990"/>
                    <a:pt x="35143" y="57396"/>
                  </a:cubicBezTo>
                  <a:cubicBezTo>
                    <a:pt x="35088" y="56924"/>
                    <a:pt x="34733" y="56619"/>
                    <a:pt x="34294" y="56619"/>
                  </a:cubicBezTo>
                  <a:cubicBezTo>
                    <a:pt x="34203" y="56619"/>
                    <a:pt x="34109" y="56632"/>
                    <a:pt x="34013" y="56660"/>
                  </a:cubicBezTo>
                  <a:cubicBezTo>
                    <a:pt x="32046" y="57229"/>
                    <a:pt x="30013" y="57511"/>
                    <a:pt x="27966" y="57511"/>
                  </a:cubicBezTo>
                  <a:cubicBezTo>
                    <a:pt x="27697" y="57511"/>
                    <a:pt x="27428" y="57506"/>
                    <a:pt x="27159" y="57497"/>
                  </a:cubicBezTo>
                  <a:lnTo>
                    <a:pt x="28741" y="50558"/>
                  </a:lnTo>
                  <a:cubicBezTo>
                    <a:pt x="30866" y="50316"/>
                    <a:pt x="32950" y="49780"/>
                    <a:pt x="34926" y="48960"/>
                  </a:cubicBezTo>
                  <a:cubicBezTo>
                    <a:pt x="35344" y="48784"/>
                    <a:pt x="35612" y="48299"/>
                    <a:pt x="35511" y="47872"/>
                  </a:cubicBezTo>
                  <a:cubicBezTo>
                    <a:pt x="35434" y="47549"/>
                    <a:pt x="35172" y="47385"/>
                    <a:pt x="34860" y="47385"/>
                  </a:cubicBezTo>
                  <a:cubicBezTo>
                    <a:pt x="34768" y="47385"/>
                    <a:pt x="34671" y="47400"/>
                    <a:pt x="34574" y="47428"/>
                  </a:cubicBezTo>
                  <a:cubicBezTo>
                    <a:pt x="30618" y="48520"/>
                    <a:pt x="27728" y="48855"/>
                    <a:pt x="25669" y="48855"/>
                  </a:cubicBezTo>
                  <a:cubicBezTo>
                    <a:pt x="22393" y="48855"/>
                    <a:pt x="21225" y="48006"/>
                    <a:pt x="21225" y="48006"/>
                  </a:cubicBezTo>
                  <a:lnTo>
                    <a:pt x="22363" y="45386"/>
                  </a:lnTo>
                  <a:cubicBezTo>
                    <a:pt x="22949" y="45595"/>
                    <a:pt x="23552" y="45788"/>
                    <a:pt x="24154" y="45939"/>
                  </a:cubicBezTo>
                  <a:cubicBezTo>
                    <a:pt x="25612" y="46311"/>
                    <a:pt x="27081" y="46490"/>
                    <a:pt x="28529" y="46490"/>
                  </a:cubicBezTo>
                  <a:cubicBezTo>
                    <a:pt x="35281" y="46490"/>
                    <a:pt x="41615" y="42597"/>
                    <a:pt x="44550" y="36230"/>
                  </a:cubicBezTo>
                  <a:lnTo>
                    <a:pt x="46400" y="37561"/>
                  </a:lnTo>
                  <a:cubicBezTo>
                    <a:pt x="45688" y="38875"/>
                    <a:pt x="44877" y="40139"/>
                    <a:pt x="43989" y="41344"/>
                  </a:cubicBezTo>
                  <a:cubicBezTo>
                    <a:pt x="43604" y="41737"/>
                    <a:pt x="43563" y="42348"/>
                    <a:pt x="43881" y="42792"/>
                  </a:cubicBezTo>
                  <a:cubicBezTo>
                    <a:pt x="43923" y="42842"/>
                    <a:pt x="43956" y="42884"/>
                    <a:pt x="44006" y="42926"/>
                  </a:cubicBezTo>
                  <a:cubicBezTo>
                    <a:pt x="44221" y="43140"/>
                    <a:pt x="44502" y="43247"/>
                    <a:pt x="44785" y="43247"/>
                  </a:cubicBezTo>
                  <a:cubicBezTo>
                    <a:pt x="45076" y="43247"/>
                    <a:pt x="45367" y="43134"/>
                    <a:pt x="45588" y="42909"/>
                  </a:cubicBezTo>
                  <a:cubicBezTo>
                    <a:pt x="46065" y="42407"/>
                    <a:pt x="46509" y="41863"/>
                    <a:pt x="46910" y="41294"/>
                  </a:cubicBezTo>
                  <a:lnTo>
                    <a:pt x="49279" y="42382"/>
                  </a:lnTo>
                  <a:cubicBezTo>
                    <a:pt x="48032" y="44984"/>
                    <a:pt x="46391" y="47378"/>
                    <a:pt x="44425" y="49479"/>
                  </a:cubicBezTo>
                  <a:cubicBezTo>
                    <a:pt x="42157" y="51906"/>
                    <a:pt x="40215" y="53128"/>
                    <a:pt x="40190" y="53144"/>
                  </a:cubicBezTo>
                  <a:cubicBezTo>
                    <a:pt x="39663" y="53471"/>
                    <a:pt x="39504" y="54166"/>
                    <a:pt x="39830" y="54693"/>
                  </a:cubicBezTo>
                  <a:cubicBezTo>
                    <a:pt x="39847" y="54718"/>
                    <a:pt x="39863" y="54735"/>
                    <a:pt x="39880" y="54760"/>
                  </a:cubicBezTo>
                  <a:cubicBezTo>
                    <a:pt x="40102" y="55061"/>
                    <a:pt x="40441" y="55222"/>
                    <a:pt x="40786" y="55222"/>
                  </a:cubicBezTo>
                  <a:cubicBezTo>
                    <a:pt x="40988" y="55222"/>
                    <a:pt x="41193" y="55167"/>
                    <a:pt x="41378" y="55053"/>
                  </a:cubicBezTo>
                  <a:cubicBezTo>
                    <a:pt x="41462" y="55002"/>
                    <a:pt x="43345" y="53814"/>
                    <a:pt x="45655" y="51446"/>
                  </a:cubicBezTo>
                  <a:lnTo>
                    <a:pt x="47036" y="52316"/>
                  </a:lnTo>
                  <a:cubicBezTo>
                    <a:pt x="46534" y="52743"/>
                    <a:pt x="46006" y="53128"/>
                    <a:pt x="45446" y="53471"/>
                  </a:cubicBezTo>
                  <a:cubicBezTo>
                    <a:pt x="44910" y="53781"/>
                    <a:pt x="44726" y="54458"/>
                    <a:pt x="45027" y="54986"/>
                  </a:cubicBezTo>
                  <a:cubicBezTo>
                    <a:pt x="45233" y="55352"/>
                    <a:pt x="45615" y="55558"/>
                    <a:pt x="46007" y="55558"/>
                  </a:cubicBezTo>
                  <a:cubicBezTo>
                    <a:pt x="46189" y="55558"/>
                    <a:pt x="46373" y="55514"/>
                    <a:pt x="46542" y="55421"/>
                  </a:cubicBezTo>
                  <a:cubicBezTo>
                    <a:pt x="46668" y="55354"/>
                    <a:pt x="49505" y="53739"/>
                    <a:pt x="52484" y="49897"/>
                  </a:cubicBezTo>
                  <a:cubicBezTo>
                    <a:pt x="54259" y="47596"/>
                    <a:pt x="55690" y="45051"/>
                    <a:pt x="56753" y="42348"/>
                  </a:cubicBezTo>
                  <a:cubicBezTo>
                    <a:pt x="58108" y="38900"/>
                    <a:pt x="58945" y="35084"/>
                    <a:pt x="59222" y="30999"/>
                  </a:cubicBezTo>
                  <a:cubicBezTo>
                    <a:pt x="59272" y="30372"/>
                    <a:pt x="58803" y="29828"/>
                    <a:pt x="58175" y="29794"/>
                  </a:cubicBezTo>
                  <a:cubicBezTo>
                    <a:pt x="58150" y="29792"/>
                    <a:pt x="58124" y="29792"/>
                    <a:pt x="58099" y="29792"/>
                  </a:cubicBezTo>
                  <a:cubicBezTo>
                    <a:pt x="57512" y="29792"/>
                    <a:pt x="57019" y="30247"/>
                    <a:pt x="56979" y="30840"/>
                  </a:cubicBezTo>
                  <a:cubicBezTo>
                    <a:pt x="56711" y="34657"/>
                    <a:pt x="55941" y="38222"/>
                    <a:pt x="54685" y="41436"/>
                  </a:cubicBezTo>
                  <a:cubicBezTo>
                    <a:pt x="54409" y="42139"/>
                    <a:pt x="54108" y="42825"/>
                    <a:pt x="53790" y="43495"/>
                  </a:cubicBezTo>
                  <a:lnTo>
                    <a:pt x="51589" y="42708"/>
                  </a:lnTo>
                  <a:cubicBezTo>
                    <a:pt x="51647" y="42582"/>
                    <a:pt x="51706" y="42457"/>
                    <a:pt x="51756" y="42331"/>
                  </a:cubicBezTo>
                  <a:lnTo>
                    <a:pt x="51773" y="42306"/>
                  </a:lnTo>
                  <a:cubicBezTo>
                    <a:pt x="51790" y="42264"/>
                    <a:pt x="51798" y="42231"/>
                    <a:pt x="51815" y="42197"/>
                  </a:cubicBezTo>
                  <a:cubicBezTo>
                    <a:pt x="52250" y="41176"/>
                    <a:pt x="52618" y="40139"/>
                    <a:pt x="52936" y="39076"/>
                  </a:cubicBezTo>
                  <a:cubicBezTo>
                    <a:pt x="53095" y="38482"/>
                    <a:pt x="52752" y="37871"/>
                    <a:pt x="52166" y="37703"/>
                  </a:cubicBezTo>
                  <a:cubicBezTo>
                    <a:pt x="52059" y="37671"/>
                    <a:pt x="51951" y="37656"/>
                    <a:pt x="51846" y="37656"/>
                  </a:cubicBezTo>
                  <a:cubicBezTo>
                    <a:pt x="51365" y="37656"/>
                    <a:pt x="50928" y="37968"/>
                    <a:pt x="50777" y="38448"/>
                  </a:cubicBezTo>
                  <a:cubicBezTo>
                    <a:pt x="50584" y="39092"/>
                    <a:pt x="50375" y="39720"/>
                    <a:pt x="50149" y="40323"/>
                  </a:cubicBezTo>
                  <a:lnTo>
                    <a:pt x="48124" y="39377"/>
                  </a:lnTo>
                  <a:cubicBezTo>
                    <a:pt x="49722" y="36582"/>
                    <a:pt x="50643" y="33460"/>
                    <a:pt x="50836" y="30246"/>
                  </a:cubicBezTo>
                  <a:cubicBezTo>
                    <a:pt x="50861" y="29627"/>
                    <a:pt x="50392" y="29091"/>
                    <a:pt x="49773" y="29066"/>
                  </a:cubicBezTo>
                  <a:cubicBezTo>
                    <a:pt x="49752" y="29065"/>
                    <a:pt x="49731" y="29064"/>
                    <a:pt x="49710" y="29064"/>
                  </a:cubicBezTo>
                  <a:cubicBezTo>
                    <a:pt x="49118" y="29064"/>
                    <a:pt x="48625" y="29522"/>
                    <a:pt x="48593" y="30121"/>
                  </a:cubicBezTo>
                  <a:cubicBezTo>
                    <a:pt x="48492" y="31903"/>
                    <a:pt x="48132" y="33652"/>
                    <a:pt x="47521" y="35318"/>
                  </a:cubicBezTo>
                  <a:lnTo>
                    <a:pt x="45864" y="34238"/>
                  </a:lnTo>
                  <a:lnTo>
                    <a:pt x="45404" y="33945"/>
                  </a:lnTo>
                  <a:cubicBezTo>
                    <a:pt x="45479" y="33703"/>
                    <a:pt x="45546" y="33460"/>
                    <a:pt x="45613" y="33209"/>
                  </a:cubicBezTo>
                  <a:cubicBezTo>
                    <a:pt x="47555" y="25576"/>
                    <a:pt x="44215" y="17575"/>
                    <a:pt x="37411" y="13608"/>
                  </a:cubicBezTo>
                  <a:lnTo>
                    <a:pt x="38499" y="11608"/>
                  </a:lnTo>
                  <a:cubicBezTo>
                    <a:pt x="38499" y="11608"/>
                    <a:pt x="42065" y="12470"/>
                    <a:pt x="46643" y="20521"/>
                  </a:cubicBezTo>
                  <a:cubicBezTo>
                    <a:pt x="46790" y="20784"/>
                    <a:pt x="47045" y="20958"/>
                    <a:pt x="47318" y="20958"/>
                  </a:cubicBezTo>
                  <a:cubicBezTo>
                    <a:pt x="47401" y="20958"/>
                    <a:pt x="47487" y="20941"/>
                    <a:pt x="47572" y="20906"/>
                  </a:cubicBezTo>
                  <a:cubicBezTo>
                    <a:pt x="47931" y="20764"/>
                    <a:pt x="48099" y="20345"/>
                    <a:pt x="47957" y="19985"/>
                  </a:cubicBezTo>
                  <a:cubicBezTo>
                    <a:pt x="47245" y="18253"/>
                    <a:pt x="46291" y="16638"/>
                    <a:pt x="45119" y="15173"/>
                  </a:cubicBezTo>
                  <a:lnTo>
                    <a:pt x="48986" y="10662"/>
                  </a:lnTo>
                  <a:cubicBezTo>
                    <a:pt x="50384" y="11993"/>
                    <a:pt x="51756" y="13608"/>
                    <a:pt x="52794" y="15516"/>
                  </a:cubicBezTo>
                  <a:cubicBezTo>
                    <a:pt x="52960" y="15819"/>
                    <a:pt x="53270" y="15990"/>
                    <a:pt x="53592" y="15990"/>
                  </a:cubicBezTo>
                  <a:cubicBezTo>
                    <a:pt x="53741" y="15990"/>
                    <a:pt x="53892" y="15953"/>
                    <a:pt x="54033" y="15876"/>
                  </a:cubicBezTo>
                  <a:cubicBezTo>
                    <a:pt x="54476" y="15633"/>
                    <a:pt x="54635" y="15081"/>
                    <a:pt x="54392" y="14637"/>
                  </a:cubicBezTo>
                  <a:cubicBezTo>
                    <a:pt x="50718" y="7934"/>
                    <a:pt x="43554" y="4586"/>
                    <a:pt x="43253" y="4452"/>
                  </a:cubicBezTo>
                  <a:cubicBezTo>
                    <a:pt x="43131" y="4396"/>
                    <a:pt x="43002" y="4369"/>
                    <a:pt x="42875" y="4369"/>
                  </a:cubicBezTo>
                  <a:cubicBezTo>
                    <a:pt x="42550" y="4369"/>
                    <a:pt x="42235" y="4544"/>
                    <a:pt x="42073" y="4845"/>
                  </a:cubicBezTo>
                  <a:cubicBezTo>
                    <a:pt x="42065" y="4862"/>
                    <a:pt x="42056" y="4879"/>
                    <a:pt x="42048" y="4896"/>
                  </a:cubicBezTo>
                  <a:cubicBezTo>
                    <a:pt x="41839" y="5356"/>
                    <a:pt x="42023" y="5933"/>
                    <a:pt x="42491" y="6109"/>
                  </a:cubicBezTo>
                  <a:cubicBezTo>
                    <a:pt x="43270" y="6394"/>
                    <a:pt x="47739" y="9574"/>
                    <a:pt x="47739" y="9574"/>
                  </a:cubicBezTo>
                  <a:lnTo>
                    <a:pt x="44006" y="13918"/>
                  </a:lnTo>
                  <a:cubicBezTo>
                    <a:pt x="40257" y="9994"/>
                    <a:pt x="35084" y="7805"/>
                    <a:pt x="29710" y="7805"/>
                  </a:cubicBezTo>
                  <a:cubicBezTo>
                    <a:pt x="29157" y="7805"/>
                    <a:pt x="28602" y="7828"/>
                    <a:pt x="28046" y="7875"/>
                  </a:cubicBezTo>
                  <a:lnTo>
                    <a:pt x="26841" y="2017"/>
                  </a:lnTo>
                  <a:cubicBezTo>
                    <a:pt x="27773" y="1898"/>
                    <a:pt x="28755" y="1824"/>
                    <a:pt x="29765" y="1824"/>
                  </a:cubicBezTo>
                  <a:cubicBezTo>
                    <a:pt x="30895" y="1824"/>
                    <a:pt x="32060" y="1917"/>
                    <a:pt x="33227" y="2142"/>
                  </a:cubicBezTo>
                  <a:cubicBezTo>
                    <a:pt x="33288" y="2154"/>
                    <a:pt x="33349" y="2160"/>
                    <a:pt x="33409" y="2160"/>
                  </a:cubicBezTo>
                  <a:cubicBezTo>
                    <a:pt x="33842" y="2160"/>
                    <a:pt x="34226" y="1856"/>
                    <a:pt x="34315" y="1422"/>
                  </a:cubicBezTo>
                  <a:cubicBezTo>
                    <a:pt x="34407" y="920"/>
                    <a:pt x="34072" y="435"/>
                    <a:pt x="33570" y="351"/>
                  </a:cubicBezTo>
                  <a:cubicBezTo>
                    <a:pt x="32267" y="103"/>
                    <a:pt x="30977" y="0"/>
                    <a:pt x="29731" y="0"/>
                  </a:cubicBezTo>
                  <a:close/>
                </a:path>
              </a:pathLst>
            </a:custGeom>
            <a:solidFill>
              <a:srgbClr val="F7BCCC"/>
            </a:solidFill>
            <a:ln w="18400" cap="flat" cmpd="sng">
              <a:solidFill>
                <a:srgbClr val="EA8F9A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3365275" y="2018000"/>
              <a:ext cx="502375" cy="747875"/>
            </a:xfrm>
            <a:custGeom>
              <a:avLst/>
              <a:gdLst/>
              <a:ahLst/>
              <a:cxnLst/>
              <a:rect l="l" t="t" r="r" b="b"/>
              <a:pathLst>
                <a:path w="20095" h="29915" extrusionOk="0">
                  <a:moveTo>
                    <a:pt x="4712" y="14071"/>
                  </a:moveTo>
                  <a:lnTo>
                    <a:pt x="6595" y="15343"/>
                  </a:lnTo>
                  <a:cubicBezTo>
                    <a:pt x="5733" y="17176"/>
                    <a:pt x="5064" y="19093"/>
                    <a:pt x="4578" y="21068"/>
                  </a:cubicBezTo>
                  <a:lnTo>
                    <a:pt x="2846" y="20382"/>
                  </a:lnTo>
                  <a:cubicBezTo>
                    <a:pt x="3013" y="19369"/>
                    <a:pt x="3239" y="18356"/>
                    <a:pt x="3524" y="17369"/>
                  </a:cubicBezTo>
                  <a:cubicBezTo>
                    <a:pt x="3850" y="16247"/>
                    <a:pt x="4243" y="15142"/>
                    <a:pt x="4712" y="14071"/>
                  </a:cubicBezTo>
                  <a:close/>
                  <a:moveTo>
                    <a:pt x="13270" y="0"/>
                  </a:moveTo>
                  <a:cubicBezTo>
                    <a:pt x="13020" y="0"/>
                    <a:pt x="12769" y="84"/>
                    <a:pt x="12562" y="254"/>
                  </a:cubicBezTo>
                  <a:cubicBezTo>
                    <a:pt x="9432" y="2898"/>
                    <a:pt x="6855" y="5827"/>
                    <a:pt x="4879" y="8966"/>
                  </a:cubicBezTo>
                  <a:cubicBezTo>
                    <a:pt x="3331" y="11418"/>
                    <a:pt x="2126" y="14080"/>
                    <a:pt x="1322" y="16875"/>
                  </a:cubicBezTo>
                  <a:cubicBezTo>
                    <a:pt x="0" y="21553"/>
                    <a:pt x="377" y="24801"/>
                    <a:pt x="393" y="24935"/>
                  </a:cubicBezTo>
                  <a:cubicBezTo>
                    <a:pt x="460" y="25495"/>
                    <a:pt x="937" y="25922"/>
                    <a:pt x="1498" y="25922"/>
                  </a:cubicBezTo>
                  <a:cubicBezTo>
                    <a:pt x="1548" y="25922"/>
                    <a:pt x="1590" y="25914"/>
                    <a:pt x="1641" y="25914"/>
                  </a:cubicBezTo>
                  <a:cubicBezTo>
                    <a:pt x="2251" y="25838"/>
                    <a:pt x="2695" y="25278"/>
                    <a:pt x="2620" y="24667"/>
                  </a:cubicBezTo>
                  <a:cubicBezTo>
                    <a:pt x="2561" y="24014"/>
                    <a:pt x="2553" y="23353"/>
                    <a:pt x="2595" y="22700"/>
                  </a:cubicBezTo>
                  <a:lnTo>
                    <a:pt x="2595" y="22700"/>
                  </a:lnTo>
                  <a:lnTo>
                    <a:pt x="4118" y="23294"/>
                  </a:lnTo>
                  <a:cubicBezTo>
                    <a:pt x="3574" y="26558"/>
                    <a:pt x="3741" y="28784"/>
                    <a:pt x="3750" y="28876"/>
                  </a:cubicBezTo>
                  <a:cubicBezTo>
                    <a:pt x="3791" y="29462"/>
                    <a:pt x="4285" y="29914"/>
                    <a:pt x="4871" y="29914"/>
                  </a:cubicBezTo>
                  <a:lnTo>
                    <a:pt x="4955" y="29914"/>
                  </a:lnTo>
                  <a:cubicBezTo>
                    <a:pt x="5574" y="29864"/>
                    <a:pt x="6034" y="29328"/>
                    <a:pt x="5984" y="28709"/>
                  </a:cubicBezTo>
                  <a:cubicBezTo>
                    <a:pt x="5984" y="28684"/>
                    <a:pt x="5817" y="26391"/>
                    <a:pt x="6428" y="23127"/>
                  </a:cubicBezTo>
                  <a:cubicBezTo>
                    <a:pt x="6955" y="20290"/>
                    <a:pt x="7917" y="17553"/>
                    <a:pt x="9273" y="15009"/>
                  </a:cubicBezTo>
                  <a:lnTo>
                    <a:pt x="11558" y="16264"/>
                  </a:lnTo>
                  <a:cubicBezTo>
                    <a:pt x="11332" y="16925"/>
                    <a:pt x="11165" y="17603"/>
                    <a:pt x="11039" y="18289"/>
                  </a:cubicBezTo>
                  <a:cubicBezTo>
                    <a:pt x="10939" y="18900"/>
                    <a:pt x="11349" y="19478"/>
                    <a:pt x="11960" y="19578"/>
                  </a:cubicBezTo>
                  <a:cubicBezTo>
                    <a:pt x="12018" y="19587"/>
                    <a:pt x="12085" y="19587"/>
                    <a:pt x="12144" y="19595"/>
                  </a:cubicBezTo>
                  <a:cubicBezTo>
                    <a:pt x="12696" y="19587"/>
                    <a:pt x="13165" y="19193"/>
                    <a:pt x="13249" y="18649"/>
                  </a:cubicBezTo>
                  <a:cubicBezTo>
                    <a:pt x="13265" y="18591"/>
                    <a:pt x="14303" y="12598"/>
                    <a:pt x="19551" y="8296"/>
                  </a:cubicBezTo>
                  <a:cubicBezTo>
                    <a:pt x="20028" y="7903"/>
                    <a:pt x="20095" y="7200"/>
                    <a:pt x="19710" y="6723"/>
                  </a:cubicBezTo>
                  <a:cubicBezTo>
                    <a:pt x="19487" y="6453"/>
                    <a:pt x="19161" y="6311"/>
                    <a:pt x="18835" y="6311"/>
                  </a:cubicBezTo>
                  <a:cubicBezTo>
                    <a:pt x="18585" y="6311"/>
                    <a:pt x="18335" y="6394"/>
                    <a:pt x="18128" y="6564"/>
                  </a:cubicBezTo>
                  <a:cubicBezTo>
                    <a:pt x="15651" y="8614"/>
                    <a:pt x="13684" y="11217"/>
                    <a:pt x="12378" y="14155"/>
                  </a:cubicBezTo>
                  <a:lnTo>
                    <a:pt x="10420" y="13075"/>
                  </a:lnTo>
                  <a:cubicBezTo>
                    <a:pt x="10771" y="12540"/>
                    <a:pt x="11148" y="12004"/>
                    <a:pt x="11558" y="11460"/>
                  </a:cubicBezTo>
                  <a:cubicBezTo>
                    <a:pt x="11910" y="10966"/>
                    <a:pt x="11809" y="10288"/>
                    <a:pt x="11324" y="9920"/>
                  </a:cubicBezTo>
                  <a:cubicBezTo>
                    <a:pt x="11120" y="9765"/>
                    <a:pt x="10880" y="9690"/>
                    <a:pt x="10643" y="9690"/>
                  </a:cubicBezTo>
                  <a:cubicBezTo>
                    <a:pt x="10316" y="9690"/>
                    <a:pt x="9994" y="9833"/>
                    <a:pt x="9775" y="10104"/>
                  </a:cubicBezTo>
                  <a:cubicBezTo>
                    <a:pt x="9106" y="10983"/>
                    <a:pt x="8478" y="11904"/>
                    <a:pt x="7917" y="12858"/>
                  </a:cubicBezTo>
                  <a:cubicBezTo>
                    <a:pt x="7892" y="12883"/>
                    <a:pt x="7876" y="12916"/>
                    <a:pt x="7859" y="12950"/>
                  </a:cubicBezTo>
                  <a:cubicBezTo>
                    <a:pt x="7851" y="12958"/>
                    <a:pt x="7851" y="12966"/>
                    <a:pt x="7842" y="12975"/>
                  </a:cubicBezTo>
                  <a:cubicBezTo>
                    <a:pt x="7775" y="13100"/>
                    <a:pt x="7708" y="13218"/>
                    <a:pt x="7633" y="13335"/>
                  </a:cubicBezTo>
                  <a:lnTo>
                    <a:pt x="5700" y="12029"/>
                  </a:lnTo>
                  <a:cubicBezTo>
                    <a:pt x="6051" y="11376"/>
                    <a:pt x="6428" y="10732"/>
                    <a:pt x="6829" y="10087"/>
                  </a:cubicBezTo>
                  <a:cubicBezTo>
                    <a:pt x="8671" y="7175"/>
                    <a:pt x="11089" y="4438"/>
                    <a:pt x="14010" y="1961"/>
                  </a:cubicBezTo>
                  <a:cubicBezTo>
                    <a:pt x="14471" y="1559"/>
                    <a:pt x="14521" y="864"/>
                    <a:pt x="14127" y="396"/>
                  </a:cubicBezTo>
                  <a:cubicBezTo>
                    <a:pt x="13903" y="134"/>
                    <a:pt x="13587" y="0"/>
                    <a:pt x="13270" y="0"/>
                  </a:cubicBezTo>
                  <a:close/>
                </a:path>
              </a:pathLst>
            </a:custGeom>
            <a:solidFill>
              <a:srgbClr val="F7BCCC"/>
            </a:solidFill>
            <a:ln w="20925" cap="flat" cmpd="sng">
              <a:solidFill>
                <a:srgbClr val="EA8F9A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4842650" y="2206575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78" y="0"/>
                    <a:pt x="1" y="477"/>
                    <a:pt x="1" y="1071"/>
                  </a:cubicBezTo>
                  <a:cubicBezTo>
                    <a:pt x="1" y="1657"/>
                    <a:pt x="478" y="2143"/>
                    <a:pt x="1072" y="2143"/>
                  </a:cubicBezTo>
                  <a:cubicBezTo>
                    <a:pt x="1658" y="2143"/>
                    <a:pt x="2143" y="1657"/>
                    <a:pt x="2143" y="1071"/>
                  </a:cubicBezTo>
                  <a:cubicBezTo>
                    <a:pt x="2143" y="477"/>
                    <a:pt x="1658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4764400" y="2098175"/>
              <a:ext cx="53375" cy="53400"/>
            </a:xfrm>
            <a:custGeom>
              <a:avLst/>
              <a:gdLst/>
              <a:ahLst/>
              <a:cxnLst/>
              <a:rect l="l" t="t" r="r" b="b"/>
              <a:pathLst>
                <a:path w="2135" h="2136" extrusionOk="0">
                  <a:moveTo>
                    <a:pt x="1063" y="1"/>
                  </a:moveTo>
                  <a:cubicBezTo>
                    <a:pt x="477" y="1"/>
                    <a:pt x="0" y="478"/>
                    <a:pt x="0" y="1072"/>
                  </a:cubicBezTo>
                  <a:cubicBezTo>
                    <a:pt x="0" y="1658"/>
                    <a:pt x="477" y="2135"/>
                    <a:pt x="1063" y="2135"/>
                  </a:cubicBezTo>
                  <a:cubicBezTo>
                    <a:pt x="1658" y="2135"/>
                    <a:pt x="2135" y="1658"/>
                    <a:pt x="2135" y="1072"/>
                  </a:cubicBezTo>
                  <a:cubicBezTo>
                    <a:pt x="2135" y="478"/>
                    <a:pt x="1658" y="1"/>
                    <a:pt x="1063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4622125" y="1988975"/>
              <a:ext cx="53575" cy="53375"/>
            </a:xfrm>
            <a:custGeom>
              <a:avLst/>
              <a:gdLst/>
              <a:ahLst/>
              <a:cxnLst/>
              <a:rect l="l" t="t" r="r" b="b"/>
              <a:pathLst>
                <a:path w="2143" h="2135" extrusionOk="0">
                  <a:moveTo>
                    <a:pt x="1072" y="0"/>
                  </a:moveTo>
                  <a:cubicBezTo>
                    <a:pt x="486" y="0"/>
                    <a:pt x="0" y="477"/>
                    <a:pt x="0" y="1071"/>
                  </a:cubicBezTo>
                  <a:cubicBezTo>
                    <a:pt x="0" y="1657"/>
                    <a:pt x="486" y="2134"/>
                    <a:pt x="1072" y="2134"/>
                  </a:cubicBezTo>
                  <a:cubicBezTo>
                    <a:pt x="1666" y="2134"/>
                    <a:pt x="2143" y="1657"/>
                    <a:pt x="2143" y="1071"/>
                  </a:cubicBezTo>
                  <a:cubicBezTo>
                    <a:pt x="2143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4524400" y="19362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78" y="0"/>
                    <a:pt x="1" y="485"/>
                    <a:pt x="1" y="1071"/>
                  </a:cubicBezTo>
                  <a:cubicBezTo>
                    <a:pt x="1" y="1666"/>
                    <a:pt x="478" y="2143"/>
                    <a:pt x="1072" y="2143"/>
                  </a:cubicBezTo>
                  <a:cubicBezTo>
                    <a:pt x="1658" y="2143"/>
                    <a:pt x="2143" y="1666"/>
                    <a:pt x="2143" y="1071"/>
                  </a:cubicBezTo>
                  <a:cubicBezTo>
                    <a:pt x="2143" y="485"/>
                    <a:pt x="1658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4558100" y="205865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0"/>
                  </a:moveTo>
                  <a:cubicBezTo>
                    <a:pt x="486" y="0"/>
                    <a:pt x="0" y="486"/>
                    <a:pt x="0" y="1071"/>
                  </a:cubicBezTo>
                  <a:cubicBezTo>
                    <a:pt x="0" y="1666"/>
                    <a:pt x="486" y="2143"/>
                    <a:pt x="1072" y="2143"/>
                  </a:cubicBezTo>
                  <a:cubicBezTo>
                    <a:pt x="1666" y="2143"/>
                    <a:pt x="2143" y="1666"/>
                    <a:pt x="2143" y="1071"/>
                  </a:cubicBezTo>
                  <a:cubicBezTo>
                    <a:pt x="2143" y="486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4488850" y="201345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1" y="0"/>
                  </a:moveTo>
                  <a:cubicBezTo>
                    <a:pt x="486" y="0"/>
                    <a:pt x="0" y="477"/>
                    <a:pt x="0" y="1072"/>
                  </a:cubicBezTo>
                  <a:cubicBezTo>
                    <a:pt x="0" y="1657"/>
                    <a:pt x="486" y="2143"/>
                    <a:pt x="1071" y="2143"/>
                  </a:cubicBezTo>
                  <a:cubicBezTo>
                    <a:pt x="1666" y="2143"/>
                    <a:pt x="2143" y="1657"/>
                    <a:pt x="2143" y="1072"/>
                  </a:cubicBezTo>
                  <a:cubicBezTo>
                    <a:pt x="2143" y="477"/>
                    <a:pt x="1666" y="0"/>
                    <a:pt x="1071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4637400" y="2251550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2" y="1"/>
                  </a:moveTo>
                  <a:cubicBezTo>
                    <a:pt x="477" y="1"/>
                    <a:pt x="0" y="478"/>
                    <a:pt x="0" y="1072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4673800" y="2163475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86" y="0"/>
                    <a:pt x="1" y="477"/>
                    <a:pt x="1" y="1071"/>
                  </a:cubicBezTo>
                  <a:cubicBezTo>
                    <a:pt x="1" y="1657"/>
                    <a:pt x="486" y="2143"/>
                    <a:pt x="1072" y="2143"/>
                  </a:cubicBezTo>
                  <a:cubicBezTo>
                    <a:pt x="1666" y="2143"/>
                    <a:pt x="2143" y="1657"/>
                    <a:pt x="2143" y="1071"/>
                  </a:cubicBezTo>
                  <a:cubicBezTo>
                    <a:pt x="2143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4736575" y="2206975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63" y="1"/>
                  </a:moveTo>
                  <a:cubicBezTo>
                    <a:pt x="477" y="1"/>
                    <a:pt x="0" y="486"/>
                    <a:pt x="0" y="1072"/>
                  </a:cubicBezTo>
                  <a:cubicBezTo>
                    <a:pt x="0" y="1666"/>
                    <a:pt x="477" y="2143"/>
                    <a:pt x="1063" y="2143"/>
                  </a:cubicBezTo>
                  <a:cubicBezTo>
                    <a:pt x="1657" y="2143"/>
                    <a:pt x="2134" y="1666"/>
                    <a:pt x="2134" y="1072"/>
                  </a:cubicBezTo>
                  <a:cubicBezTo>
                    <a:pt x="2134" y="486"/>
                    <a:pt x="1657" y="1"/>
                    <a:pt x="1063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4785525" y="2261800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86" y="1"/>
                    <a:pt x="1" y="478"/>
                    <a:pt x="1" y="1072"/>
                  </a:cubicBezTo>
                  <a:cubicBezTo>
                    <a:pt x="1" y="1658"/>
                    <a:pt x="486" y="2143"/>
                    <a:pt x="1072" y="2143"/>
                  </a:cubicBezTo>
                  <a:cubicBezTo>
                    <a:pt x="1666" y="2143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4705825" y="2037925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1" y="1"/>
                  </a:moveTo>
                  <a:cubicBezTo>
                    <a:pt x="485" y="1"/>
                    <a:pt x="0" y="478"/>
                    <a:pt x="0" y="1072"/>
                  </a:cubicBezTo>
                  <a:cubicBezTo>
                    <a:pt x="0" y="1658"/>
                    <a:pt x="485" y="2143"/>
                    <a:pt x="1071" y="2143"/>
                  </a:cubicBezTo>
                  <a:cubicBezTo>
                    <a:pt x="1665" y="2143"/>
                    <a:pt x="2143" y="1658"/>
                    <a:pt x="2143" y="1072"/>
                  </a:cubicBezTo>
                  <a:cubicBezTo>
                    <a:pt x="2143" y="478"/>
                    <a:pt x="1665" y="1"/>
                    <a:pt x="1071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4670250" y="2393825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2" y="1"/>
                  </a:moveTo>
                  <a:cubicBezTo>
                    <a:pt x="477" y="1"/>
                    <a:pt x="0" y="486"/>
                    <a:pt x="0" y="1072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57" y="2143"/>
                    <a:pt x="2143" y="1666"/>
                    <a:pt x="2143" y="1072"/>
                  </a:cubicBezTo>
                  <a:cubicBezTo>
                    <a:pt x="2143" y="486"/>
                    <a:pt x="1657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4662925" y="2314100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2" y="1"/>
                  </a:moveTo>
                  <a:cubicBezTo>
                    <a:pt x="486" y="1"/>
                    <a:pt x="0" y="478"/>
                    <a:pt x="0" y="1072"/>
                  </a:cubicBezTo>
                  <a:cubicBezTo>
                    <a:pt x="0" y="1666"/>
                    <a:pt x="486" y="2144"/>
                    <a:pt x="1072" y="2144"/>
                  </a:cubicBezTo>
                  <a:cubicBezTo>
                    <a:pt x="1666" y="2144"/>
                    <a:pt x="2143" y="1666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4551200" y="3076125"/>
              <a:ext cx="53575" cy="53400"/>
            </a:xfrm>
            <a:custGeom>
              <a:avLst/>
              <a:gdLst/>
              <a:ahLst/>
              <a:cxnLst/>
              <a:rect l="l" t="t" r="r" b="b"/>
              <a:pathLst>
                <a:path w="2143" h="2136" extrusionOk="0">
                  <a:moveTo>
                    <a:pt x="1071" y="1"/>
                  </a:moveTo>
                  <a:cubicBezTo>
                    <a:pt x="477" y="1"/>
                    <a:pt x="0" y="478"/>
                    <a:pt x="0" y="1064"/>
                  </a:cubicBezTo>
                  <a:cubicBezTo>
                    <a:pt x="0" y="1658"/>
                    <a:pt x="477" y="2135"/>
                    <a:pt x="1071" y="2135"/>
                  </a:cubicBezTo>
                  <a:cubicBezTo>
                    <a:pt x="1657" y="2135"/>
                    <a:pt x="2143" y="1658"/>
                    <a:pt x="2143" y="1064"/>
                  </a:cubicBezTo>
                  <a:cubicBezTo>
                    <a:pt x="2143" y="478"/>
                    <a:pt x="1657" y="1"/>
                    <a:pt x="1071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4610600" y="3003325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78" y="0"/>
                    <a:pt x="1" y="477"/>
                    <a:pt x="1" y="1072"/>
                  </a:cubicBezTo>
                  <a:cubicBezTo>
                    <a:pt x="1" y="1658"/>
                    <a:pt x="478" y="2143"/>
                    <a:pt x="1072" y="2143"/>
                  </a:cubicBezTo>
                  <a:cubicBezTo>
                    <a:pt x="1666" y="2143"/>
                    <a:pt x="2144" y="1658"/>
                    <a:pt x="2144" y="1072"/>
                  </a:cubicBezTo>
                  <a:cubicBezTo>
                    <a:pt x="2144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4709800" y="2830925"/>
              <a:ext cx="53375" cy="53575"/>
            </a:xfrm>
            <a:custGeom>
              <a:avLst/>
              <a:gdLst/>
              <a:ahLst/>
              <a:cxnLst/>
              <a:rect l="l" t="t" r="r" b="b"/>
              <a:pathLst>
                <a:path w="2135" h="2143" extrusionOk="0">
                  <a:moveTo>
                    <a:pt x="1063" y="0"/>
                  </a:moveTo>
                  <a:cubicBezTo>
                    <a:pt x="477" y="0"/>
                    <a:pt x="0" y="486"/>
                    <a:pt x="0" y="1071"/>
                  </a:cubicBezTo>
                  <a:cubicBezTo>
                    <a:pt x="0" y="1666"/>
                    <a:pt x="477" y="2143"/>
                    <a:pt x="1063" y="2143"/>
                  </a:cubicBezTo>
                  <a:cubicBezTo>
                    <a:pt x="1657" y="2143"/>
                    <a:pt x="2134" y="1666"/>
                    <a:pt x="2134" y="1071"/>
                  </a:cubicBezTo>
                  <a:cubicBezTo>
                    <a:pt x="2134" y="486"/>
                    <a:pt x="1657" y="0"/>
                    <a:pt x="106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4798925" y="2883425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2" y="1"/>
                  </a:moveTo>
                  <a:cubicBezTo>
                    <a:pt x="477" y="1"/>
                    <a:pt x="0" y="486"/>
                    <a:pt x="0" y="1072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86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4825700" y="2788225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43"/>
                    <a:pt x="1072" y="2143"/>
                  </a:cubicBezTo>
                  <a:cubicBezTo>
                    <a:pt x="1658" y="2143"/>
                    <a:pt x="2143" y="1658"/>
                    <a:pt x="2143" y="1072"/>
                  </a:cubicBezTo>
                  <a:cubicBezTo>
                    <a:pt x="2143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4852475" y="2654950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8" y="1"/>
                    <a:pt x="1" y="486"/>
                    <a:pt x="1" y="1072"/>
                  </a:cubicBezTo>
                  <a:cubicBezTo>
                    <a:pt x="1" y="1666"/>
                    <a:pt x="478" y="2143"/>
                    <a:pt x="1072" y="2143"/>
                  </a:cubicBezTo>
                  <a:cubicBezTo>
                    <a:pt x="1658" y="2143"/>
                    <a:pt x="2143" y="1666"/>
                    <a:pt x="2143" y="1072"/>
                  </a:cubicBezTo>
                  <a:cubicBezTo>
                    <a:pt x="2143" y="486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4943075" y="2737800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43"/>
                    <a:pt x="1072" y="2143"/>
                  </a:cubicBezTo>
                  <a:cubicBezTo>
                    <a:pt x="1658" y="2143"/>
                    <a:pt x="2143" y="1658"/>
                    <a:pt x="2143" y="1072"/>
                  </a:cubicBezTo>
                  <a:cubicBezTo>
                    <a:pt x="2143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4916300" y="2883425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8" y="1"/>
                    <a:pt x="0" y="478"/>
                    <a:pt x="0" y="1072"/>
                  </a:cubicBezTo>
                  <a:cubicBezTo>
                    <a:pt x="0" y="1658"/>
                    <a:pt x="478" y="2143"/>
                    <a:pt x="1072" y="2143"/>
                  </a:cubicBezTo>
                  <a:cubicBezTo>
                    <a:pt x="1658" y="2143"/>
                    <a:pt x="2143" y="1658"/>
                    <a:pt x="2143" y="1072"/>
                  </a:cubicBezTo>
                  <a:cubicBezTo>
                    <a:pt x="2143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4869425" y="2991400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0"/>
                  </a:moveTo>
                  <a:cubicBezTo>
                    <a:pt x="478" y="0"/>
                    <a:pt x="1" y="477"/>
                    <a:pt x="1" y="1063"/>
                  </a:cubicBezTo>
                  <a:cubicBezTo>
                    <a:pt x="1" y="1657"/>
                    <a:pt x="478" y="2135"/>
                    <a:pt x="1072" y="2135"/>
                  </a:cubicBezTo>
                  <a:cubicBezTo>
                    <a:pt x="1658" y="2135"/>
                    <a:pt x="2143" y="1657"/>
                    <a:pt x="2143" y="1063"/>
                  </a:cubicBezTo>
                  <a:cubicBezTo>
                    <a:pt x="2143" y="477"/>
                    <a:pt x="1658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4812300" y="3099575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86" y="0"/>
                    <a:pt x="1" y="486"/>
                    <a:pt x="1" y="1072"/>
                  </a:cubicBezTo>
                  <a:cubicBezTo>
                    <a:pt x="1" y="1666"/>
                    <a:pt x="486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86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4709800" y="3205650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63" y="0"/>
                  </a:moveTo>
                  <a:cubicBezTo>
                    <a:pt x="477" y="0"/>
                    <a:pt x="0" y="478"/>
                    <a:pt x="0" y="1072"/>
                  </a:cubicBezTo>
                  <a:cubicBezTo>
                    <a:pt x="0" y="1666"/>
                    <a:pt x="477" y="2143"/>
                    <a:pt x="1063" y="2143"/>
                  </a:cubicBezTo>
                  <a:cubicBezTo>
                    <a:pt x="1657" y="2143"/>
                    <a:pt x="2134" y="1666"/>
                    <a:pt x="2134" y="1072"/>
                  </a:cubicBezTo>
                  <a:cubicBezTo>
                    <a:pt x="2134" y="478"/>
                    <a:pt x="1657" y="0"/>
                    <a:pt x="106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4710200" y="3044125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0"/>
                  </a:moveTo>
                  <a:cubicBezTo>
                    <a:pt x="486" y="0"/>
                    <a:pt x="1" y="477"/>
                    <a:pt x="1" y="1063"/>
                  </a:cubicBezTo>
                  <a:cubicBezTo>
                    <a:pt x="1" y="1658"/>
                    <a:pt x="486" y="2135"/>
                    <a:pt x="1072" y="2135"/>
                  </a:cubicBezTo>
                  <a:cubicBezTo>
                    <a:pt x="1666" y="2135"/>
                    <a:pt x="2143" y="1658"/>
                    <a:pt x="2143" y="1063"/>
                  </a:cubicBezTo>
                  <a:cubicBezTo>
                    <a:pt x="2143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4557675" y="2927375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0"/>
                  </a:moveTo>
                  <a:cubicBezTo>
                    <a:pt x="478" y="0"/>
                    <a:pt x="1" y="477"/>
                    <a:pt x="1" y="1063"/>
                  </a:cubicBezTo>
                  <a:cubicBezTo>
                    <a:pt x="1" y="1657"/>
                    <a:pt x="478" y="2135"/>
                    <a:pt x="1072" y="2135"/>
                  </a:cubicBezTo>
                  <a:cubicBezTo>
                    <a:pt x="1658" y="2135"/>
                    <a:pt x="2143" y="1657"/>
                    <a:pt x="2143" y="1063"/>
                  </a:cubicBezTo>
                  <a:cubicBezTo>
                    <a:pt x="2143" y="477"/>
                    <a:pt x="1658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4721075" y="2739050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86" y="1"/>
                    <a:pt x="1" y="478"/>
                    <a:pt x="1" y="1072"/>
                  </a:cubicBezTo>
                  <a:cubicBezTo>
                    <a:pt x="1" y="1658"/>
                    <a:pt x="486" y="2144"/>
                    <a:pt x="1072" y="2144"/>
                  </a:cubicBezTo>
                  <a:cubicBezTo>
                    <a:pt x="1666" y="2144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4747875" y="26327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1" y="0"/>
                  </a:moveTo>
                  <a:cubicBezTo>
                    <a:pt x="486" y="0"/>
                    <a:pt x="0" y="486"/>
                    <a:pt x="0" y="1072"/>
                  </a:cubicBezTo>
                  <a:cubicBezTo>
                    <a:pt x="0" y="1666"/>
                    <a:pt x="486" y="2143"/>
                    <a:pt x="1071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86"/>
                    <a:pt x="1666" y="0"/>
                    <a:pt x="1071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4488425" y="3122175"/>
              <a:ext cx="53375" cy="53575"/>
            </a:xfrm>
            <a:custGeom>
              <a:avLst/>
              <a:gdLst/>
              <a:ahLst/>
              <a:cxnLst/>
              <a:rect l="l" t="t" r="r" b="b"/>
              <a:pathLst>
                <a:path w="2135" h="2143" extrusionOk="0">
                  <a:moveTo>
                    <a:pt x="1072" y="0"/>
                  </a:moveTo>
                  <a:cubicBezTo>
                    <a:pt x="477" y="0"/>
                    <a:pt x="0" y="486"/>
                    <a:pt x="0" y="1071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57" y="2143"/>
                    <a:pt x="2135" y="1666"/>
                    <a:pt x="2135" y="1071"/>
                  </a:cubicBezTo>
                  <a:cubicBezTo>
                    <a:pt x="2135" y="486"/>
                    <a:pt x="1657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4403675" y="3021950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0"/>
                  </a:moveTo>
                  <a:cubicBezTo>
                    <a:pt x="478" y="0"/>
                    <a:pt x="1" y="477"/>
                    <a:pt x="1" y="1072"/>
                  </a:cubicBezTo>
                  <a:cubicBezTo>
                    <a:pt x="1" y="1657"/>
                    <a:pt x="478" y="2134"/>
                    <a:pt x="1072" y="2134"/>
                  </a:cubicBezTo>
                  <a:cubicBezTo>
                    <a:pt x="1658" y="2134"/>
                    <a:pt x="2143" y="1657"/>
                    <a:pt x="2143" y="1072"/>
                  </a:cubicBezTo>
                  <a:cubicBezTo>
                    <a:pt x="2143" y="477"/>
                    <a:pt x="1658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3531600" y="3089525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1"/>
                  </a:moveTo>
                  <a:cubicBezTo>
                    <a:pt x="478" y="1"/>
                    <a:pt x="1" y="478"/>
                    <a:pt x="1" y="1063"/>
                  </a:cubicBezTo>
                  <a:cubicBezTo>
                    <a:pt x="1" y="1658"/>
                    <a:pt x="478" y="2135"/>
                    <a:pt x="1072" y="2135"/>
                  </a:cubicBezTo>
                  <a:cubicBezTo>
                    <a:pt x="1658" y="2135"/>
                    <a:pt x="2143" y="1658"/>
                    <a:pt x="2143" y="1063"/>
                  </a:cubicBezTo>
                  <a:cubicBezTo>
                    <a:pt x="2143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3494575" y="3017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0"/>
                  </a:moveTo>
                  <a:cubicBezTo>
                    <a:pt x="477" y="0"/>
                    <a:pt x="0" y="486"/>
                    <a:pt x="0" y="1072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57" y="2143"/>
                    <a:pt x="2143" y="1666"/>
                    <a:pt x="2143" y="1072"/>
                  </a:cubicBezTo>
                  <a:cubicBezTo>
                    <a:pt x="2143" y="486"/>
                    <a:pt x="1657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3466525" y="2945150"/>
              <a:ext cx="53400" cy="53600"/>
            </a:xfrm>
            <a:custGeom>
              <a:avLst/>
              <a:gdLst/>
              <a:ahLst/>
              <a:cxnLst/>
              <a:rect l="l" t="t" r="r" b="b"/>
              <a:pathLst>
                <a:path w="2136" h="2144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43"/>
                    <a:pt x="1072" y="2143"/>
                  </a:cubicBezTo>
                  <a:cubicBezTo>
                    <a:pt x="1658" y="2143"/>
                    <a:pt x="2135" y="1658"/>
                    <a:pt x="2135" y="1072"/>
                  </a:cubicBezTo>
                  <a:cubicBezTo>
                    <a:pt x="2135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4189225" y="3140150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2" y="1"/>
                  </a:moveTo>
                  <a:cubicBezTo>
                    <a:pt x="486" y="1"/>
                    <a:pt x="0" y="486"/>
                    <a:pt x="0" y="1072"/>
                  </a:cubicBezTo>
                  <a:cubicBezTo>
                    <a:pt x="0" y="1666"/>
                    <a:pt x="486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86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4223950" y="3259625"/>
              <a:ext cx="53375" cy="53375"/>
            </a:xfrm>
            <a:custGeom>
              <a:avLst/>
              <a:gdLst/>
              <a:ahLst/>
              <a:cxnLst/>
              <a:rect l="l" t="t" r="r" b="b"/>
              <a:pathLst>
                <a:path w="2135" h="2135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35"/>
                    <a:pt x="1072" y="2135"/>
                  </a:cubicBezTo>
                  <a:cubicBezTo>
                    <a:pt x="1658" y="2135"/>
                    <a:pt x="2135" y="1658"/>
                    <a:pt x="2135" y="1072"/>
                  </a:cubicBezTo>
                  <a:cubicBezTo>
                    <a:pt x="2135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4342375" y="3262150"/>
              <a:ext cx="53375" cy="53575"/>
            </a:xfrm>
            <a:custGeom>
              <a:avLst/>
              <a:gdLst/>
              <a:ahLst/>
              <a:cxnLst/>
              <a:rect l="l" t="t" r="r" b="b"/>
              <a:pathLst>
                <a:path w="2135" h="2143" extrusionOk="0">
                  <a:moveTo>
                    <a:pt x="1063" y="0"/>
                  </a:moveTo>
                  <a:cubicBezTo>
                    <a:pt x="478" y="0"/>
                    <a:pt x="1" y="486"/>
                    <a:pt x="1" y="1071"/>
                  </a:cubicBezTo>
                  <a:cubicBezTo>
                    <a:pt x="1" y="1666"/>
                    <a:pt x="478" y="2143"/>
                    <a:pt x="1063" y="2143"/>
                  </a:cubicBezTo>
                  <a:cubicBezTo>
                    <a:pt x="1658" y="2143"/>
                    <a:pt x="2135" y="1666"/>
                    <a:pt x="2135" y="1071"/>
                  </a:cubicBezTo>
                  <a:cubicBezTo>
                    <a:pt x="2135" y="486"/>
                    <a:pt x="1658" y="0"/>
                    <a:pt x="106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4318100" y="3107300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64" y="1"/>
                  </a:moveTo>
                  <a:cubicBezTo>
                    <a:pt x="478" y="1"/>
                    <a:pt x="1" y="486"/>
                    <a:pt x="1" y="1072"/>
                  </a:cubicBezTo>
                  <a:cubicBezTo>
                    <a:pt x="1" y="1666"/>
                    <a:pt x="478" y="2143"/>
                    <a:pt x="1064" y="2143"/>
                  </a:cubicBezTo>
                  <a:cubicBezTo>
                    <a:pt x="1658" y="2143"/>
                    <a:pt x="2135" y="1666"/>
                    <a:pt x="2135" y="1072"/>
                  </a:cubicBezTo>
                  <a:cubicBezTo>
                    <a:pt x="2135" y="486"/>
                    <a:pt x="1658" y="1"/>
                    <a:pt x="1064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4072875" y="32552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78" y="0"/>
                    <a:pt x="1" y="485"/>
                    <a:pt x="1" y="1071"/>
                  </a:cubicBezTo>
                  <a:cubicBezTo>
                    <a:pt x="1" y="1665"/>
                    <a:pt x="478" y="2143"/>
                    <a:pt x="1072" y="2143"/>
                  </a:cubicBezTo>
                  <a:cubicBezTo>
                    <a:pt x="1666" y="2143"/>
                    <a:pt x="2144" y="1665"/>
                    <a:pt x="2144" y="1071"/>
                  </a:cubicBezTo>
                  <a:cubicBezTo>
                    <a:pt x="2144" y="485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3984375" y="3245400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64" y="1"/>
                  </a:moveTo>
                  <a:cubicBezTo>
                    <a:pt x="478" y="1"/>
                    <a:pt x="1" y="486"/>
                    <a:pt x="1" y="1072"/>
                  </a:cubicBezTo>
                  <a:cubicBezTo>
                    <a:pt x="1" y="1666"/>
                    <a:pt x="478" y="2143"/>
                    <a:pt x="1064" y="2143"/>
                  </a:cubicBezTo>
                  <a:cubicBezTo>
                    <a:pt x="1658" y="2143"/>
                    <a:pt x="2135" y="1666"/>
                    <a:pt x="2135" y="1072"/>
                  </a:cubicBezTo>
                  <a:cubicBezTo>
                    <a:pt x="2135" y="486"/>
                    <a:pt x="1658" y="1"/>
                    <a:pt x="1064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3895250" y="3222800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2" y="1"/>
                  </a:moveTo>
                  <a:cubicBezTo>
                    <a:pt x="486" y="1"/>
                    <a:pt x="0" y="478"/>
                    <a:pt x="0" y="1072"/>
                  </a:cubicBezTo>
                  <a:cubicBezTo>
                    <a:pt x="0" y="1658"/>
                    <a:pt x="486" y="2143"/>
                    <a:pt x="1072" y="2143"/>
                  </a:cubicBezTo>
                  <a:cubicBezTo>
                    <a:pt x="1666" y="2143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3824750" y="3047050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1" y="1"/>
                  </a:moveTo>
                  <a:cubicBezTo>
                    <a:pt x="477" y="1"/>
                    <a:pt x="0" y="486"/>
                    <a:pt x="0" y="1072"/>
                  </a:cubicBezTo>
                  <a:cubicBezTo>
                    <a:pt x="0" y="1666"/>
                    <a:pt x="477" y="2143"/>
                    <a:pt x="1071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86"/>
                    <a:pt x="1666" y="1"/>
                    <a:pt x="1071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3910725" y="30966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78" y="0"/>
                    <a:pt x="1" y="486"/>
                    <a:pt x="1" y="1071"/>
                  </a:cubicBezTo>
                  <a:cubicBezTo>
                    <a:pt x="1" y="1666"/>
                    <a:pt x="478" y="2143"/>
                    <a:pt x="1072" y="2143"/>
                  </a:cubicBezTo>
                  <a:cubicBezTo>
                    <a:pt x="1658" y="2143"/>
                    <a:pt x="2143" y="1666"/>
                    <a:pt x="2143" y="1071"/>
                  </a:cubicBezTo>
                  <a:cubicBezTo>
                    <a:pt x="2143" y="486"/>
                    <a:pt x="1658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4024550" y="313535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86" y="0"/>
                    <a:pt x="1" y="477"/>
                    <a:pt x="1" y="1072"/>
                  </a:cubicBezTo>
                  <a:cubicBezTo>
                    <a:pt x="1" y="1666"/>
                    <a:pt x="486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4103425" y="3135550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1"/>
                  </a:moveTo>
                  <a:cubicBezTo>
                    <a:pt x="486" y="1"/>
                    <a:pt x="1" y="478"/>
                    <a:pt x="1" y="1072"/>
                  </a:cubicBezTo>
                  <a:cubicBezTo>
                    <a:pt x="1" y="1658"/>
                    <a:pt x="486" y="2135"/>
                    <a:pt x="1072" y="2135"/>
                  </a:cubicBezTo>
                  <a:cubicBezTo>
                    <a:pt x="1666" y="2135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3724725" y="2938675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86" y="0"/>
                    <a:pt x="1" y="486"/>
                    <a:pt x="1" y="1072"/>
                  </a:cubicBezTo>
                  <a:cubicBezTo>
                    <a:pt x="1" y="1666"/>
                    <a:pt x="486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86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3765950" y="2993900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2" y="1"/>
                  </a:moveTo>
                  <a:cubicBezTo>
                    <a:pt x="477" y="1"/>
                    <a:pt x="0" y="486"/>
                    <a:pt x="0" y="1072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86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3582875" y="2930100"/>
              <a:ext cx="53375" cy="53575"/>
            </a:xfrm>
            <a:custGeom>
              <a:avLst/>
              <a:gdLst/>
              <a:ahLst/>
              <a:cxnLst/>
              <a:rect l="l" t="t" r="r" b="b"/>
              <a:pathLst>
                <a:path w="2135" h="2143" extrusionOk="0">
                  <a:moveTo>
                    <a:pt x="1063" y="0"/>
                  </a:moveTo>
                  <a:cubicBezTo>
                    <a:pt x="477" y="0"/>
                    <a:pt x="0" y="477"/>
                    <a:pt x="0" y="1071"/>
                  </a:cubicBezTo>
                  <a:cubicBezTo>
                    <a:pt x="0" y="1657"/>
                    <a:pt x="477" y="2143"/>
                    <a:pt x="1063" y="2143"/>
                  </a:cubicBezTo>
                  <a:cubicBezTo>
                    <a:pt x="1657" y="2143"/>
                    <a:pt x="2134" y="1657"/>
                    <a:pt x="2134" y="1071"/>
                  </a:cubicBezTo>
                  <a:cubicBezTo>
                    <a:pt x="2134" y="477"/>
                    <a:pt x="1657" y="0"/>
                    <a:pt x="106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3533700" y="279975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0"/>
                  </a:moveTo>
                  <a:cubicBezTo>
                    <a:pt x="477" y="0"/>
                    <a:pt x="0" y="477"/>
                    <a:pt x="0" y="1071"/>
                  </a:cubicBezTo>
                  <a:cubicBezTo>
                    <a:pt x="0" y="1657"/>
                    <a:pt x="477" y="2143"/>
                    <a:pt x="1072" y="2143"/>
                  </a:cubicBezTo>
                  <a:cubicBezTo>
                    <a:pt x="1658" y="2143"/>
                    <a:pt x="2143" y="1657"/>
                    <a:pt x="2143" y="1071"/>
                  </a:cubicBezTo>
                  <a:cubicBezTo>
                    <a:pt x="2143" y="477"/>
                    <a:pt x="1658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3560275" y="28690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0"/>
                  </a:moveTo>
                  <a:cubicBezTo>
                    <a:pt x="477" y="0"/>
                    <a:pt x="0" y="486"/>
                    <a:pt x="0" y="1072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57" y="2143"/>
                    <a:pt x="2143" y="1666"/>
                    <a:pt x="2143" y="1072"/>
                  </a:cubicBezTo>
                  <a:cubicBezTo>
                    <a:pt x="2143" y="486"/>
                    <a:pt x="1657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3659650" y="2804350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0"/>
                  </a:moveTo>
                  <a:cubicBezTo>
                    <a:pt x="478" y="0"/>
                    <a:pt x="1" y="477"/>
                    <a:pt x="1" y="1063"/>
                  </a:cubicBezTo>
                  <a:cubicBezTo>
                    <a:pt x="1" y="1657"/>
                    <a:pt x="478" y="2134"/>
                    <a:pt x="1072" y="2134"/>
                  </a:cubicBezTo>
                  <a:cubicBezTo>
                    <a:pt x="1666" y="2134"/>
                    <a:pt x="2143" y="1657"/>
                    <a:pt x="2143" y="1063"/>
                  </a:cubicBezTo>
                  <a:cubicBezTo>
                    <a:pt x="2143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3670525" y="2869625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86" y="0"/>
                    <a:pt x="1" y="477"/>
                    <a:pt x="1" y="1072"/>
                  </a:cubicBezTo>
                  <a:cubicBezTo>
                    <a:pt x="1" y="1666"/>
                    <a:pt x="486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3631825" y="2737800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86" y="1"/>
                    <a:pt x="1" y="478"/>
                    <a:pt x="1" y="1072"/>
                  </a:cubicBezTo>
                  <a:cubicBezTo>
                    <a:pt x="1" y="1658"/>
                    <a:pt x="486" y="2143"/>
                    <a:pt x="1072" y="2143"/>
                  </a:cubicBezTo>
                  <a:cubicBezTo>
                    <a:pt x="1666" y="2143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3667175" y="2666675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0"/>
                  </a:moveTo>
                  <a:cubicBezTo>
                    <a:pt x="478" y="0"/>
                    <a:pt x="1" y="477"/>
                    <a:pt x="1" y="1071"/>
                  </a:cubicBezTo>
                  <a:cubicBezTo>
                    <a:pt x="1" y="1657"/>
                    <a:pt x="478" y="2134"/>
                    <a:pt x="1072" y="2134"/>
                  </a:cubicBezTo>
                  <a:cubicBezTo>
                    <a:pt x="1666" y="2134"/>
                    <a:pt x="2144" y="1657"/>
                    <a:pt x="2144" y="1071"/>
                  </a:cubicBezTo>
                  <a:cubicBezTo>
                    <a:pt x="2144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3438500" y="2838025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2" y="1"/>
                  </a:moveTo>
                  <a:cubicBezTo>
                    <a:pt x="486" y="1"/>
                    <a:pt x="0" y="478"/>
                    <a:pt x="0" y="1072"/>
                  </a:cubicBezTo>
                  <a:cubicBezTo>
                    <a:pt x="0" y="1658"/>
                    <a:pt x="486" y="2143"/>
                    <a:pt x="1072" y="2143"/>
                  </a:cubicBezTo>
                  <a:cubicBezTo>
                    <a:pt x="1666" y="2143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3580150" y="3157100"/>
              <a:ext cx="53375" cy="53375"/>
            </a:xfrm>
            <a:custGeom>
              <a:avLst/>
              <a:gdLst/>
              <a:ahLst/>
              <a:cxnLst/>
              <a:rect l="l" t="t" r="r" b="b"/>
              <a:pathLst>
                <a:path w="2135" h="2135" extrusionOk="0">
                  <a:moveTo>
                    <a:pt x="1072" y="1"/>
                  </a:moveTo>
                  <a:cubicBezTo>
                    <a:pt x="477" y="1"/>
                    <a:pt x="0" y="478"/>
                    <a:pt x="0" y="1072"/>
                  </a:cubicBezTo>
                  <a:cubicBezTo>
                    <a:pt x="0" y="1658"/>
                    <a:pt x="477" y="2135"/>
                    <a:pt x="1072" y="2135"/>
                  </a:cubicBezTo>
                  <a:cubicBezTo>
                    <a:pt x="1657" y="2135"/>
                    <a:pt x="2135" y="1658"/>
                    <a:pt x="2135" y="1072"/>
                  </a:cubicBezTo>
                  <a:cubicBezTo>
                    <a:pt x="2135" y="478"/>
                    <a:pt x="1657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3630150" y="3203350"/>
              <a:ext cx="37900" cy="37900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62" y="0"/>
                  </a:moveTo>
                  <a:cubicBezTo>
                    <a:pt x="344" y="0"/>
                    <a:pt x="1" y="335"/>
                    <a:pt x="1" y="754"/>
                  </a:cubicBezTo>
                  <a:cubicBezTo>
                    <a:pt x="1" y="1172"/>
                    <a:pt x="344" y="1515"/>
                    <a:pt x="762" y="1515"/>
                  </a:cubicBezTo>
                  <a:cubicBezTo>
                    <a:pt x="1181" y="1515"/>
                    <a:pt x="1515" y="1172"/>
                    <a:pt x="1515" y="754"/>
                  </a:cubicBezTo>
                  <a:cubicBezTo>
                    <a:pt x="1515" y="335"/>
                    <a:pt x="1181" y="0"/>
                    <a:pt x="76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3684350" y="3205650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72" y="0"/>
                  </a:moveTo>
                  <a:cubicBezTo>
                    <a:pt x="477" y="0"/>
                    <a:pt x="0" y="478"/>
                    <a:pt x="0" y="1072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57" y="2143"/>
                    <a:pt x="2134" y="1666"/>
                    <a:pt x="2134" y="1072"/>
                  </a:cubicBezTo>
                  <a:cubicBezTo>
                    <a:pt x="2134" y="478"/>
                    <a:pt x="1657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3707150" y="3134300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35"/>
                    <a:pt x="1072" y="2135"/>
                  </a:cubicBezTo>
                  <a:cubicBezTo>
                    <a:pt x="1666" y="2135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3659225" y="3087650"/>
              <a:ext cx="53400" cy="53575"/>
            </a:xfrm>
            <a:custGeom>
              <a:avLst/>
              <a:gdLst/>
              <a:ahLst/>
              <a:cxnLst/>
              <a:rect l="l" t="t" r="r" b="b"/>
              <a:pathLst>
                <a:path w="2136" h="2143" extrusionOk="0">
                  <a:moveTo>
                    <a:pt x="1064" y="0"/>
                  </a:moveTo>
                  <a:cubicBezTo>
                    <a:pt x="478" y="0"/>
                    <a:pt x="1" y="486"/>
                    <a:pt x="1" y="1071"/>
                  </a:cubicBezTo>
                  <a:cubicBezTo>
                    <a:pt x="1" y="1666"/>
                    <a:pt x="478" y="2143"/>
                    <a:pt x="1064" y="2143"/>
                  </a:cubicBezTo>
                  <a:cubicBezTo>
                    <a:pt x="1658" y="2143"/>
                    <a:pt x="2135" y="1666"/>
                    <a:pt x="2135" y="1071"/>
                  </a:cubicBezTo>
                  <a:cubicBezTo>
                    <a:pt x="2135" y="486"/>
                    <a:pt x="1658" y="0"/>
                    <a:pt x="1064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3612575" y="3030100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43"/>
                    <a:pt x="1072" y="2143"/>
                  </a:cubicBezTo>
                  <a:cubicBezTo>
                    <a:pt x="1658" y="2143"/>
                    <a:pt x="2135" y="1658"/>
                    <a:pt x="2135" y="1072"/>
                  </a:cubicBezTo>
                  <a:cubicBezTo>
                    <a:pt x="2135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3984375" y="3353575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64" y="1"/>
                  </a:moveTo>
                  <a:cubicBezTo>
                    <a:pt x="478" y="1"/>
                    <a:pt x="1" y="486"/>
                    <a:pt x="1" y="1072"/>
                  </a:cubicBezTo>
                  <a:cubicBezTo>
                    <a:pt x="1" y="1666"/>
                    <a:pt x="478" y="2143"/>
                    <a:pt x="1064" y="2143"/>
                  </a:cubicBezTo>
                  <a:cubicBezTo>
                    <a:pt x="1658" y="2143"/>
                    <a:pt x="2135" y="1666"/>
                    <a:pt x="2135" y="1072"/>
                  </a:cubicBezTo>
                  <a:cubicBezTo>
                    <a:pt x="2135" y="486"/>
                    <a:pt x="1658" y="1"/>
                    <a:pt x="1064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3879550" y="3326800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78" y="0"/>
                    <a:pt x="1" y="486"/>
                    <a:pt x="1" y="1072"/>
                  </a:cubicBezTo>
                  <a:cubicBezTo>
                    <a:pt x="1" y="1666"/>
                    <a:pt x="478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86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4143200" y="336655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1" y="0"/>
                  </a:moveTo>
                  <a:cubicBezTo>
                    <a:pt x="485" y="0"/>
                    <a:pt x="0" y="486"/>
                    <a:pt x="0" y="1072"/>
                  </a:cubicBezTo>
                  <a:cubicBezTo>
                    <a:pt x="0" y="1666"/>
                    <a:pt x="485" y="2143"/>
                    <a:pt x="1071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86"/>
                    <a:pt x="1666" y="0"/>
                    <a:pt x="1071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4058875" y="337262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0"/>
                  </a:moveTo>
                  <a:cubicBezTo>
                    <a:pt x="477" y="0"/>
                    <a:pt x="0" y="486"/>
                    <a:pt x="0" y="1071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57" y="2143"/>
                    <a:pt x="2143" y="1666"/>
                    <a:pt x="2143" y="1071"/>
                  </a:cubicBezTo>
                  <a:cubicBezTo>
                    <a:pt x="2143" y="486"/>
                    <a:pt x="1657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4320825" y="3346250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43"/>
                    <a:pt x="1072" y="2143"/>
                  </a:cubicBezTo>
                  <a:cubicBezTo>
                    <a:pt x="1658" y="2143"/>
                    <a:pt x="2143" y="1658"/>
                    <a:pt x="2143" y="1072"/>
                  </a:cubicBezTo>
                  <a:cubicBezTo>
                    <a:pt x="2143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4240475" y="3375325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44"/>
                    <a:pt x="1072" y="2144"/>
                  </a:cubicBezTo>
                  <a:cubicBezTo>
                    <a:pt x="1658" y="2144"/>
                    <a:pt x="2143" y="1658"/>
                    <a:pt x="2143" y="1072"/>
                  </a:cubicBezTo>
                  <a:cubicBezTo>
                    <a:pt x="2143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4644300" y="26758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0"/>
                  </a:moveTo>
                  <a:cubicBezTo>
                    <a:pt x="486" y="0"/>
                    <a:pt x="0" y="478"/>
                    <a:pt x="0" y="1072"/>
                  </a:cubicBezTo>
                  <a:cubicBezTo>
                    <a:pt x="0" y="1666"/>
                    <a:pt x="486" y="2143"/>
                    <a:pt x="1072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78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4418950" y="2070775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1"/>
                  </a:moveTo>
                  <a:cubicBezTo>
                    <a:pt x="486" y="1"/>
                    <a:pt x="1" y="478"/>
                    <a:pt x="1" y="1072"/>
                  </a:cubicBezTo>
                  <a:cubicBezTo>
                    <a:pt x="1" y="1658"/>
                    <a:pt x="486" y="2135"/>
                    <a:pt x="1072" y="2135"/>
                  </a:cubicBezTo>
                  <a:cubicBezTo>
                    <a:pt x="1666" y="2135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4488425" y="2123700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72" y="1"/>
                  </a:moveTo>
                  <a:cubicBezTo>
                    <a:pt x="477" y="1"/>
                    <a:pt x="0" y="486"/>
                    <a:pt x="0" y="1072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57" y="2143"/>
                    <a:pt x="2135" y="1666"/>
                    <a:pt x="2135" y="1072"/>
                  </a:cubicBezTo>
                  <a:cubicBezTo>
                    <a:pt x="2135" y="486"/>
                    <a:pt x="1657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4570650" y="2151750"/>
              <a:ext cx="53575" cy="53375"/>
            </a:xfrm>
            <a:custGeom>
              <a:avLst/>
              <a:gdLst/>
              <a:ahLst/>
              <a:cxnLst/>
              <a:rect l="l" t="t" r="r" b="b"/>
              <a:pathLst>
                <a:path w="2143" h="2135" extrusionOk="0">
                  <a:moveTo>
                    <a:pt x="1072" y="0"/>
                  </a:moveTo>
                  <a:cubicBezTo>
                    <a:pt x="478" y="0"/>
                    <a:pt x="0" y="477"/>
                    <a:pt x="0" y="1072"/>
                  </a:cubicBezTo>
                  <a:cubicBezTo>
                    <a:pt x="0" y="1658"/>
                    <a:pt x="478" y="2135"/>
                    <a:pt x="1072" y="2135"/>
                  </a:cubicBezTo>
                  <a:cubicBezTo>
                    <a:pt x="1666" y="2135"/>
                    <a:pt x="2143" y="1658"/>
                    <a:pt x="2143" y="1072"/>
                  </a:cubicBezTo>
                  <a:cubicBezTo>
                    <a:pt x="2143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4266625" y="2031850"/>
              <a:ext cx="53600" cy="53375"/>
            </a:xfrm>
            <a:custGeom>
              <a:avLst/>
              <a:gdLst/>
              <a:ahLst/>
              <a:cxnLst/>
              <a:rect l="l" t="t" r="r" b="b"/>
              <a:pathLst>
                <a:path w="2144" h="2135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35"/>
                    <a:pt x="1072" y="2135"/>
                  </a:cubicBezTo>
                  <a:cubicBezTo>
                    <a:pt x="1666" y="2135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4352200" y="2053625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78" y="0"/>
                    <a:pt x="1" y="486"/>
                    <a:pt x="1" y="1072"/>
                  </a:cubicBezTo>
                  <a:cubicBezTo>
                    <a:pt x="1" y="1666"/>
                    <a:pt x="478" y="2143"/>
                    <a:pt x="1072" y="2143"/>
                  </a:cubicBezTo>
                  <a:cubicBezTo>
                    <a:pt x="1658" y="2143"/>
                    <a:pt x="2143" y="1666"/>
                    <a:pt x="2143" y="1072"/>
                  </a:cubicBezTo>
                  <a:cubicBezTo>
                    <a:pt x="2143" y="486"/>
                    <a:pt x="1658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4198850" y="1926200"/>
              <a:ext cx="53575" cy="53375"/>
            </a:xfrm>
            <a:custGeom>
              <a:avLst/>
              <a:gdLst/>
              <a:ahLst/>
              <a:cxnLst/>
              <a:rect l="l" t="t" r="r" b="b"/>
              <a:pathLst>
                <a:path w="2143" h="2135" extrusionOk="0">
                  <a:moveTo>
                    <a:pt x="1072" y="0"/>
                  </a:moveTo>
                  <a:cubicBezTo>
                    <a:pt x="486" y="0"/>
                    <a:pt x="0" y="477"/>
                    <a:pt x="0" y="1063"/>
                  </a:cubicBezTo>
                  <a:cubicBezTo>
                    <a:pt x="0" y="1657"/>
                    <a:pt x="486" y="2135"/>
                    <a:pt x="1072" y="2135"/>
                  </a:cubicBezTo>
                  <a:cubicBezTo>
                    <a:pt x="1666" y="2135"/>
                    <a:pt x="2143" y="1657"/>
                    <a:pt x="2143" y="1063"/>
                  </a:cubicBezTo>
                  <a:cubicBezTo>
                    <a:pt x="2143" y="477"/>
                    <a:pt x="1666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4278550" y="1830775"/>
              <a:ext cx="53400" cy="53600"/>
            </a:xfrm>
            <a:custGeom>
              <a:avLst/>
              <a:gdLst/>
              <a:ahLst/>
              <a:cxnLst/>
              <a:rect l="l" t="t" r="r" b="b"/>
              <a:pathLst>
                <a:path w="2136" h="2144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43"/>
                    <a:pt x="1072" y="2143"/>
                  </a:cubicBezTo>
                  <a:cubicBezTo>
                    <a:pt x="1658" y="2143"/>
                    <a:pt x="2135" y="1658"/>
                    <a:pt x="2135" y="1072"/>
                  </a:cubicBezTo>
                  <a:cubicBezTo>
                    <a:pt x="2135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4342800" y="1889800"/>
              <a:ext cx="53375" cy="53575"/>
            </a:xfrm>
            <a:custGeom>
              <a:avLst/>
              <a:gdLst/>
              <a:ahLst/>
              <a:cxnLst/>
              <a:rect l="l" t="t" r="r" b="b"/>
              <a:pathLst>
                <a:path w="2135" h="2143" extrusionOk="0">
                  <a:moveTo>
                    <a:pt x="1072" y="0"/>
                  </a:moveTo>
                  <a:cubicBezTo>
                    <a:pt x="477" y="0"/>
                    <a:pt x="0" y="486"/>
                    <a:pt x="0" y="1071"/>
                  </a:cubicBezTo>
                  <a:cubicBezTo>
                    <a:pt x="0" y="1666"/>
                    <a:pt x="477" y="2143"/>
                    <a:pt x="1072" y="2143"/>
                  </a:cubicBezTo>
                  <a:cubicBezTo>
                    <a:pt x="1657" y="2143"/>
                    <a:pt x="2135" y="1666"/>
                    <a:pt x="2135" y="1071"/>
                  </a:cubicBezTo>
                  <a:cubicBezTo>
                    <a:pt x="2135" y="486"/>
                    <a:pt x="1657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4280875" y="1929325"/>
              <a:ext cx="53575" cy="53600"/>
            </a:xfrm>
            <a:custGeom>
              <a:avLst/>
              <a:gdLst/>
              <a:ahLst/>
              <a:cxnLst/>
              <a:rect l="l" t="t" r="r" b="b"/>
              <a:pathLst>
                <a:path w="2143" h="2144" extrusionOk="0">
                  <a:moveTo>
                    <a:pt x="1071" y="1"/>
                  </a:moveTo>
                  <a:cubicBezTo>
                    <a:pt x="485" y="1"/>
                    <a:pt x="0" y="478"/>
                    <a:pt x="0" y="1072"/>
                  </a:cubicBezTo>
                  <a:cubicBezTo>
                    <a:pt x="0" y="1666"/>
                    <a:pt x="485" y="2143"/>
                    <a:pt x="1071" y="2143"/>
                  </a:cubicBezTo>
                  <a:cubicBezTo>
                    <a:pt x="1666" y="2143"/>
                    <a:pt x="2143" y="1666"/>
                    <a:pt x="2143" y="1072"/>
                  </a:cubicBezTo>
                  <a:cubicBezTo>
                    <a:pt x="2143" y="478"/>
                    <a:pt x="1666" y="1"/>
                    <a:pt x="1071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4197175" y="1825125"/>
              <a:ext cx="53375" cy="53400"/>
            </a:xfrm>
            <a:custGeom>
              <a:avLst/>
              <a:gdLst/>
              <a:ahLst/>
              <a:cxnLst/>
              <a:rect l="l" t="t" r="r" b="b"/>
              <a:pathLst>
                <a:path w="2135" h="2136" extrusionOk="0">
                  <a:moveTo>
                    <a:pt x="1063" y="1"/>
                  </a:moveTo>
                  <a:cubicBezTo>
                    <a:pt x="477" y="1"/>
                    <a:pt x="0" y="478"/>
                    <a:pt x="0" y="1072"/>
                  </a:cubicBezTo>
                  <a:cubicBezTo>
                    <a:pt x="0" y="1658"/>
                    <a:pt x="477" y="2135"/>
                    <a:pt x="1063" y="2135"/>
                  </a:cubicBezTo>
                  <a:cubicBezTo>
                    <a:pt x="1657" y="2135"/>
                    <a:pt x="2134" y="1658"/>
                    <a:pt x="2134" y="1072"/>
                  </a:cubicBezTo>
                  <a:cubicBezTo>
                    <a:pt x="2134" y="478"/>
                    <a:pt x="1657" y="1"/>
                    <a:pt x="1063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4125625" y="183435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1" y="0"/>
                  </a:moveTo>
                  <a:cubicBezTo>
                    <a:pt x="477" y="0"/>
                    <a:pt x="0" y="486"/>
                    <a:pt x="0" y="1071"/>
                  </a:cubicBezTo>
                  <a:cubicBezTo>
                    <a:pt x="0" y="1666"/>
                    <a:pt x="477" y="2143"/>
                    <a:pt x="1071" y="2143"/>
                  </a:cubicBezTo>
                  <a:cubicBezTo>
                    <a:pt x="1657" y="2143"/>
                    <a:pt x="2143" y="1666"/>
                    <a:pt x="2143" y="1071"/>
                  </a:cubicBezTo>
                  <a:cubicBezTo>
                    <a:pt x="2143" y="486"/>
                    <a:pt x="1657" y="0"/>
                    <a:pt x="1071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3899850" y="1904850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8" y="1"/>
                    <a:pt x="1" y="486"/>
                    <a:pt x="1" y="1072"/>
                  </a:cubicBezTo>
                  <a:cubicBezTo>
                    <a:pt x="1" y="1666"/>
                    <a:pt x="478" y="2143"/>
                    <a:pt x="1072" y="2143"/>
                  </a:cubicBezTo>
                  <a:cubicBezTo>
                    <a:pt x="1658" y="2143"/>
                    <a:pt x="2143" y="1666"/>
                    <a:pt x="2143" y="1072"/>
                  </a:cubicBezTo>
                  <a:cubicBezTo>
                    <a:pt x="2143" y="486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4059500" y="1845225"/>
              <a:ext cx="53375" cy="53375"/>
            </a:xfrm>
            <a:custGeom>
              <a:avLst/>
              <a:gdLst/>
              <a:ahLst/>
              <a:cxnLst/>
              <a:rect l="l" t="t" r="r" b="b"/>
              <a:pathLst>
                <a:path w="2135" h="2135" extrusionOk="0">
                  <a:moveTo>
                    <a:pt x="1063" y="0"/>
                  </a:moveTo>
                  <a:cubicBezTo>
                    <a:pt x="477" y="0"/>
                    <a:pt x="0" y="477"/>
                    <a:pt x="0" y="1063"/>
                  </a:cubicBezTo>
                  <a:cubicBezTo>
                    <a:pt x="0" y="1658"/>
                    <a:pt x="477" y="2135"/>
                    <a:pt x="1063" y="2135"/>
                  </a:cubicBezTo>
                  <a:cubicBezTo>
                    <a:pt x="1657" y="2135"/>
                    <a:pt x="2135" y="1658"/>
                    <a:pt x="2135" y="1063"/>
                  </a:cubicBezTo>
                  <a:cubicBezTo>
                    <a:pt x="2135" y="477"/>
                    <a:pt x="1657" y="0"/>
                    <a:pt x="106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3970775" y="1867825"/>
              <a:ext cx="53600" cy="53575"/>
            </a:xfrm>
            <a:custGeom>
              <a:avLst/>
              <a:gdLst/>
              <a:ahLst/>
              <a:cxnLst/>
              <a:rect l="l" t="t" r="r" b="b"/>
              <a:pathLst>
                <a:path w="2144" h="2143" extrusionOk="0">
                  <a:moveTo>
                    <a:pt x="1072" y="0"/>
                  </a:moveTo>
                  <a:cubicBezTo>
                    <a:pt x="478" y="0"/>
                    <a:pt x="1" y="477"/>
                    <a:pt x="1" y="1072"/>
                  </a:cubicBezTo>
                  <a:cubicBezTo>
                    <a:pt x="1" y="1657"/>
                    <a:pt x="478" y="2143"/>
                    <a:pt x="1072" y="2143"/>
                  </a:cubicBezTo>
                  <a:cubicBezTo>
                    <a:pt x="1658" y="2143"/>
                    <a:pt x="2143" y="1657"/>
                    <a:pt x="2143" y="1072"/>
                  </a:cubicBezTo>
                  <a:cubicBezTo>
                    <a:pt x="2143" y="477"/>
                    <a:pt x="1658" y="0"/>
                    <a:pt x="1072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4086900" y="1985825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8" y="1"/>
                    <a:pt x="1" y="486"/>
                    <a:pt x="1" y="1072"/>
                  </a:cubicBezTo>
                  <a:cubicBezTo>
                    <a:pt x="1" y="1666"/>
                    <a:pt x="478" y="2143"/>
                    <a:pt x="1072" y="2143"/>
                  </a:cubicBezTo>
                  <a:cubicBezTo>
                    <a:pt x="1658" y="2143"/>
                    <a:pt x="2143" y="1666"/>
                    <a:pt x="2143" y="1072"/>
                  </a:cubicBezTo>
                  <a:cubicBezTo>
                    <a:pt x="2143" y="486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4024125" y="2052775"/>
              <a:ext cx="53600" cy="53600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58"/>
                    <a:pt x="478" y="2143"/>
                    <a:pt x="1072" y="2143"/>
                  </a:cubicBezTo>
                  <a:cubicBezTo>
                    <a:pt x="1666" y="2143"/>
                    <a:pt x="2143" y="1658"/>
                    <a:pt x="2143" y="1072"/>
                  </a:cubicBezTo>
                  <a:cubicBezTo>
                    <a:pt x="2143" y="478"/>
                    <a:pt x="1666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4186075" y="2018875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72" y="1"/>
                  </a:moveTo>
                  <a:cubicBezTo>
                    <a:pt x="478" y="1"/>
                    <a:pt x="1" y="478"/>
                    <a:pt x="1" y="1072"/>
                  </a:cubicBezTo>
                  <a:cubicBezTo>
                    <a:pt x="1" y="1666"/>
                    <a:pt x="478" y="2143"/>
                    <a:pt x="1072" y="2143"/>
                  </a:cubicBezTo>
                  <a:cubicBezTo>
                    <a:pt x="1658" y="2143"/>
                    <a:pt x="2135" y="1666"/>
                    <a:pt x="2135" y="1072"/>
                  </a:cubicBezTo>
                  <a:cubicBezTo>
                    <a:pt x="2135" y="478"/>
                    <a:pt x="1658" y="1"/>
                    <a:pt x="1072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3590400" y="2577950"/>
              <a:ext cx="53375" cy="53600"/>
            </a:xfrm>
            <a:custGeom>
              <a:avLst/>
              <a:gdLst/>
              <a:ahLst/>
              <a:cxnLst/>
              <a:rect l="l" t="t" r="r" b="b"/>
              <a:pathLst>
                <a:path w="2135" h="2144" extrusionOk="0">
                  <a:moveTo>
                    <a:pt x="1063" y="1"/>
                  </a:moveTo>
                  <a:cubicBezTo>
                    <a:pt x="478" y="1"/>
                    <a:pt x="0" y="486"/>
                    <a:pt x="0" y="1072"/>
                  </a:cubicBezTo>
                  <a:cubicBezTo>
                    <a:pt x="0" y="1666"/>
                    <a:pt x="478" y="2143"/>
                    <a:pt x="1063" y="2143"/>
                  </a:cubicBezTo>
                  <a:cubicBezTo>
                    <a:pt x="1658" y="2143"/>
                    <a:pt x="2135" y="1666"/>
                    <a:pt x="2135" y="1072"/>
                  </a:cubicBezTo>
                  <a:cubicBezTo>
                    <a:pt x="2135" y="486"/>
                    <a:pt x="1658" y="1"/>
                    <a:pt x="1063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3615500" y="3604875"/>
              <a:ext cx="50450" cy="50450"/>
            </a:xfrm>
            <a:custGeom>
              <a:avLst/>
              <a:gdLst/>
              <a:ahLst/>
              <a:cxnLst/>
              <a:rect l="l" t="t" r="r" b="b"/>
              <a:pathLst>
                <a:path w="2018" h="2018" extrusionOk="0">
                  <a:moveTo>
                    <a:pt x="1013" y="0"/>
                  </a:moveTo>
                  <a:cubicBezTo>
                    <a:pt x="453" y="0"/>
                    <a:pt x="1" y="452"/>
                    <a:pt x="1" y="1013"/>
                  </a:cubicBezTo>
                  <a:cubicBezTo>
                    <a:pt x="1" y="1565"/>
                    <a:pt x="453" y="2017"/>
                    <a:pt x="1013" y="2017"/>
                  </a:cubicBezTo>
                  <a:cubicBezTo>
                    <a:pt x="1566" y="2017"/>
                    <a:pt x="2018" y="1565"/>
                    <a:pt x="2018" y="1013"/>
                  </a:cubicBezTo>
                  <a:cubicBezTo>
                    <a:pt x="2018" y="452"/>
                    <a:pt x="1566" y="0"/>
                    <a:pt x="101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3209400" y="3964125"/>
              <a:ext cx="50650" cy="50650"/>
            </a:xfrm>
            <a:custGeom>
              <a:avLst/>
              <a:gdLst/>
              <a:ahLst/>
              <a:cxnLst/>
              <a:rect l="l" t="t" r="r" b="b"/>
              <a:pathLst>
                <a:path w="2026" h="2026" extrusionOk="0">
                  <a:moveTo>
                    <a:pt x="1013" y="0"/>
                  </a:moveTo>
                  <a:cubicBezTo>
                    <a:pt x="452" y="0"/>
                    <a:pt x="0" y="452"/>
                    <a:pt x="0" y="1013"/>
                  </a:cubicBezTo>
                  <a:cubicBezTo>
                    <a:pt x="0" y="1574"/>
                    <a:pt x="452" y="2025"/>
                    <a:pt x="1013" y="2025"/>
                  </a:cubicBezTo>
                  <a:cubicBezTo>
                    <a:pt x="1573" y="2025"/>
                    <a:pt x="2025" y="1574"/>
                    <a:pt x="2025" y="1013"/>
                  </a:cubicBezTo>
                  <a:cubicBezTo>
                    <a:pt x="2025" y="452"/>
                    <a:pt x="1573" y="0"/>
                    <a:pt x="101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3529725" y="4883900"/>
              <a:ext cx="50650" cy="50650"/>
            </a:xfrm>
            <a:custGeom>
              <a:avLst/>
              <a:gdLst/>
              <a:ahLst/>
              <a:cxnLst/>
              <a:rect l="l" t="t" r="r" b="b"/>
              <a:pathLst>
                <a:path w="2026" h="2026" extrusionOk="0">
                  <a:moveTo>
                    <a:pt x="1013" y="0"/>
                  </a:moveTo>
                  <a:cubicBezTo>
                    <a:pt x="452" y="0"/>
                    <a:pt x="0" y="452"/>
                    <a:pt x="0" y="1013"/>
                  </a:cubicBezTo>
                  <a:cubicBezTo>
                    <a:pt x="0" y="1574"/>
                    <a:pt x="452" y="2026"/>
                    <a:pt x="1013" y="2026"/>
                  </a:cubicBezTo>
                  <a:cubicBezTo>
                    <a:pt x="1574" y="2026"/>
                    <a:pt x="2026" y="1574"/>
                    <a:pt x="2026" y="1013"/>
                  </a:cubicBezTo>
                  <a:cubicBezTo>
                    <a:pt x="2026" y="452"/>
                    <a:pt x="1574" y="0"/>
                    <a:pt x="101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769000" y="4509175"/>
              <a:ext cx="50650" cy="50450"/>
            </a:xfrm>
            <a:custGeom>
              <a:avLst/>
              <a:gdLst/>
              <a:ahLst/>
              <a:cxnLst/>
              <a:rect l="l" t="t" r="r" b="b"/>
              <a:pathLst>
                <a:path w="2026" h="2018" extrusionOk="0">
                  <a:moveTo>
                    <a:pt x="1013" y="0"/>
                  </a:moveTo>
                  <a:cubicBezTo>
                    <a:pt x="452" y="0"/>
                    <a:pt x="1" y="452"/>
                    <a:pt x="1" y="1004"/>
                  </a:cubicBezTo>
                  <a:cubicBezTo>
                    <a:pt x="1" y="1565"/>
                    <a:pt x="452" y="2017"/>
                    <a:pt x="1013" y="2017"/>
                  </a:cubicBezTo>
                  <a:cubicBezTo>
                    <a:pt x="1574" y="2017"/>
                    <a:pt x="2026" y="1565"/>
                    <a:pt x="2026" y="1004"/>
                  </a:cubicBezTo>
                  <a:cubicBezTo>
                    <a:pt x="2026" y="452"/>
                    <a:pt x="1574" y="0"/>
                    <a:pt x="101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141100" y="3951550"/>
              <a:ext cx="75975" cy="75975"/>
            </a:xfrm>
            <a:custGeom>
              <a:avLst/>
              <a:gdLst/>
              <a:ahLst/>
              <a:cxnLst/>
              <a:rect l="l" t="t" r="r" b="b"/>
              <a:pathLst>
                <a:path w="3039" h="3039" extrusionOk="0">
                  <a:moveTo>
                    <a:pt x="1524" y="1"/>
                  </a:moveTo>
                  <a:cubicBezTo>
                    <a:pt x="687" y="1"/>
                    <a:pt x="0" y="679"/>
                    <a:pt x="0" y="1516"/>
                  </a:cubicBezTo>
                  <a:cubicBezTo>
                    <a:pt x="0" y="2353"/>
                    <a:pt x="687" y="3039"/>
                    <a:pt x="1524" y="3039"/>
                  </a:cubicBezTo>
                  <a:cubicBezTo>
                    <a:pt x="2361" y="3039"/>
                    <a:pt x="3038" y="2353"/>
                    <a:pt x="3038" y="1516"/>
                  </a:cubicBezTo>
                  <a:cubicBezTo>
                    <a:pt x="3038" y="679"/>
                    <a:pt x="2361" y="1"/>
                    <a:pt x="1524" y="1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2117825" y="2978850"/>
              <a:ext cx="50650" cy="50450"/>
            </a:xfrm>
            <a:custGeom>
              <a:avLst/>
              <a:gdLst/>
              <a:ahLst/>
              <a:cxnLst/>
              <a:rect l="l" t="t" r="r" b="b"/>
              <a:pathLst>
                <a:path w="2026" h="2018" extrusionOk="0">
                  <a:moveTo>
                    <a:pt x="1013" y="0"/>
                  </a:moveTo>
                  <a:cubicBezTo>
                    <a:pt x="461" y="0"/>
                    <a:pt x="1" y="452"/>
                    <a:pt x="1" y="1013"/>
                  </a:cubicBezTo>
                  <a:cubicBezTo>
                    <a:pt x="1" y="1565"/>
                    <a:pt x="461" y="2017"/>
                    <a:pt x="1013" y="2017"/>
                  </a:cubicBezTo>
                  <a:cubicBezTo>
                    <a:pt x="1574" y="2017"/>
                    <a:pt x="2026" y="1565"/>
                    <a:pt x="2026" y="1013"/>
                  </a:cubicBezTo>
                  <a:cubicBezTo>
                    <a:pt x="2026" y="452"/>
                    <a:pt x="1574" y="0"/>
                    <a:pt x="1013" y="0"/>
                  </a:cubicBezTo>
                  <a:close/>
                </a:path>
              </a:pathLst>
            </a:custGeom>
            <a:solidFill>
              <a:srgbClr val="FF6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3416950" y="3747200"/>
              <a:ext cx="585250" cy="484625"/>
            </a:xfrm>
            <a:custGeom>
              <a:avLst/>
              <a:gdLst/>
              <a:ahLst/>
              <a:cxnLst/>
              <a:rect l="l" t="t" r="r" b="b"/>
              <a:pathLst>
                <a:path w="23410" h="19385" extrusionOk="0">
                  <a:moveTo>
                    <a:pt x="15859" y="1"/>
                  </a:moveTo>
                  <a:cubicBezTo>
                    <a:pt x="13337" y="1"/>
                    <a:pt x="10256" y="1274"/>
                    <a:pt x="6863" y="4886"/>
                  </a:cubicBezTo>
                  <a:cubicBezTo>
                    <a:pt x="0" y="12175"/>
                    <a:pt x="2687" y="16017"/>
                    <a:pt x="4988" y="18402"/>
                  </a:cubicBezTo>
                  <a:cubicBezTo>
                    <a:pt x="5587" y="19016"/>
                    <a:pt x="6409" y="19385"/>
                    <a:pt x="7336" y="19385"/>
                  </a:cubicBezTo>
                  <a:cubicBezTo>
                    <a:pt x="8406" y="19385"/>
                    <a:pt x="9614" y="18894"/>
                    <a:pt x="10780" y="17724"/>
                  </a:cubicBezTo>
                  <a:cubicBezTo>
                    <a:pt x="13910" y="14586"/>
                    <a:pt x="11324" y="13096"/>
                    <a:pt x="12956" y="11506"/>
                  </a:cubicBezTo>
                  <a:cubicBezTo>
                    <a:pt x="15073" y="9455"/>
                    <a:pt x="17233" y="11698"/>
                    <a:pt x="20505" y="8409"/>
                  </a:cubicBezTo>
                  <a:cubicBezTo>
                    <a:pt x="23409" y="5488"/>
                    <a:pt x="21576" y="2844"/>
                    <a:pt x="21576" y="2844"/>
                  </a:cubicBezTo>
                  <a:cubicBezTo>
                    <a:pt x="20427" y="1326"/>
                    <a:pt x="18434" y="1"/>
                    <a:pt x="15859" y="1"/>
                  </a:cubicBezTo>
                  <a:close/>
                </a:path>
              </a:pathLst>
            </a:custGeom>
            <a:solidFill>
              <a:srgbClr val="F2A29B"/>
            </a:solidFill>
            <a:ln w="5225" cap="flat" cmpd="sng">
              <a:solidFill>
                <a:srgbClr val="F2CDAC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3458575" y="3782025"/>
              <a:ext cx="512650" cy="415050"/>
            </a:xfrm>
            <a:custGeom>
              <a:avLst/>
              <a:gdLst/>
              <a:ahLst/>
              <a:cxnLst/>
              <a:rect l="l" t="t" r="r" b="b"/>
              <a:pathLst>
                <a:path w="20506" h="16602" extrusionOk="0">
                  <a:moveTo>
                    <a:pt x="14047" y="1"/>
                  </a:moveTo>
                  <a:cubicBezTo>
                    <a:pt x="11933" y="1"/>
                    <a:pt x="9199" y="970"/>
                    <a:pt x="6094" y="4246"/>
                  </a:cubicBezTo>
                  <a:cubicBezTo>
                    <a:pt x="1" y="10674"/>
                    <a:pt x="1909" y="13595"/>
                    <a:pt x="3616" y="15352"/>
                  </a:cubicBezTo>
                  <a:cubicBezTo>
                    <a:pt x="4187" y="15948"/>
                    <a:pt x="5133" y="16602"/>
                    <a:pt x="6216" y="16602"/>
                  </a:cubicBezTo>
                  <a:cubicBezTo>
                    <a:pt x="6928" y="16602"/>
                    <a:pt x="7699" y="16320"/>
                    <a:pt x="8462" y="15553"/>
                  </a:cubicBezTo>
                  <a:cubicBezTo>
                    <a:pt x="11224" y="12774"/>
                    <a:pt x="8136" y="11301"/>
                    <a:pt x="10588" y="9176"/>
                  </a:cubicBezTo>
                  <a:cubicBezTo>
                    <a:pt x="12546" y="7460"/>
                    <a:pt x="15040" y="8933"/>
                    <a:pt x="17936" y="6020"/>
                  </a:cubicBezTo>
                  <a:cubicBezTo>
                    <a:pt x="20506" y="3443"/>
                    <a:pt x="18212" y="1501"/>
                    <a:pt x="18212" y="1501"/>
                  </a:cubicBezTo>
                  <a:cubicBezTo>
                    <a:pt x="17543" y="898"/>
                    <a:pt x="16082" y="1"/>
                    <a:pt x="14047" y="1"/>
                  </a:cubicBezTo>
                  <a:close/>
                </a:path>
              </a:pathLst>
            </a:custGeom>
            <a:solidFill>
              <a:srgbClr val="F28D8D"/>
            </a:solidFill>
            <a:ln w="2725" cap="flat" cmpd="sng">
              <a:solidFill>
                <a:srgbClr val="BFBA9F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3507250" y="3791075"/>
              <a:ext cx="443100" cy="392275"/>
            </a:xfrm>
            <a:custGeom>
              <a:avLst/>
              <a:gdLst/>
              <a:ahLst/>
              <a:cxnLst/>
              <a:rect l="l" t="t" r="r" b="b"/>
              <a:pathLst>
                <a:path w="17724" h="15691" extrusionOk="0">
                  <a:moveTo>
                    <a:pt x="13248" y="1"/>
                  </a:moveTo>
                  <a:cubicBezTo>
                    <a:pt x="12775" y="1"/>
                    <a:pt x="12260" y="72"/>
                    <a:pt x="11980" y="84"/>
                  </a:cubicBezTo>
                  <a:cubicBezTo>
                    <a:pt x="11219" y="118"/>
                    <a:pt x="10139" y="1415"/>
                    <a:pt x="10114" y="2947"/>
                  </a:cubicBezTo>
                  <a:cubicBezTo>
                    <a:pt x="10106" y="3433"/>
                    <a:pt x="10078" y="3630"/>
                    <a:pt x="10033" y="3630"/>
                  </a:cubicBezTo>
                  <a:cubicBezTo>
                    <a:pt x="9935" y="3630"/>
                    <a:pt x="9757" y="2705"/>
                    <a:pt x="9528" y="1800"/>
                  </a:cubicBezTo>
                  <a:cubicBezTo>
                    <a:pt x="9442" y="1449"/>
                    <a:pt x="9248" y="1300"/>
                    <a:pt x="9024" y="1300"/>
                  </a:cubicBezTo>
                  <a:cubicBezTo>
                    <a:pt x="8401" y="1300"/>
                    <a:pt x="7543" y="2454"/>
                    <a:pt x="8122" y="3600"/>
                  </a:cubicBezTo>
                  <a:cubicBezTo>
                    <a:pt x="8474" y="4308"/>
                    <a:pt x="8473" y="4647"/>
                    <a:pt x="8327" y="4647"/>
                  </a:cubicBezTo>
                  <a:cubicBezTo>
                    <a:pt x="8151" y="4647"/>
                    <a:pt x="7762" y="4150"/>
                    <a:pt x="7528" y="3206"/>
                  </a:cubicBezTo>
                  <a:cubicBezTo>
                    <a:pt x="7489" y="3049"/>
                    <a:pt x="7312" y="2980"/>
                    <a:pt x="7061" y="2980"/>
                  </a:cubicBezTo>
                  <a:cubicBezTo>
                    <a:pt x="6069" y="2980"/>
                    <a:pt x="3922" y="4059"/>
                    <a:pt x="4590" y="5047"/>
                  </a:cubicBezTo>
                  <a:cubicBezTo>
                    <a:pt x="5466" y="6364"/>
                    <a:pt x="4936" y="6892"/>
                    <a:pt x="4252" y="6892"/>
                  </a:cubicBezTo>
                  <a:cubicBezTo>
                    <a:pt x="3910" y="6892"/>
                    <a:pt x="3530" y="6760"/>
                    <a:pt x="3268" y="6529"/>
                  </a:cubicBezTo>
                  <a:cubicBezTo>
                    <a:pt x="3213" y="6479"/>
                    <a:pt x="3148" y="6455"/>
                    <a:pt x="3077" y="6455"/>
                  </a:cubicBezTo>
                  <a:cubicBezTo>
                    <a:pt x="2143" y="6455"/>
                    <a:pt x="1" y="10435"/>
                    <a:pt x="941" y="10948"/>
                  </a:cubicBezTo>
                  <a:cubicBezTo>
                    <a:pt x="1946" y="11492"/>
                    <a:pt x="1987" y="11609"/>
                    <a:pt x="1360" y="12437"/>
                  </a:cubicBezTo>
                  <a:cubicBezTo>
                    <a:pt x="901" y="13042"/>
                    <a:pt x="898" y="14361"/>
                    <a:pt x="1679" y="14361"/>
                  </a:cubicBezTo>
                  <a:cubicBezTo>
                    <a:pt x="1968" y="14361"/>
                    <a:pt x="2363" y="14181"/>
                    <a:pt x="2883" y="13718"/>
                  </a:cubicBezTo>
                  <a:cubicBezTo>
                    <a:pt x="2959" y="13650"/>
                    <a:pt x="3019" y="13621"/>
                    <a:pt x="3067" y="13621"/>
                  </a:cubicBezTo>
                  <a:cubicBezTo>
                    <a:pt x="3338" y="13621"/>
                    <a:pt x="3218" y="14538"/>
                    <a:pt x="3218" y="14538"/>
                  </a:cubicBezTo>
                  <a:cubicBezTo>
                    <a:pt x="3218" y="14538"/>
                    <a:pt x="3376" y="15691"/>
                    <a:pt x="4124" y="15691"/>
                  </a:cubicBezTo>
                  <a:cubicBezTo>
                    <a:pt x="4463" y="15691"/>
                    <a:pt x="4923" y="15454"/>
                    <a:pt x="5544" y="14764"/>
                  </a:cubicBezTo>
                  <a:cubicBezTo>
                    <a:pt x="7536" y="12546"/>
                    <a:pt x="6540" y="12521"/>
                    <a:pt x="6180" y="12454"/>
                  </a:cubicBezTo>
                  <a:cubicBezTo>
                    <a:pt x="6108" y="12439"/>
                    <a:pt x="5981" y="12436"/>
                    <a:pt x="5841" y="12436"/>
                  </a:cubicBezTo>
                  <a:cubicBezTo>
                    <a:pt x="5749" y="12436"/>
                    <a:pt x="5651" y="12437"/>
                    <a:pt x="5558" y="12437"/>
                  </a:cubicBezTo>
                  <a:cubicBezTo>
                    <a:pt x="5176" y="12437"/>
                    <a:pt x="4885" y="12415"/>
                    <a:pt x="5477" y="12186"/>
                  </a:cubicBezTo>
                  <a:cubicBezTo>
                    <a:pt x="6147" y="11927"/>
                    <a:pt x="6992" y="11149"/>
                    <a:pt x="6540" y="10780"/>
                  </a:cubicBezTo>
                  <a:cubicBezTo>
                    <a:pt x="6448" y="10705"/>
                    <a:pt x="6406" y="10739"/>
                    <a:pt x="6289" y="10672"/>
                  </a:cubicBezTo>
                  <a:cubicBezTo>
                    <a:pt x="5452" y="10178"/>
                    <a:pt x="7511" y="10780"/>
                    <a:pt x="7796" y="9483"/>
                  </a:cubicBezTo>
                  <a:cubicBezTo>
                    <a:pt x="8033" y="8402"/>
                    <a:pt x="7456" y="8036"/>
                    <a:pt x="7892" y="8036"/>
                  </a:cubicBezTo>
                  <a:cubicBezTo>
                    <a:pt x="7979" y="8036"/>
                    <a:pt x="8107" y="8051"/>
                    <a:pt x="8289" y="8077"/>
                  </a:cubicBezTo>
                  <a:cubicBezTo>
                    <a:pt x="8505" y="8106"/>
                    <a:pt x="8739" y="8190"/>
                    <a:pt x="8962" y="8190"/>
                  </a:cubicBezTo>
                  <a:cubicBezTo>
                    <a:pt x="9249" y="8190"/>
                    <a:pt x="9516" y="8050"/>
                    <a:pt x="9695" y="7474"/>
                  </a:cubicBezTo>
                  <a:cubicBezTo>
                    <a:pt x="9905" y="6807"/>
                    <a:pt x="9972" y="6548"/>
                    <a:pt x="10039" y="6548"/>
                  </a:cubicBezTo>
                  <a:cubicBezTo>
                    <a:pt x="10114" y="6548"/>
                    <a:pt x="10187" y="6873"/>
                    <a:pt x="10457" y="7315"/>
                  </a:cubicBezTo>
                  <a:cubicBezTo>
                    <a:pt x="10558" y="7480"/>
                    <a:pt x="10789" y="7553"/>
                    <a:pt x="11053" y="7553"/>
                  </a:cubicBezTo>
                  <a:cubicBezTo>
                    <a:pt x="11596" y="7553"/>
                    <a:pt x="12282" y="7244"/>
                    <a:pt x="12282" y="6788"/>
                  </a:cubicBezTo>
                  <a:cubicBezTo>
                    <a:pt x="12282" y="6370"/>
                    <a:pt x="12206" y="6043"/>
                    <a:pt x="11938" y="5407"/>
                  </a:cubicBezTo>
                  <a:cubicBezTo>
                    <a:pt x="11938" y="5407"/>
                    <a:pt x="11710" y="4828"/>
                    <a:pt x="11862" y="4828"/>
                  </a:cubicBezTo>
                  <a:cubicBezTo>
                    <a:pt x="11969" y="4828"/>
                    <a:pt x="12262" y="5112"/>
                    <a:pt x="12951" y="6077"/>
                  </a:cubicBezTo>
                  <a:cubicBezTo>
                    <a:pt x="13248" y="6495"/>
                    <a:pt x="13600" y="6670"/>
                    <a:pt x="13969" y="6670"/>
                  </a:cubicBezTo>
                  <a:cubicBezTo>
                    <a:pt x="15668" y="6670"/>
                    <a:pt x="17724" y="2964"/>
                    <a:pt x="16424" y="2235"/>
                  </a:cubicBezTo>
                  <a:cubicBezTo>
                    <a:pt x="16221" y="2123"/>
                    <a:pt x="15955" y="2084"/>
                    <a:pt x="15667" y="2084"/>
                  </a:cubicBezTo>
                  <a:cubicBezTo>
                    <a:pt x="15017" y="2084"/>
                    <a:pt x="14249" y="2282"/>
                    <a:pt x="13809" y="2282"/>
                  </a:cubicBezTo>
                  <a:cubicBezTo>
                    <a:pt x="13384" y="2282"/>
                    <a:pt x="13263" y="2097"/>
                    <a:pt x="13847" y="1373"/>
                  </a:cubicBezTo>
                  <a:cubicBezTo>
                    <a:pt x="14780" y="222"/>
                    <a:pt x="14079" y="1"/>
                    <a:pt x="1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3516950" y="3802400"/>
              <a:ext cx="405000" cy="371225"/>
            </a:xfrm>
            <a:custGeom>
              <a:avLst/>
              <a:gdLst/>
              <a:ahLst/>
              <a:cxnLst/>
              <a:rect l="l" t="t" r="r" b="b"/>
              <a:pathLst>
                <a:path w="16200" h="14849" extrusionOk="0">
                  <a:moveTo>
                    <a:pt x="12489" y="0"/>
                  </a:moveTo>
                  <a:cubicBezTo>
                    <a:pt x="12153" y="0"/>
                    <a:pt x="11763" y="66"/>
                    <a:pt x="11509" y="83"/>
                  </a:cubicBezTo>
                  <a:cubicBezTo>
                    <a:pt x="10789" y="142"/>
                    <a:pt x="10128" y="2084"/>
                    <a:pt x="10044" y="3540"/>
                  </a:cubicBezTo>
                  <a:cubicBezTo>
                    <a:pt x="10022" y="3964"/>
                    <a:pt x="9944" y="4136"/>
                    <a:pt x="9838" y="4136"/>
                  </a:cubicBezTo>
                  <a:cubicBezTo>
                    <a:pt x="9582" y="4136"/>
                    <a:pt x="9162" y="3131"/>
                    <a:pt x="8973" y="2243"/>
                  </a:cubicBezTo>
                  <a:cubicBezTo>
                    <a:pt x="8875" y="1786"/>
                    <a:pt x="8657" y="1585"/>
                    <a:pt x="8454" y="1585"/>
                  </a:cubicBezTo>
                  <a:cubicBezTo>
                    <a:pt x="8102" y="1585"/>
                    <a:pt x="7796" y="2187"/>
                    <a:pt x="8236" y="3105"/>
                  </a:cubicBezTo>
                  <a:cubicBezTo>
                    <a:pt x="8697" y="4077"/>
                    <a:pt x="8396" y="4529"/>
                    <a:pt x="7980" y="4529"/>
                  </a:cubicBezTo>
                  <a:cubicBezTo>
                    <a:pt x="7625" y="4529"/>
                    <a:pt x="7188" y="4202"/>
                    <a:pt x="7065" y="3590"/>
                  </a:cubicBezTo>
                  <a:cubicBezTo>
                    <a:pt x="6982" y="3187"/>
                    <a:pt x="6714" y="3028"/>
                    <a:pt x="6385" y="3028"/>
                  </a:cubicBezTo>
                  <a:cubicBezTo>
                    <a:pt x="5519" y="3028"/>
                    <a:pt x="4229" y="4124"/>
                    <a:pt x="4763" y="4737"/>
                  </a:cubicBezTo>
                  <a:cubicBezTo>
                    <a:pt x="5801" y="5938"/>
                    <a:pt x="4722" y="6816"/>
                    <a:pt x="3774" y="6816"/>
                  </a:cubicBezTo>
                  <a:cubicBezTo>
                    <a:pt x="3454" y="6816"/>
                    <a:pt x="3150" y="6716"/>
                    <a:pt x="2947" y="6494"/>
                  </a:cubicBezTo>
                  <a:cubicBezTo>
                    <a:pt x="2894" y="6438"/>
                    <a:pt x="2831" y="6412"/>
                    <a:pt x="2759" y="6412"/>
                  </a:cubicBezTo>
                  <a:cubicBezTo>
                    <a:pt x="1935" y="6412"/>
                    <a:pt x="0" y="9839"/>
                    <a:pt x="855" y="10286"/>
                  </a:cubicBezTo>
                  <a:cubicBezTo>
                    <a:pt x="1775" y="10771"/>
                    <a:pt x="2076" y="11307"/>
                    <a:pt x="1465" y="12118"/>
                  </a:cubicBezTo>
                  <a:cubicBezTo>
                    <a:pt x="1069" y="12645"/>
                    <a:pt x="923" y="13393"/>
                    <a:pt x="1376" y="13393"/>
                  </a:cubicBezTo>
                  <a:cubicBezTo>
                    <a:pt x="1621" y="13393"/>
                    <a:pt x="2043" y="13173"/>
                    <a:pt x="2696" y="12579"/>
                  </a:cubicBezTo>
                  <a:cubicBezTo>
                    <a:pt x="2767" y="12515"/>
                    <a:pt x="2826" y="12488"/>
                    <a:pt x="2876" y="12488"/>
                  </a:cubicBezTo>
                  <a:cubicBezTo>
                    <a:pt x="3172" y="12488"/>
                    <a:pt x="3123" y="13457"/>
                    <a:pt x="3123" y="13457"/>
                  </a:cubicBezTo>
                  <a:cubicBezTo>
                    <a:pt x="3123" y="13457"/>
                    <a:pt x="3131" y="14848"/>
                    <a:pt x="3846" y="14848"/>
                  </a:cubicBezTo>
                  <a:cubicBezTo>
                    <a:pt x="4131" y="14848"/>
                    <a:pt x="4528" y="14627"/>
                    <a:pt x="5081" y="14010"/>
                  </a:cubicBezTo>
                  <a:cubicBezTo>
                    <a:pt x="6510" y="12420"/>
                    <a:pt x="5776" y="12255"/>
                    <a:pt x="5153" y="12255"/>
                  </a:cubicBezTo>
                  <a:cubicBezTo>
                    <a:pt x="4989" y="12255"/>
                    <a:pt x="4832" y="12266"/>
                    <a:pt x="4725" y="12266"/>
                  </a:cubicBezTo>
                  <a:cubicBezTo>
                    <a:pt x="4686" y="12266"/>
                    <a:pt x="4653" y="12265"/>
                    <a:pt x="4629" y="12261"/>
                  </a:cubicBezTo>
                  <a:cubicBezTo>
                    <a:pt x="4336" y="12210"/>
                    <a:pt x="3767" y="11784"/>
                    <a:pt x="4671" y="11399"/>
                  </a:cubicBezTo>
                  <a:cubicBezTo>
                    <a:pt x="5307" y="11131"/>
                    <a:pt x="5968" y="10855"/>
                    <a:pt x="5558" y="10511"/>
                  </a:cubicBezTo>
                  <a:cubicBezTo>
                    <a:pt x="5474" y="10453"/>
                    <a:pt x="5114" y="10093"/>
                    <a:pt x="5006" y="10026"/>
                  </a:cubicBezTo>
                  <a:cubicBezTo>
                    <a:pt x="4236" y="9582"/>
                    <a:pt x="6688" y="10193"/>
                    <a:pt x="6998" y="8946"/>
                  </a:cubicBezTo>
                  <a:cubicBezTo>
                    <a:pt x="7294" y="7762"/>
                    <a:pt x="6160" y="6991"/>
                    <a:pt x="6958" y="6991"/>
                  </a:cubicBezTo>
                  <a:cubicBezTo>
                    <a:pt x="6995" y="6991"/>
                    <a:pt x="7036" y="6993"/>
                    <a:pt x="7081" y="6996"/>
                  </a:cubicBezTo>
                  <a:cubicBezTo>
                    <a:pt x="7676" y="7035"/>
                    <a:pt x="8125" y="7279"/>
                    <a:pt x="8435" y="7279"/>
                  </a:cubicBezTo>
                  <a:cubicBezTo>
                    <a:pt x="8658" y="7279"/>
                    <a:pt x="8809" y="7153"/>
                    <a:pt x="8889" y="6737"/>
                  </a:cubicBezTo>
                  <a:cubicBezTo>
                    <a:pt x="9064" y="5853"/>
                    <a:pt x="9262" y="5455"/>
                    <a:pt x="9506" y="5455"/>
                  </a:cubicBezTo>
                  <a:cubicBezTo>
                    <a:pt x="9671" y="5455"/>
                    <a:pt x="9856" y="5638"/>
                    <a:pt x="10069" y="5975"/>
                  </a:cubicBezTo>
                  <a:cubicBezTo>
                    <a:pt x="10284" y="6312"/>
                    <a:pt x="10747" y="6623"/>
                    <a:pt x="11066" y="6623"/>
                  </a:cubicBezTo>
                  <a:cubicBezTo>
                    <a:pt x="11231" y="6623"/>
                    <a:pt x="11357" y="6540"/>
                    <a:pt x="11391" y="6335"/>
                  </a:cubicBezTo>
                  <a:cubicBezTo>
                    <a:pt x="11442" y="6000"/>
                    <a:pt x="11283" y="4896"/>
                    <a:pt x="11032" y="4251"/>
                  </a:cubicBezTo>
                  <a:cubicBezTo>
                    <a:pt x="11032" y="4251"/>
                    <a:pt x="11131" y="3789"/>
                    <a:pt x="11491" y="3789"/>
                  </a:cubicBezTo>
                  <a:cubicBezTo>
                    <a:pt x="11764" y="3789"/>
                    <a:pt x="12188" y="4056"/>
                    <a:pt x="12831" y="4996"/>
                  </a:cubicBezTo>
                  <a:cubicBezTo>
                    <a:pt x="13130" y="5432"/>
                    <a:pt x="13453" y="5609"/>
                    <a:pt x="13770" y="5609"/>
                  </a:cubicBezTo>
                  <a:cubicBezTo>
                    <a:pt x="15030" y="5609"/>
                    <a:pt x="16200" y="2804"/>
                    <a:pt x="15451" y="2276"/>
                  </a:cubicBezTo>
                  <a:cubicBezTo>
                    <a:pt x="15258" y="2139"/>
                    <a:pt x="14964" y="2094"/>
                    <a:pt x="14632" y="2094"/>
                  </a:cubicBezTo>
                  <a:cubicBezTo>
                    <a:pt x="14002" y="2094"/>
                    <a:pt x="13232" y="2255"/>
                    <a:pt x="12744" y="2255"/>
                  </a:cubicBezTo>
                  <a:cubicBezTo>
                    <a:pt x="12236" y="2255"/>
                    <a:pt x="12033" y="2080"/>
                    <a:pt x="12613" y="1364"/>
                  </a:cubicBezTo>
                  <a:cubicBezTo>
                    <a:pt x="13540" y="221"/>
                    <a:pt x="13106" y="0"/>
                    <a:pt x="12489" y="0"/>
                  </a:cubicBezTo>
                  <a:close/>
                </a:path>
              </a:pathLst>
            </a:custGeom>
            <a:solidFill>
              <a:srgbClr val="F25E86"/>
            </a:solidFill>
            <a:ln w="5225" cap="rnd" cmpd="sng">
              <a:solidFill>
                <a:srgbClr val="F28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3864700" y="3885550"/>
              <a:ext cx="22625" cy="20100"/>
            </a:xfrm>
            <a:custGeom>
              <a:avLst/>
              <a:gdLst/>
              <a:ahLst/>
              <a:cxnLst/>
              <a:rect l="l" t="t" r="r" b="b"/>
              <a:pathLst>
                <a:path w="905" h="804" extrusionOk="0">
                  <a:moveTo>
                    <a:pt x="464" y="1"/>
                  </a:moveTo>
                  <a:cubicBezTo>
                    <a:pt x="317" y="1"/>
                    <a:pt x="174" y="85"/>
                    <a:pt x="101" y="231"/>
                  </a:cubicBezTo>
                  <a:cubicBezTo>
                    <a:pt x="1" y="431"/>
                    <a:pt x="84" y="674"/>
                    <a:pt x="277" y="766"/>
                  </a:cubicBezTo>
                  <a:cubicBezTo>
                    <a:pt x="330" y="792"/>
                    <a:pt x="386" y="804"/>
                    <a:pt x="441" y="804"/>
                  </a:cubicBezTo>
                  <a:cubicBezTo>
                    <a:pt x="588" y="804"/>
                    <a:pt x="731" y="719"/>
                    <a:pt x="804" y="574"/>
                  </a:cubicBezTo>
                  <a:cubicBezTo>
                    <a:pt x="904" y="373"/>
                    <a:pt x="821" y="130"/>
                    <a:pt x="628" y="38"/>
                  </a:cubicBezTo>
                  <a:cubicBezTo>
                    <a:pt x="575" y="13"/>
                    <a:pt x="519" y="1"/>
                    <a:pt x="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3794600" y="3818725"/>
              <a:ext cx="22425" cy="20050"/>
            </a:xfrm>
            <a:custGeom>
              <a:avLst/>
              <a:gdLst/>
              <a:ahLst/>
              <a:cxnLst/>
              <a:rect l="l" t="t" r="r" b="b"/>
              <a:pathLst>
                <a:path w="897" h="802" extrusionOk="0">
                  <a:moveTo>
                    <a:pt x="457" y="0"/>
                  </a:moveTo>
                  <a:cubicBezTo>
                    <a:pt x="308" y="0"/>
                    <a:pt x="165" y="89"/>
                    <a:pt x="93" y="234"/>
                  </a:cubicBezTo>
                  <a:cubicBezTo>
                    <a:pt x="1" y="435"/>
                    <a:pt x="76" y="669"/>
                    <a:pt x="269" y="761"/>
                  </a:cubicBezTo>
                  <a:cubicBezTo>
                    <a:pt x="324" y="789"/>
                    <a:pt x="383" y="802"/>
                    <a:pt x="440" y="802"/>
                  </a:cubicBezTo>
                  <a:cubicBezTo>
                    <a:pt x="589" y="802"/>
                    <a:pt x="732" y="714"/>
                    <a:pt x="804" y="569"/>
                  </a:cubicBezTo>
                  <a:cubicBezTo>
                    <a:pt x="896" y="368"/>
                    <a:pt x="821" y="133"/>
                    <a:pt x="629" y="41"/>
                  </a:cubicBezTo>
                  <a:cubicBezTo>
                    <a:pt x="573" y="13"/>
                    <a:pt x="514" y="0"/>
                    <a:pt x="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3604825" y="4137050"/>
              <a:ext cx="22625" cy="20100"/>
            </a:xfrm>
            <a:custGeom>
              <a:avLst/>
              <a:gdLst/>
              <a:ahLst/>
              <a:cxnLst/>
              <a:rect l="l" t="t" r="r" b="b"/>
              <a:pathLst>
                <a:path w="905" h="804" extrusionOk="0">
                  <a:moveTo>
                    <a:pt x="463" y="1"/>
                  </a:moveTo>
                  <a:cubicBezTo>
                    <a:pt x="314" y="1"/>
                    <a:pt x="168" y="85"/>
                    <a:pt x="101" y="230"/>
                  </a:cubicBezTo>
                  <a:cubicBezTo>
                    <a:pt x="1" y="431"/>
                    <a:pt x="85" y="674"/>
                    <a:pt x="277" y="766"/>
                  </a:cubicBezTo>
                  <a:cubicBezTo>
                    <a:pt x="330" y="791"/>
                    <a:pt x="386" y="803"/>
                    <a:pt x="441" y="803"/>
                  </a:cubicBezTo>
                  <a:cubicBezTo>
                    <a:pt x="588" y="803"/>
                    <a:pt x="732" y="719"/>
                    <a:pt x="804" y="574"/>
                  </a:cubicBezTo>
                  <a:cubicBezTo>
                    <a:pt x="905" y="373"/>
                    <a:pt x="821" y="130"/>
                    <a:pt x="629" y="38"/>
                  </a:cubicBezTo>
                  <a:cubicBezTo>
                    <a:pt x="576" y="13"/>
                    <a:pt x="519" y="1"/>
                    <a:pt x="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3550025" y="4030125"/>
              <a:ext cx="22400" cy="20100"/>
            </a:xfrm>
            <a:custGeom>
              <a:avLst/>
              <a:gdLst/>
              <a:ahLst/>
              <a:cxnLst/>
              <a:rect l="l" t="t" r="r" b="b"/>
              <a:pathLst>
                <a:path w="896" h="804" extrusionOk="0">
                  <a:moveTo>
                    <a:pt x="459" y="1"/>
                  </a:moveTo>
                  <a:cubicBezTo>
                    <a:pt x="309" y="1"/>
                    <a:pt x="167" y="85"/>
                    <a:pt x="101" y="231"/>
                  </a:cubicBezTo>
                  <a:cubicBezTo>
                    <a:pt x="0" y="432"/>
                    <a:pt x="76" y="666"/>
                    <a:pt x="276" y="766"/>
                  </a:cubicBezTo>
                  <a:cubicBezTo>
                    <a:pt x="329" y="792"/>
                    <a:pt x="385" y="804"/>
                    <a:pt x="441" y="804"/>
                  </a:cubicBezTo>
                  <a:cubicBezTo>
                    <a:pt x="587" y="804"/>
                    <a:pt x="731" y="720"/>
                    <a:pt x="804" y="574"/>
                  </a:cubicBezTo>
                  <a:cubicBezTo>
                    <a:pt x="896" y="373"/>
                    <a:pt x="820" y="130"/>
                    <a:pt x="628" y="38"/>
                  </a:cubicBezTo>
                  <a:cubicBezTo>
                    <a:pt x="573" y="13"/>
                    <a:pt x="515" y="1"/>
                    <a:pt x="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3611750" y="4020075"/>
              <a:ext cx="11325" cy="10075"/>
            </a:xfrm>
            <a:custGeom>
              <a:avLst/>
              <a:gdLst/>
              <a:ahLst/>
              <a:cxnLst/>
              <a:rect l="l" t="t" r="r" b="b"/>
              <a:pathLst>
                <a:path w="453" h="403" extrusionOk="0">
                  <a:moveTo>
                    <a:pt x="229" y="1"/>
                  </a:moveTo>
                  <a:cubicBezTo>
                    <a:pt x="156" y="1"/>
                    <a:pt x="86" y="42"/>
                    <a:pt x="50" y="114"/>
                  </a:cubicBezTo>
                  <a:cubicBezTo>
                    <a:pt x="0" y="214"/>
                    <a:pt x="42" y="340"/>
                    <a:pt x="142" y="382"/>
                  </a:cubicBezTo>
                  <a:cubicBezTo>
                    <a:pt x="169" y="396"/>
                    <a:pt x="197" y="403"/>
                    <a:pt x="226" y="403"/>
                  </a:cubicBezTo>
                  <a:cubicBezTo>
                    <a:pt x="296" y="403"/>
                    <a:pt x="366" y="361"/>
                    <a:pt x="402" y="290"/>
                  </a:cubicBezTo>
                  <a:cubicBezTo>
                    <a:pt x="452" y="189"/>
                    <a:pt x="410" y="72"/>
                    <a:pt x="318" y="22"/>
                  </a:cubicBezTo>
                  <a:cubicBezTo>
                    <a:pt x="289" y="7"/>
                    <a:pt x="259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3707150" y="3947900"/>
              <a:ext cx="22625" cy="20100"/>
            </a:xfrm>
            <a:custGeom>
              <a:avLst/>
              <a:gdLst/>
              <a:ahLst/>
              <a:cxnLst/>
              <a:rect l="l" t="t" r="r" b="b"/>
              <a:pathLst>
                <a:path w="905" h="804" extrusionOk="0">
                  <a:moveTo>
                    <a:pt x="464" y="1"/>
                  </a:moveTo>
                  <a:cubicBezTo>
                    <a:pt x="317" y="1"/>
                    <a:pt x="174" y="85"/>
                    <a:pt x="101" y="231"/>
                  </a:cubicBezTo>
                  <a:cubicBezTo>
                    <a:pt x="1" y="432"/>
                    <a:pt x="84" y="674"/>
                    <a:pt x="277" y="766"/>
                  </a:cubicBezTo>
                  <a:cubicBezTo>
                    <a:pt x="330" y="792"/>
                    <a:pt x="386" y="804"/>
                    <a:pt x="441" y="804"/>
                  </a:cubicBezTo>
                  <a:cubicBezTo>
                    <a:pt x="588" y="804"/>
                    <a:pt x="731" y="720"/>
                    <a:pt x="804" y="574"/>
                  </a:cubicBezTo>
                  <a:cubicBezTo>
                    <a:pt x="904" y="373"/>
                    <a:pt x="821" y="130"/>
                    <a:pt x="628" y="38"/>
                  </a:cubicBezTo>
                  <a:cubicBezTo>
                    <a:pt x="575" y="13"/>
                    <a:pt x="519" y="1"/>
                    <a:pt x="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3778925" y="3933075"/>
              <a:ext cx="13200" cy="11875"/>
            </a:xfrm>
            <a:custGeom>
              <a:avLst/>
              <a:gdLst/>
              <a:ahLst/>
              <a:cxnLst/>
              <a:rect l="l" t="t" r="r" b="b"/>
              <a:pathLst>
                <a:path w="528" h="475" extrusionOk="0">
                  <a:moveTo>
                    <a:pt x="275" y="1"/>
                  </a:moveTo>
                  <a:cubicBezTo>
                    <a:pt x="186" y="1"/>
                    <a:pt x="102" y="51"/>
                    <a:pt x="59" y="137"/>
                  </a:cubicBezTo>
                  <a:cubicBezTo>
                    <a:pt x="0" y="255"/>
                    <a:pt x="50" y="397"/>
                    <a:pt x="159" y="455"/>
                  </a:cubicBezTo>
                  <a:cubicBezTo>
                    <a:pt x="190" y="469"/>
                    <a:pt x="222" y="475"/>
                    <a:pt x="254" y="475"/>
                  </a:cubicBezTo>
                  <a:cubicBezTo>
                    <a:pt x="344" y="475"/>
                    <a:pt x="432" y="425"/>
                    <a:pt x="469" y="338"/>
                  </a:cubicBezTo>
                  <a:cubicBezTo>
                    <a:pt x="527" y="221"/>
                    <a:pt x="486" y="79"/>
                    <a:pt x="368" y="20"/>
                  </a:cubicBezTo>
                  <a:cubicBezTo>
                    <a:pt x="338" y="7"/>
                    <a:pt x="306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3813025" y="3872275"/>
              <a:ext cx="13400" cy="11925"/>
            </a:xfrm>
            <a:custGeom>
              <a:avLst/>
              <a:gdLst/>
              <a:ahLst/>
              <a:cxnLst/>
              <a:rect l="l" t="t" r="r" b="b"/>
              <a:pathLst>
                <a:path w="536" h="477" extrusionOk="0">
                  <a:moveTo>
                    <a:pt x="270" y="1"/>
                  </a:moveTo>
                  <a:cubicBezTo>
                    <a:pt x="186" y="1"/>
                    <a:pt x="101" y="50"/>
                    <a:pt x="59" y="134"/>
                  </a:cubicBezTo>
                  <a:cubicBezTo>
                    <a:pt x="0" y="259"/>
                    <a:pt x="51" y="393"/>
                    <a:pt x="168" y="452"/>
                  </a:cubicBezTo>
                  <a:cubicBezTo>
                    <a:pt x="198" y="468"/>
                    <a:pt x="232" y="476"/>
                    <a:pt x="265" y="476"/>
                  </a:cubicBezTo>
                  <a:cubicBezTo>
                    <a:pt x="350" y="476"/>
                    <a:pt x="435" y="425"/>
                    <a:pt x="477" y="335"/>
                  </a:cubicBezTo>
                  <a:cubicBezTo>
                    <a:pt x="536" y="218"/>
                    <a:pt x="486" y="84"/>
                    <a:pt x="369" y="25"/>
                  </a:cubicBezTo>
                  <a:cubicBezTo>
                    <a:pt x="338" y="8"/>
                    <a:pt x="304" y="1"/>
                    <a:pt x="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3666350" y="4011625"/>
              <a:ext cx="13200" cy="11925"/>
            </a:xfrm>
            <a:custGeom>
              <a:avLst/>
              <a:gdLst/>
              <a:ahLst/>
              <a:cxnLst/>
              <a:rect l="l" t="t" r="r" b="b"/>
              <a:pathLst>
                <a:path w="528" h="477" extrusionOk="0">
                  <a:moveTo>
                    <a:pt x="268" y="1"/>
                  </a:moveTo>
                  <a:cubicBezTo>
                    <a:pt x="182" y="1"/>
                    <a:pt x="101" y="52"/>
                    <a:pt x="59" y="142"/>
                  </a:cubicBezTo>
                  <a:cubicBezTo>
                    <a:pt x="1" y="259"/>
                    <a:pt x="51" y="393"/>
                    <a:pt x="160" y="452"/>
                  </a:cubicBezTo>
                  <a:cubicBezTo>
                    <a:pt x="193" y="469"/>
                    <a:pt x="228" y="476"/>
                    <a:pt x="262" y="476"/>
                  </a:cubicBezTo>
                  <a:cubicBezTo>
                    <a:pt x="347" y="476"/>
                    <a:pt x="427" y="427"/>
                    <a:pt x="469" y="343"/>
                  </a:cubicBezTo>
                  <a:cubicBezTo>
                    <a:pt x="528" y="218"/>
                    <a:pt x="486" y="84"/>
                    <a:pt x="369" y="25"/>
                  </a:cubicBezTo>
                  <a:cubicBezTo>
                    <a:pt x="336" y="9"/>
                    <a:pt x="301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3583500" y="3978900"/>
              <a:ext cx="13200" cy="11800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75" y="1"/>
                  </a:moveTo>
                  <a:cubicBezTo>
                    <a:pt x="187" y="1"/>
                    <a:pt x="102" y="51"/>
                    <a:pt x="59" y="137"/>
                  </a:cubicBezTo>
                  <a:cubicBezTo>
                    <a:pt x="0" y="254"/>
                    <a:pt x="50" y="397"/>
                    <a:pt x="159" y="447"/>
                  </a:cubicBezTo>
                  <a:cubicBezTo>
                    <a:pt x="193" y="464"/>
                    <a:pt x="228" y="471"/>
                    <a:pt x="263" y="471"/>
                  </a:cubicBezTo>
                  <a:cubicBezTo>
                    <a:pt x="350" y="471"/>
                    <a:pt x="433" y="422"/>
                    <a:pt x="469" y="338"/>
                  </a:cubicBezTo>
                  <a:cubicBezTo>
                    <a:pt x="528" y="221"/>
                    <a:pt x="486" y="79"/>
                    <a:pt x="369" y="20"/>
                  </a:cubicBezTo>
                  <a:cubicBezTo>
                    <a:pt x="338" y="7"/>
                    <a:pt x="306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3570100" y="4100250"/>
              <a:ext cx="13200" cy="11875"/>
            </a:xfrm>
            <a:custGeom>
              <a:avLst/>
              <a:gdLst/>
              <a:ahLst/>
              <a:cxnLst/>
              <a:rect l="l" t="t" r="r" b="b"/>
              <a:pathLst>
                <a:path w="528" h="475" extrusionOk="0">
                  <a:moveTo>
                    <a:pt x="275" y="1"/>
                  </a:moveTo>
                  <a:cubicBezTo>
                    <a:pt x="187" y="1"/>
                    <a:pt x="103" y="51"/>
                    <a:pt x="59" y="137"/>
                  </a:cubicBezTo>
                  <a:cubicBezTo>
                    <a:pt x="1" y="255"/>
                    <a:pt x="42" y="397"/>
                    <a:pt x="160" y="455"/>
                  </a:cubicBezTo>
                  <a:cubicBezTo>
                    <a:pt x="190" y="469"/>
                    <a:pt x="222" y="475"/>
                    <a:pt x="253" y="475"/>
                  </a:cubicBezTo>
                  <a:cubicBezTo>
                    <a:pt x="342" y="475"/>
                    <a:pt x="426" y="425"/>
                    <a:pt x="469" y="338"/>
                  </a:cubicBezTo>
                  <a:cubicBezTo>
                    <a:pt x="528" y="221"/>
                    <a:pt x="486" y="79"/>
                    <a:pt x="369" y="20"/>
                  </a:cubicBezTo>
                  <a:cubicBezTo>
                    <a:pt x="338" y="7"/>
                    <a:pt x="306" y="1"/>
                    <a:pt x="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3613425" y="4064775"/>
              <a:ext cx="13400" cy="11925"/>
            </a:xfrm>
            <a:custGeom>
              <a:avLst/>
              <a:gdLst/>
              <a:ahLst/>
              <a:cxnLst/>
              <a:rect l="l" t="t" r="r" b="b"/>
              <a:pathLst>
                <a:path w="536" h="477" extrusionOk="0">
                  <a:moveTo>
                    <a:pt x="270" y="0"/>
                  </a:moveTo>
                  <a:cubicBezTo>
                    <a:pt x="185" y="0"/>
                    <a:pt x="101" y="50"/>
                    <a:pt x="59" y="134"/>
                  </a:cubicBezTo>
                  <a:cubicBezTo>
                    <a:pt x="0" y="259"/>
                    <a:pt x="50" y="393"/>
                    <a:pt x="167" y="452"/>
                  </a:cubicBezTo>
                  <a:cubicBezTo>
                    <a:pt x="198" y="468"/>
                    <a:pt x="231" y="476"/>
                    <a:pt x="265" y="476"/>
                  </a:cubicBezTo>
                  <a:cubicBezTo>
                    <a:pt x="350" y="476"/>
                    <a:pt x="435" y="425"/>
                    <a:pt x="477" y="335"/>
                  </a:cubicBezTo>
                  <a:cubicBezTo>
                    <a:pt x="536" y="217"/>
                    <a:pt x="486" y="83"/>
                    <a:pt x="368" y="25"/>
                  </a:cubicBezTo>
                  <a:cubicBezTo>
                    <a:pt x="337" y="8"/>
                    <a:pt x="304" y="0"/>
                    <a:pt x="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3667400" y="3900575"/>
              <a:ext cx="15500" cy="13825"/>
            </a:xfrm>
            <a:custGeom>
              <a:avLst/>
              <a:gdLst/>
              <a:ahLst/>
              <a:cxnLst/>
              <a:rect l="l" t="t" r="r" b="b"/>
              <a:pathLst>
                <a:path w="620" h="553" extrusionOk="0">
                  <a:moveTo>
                    <a:pt x="326" y="0"/>
                  </a:moveTo>
                  <a:cubicBezTo>
                    <a:pt x="221" y="0"/>
                    <a:pt x="117" y="58"/>
                    <a:pt x="67" y="157"/>
                  </a:cubicBezTo>
                  <a:cubicBezTo>
                    <a:pt x="0" y="299"/>
                    <a:pt x="59" y="458"/>
                    <a:pt x="193" y="525"/>
                  </a:cubicBezTo>
                  <a:cubicBezTo>
                    <a:pt x="230" y="544"/>
                    <a:pt x="270" y="553"/>
                    <a:pt x="309" y="553"/>
                  </a:cubicBezTo>
                  <a:cubicBezTo>
                    <a:pt x="409" y="553"/>
                    <a:pt x="504" y="494"/>
                    <a:pt x="553" y="391"/>
                  </a:cubicBezTo>
                  <a:cubicBezTo>
                    <a:pt x="620" y="257"/>
                    <a:pt x="569" y="90"/>
                    <a:pt x="436" y="23"/>
                  </a:cubicBezTo>
                  <a:cubicBezTo>
                    <a:pt x="400" y="8"/>
                    <a:pt x="363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196550" y="4077700"/>
              <a:ext cx="631275" cy="522975"/>
            </a:xfrm>
            <a:custGeom>
              <a:avLst/>
              <a:gdLst/>
              <a:ahLst/>
              <a:cxnLst/>
              <a:rect l="l" t="t" r="r" b="b"/>
              <a:pathLst>
                <a:path w="25251" h="20919" extrusionOk="0">
                  <a:moveTo>
                    <a:pt x="17108" y="0"/>
                  </a:moveTo>
                  <a:cubicBezTo>
                    <a:pt x="14386" y="0"/>
                    <a:pt x="11060" y="1372"/>
                    <a:pt x="7399" y="5266"/>
                  </a:cubicBezTo>
                  <a:cubicBezTo>
                    <a:pt x="0" y="13141"/>
                    <a:pt x="2904" y="17284"/>
                    <a:pt x="5382" y="19854"/>
                  </a:cubicBezTo>
                  <a:cubicBezTo>
                    <a:pt x="6027" y="20519"/>
                    <a:pt x="6915" y="20918"/>
                    <a:pt x="7917" y="20918"/>
                  </a:cubicBezTo>
                  <a:cubicBezTo>
                    <a:pt x="9071" y="20918"/>
                    <a:pt x="10375" y="20389"/>
                    <a:pt x="11633" y="19125"/>
                  </a:cubicBezTo>
                  <a:cubicBezTo>
                    <a:pt x="14998" y="15736"/>
                    <a:pt x="12211" y="14129"/>
                    <a:pt x="13977" y="12422"/>
                  </a:cubicBezTo>
                  <a:cubicBezTo>
                    <a:pt x="16262" y="10195"/>
                    <a:pt x="18588" y="12614"/>
                    <a:pt x="22120" y="9074"/>
                  </a:cubicBezTo>
                  <a:cubicBezTo>
                    <a:pt x="25250" y="5919"/>
                    <a:pt x="23275" y="3065"/>
                    <a:pt x="23275" y="3065"/>
                  </a:cubicBezTo>
                  <a:cubicBezTo>
                    <a:pt x="22037" y="1429"/>
                    <a:pt x="19887" y="0"/>
                    <a:pt x="17108" y="0"/>
                  </a:cubicBezTo>
                  <a:close/>
                </a:path>
              </a:pathLst>
            </a:custGeom>
            <a:solidFill>
              <a:srgbClr val="F2A29B"/>
            </a:solidFill>
            <a:ln w="5225" cap="flat" cmpd="sng">
              <a:solidFill>
                <a:srgbClr val="F2CDAC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4241325" y="4115325"/>
              <a:ext cx="553225" cy="447725"/>
            </a:xfrm>
            <a:custGeom>
              <a:avLst/>
              <a:gdLst/>
              <a:ahLst/>
              <a:cxnLst/>
              <a:rect l="l" t="t" r="r" b="b"/>
              <a:pathLst>
                <a:path w="22129" h="17909" extrusionOk="0">
                  <a:moveTo>
                    <a:pt x="15160" y="1"/>
                  </a:moveTo>
                  <a:cubicBezTo>
                    <a:pt x="12877" y="1"/>
                    <a:pt x="9925" y="1047"/>
                    <a:pt x="6570" y="4581"/>
                  </a:cubicBezTo>
                  <a:cubicBezTo>
                    <a:pt x="0" y="11511"/>
                    <a:pt x="2067" y="14658"/>
                    <a:pt x="3900" y="16558"/>
                  </a:cubicBezTo>
                  <a:cubicBezTo>
                    <a:pt x="4522" y="17200"/>
                    <a:pt x="5544" y="17909"/>
                    <a:pt x="6713" y="17909"/>
                  </a:cubicBezTo>
                  <a:cubicBezTo>
                    <a:pt x="7479" y="17909"/>
                    <a:pt x="8309" y="17604"/>
                    <a:pt x="9131" y="16775"/>
                  </a:cubicBezTo>
                  <a:cubicBezTo>
                    <a:pt x="12111" y="13779"/>
                    <a:pt x="8780" y="12197"/>
                    <a:pt x="11424" y="9896"/>
                  </a:cubicBezTo>
                  <a:cubicBezTo>
                    <a:pt x="13542" y="8046"/>
                    <a:pt x="16237" y="9636"/>
                    <a:pt x="19358" y="6498"/>
                  </a:cubicBezTo>
                  <a:cubicBezTo>
                    <a:pt x="22129" y="3711"/>
                    <a:pt x="19651" y="1618"/>
                    <a:pt x="19651" y="1618"/>
                  </a:cubicBezTo>
                  <a:cubicBezTo>
                    <a:pt x="18930" y="966"/>
                    <a:pt x="17354" y="1"/>
                    <a:pt x="15160" y="1"/>
                  </a:cubicBezTo>
                  <a:close/>
                </a:path>
              </a:pathLst>
            </a:custGeom>
            <a:solidFill>
              <a:srgbClr val="F28D8D"/>
            </a:solidFill>
            <a:ln w="2725" cap="flat" cmpd="sng">
              <a:solidFill>
                <a:srgbClr val="BFBA9F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4294100" y="4124875"/>
              <a:ext cx="477925" cy="423350"/>
            </a:xfrm>
            <a:custGeom>
              <a:avLst/>
              <a:gdLst/>
              <a:ahLst/>
              <a:cxnLst/>
              <a:rect l="l" t="t" r="r" b="b"/>
              <a:pathLst>
                <a:path w="19117" h="16934" extrusionOk="0">
                  <a:moveTo>
                    <a:pt x="14289" y="0"/>
                  </a:moveTo>
                  <a:cubicBezTo>
                    <a:pt x="13778" y="0"/>
                    <a:pt x="13222" y="78"/>
                    <a:pt x="12920" y="90"/>
                  </a:cubicBezTo>
                  <a:cubicBezTo>
                    <a:pt x="12100" y="123"/>
                    <a:pt x="10937" y="1529"/>
                    <a:pt x="10903" y="3186"/>
                  </a:cubicBezTo>
                  <a:cubicBezTo>
                    <a:pt x="10896" y="3706"/>
                    <a:pt x="10866" y="3916"/>
                    <a:pt x="10818" y="3916"/>
                  </a:cubicBezTo>
                  <a:cubicBezTo>
                    <a:pt x="10714" y="3916"/>
                    <a:pt x="10522" y="2920"/>
                    <a:pt x="10276" y="1939"/>
                  </a:cubicBezTo>
                  <a:cubicBezTo>
                    <a:pt x="10183" y="1559"/>
                    <a:pt x="9974" y="1397"/>
                    <a:pt x="9733" y="1397"/>
                  </a:cubicBezTo>
                  <a:cubicBezTo>
                    <a:pt x="9061" y="1397"/>
                    <a:pt x="8139" y="2644"/>
                    <a:pt x="8761" y="3881"/>
                  </a:cubicBezTo>
                  <a:cubicBezTo>
                    <a:pt x="9140" y="4643"/>
                    <a:pt x="9138" y="5008"/>
                    <a:pt x="8980" y="5008"/>
                  </a:cubicBezTo>
                  <a:cubicBezTo>
                    <a:pt x="8790" y="5008"/>
                    <a:pt x="8372" y="4475"/>
                    <a:pt x="8125" y="3463"/>
                  </a:cubicBezTo>
                  <a:cubicBezTo>
                    <a:pt x="8082" y="3291"/>
                    <a:pt x="7889" y="3216"/>
                    <a:pt x="7616" y="3216"/>
                  </a:cubicBezTo>
                  <a:cubicBezTo>
                    <a:pt x="6542" y="3216"/>
                    <a:pt x="4231" y="4379"/>
                    <a:pt x="4945" y="5446"/>
                  </a:cubicBezTo>
                  <a:cubicBezTo>
                    <a:pt x="5894" y="6865"/>
                    <a:pt x="5323" y="7437"/>
                    <a:pt x="4586" y="7437"/>
                  </a:cubicBezTo>
                  <a:cubicBezTo>
                    <a:pt x="4219" y="7437"/>
                    <a:pt x="3811" y="7295"/>
                    <a:pt x="3530" y="7045"/>
                  </a:cubicBezTo>
                  <a:cubicBezTo>
                    <a:pt x="3470" y="6990"/>
                    <a:pt x="3400" y="6965"/>
                    <a:pt x="3322" y="6965"/>
                  </a:cubicBezTo>
                  <a:cubicBezTo>
                    <a:pt x="2311" y="6965"/>
                    <a:pt x="1" y="11263"/>
                    <a:pt x="1011" y="11807"/>
                  </a:cubicBezTo>
                  <a:cubicBezTo>
                    <a:pt x="2091" y="12401"/>
                    <a:pt x="2132" y="12518"/>
                    <a:pt x="1463" y="13422"/>
                  </a:cubicBezTo>
                  <a:cubicBezTo>
                    <a:pt x="974" y="14076"/>
                    <a:pt x="972" y="15497"/>
                    <a:pt x="1813" y="15497"/>
                  </a:cubicBezTo>
                  <a:cubicBezTo>
                    <a:pt x="2125" y="15497"/>
                    <a:pt x="2551" y="15302"/>
                    <a:pt x="3112" y="14803"/>
                  </a:cubicBezTo>
                  <a:cubicBezTo>
                    <a:pt x="3193" y="14728"/>
                    <a:pt x="3258" y="14696"/>
                    <a:pt x="3309" y="14696"/>
                  </a:cubicBezTo>
                  <a:cubicBezTo>
                    <a:pt x="3596" y="14696"/>
                    <a:pt x="3463" y="15690"/>
                    <a:pt x="3463" y="15690"/>
                  </a:cubicBezTo>
                  <a:cubicBezTo>
                    <a:pt x="3463" y="15690"/>
                    <a:pt x="3633" y="16933"/>
                    <a:pt x="4440" y="16933"/>
                  </a:cubicBezTo>
                  <a:cubicBezTo>
                    <a:pt x="4806" y="16933"/>
                    <a:pt x="5303" y="16677"/>
                    <a:pt x="5974" y="15933"/>
                  </a:cubicBezTo>
                  <a:cubicBezTo>
                    <a:pt x="8125" y="13548"/>
                    <a:pt x="7054" y="13514"/>
                    <a:pt x="6660" y="13439"/>
                  </a:cubicBezTo>
                  <a:cubicBezTo>
                    <a:pt x="6588" y="13424"/>
                    <a:pt x="6464" y="13421"/>
                    <a:pt x="6324" y="13421"/>
                  </a:cubicBezTo>
                  <a:cubicBezTo>
                    <a:pt x="6216" y="13421"/>
                    <a:pt x="6099" y="13423"/>
                    <a:pt x="5989" y="13423"/>
                  </a:cubicBezTo>
                  <a:cubicBezTo>
                    <a:pt x="5581" y="13423"/>
                    <a:pt x="5271" y="13397"/>
                    <a:pt x="5907" y="13154"/>
                  </a:cubicBezTo>
                  <a:cubicBezTo>
                    <a:pt x="6627" y="12870"/>
                    <a:pt x="7539" y="12033"/>
                    <a:pt x="7045" y="11631"/>
                  </a:cubicBezTo>
                  <a:cubicBezTo>
                    <a:pt x="6953" y="11556"/>
                    <a:pt x="6911" y="11589"/>
                    <a:pt x="6786" y="11514"/>
                  </a:cubicBezTo>
                  <a:cubicBezTo>
                    <a:pt x="5874" y="10978"/>
                    <a:pt x="8091" y="11631"/>
                    <a:pt x="8401" y="10233"/>
                  </a:cubicBezTo>
                  <a:cubicBezTo>
                    <a:pt x="8660" y="9059"/>
                    <a:pt x="8037" y="8667"/>
                    <a:pt x="8512" y="8667"/>
                  </a:cubicBezTo>
                  <a:cubicBezTo>
                    <a:pt x="8605" y="8667"/>
                    <a:pt x="8742" y="8683"/>
                    <a:pt x="8937" y="8710"/>
                  </a:cubicBezTo>
                  <a:cubicBezTo>
                    <a:pt x="9172" y="8743"/>
                    <a:pt x="9427" y="8834"/>
                    <a:pt x="9669" y="8834"/>
                  </a:cubicBezTo>
                  <a:cubicBezTo>
                    <a:pt x="9980" y="8834"/>
                    <a:pt x="10267" y="8685"/>
                    <a:pt x="10460" y="8074"/>
                  </a:cubicBezTo>
                  <a:cubicBezTo>
                    <a:pt x="10686" y="7350"/>
                    <a:pt x="10756" y="7067"/>
                    <a:pt x="10826" y="7067"/>
                  </a:cubicBezTo>
                  <a:cubicBezTo>
                    <a:pt x="10905" y="7067"/>
                    <a:pt x="10985" y="7418"/>
                    <a:pt x="11280" y="7898"/>
                  </a:cubicBezTo>
                  <a:cubicBezTo>
                    <a:pt x="11386" y="8073"/>
                    <a:pt x="11632" y="8150"/>
                    <a:pt x="11915" y="8150"/>
                  </a:cubicBezTo>
                  <a:cubicBezTo>
                    <a:pt x="12501" y="8150"/>
                    <a:pt x="13247" y="7817"/>
                    <a:pt x="13247" y="7321"/>
                  </a:cubicBezTo>
                  <a:cubicBezTo>
                    <a:pt x="13247" y="6877"/>
                    <a:pt x="13163" y="6526"/>
                    <a:pt x="12879" y="5831"/>
                  </a:cubicBezTo>
                  <a:cubicBezTo>
                    <a:pt x="12879" y="5831"/>
                    <a:pt x="12630" y="5207"/>
                    <a:pt x="12792" y="5207"/>
                  </a:cubicBezTo>
                  <a:cubicBezTo>
                    <a:pt x="12906" y="5207"/>
                    <a:pt x="13221" y="5514"/>
                    <a:pt x="13967" y="6559"/>
                  </a:cubicBezTo>
                  <a:cubicBezTo>
                    <a:pt x="14288" y="7012"/>
                    <a:pt x="14669" y="7202"/>
                    <a:pt x="15068" y="7202"/>
                  </a:cubicBezTo>
                  <a:cubicBezTo>
                    <a:pt x="16901" y="7202"/>
                    <a:pt x="19117" y="3200"/>
                    <a:pt x="17708" y="2416"/>
                  </a:cubicBezTo>
                  <a:cubicBezTo>
                    <a:pt x="17487" y="2294"/>
                    <a:pt x="17199" y="2252"/>
                    <a:pt x="16885" y="2252"/>
                  </a:cubicBezTo>
                  <a:cubicBezTo>
                    <a:pt x="16188" y="2252"/>
                    <a:pt x="15366" y="2461"/>
                    <a:pt x="14893" y="2461"/>
                  </a:cubicBezTo>
                  <a:cubicBezTo>
                    <a:pt x="14432" y="2461"/>
                    <a:pt x="14302" y="2263"/>
                    <a:pt x="14937" y="1479"/>
                  </a:cubicBezTo>
                  <a:cubicBezTo>
                    <a:pt x="15939" y="238"/>
                    <a:pt x="15184" y="0"/>
                    <a:pt x="14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4304625" y="4137125"/>
              <a:ext cx="436875" cy="400675"/>
            </a:xfrm>
            <a:custGeom>
              <a:avLst/>
              <a:gdLst/>
              <a:ahLst/>
              <a:cxnLst/>
              <a:rect l="l" t="t" r="r" b="b"/>
              <a:pathLst>
                <a:path w="17475" h="16027" extrusionOk="0">
                  <a:moveTo>
                    <a:pt x="13469" y="1"/>
                  </a:moveTo>
                  <a:cubicBezTo>
                    <a:pt x="13106" y="1"/>
                    <a:pt x="12683" y="73"/>
                    <a:pt x="12407" y="94"/>
                  </a:cubicBezTo>
                  <a:cubicBezTo>
                    <a:pt x="11629" y="152"/>
                    <a:pt x="10909" y="2253"/>
                    <a:pt x="10834" y="3826"/>
                  </a:cubicBezTo>
                  <a:cubicBezTo>
                    <a:pt x="10812" y="4284"/>
                    <a:pt x="10728" y="4470"/>
                    <a:pt x="10614" y="4470"/>
                  </a:cubicBezTo>
                  <a:cubicBezTo>
                    <a:pt x="10337" y="4470"/>
                    <a:pt x="9880" y="3382"/>
                    <a:pt x="9679" y="2429"/>
                  </a:cubicBezTo>
                  <a:cubicBezTo>
                    <a:pt x="9572" y="1936"/>
                    <a:pt x="9336" y="1720"/>
                    <a:pt x="9116" y="1720"/>
                  </a:cubicBezTo>
                  <a:cubicBezTo>
                    <a:pt x="8735" y="1720"/>
                    <a:pt x="8403" y="2370"/>
                    <a:pt x="8876" y="3358"/>
                  </a:cubicBezTo>
                  <a:cubicBezTo>
                    <a:pt x="9378" y="4407"/>
                    <a:pt x="9053" y="4894"/>
                    <a:pt x="8603" y="4894"/>
                  </a:cubicBezTo>
                  <a:cubicBezTo>
                    <a:pt x="8220" y="4894"/>
                    <a:pt x="7746" y="4542"/>
                    <a:pt x="7612" y="3885"/>
                  </a:cubicBezTo>
                  <a:cubicBezTo>
                    <a:pt x="7524" y="3448"/>
                    <a:pt x="7236" y="3277"/>
                    <a:pt x="6881" y="3277"/>
                  </a:cubicBezTo>
                  <a:cubicBezTo>
                    <a:pt x="5952" y="3277"/>
                    <a:pt x="4565" y="4455"/>
                    <a:pt x="5134" y="5115"/>
                  </a:cubicBezTo>
                  <a:cubicBezTo>
                    <a:pt x="6262" y="6411"/>
                    <a:pt x="5093" y="7361"/>
                    <a:pt x="4069" y="7361"/>
                  </a:cubicBezTo>
                  <a:cubicBezTo>
                    <a:pt x="3724" y="7361"/>
                    <a:pt x="3395" y="7253"/>
                    <a:pt x="3176" y="7015"/>
                  </a:cubicBezTo>
                  <a:cubicBezTo>
                    <a:pt x="3119" y="6954"/>
                    <a:pt x="3051" y="6925"/>
                    <a:pt x="2973" y="6925"/>
                  </a:cubicBezTo>
                  <a:cubicBezTo>
                    <a:pt x="2085" y="6925"/>
                    <a:pt x="1" y="10623"/>
                    <a:pt x="916" y="11108"/>
                  </a:cubicBezTo>
                  <a:cubicBezTo>
                    <a:pt x="1921" y="11626"/>
                    <a:pt x="2239" y="12212"/>
                    <a:pt x="1586" y="13091"/>
                  </a:cubicBezTo>
                  <a:cubicBezTo>
                    <a:pt x="1158" y="13655"/>
                    <a:pt x="996" y="14461"/>
                    <a:pt x="1481" y="14461"/>
                  </a:cubicBezTo>
                  <a:cubicBezTo>
                    <a:pt x="1745" y="14461"/>
                    <a:pt x="2201" y="14222"/>
                    <a:pt x="2908" y="13576"/>
                  </a:cubicBezTo>
                  <a:cubicBezTo>
                    <a:pt x="2984" y="13508"/>
                    <a:pt x="3047" y="13479"/>
                    <a:pt x="3100" y="13479"/>
                  </a:cubicBezTo>
                  <a:cubicBezTo>
                    <a:pt x="3415" y="13479"/>
                    <a:pt x="3360" y="14522"/>
                    <a:pt x="3360" y="14522"/>
                  </a:cubicBezTo>
                  <a:cubicBezTo>
                    <a:pt x="3360" y="14522"/>
                    <a:pt x="3369" y="16027"/>
                    <a:pt x="4143" y="16027"/>
                  </a:cubicBezTo>
                  <a:cubicBezTo>
                    <a:pt x="4451" y="16027"/>
                    <a:pt x="4880" y="15789"/>
                    <a:pt x="5478" y="15125"/>
                  </a:cubicBezTo>
                  <a:cubicBezTo>
                    <a:pt x="7030" y="13392"/>
                    <a:pt x="6209" y="13222"/>
                    <a:pt x="5536" y="13222"/>
                  </a:cubicBezTo>
                  <a:cubicBezTo>
                    <a:pt x="5371" y="13222"/>
                    <a:pt x="5214" y="13232"/>
                    <a:pt x="5104" y="13232"/>
                  </a:cubicBezTo>
                  <a:cubicBezTo>
                    <a:pt x="5058" y="13232"/>
                    <a:pt x="5020" y="13230"/>
                    <a:pt x="4992" y="13225"/>
                  </a:cubicBezTo>
                  <a:cubicBezTo>
                    <a:pt x="4674" y="13175"/>
                    <a:pt x="4055" y="12714"/>
                    <a:pt x="5034" y="12304"/>
                  </a:cubicBezTo>
                  <a:cubicBezTo>
                    <a:pt x="5720" y="12011"/>
                    <a:pt x="6432" y="11710"/>
                    <a:pt x="5980" y="11350"/>
                  </a:cubicBezTo>
                  <a:cubicBezTo>
                    <a:pt x="5896" y="11275"/>
                    <a:pt x="5511" y="10890"/>
                    <a:pt x="5394" y="10823"/>
                  </a:cubicBezTo>
                  <a:cubicBezTo>
                    <a:pt x="4557" y="10346"/>
                    <a:pt x="7210" y="11007"/>
                    <a:pt x="7545" y="9660"/>
                  </a:cubicBezTo>
                  <a:cubicBezTo>
                    <a:pt x="7866" y="8368"/>
                    <a:pt x="6634" y="7546"/>
                    <a:pt x="7510" y="7546"/>
                  </a:cubicBezTo>
                  <a:cubicBezTo>
                    <a:pt x="7548" y="7546"/>
                    <a:pt x="7591" y="7547"/>
                    <a:pt x="7637" y="7551"/>
                  </a:cubicBezTo>
                  <a:cubicBezTo>
                    <a:pt x="8288" y="7595"/>
                    <a:pt x="8773" y="7862"/>
                    <a:pt x="9105" y="7862"/>
                  </a:cubicBezTo>
                  <a:cubicBezTo>
                    <a:pt x="9341" y="7862"/>
                    <a:pt x="9500" y="7727"/>
                    <a:pt x="9587" y="7283"/>
                  </a:cubicBezTo>
                  <a:cubicBezTo>
                    <a:pt x="9777" y="6325"/>
                    <a:pt x="9992" y="5893"/>
                    <a:pt x="10256" y="5893"/>
                  </a:cubicBezTo>
                  <a:cubicBezTo>
                    <a:pt x="10432" y="5893"/>
                    <a:pt x="10631" y="6087"/>
                    <a:pt x="10859" y="6446"/>
                  </a:cubicBezTo>
                  <a:cubicBezTo>
                    <a:pt x="11086" y="6811"/>
                    <a:pt x="11590" y="7150"/>
                    <a:pt x="11935" y="7150"/>
                  </a:cubicBezTo>
                  <a:cubicBezTo>
                    <a:pt x="12113" y="7150"/>
                    <a:pt x="12248" y="7061"/>
                    <a:pt x="12282" y="6839"/>
                  </a:cubicBezTo>
                  <a:cubicBezTo>
                    <a:pt x="12340" y="6479"/>
                    <a:pt x="12173" y="5291"/>
                    <a:pt x="11897" y="4588"/>
                  </a:cubicBezTo>
                  <a:cubicBezTo>
                    <a:pt x="11897" y="4588"/>
                    <a:pt x="12002" y="4091"/>
                    <a:pt x="12389" y="4091"/>
                  </a:cubicBezTo>
                  <a:cubicBezTo>
                    <a:pt x="12683" y="4091"/>
                    <a:pt x="13141" y="4379"/>
                    <a:pt x="13839" y="5391"/>
                  </a:cubicBezTo>
                  <a:cubicBezTo>
                    <a:pt x="14162" y="5863"/>
                    <a:pt x="14511" y="6055"/>
                    <a:pt x="14853" y="6055"/>
                  </a:cubicBezTo>
                  <a:cubicBezTo>
                    <a:pt x="16213" y="6055"/>
                    <a:pt x="17475" y="3029"/>
                    <a:pt x="16659" y="2454"/>
                  </a:cubicBezTo>
                  <a:cubicBezTo>
                    <a:pt x="16451" y="2307"/>
                    <a:pt x="16136" y="2259"/>
                    <a:pt x="15780" y="2259"/>
                  </a:cubicBezTo>
                  <a:cubicBezTo>
                    <a:pt x="15096" y="2259"/>
                    <a:pt x="14261" y="2436"/>
                    <a:pt x="13735" y="2436"/>
                  </a:cubicBezTo>
                  <a:cubicBezTo>
                    <a:pt x="13191" y="2436"/>
                    <a:pt x="12978" y="2246"/>
                    <a:pt x="13604" y="1475"/>
                  </a:cubicBezTo>
                  <a:cubicBezTo>
                    <a:pt x="14599" y="241"/>
                    <a:pt x="14133" y="1"/>
                    <a:pt x="13469" y="1"/>
                  </a:cubicBezTo>
                  <a:close/>
                </a:path>
              </a:pathLst>
            </a:custGeom>
            <a:solidFill>
              <a:srgbClr val="F25E86"/>
            </a:solidFill>
            <a:ln w="5225" cap="rnd" cmpd="sng">
              <a:solidFill>
                <a:srgbClr val="F28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4679650" y="4226950"/>
              <a:ext cx="24300" cy="21725"/>
            </a:xfrm>
            <a:custGeom>
              <a:avLst/>
              <a:gdLst/>
              <a:ahLst/>
              <a:cxnLst/>
              <a:rect l="l" t="t" r="r" b="b"/>
              <a:pathLst>
                <a:path w="972" h="869" extrusionOk="0">
                  <a:moveTo>
                    <a:pt x="500" y="0"/>
                  </a:moveTo>
                  <a:cubicBezTo>
                    <a:pt x="339" y="0"/>
                    <a:pt x="183" y="92"/>
                    <a:pt x="110" y="250"/>
                  </a:cubicBezTo>
                  <a:cubicBezTo>
                    <a:pt x="1" y="468"/>
                    <a:pt x="85" y="727"/>
                    <a:pt x="294" y="827"/>
                  </a:cubicBezTo>
                  <a:cubicBezTo>
                    <a:pt x="351" y="855"/>
                    <a:pt x="412" y="868"/>
                    <a:pt x="473" y="868"/>
                  </a:cubicBezTo>
                  <a:cubicBezTo>
                    <a:pt x="633" y="868"/>
                    <a:pt x="790" y="776"/>
                    <a:pt x="863" y="618"/>
                  </a:cubicBezTo>
                  <a:cubicBezTo>
                    <a:pt x="972" y="401"/>
                    <a:pt x="888" y="141"/>
                    <a:pt x="679" y="41"/>
                  </a:cubicBezTo>
                  <a:cubicBezTo>
                    <a:pt x="621" y="13"/>
                    <a:pt x="56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4603925" y="4154750"/>
              <a:ext cx="24275" cy="21725"/>
            </a:xfrm>
            <a:custGeom>
              <a:avLst/>
              <a:gdLst/>
              <a:ahLst/>
              <a:cxnLst/>
              <a:rect l="l" t="t" r="r" b="b"/>
              <a:pathLst>
                <a:path w="971" h="869" extrusionOk="0">
                  <a:moveTo>
                    <a:pt x="499" y="1"/>
                  </a:moveTo>
                  <a:cubicBezTo>
                    <a:pt x="338" y="1"/>
                    <a:pt x="180" y="93"/>
                    <a:pt x="101" y="251"/>
                  </a:cubicBezTo>
                  <a:cubicBezTo>
                    <a:pt x="0" y="468"/>
                    <a:pt x="84" y="728"/>
                    <a:pt x="293" y="828"/>
                  </a:cubicBezTo>
                  <a:cubicBezTo>
                    <a:pt x="350" y="856"/>
                    <a:pt x="411" y="869"/>
                    <a:pt x="472" y="869"/>
                  </a:cubicBezTo>
                  <a:cubicBezTo>
                    <a:pt x="633" y="869"/>
                    <a:pt x="789" y="777"/>
                    <a:pt x="862" y="619"/>
                  </a:cubicBezTo>
                  <a:cubicBezTo>
                    <a:pt x="971" y="401"/>
                    <a:pt x="887" y="150"/>
                    <a:pt x="678" y="41"/>
                  </a:cubicBezTo>
                  <a:cubicBezTo>
                    <a:pt x="621" y="14"/>
                    <a:pt x="560" y="1"/>
                    <a:pt x="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4399300" y="4498225"/>
              <a:ext cx="24275" cy="21700"/>
            </a:xfrm>
            <a:custGeom>
              <a:avLst/>
              <a:gdLst/>
              <a:ahLst/>
              <a:cxnLst/>
              <a:rect l="l" t="t" r="r" b="b"/>
              <a:pathLst>
                <a:path w="971" h="868" extrusionOk="0">
                  <a:moveTo>
                    <a:pt x="497" y="1"/>
                  </a:moveTo>
                  <a:cubicBezTo>
                    <a:pt x="337" y="1"/>
                    <a:pt x="181" y="97"/>
                    <a:pt x="109" y="254"/>
                  </a:cubicBezTo>
                  <a:cubicBezTo>
                    <a:pt x="0" y="463"/>
                    <a:pt x="84" y="723"/>
                    <a:pt x="293" y="823"/>
                  </a:cubicBezTo>
                  <a:cubicBezTo>
                    <a:pt x="351" y="853"/>
                    <a:pt x="413" y="867"/>
                    <a:pt x="475" y="867"/>
                  </a:cubicBezTo>
                  <a:cubicBezTo>
                    <a:pt x="634" y="867"/>
                    <a:pt x="790" y="773"/>
                    <a:pt x="862" y="622"/>
                  </a:cubicBezTo>
                  <a:cubicBezTo>
                    <a:pt x="971" y="405"/>
                    <a:pt x="887" y="145"/>
                    <a:pt x="678" y="45"/>
                  </a:cubicBezTo>
                  <a:cubicBezTo>
                    <a:pt x="620" y="15"/>
                    <a:pt x="558" y="1"/>
                    <a:pt x="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4340075" y="4382825"/>
              <a:ext cx="24300" cy="21725"/>
            </a:xfrm>
            <a:custGeom>
              <a:avLst/>
              <a:gdLst/>
              <a:ahLst/>
              <a:cxnLst/>
              <a:rect l="l" t="t" r="r" b="b"/>
              <a:pathLst>
                <a:path w="972" h="869" extrusionOk="0">
                  <a:moveTo>
                    <a:pt x="500" y="0"/>
                  </a:moveTo>
                  <a:cubicBezTo>
                    <a:pt x="339" y="0"/>
                    <a:pt x="182" y="92"/>
                    <a:pt x="109" y="250"/>
                  </a:cubicBezTo>
                  <a:cubicBezTo>
                    <a:pt x="1" y="468"/>
                    <a:pt x="84" y="727"/>
                    <a:pt x="293" y="828"/>
                  </a:cubicBezTo>
                  <a:cubicBezTo>
                    <a:pt x="351" y="855"/>
                    <a:pt x="412" y="868"/>
                    <a:pt x="472" y="868"/>
                  </a:cubicBezTo>
                  <a:cubicBezTo>
                    <a:pt x="633" y="868"/>
                    <a:pt x="790" y="776"/>
                    <a:pt x="863" y="618"/>
                  </a:cubicBezTo>
                  <a:cubicBezTo>
                    <a:pt x="971" y="401"/>
                    <a:pt x="888" y="141"/>
                    <a:pt x="678" y="41"/>
                  </a:cubicBezTo>
                  <a:cubicBezTo>
                    <a:pt x="621" y="13"/>
                    <a:pt x="56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4406600" y="4372125"/>
              <a:ext cx="12175" cy="10800"/>
            </a:xfrm>
            <a:custGeom>
              <a:avLst/>
              <a:gdLst/>
              <a:ahLst/>
              <a:cxnLst/>
              <a:rect l="l" t="t" r="r" b="b"/>
              <a:pathLst>
                <a:path w="487" h="432" extrusionOk="0">
                  <a:moveTo>
                    <a:pt x="248" y="1"/>
                  </a:moveTo>
                  <a:cubicBezTo>
                    <a:pt x="169" y="1"/>
                    <a:pt x="95" y="48"/>
                    <a:pt x="60" y="126"/>
                  </a:cubicBezTo>
                  <a:cubicBezTo>
                    <a:pt x="1" y="235"/>
                    <a:pt x="51" y="360"/>
                    <a:pt x="152" y="410"/>
                  </a:cubicBezTo>
                  <a:cubicBezTo>
                    <a:pt x="182" y="425"/>
                    <a:pt x="215" y="431"/>
                    <a:pt x="246" y="431"/>
                  </a:cubicBezTo>
                  <a:cubicBezTo>
                    <a:pt x="326" y="431"/>
                    <a:pt x="400" y="388"/>
                    <a:pt x="436" y="310"/>
                  </a:cubicBezTo>
                  <a:cubicBezTo>
                    <a:pt x="486" y="201"/>
                    <a:pt x="445" y="76"/>
                    <a:pt x="344" y="25"/>
                  </a:cubicBezTo>
                  <a:cubicBezTo>
                    <a:pt x="313" y="8"/>
                    <a:pt x="280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4509775" y="4294100"/>
              <a:ext cx="24075" cy="21725"/>
            </a:xfrm>
            <a:custGeom>
              <a:avLst/>
              <a:gdLst/>
              <a:ahLst/>
              <a:cxnLst/>
              <a:rect l="l" t="t" r="r" b="b"/>
              <a:pathLst>
                <a:path w="963" h="869" extrusionOk="0">
                  <a:moveTo>
                    <a:pt x="492" y="1"/>
                  </a:moveTo>
                  <a:cubicBezTo>
                    <a:pt x="333" y="1"/>
                    <a:pt x="179" y="93"/>
                    <a:pt x="100" y="251"/>
                  </a:cubicBezTo>
                  <a:cubicBezTo>
                    <a:pt x="0" y="468"/>
                    <a:pt x="84" y="728"/>
                    <a:pt x="293" y="828"/>
                  </a:cubicBezTo>
                  <a:cubicBezTo>
                    <a:pt x="350" y="856"/>
                    <a:pt x="411" y="869"/>
                    <a:pt x="471" y="869"/>
                  </a:cubicBezTo>
                  <a:cubicBezTo>
                    <a:pt x="629" y="869"/>
                    <a:pt x="783" y="777"/>
                    <a:pt x="862" y="619"/>
                  </a:cubicBezTo>
                  <a:cubicBezTo>
                    <a:pt x="962" y="401"/>
                    <a:pt x="879" y="150"/>
                    <a:pt x="670" y="41"/>
                  </a:cubicBezTo>
                  <a:cubicBezTo>
                    <a:pt x="612" y="14"/>
                    <a:pt x="552" y="1"/>
                    <a:pt x="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4587175" y="4278200"/>
              <a:ext cx="14250" cy="12750"/>
            </a:xfrm>
            <a:custGeom>
              <a:avLst/>
              <a:gdLst/>
              <a:ahLst/>
              <a:cxnLst/>
              <a:rect l="l" t="t" r="r" b="b"/>
              <a:pathLst>
                <a:path w="570" h="510" extrusionOk="0">
                  <a:moveTo>
                    <a:pt x="286" y="0"/>
                  </a:moveTo>
                  <a:cubicBezTo>
                    <a:pt x="192" y="0"/>
                    <a:pt x="102" y="53"/>
                    <a:pt x="59" y="150"/>
                  </a:cubicBezTo>
                  <a:cubicBezTo>
                    <a:pt x="1" y="276"/>
                    <a:pt x="42" y="426"/>
                    <a:pt x="168" y="485"/>
                  </a:cubicBezTo>
                  <a:cubicBezTo>
                    <a:pt x="203" y="501"/>
                    <a:pt x="241" y="509"/>
                    <a:pt x="277" y="509"/>
                  </a:cubicBezTo>
                  <a:cubicBezTo>
                    <a:pt x="371" y="509"/>
                    <a:pt x="461" y="458"/>
                    <a:pt x="503" y="368"/>
                  </a:cubicBezTo>
                  <a:cubicBezTo>
                    <a:pt x="570" y="234"/>
                    <a:pt x="520" y="83"/>
                    <a:pt x="394" y="25"/>
                  </a:cubicBezTo>
                  <a:cubicBezTo>
                    <a:pt x="359" y="8"/>
                    <a:pt x="322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4624000" y="4212700"/>
              <a:ext cx="14250" cy="12725"/>
            </a:xfrm>
            <a:custGeom>
              <a:avLst/>
              <a:gdLst/>
              <a:ahLst/>
              <a:cxnLst/>
              <a:rect l="l" t="t" r="r" b="b"/>
              <a:pathLst>
                <a:path w="570" h="509" extrusionOk="0">
                  <a:moveTo>
                    <a:pt x="285" y="1"/>
                  </a:moveTo>
                  <a:cubicBezTo>
                    <a:pt x="191" y="1"/>
                    <a:pt x="101" y="52"/>
                    <a:pt x="59" y="142"/>
                  </a:cubicBezTo>
                  <a:cubicBezTo>
                    <a:pt x="1" y="276"/>
                    <a:pt x="42" y="427"/>
                    <a:pt x="168" y="485"/>
                  </a:cubicBezTo>
                  <a:cubicBezTo>
                    <a:pt x="201" y="501"/>
                    <a:pt x="236" y="508"/>
                    <a:pt x="271" y="508"/>
                  </a:cubicBezTo>
                  <a:cubicBezTo>
                    <a:pt x="367" y="508"/>
                    <a:pt x="460" y="452"/>
                    <a:pt x="503" y="360"/>
                  </a:cubicBezTo>
                  <a:cubicBezTo>
                    <a:pt x="570" y="234"/>
                    <a:pt x="520" y="84"/>
                    <a:pt x="394" y="25"/>
                  </a:cubicBezTo>
                  <a:cubicBezTo>
                    <a:pt x="359" y="8"/>
                    <a:pt x="321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4465625" y="4362975"/>
              <a:ext cx="14250" cy="12800"/>
            </a:xfrm>
            <a:custGeom>
              <a:avLst/>
              <a:gdLst/>
              <a:ahLst/>
              <a:cxnLst/>
              <a:rect l="l" t="t" r="r" b="b"/>
              <a:pathLst>
                <a:path w="570" h="512" extrusionOk="0">
                  <a:moveTo>
                    <a:pt x="295" y="0"/>
                  </a:moveTo>
                  <a:cubicBezTo>
                    <a:pt x="202" y="0"/>
                    <a:pt x="108" y="56"/>
                    <a:pt x="59" y="149"/>
                  </a:cubicBezTo>
                  <a:cubicBezTo>
                    <a:pt x="0" y="274"/>
                    <a:pt x="50" y="425"/>
                    <a:pt x="176" y="483"/>
                  </a:cubicBezTo>
                  <a:cubicBezTo>
                    <a:pt x="209" y="503"/>
                    <a:pt x="246" y="511"/>
                    <a:pt x="282" y="511"/>
                  </a:cubicBezTo>
                  <a:cubicBezTo>
                    <a:pt x="372" y="511"/>
                    <a:pt x="463" y="456"/>
                    <a:pt x="511" y="366"/>
                  </a:cubicBezTo>
                  <a:cubicBezTo>
                    <a:pt x="569" y="241"/>
                    <a:pt x="519" y="82"/>
                    <a:pt x="393" y="23"/>
                  </a:cubicBezTo>
                  <a:cubicBezTo>
                    <a:pt x="362" y="8"/>
                    <a:pt x="329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4376275" y="4327600"/>
              <a:ext cx="14250" cy="12725"/>
            </a:xfrm>
            <a:custGeom>
              <a:avLst/>
              <a:gdLst/>
              <a:ahLst/>
              <a:cxnLst/>
              <a:rect l="l" t="t" r="r" b="b"/>
              <a:pathLst>
                <a:path w="570" h="509" extrusionOk="0">
                  <a:moveTo>
                    <a:pt x="292" y="1"/>
                  </a:moveTo>
                  <a:cubicBezTo>
                    <a:pt x="198" y="1"/>
                    <a:pt x="108" y="57"/>
                    <a:pt x="59" y="149"/>
                  </a:cubicBezTo>
                  <a:cubicBezTo>
                    <a:pt x="0" y="275"/>
                    <a:pt x="51" y="425"/>
                    <a:pt x="168" y="484"/>
                  </a:cubicBezTo>
                  <a:cubicBezTo>
                    <a:pt x="203" y="500"/>
                    <a:pt x="240" y="508"/>
                    <a:pt x="277" y="508"/>
                  </a:cubicBezTo>
                  <a:cubicBezTo>
                    <a:pt x="371" y="508"/>
                    <a:pt x="460" y="457"/>
                    <a:pt x="503" y="367"/>
                  </a:cubicBezTo>
                  <a:cubicBezTo>
                    <a:pt x="570" y="241"/>
                    <a:pt x="519" y="82"/>
                    <a:pt x="394" y="24"/>
                  </a:cubicBezTo>
                  <a:cubicBezTo>
                    <a:pt x="361" y="8"/>
                    <a:pt x="326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4361825" y="4458600"/>
              <a:ext cx="14275" cy="12700"/>
            </a:xfrm>
            <a:custGeom>
              <a:avLst/>
              <a:gdLst/>
              <a:ahLst/>
              <a:cxnLst/>
              <a:rect l="l" t="t" r="r" b="b"/>
              <a:pathLst>
                <a:path w="571" h="508" extrusionOk="0">
                  <a:moveTo>
                    <a:pt x="291" y="0"/>
                  </a:moveTo>
                  <a:cubicBezTo>
                    <a:pt x="195" y="0"/>
                    <a:pt x="103" y="56"/>
                    <a:pt x="60" y="148"/>
                  </a:cubicBezTo>
                  <a:cubicBezTo>
                    <a:pt x="1" y="274"/>
                    <a:pt x="51" y="425"/>
                    <a:pt x="168" y="483"/>
                  </a:cubicBezTo>
                  <a:cubicBezTo>
                    <a:pt x="204" y="500"/>
                    <a:pt x="241" y="508"/>
                    <a:pt x="278" y="508"/>
                  </a:cubicBezTo>
                  <a:cubicBezTo>
                    <a:pt x="371" y="508"/>
                    <a:pt x="461" y="456"/>
                    <a:pt x="503" y="366"/>
                  </a:cubicBezTo>
                  <a:cubicBezTo>
                    <a:pt x="570" y="232"/>
                    <a:pt x="520" y="81"/>
                    <a:pt x="394" y="23"/>
                  </a:cubicBezTo>
                  <a:cubicBezTo>
                    <a:pt x="361" y="7"/>
                    <a:pt x="326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4408700" y="4420300"/>
              <a:ext cx="14250" cy="12700"/>
            </a:xfrm>
            <a:custGeom>
              <a:avLst/>
              <a:gdLst/>
              <a:ahLst/>
              <a:cxnLst/>
              <a:rect l="l" t="t" r="r" b="b"/>
              <a:pathLst>
                <a:path w="570" h="508" extrusionOk="0">
                  <a:moveTo>
                    <a:pt x="291" y="0"/>
                  </a:moveTo>
                  <a:cubicBezTo>
                    <a:pt x="195" y="0"/>
                    <a:pt x="102" y="57"/>
                    <a:pt x="59" y="149"/>
                  </a:cubicBezTo>
                  <a:cubicBezTo>
                    <a:pt x="1" y="274"/>
                    <a:pt x="51" y="425"/>
                    <a:pt x="168" y="484"/>
                  </a:cubicBezTo>
                  <a:cubicBezTo>
                    <a:pt x="203" y="500"/>
                    <a:pt x="241" y="508"/>
                    <a:pt x="277" y="508"/>
                  </a:cubicBezTo>
                  <a:cubicBezTo>
                    <a:pt x="371" y="508"/>
                    <a:pt x="461" y="457"/>
                    <a:pt x="503" y="366"/>
                  </a:cubicBezTo>
                  <a:cubicBezTo>
                    <a:pt x="570" y="232"/>
                    <a:pt x="520" y="82"/>
                    <a:pt x="394" y="23"/>
                  </a:cubicBezTo>
                  <a:cubicBezTo>
                    <a:pt x="361" y="8"/>
                    <a:pt x="326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4466875" y="4243075"/>
              <a:ext cx="16550" cy="14875"/>
            </a:xfrm>
            <a:custGeom>
              <a:avLst/>
              <a:gdLst/>
              <a:ahLst/>
              <a:cxnLst/>
              <a:rect l="l" t="t" r="r" b="b"/>
              <a:pathLst>
                <a:path w="662" h="595" extrusionOk="0">
                  <a:moveTo>
                    <a:pt x="336" y="1"/>
                  </a:moveTo>
                  <a:cubicBezTo>
                    <a:pt x="228" y="1"/>
                    <a:pt x="121" y="66"/>
                    <a:pt x="67" y="174"/>
                  </a:cubicBezTo>
                  <a:cubicBezTo>
                    <a:pt x="0" y="325"/>
                    <a:pt x="59" y="501"/>
                    <a:pt x="201" y="567"/>
                  </a:cubicBezTo>
                  <a:cubicBezTo>
                    <a:pt x="241" y="586"/>
                    <a:pt x="283" y="595"/>
                    <a:pt x="324" y="595"/>
                  </a:cubicBezTo>
                  <a:cubicBezTo>
                    <a:pt x="433" y="595"/>
                    <a:pt x="540" y="534"/>
                    <a:pt x="595" y="425"/>
                  </a:cubicBezTo>
                  <a:cubicBezTo>
                    <a:pt x="661" y="275"/>
                    <a:pt x="603" y="99"/>
                    <a:pt x="461" y="32"/>
                  </a:cubicBezTo>
                  <a:cubicBezTo>
                    <a:pt x="421" y="11"/>
                    <a:pt x="378" y="1"/>
                    <a:pt x="3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1940400" y="3319850"/>
              <a:ext cx="553225" cy="575550"/>
            </a:xfrm>
            <a:custGeom>
              <a:avLst/>
              <a:gdLst/>
              <a:ahLst/>
              <a:cxnLst/>
              <a:rect l="l" t="t" r="r" b="b"/>
              <a:pathLst>
                <a:path w="22129" h="23022" extrusionOk="0">
                  <a:moveTo>
                    <a:pt x="7085" y="1"/>
                  </a:moveTo>
                  <a:cubicBezTo>
                    <a:pt x="5301" y="1"/>
                    <a:pt x="3764" y="750"/>
                    <a:pt x="2503" y="1492"/>
                  </a:cubicBezTo>
                  <a:cubicBezTo>
                    <a:pt x="787" y="2505"/>
                    <a:pt x="0" y="4907"/>
                    <a:pt x="1741" y="7735"/>
                  </a:cubicBezTo>
                  <a:cubicBezTo>
                    <a:pt x="4252" y="11811"/>
                    <a:pt x="6462" y="9476"/>
                    <a:pt x="7717" y="11594"/>
                  </a:cubicBezTo>
                  <a:cubicBezTo>
                    <a:pt x="9332" y="14330"/>
                    <a:pt x="6436" y="16029"/>
                    <a:pt x="9056" y="20289"/>
                  </a:cubicBezTo>
                  <a:cubicBezTo>
                    <a:pt x="10463" y="22569"/>
                    <a:pt x="12199" y="23022"/>
                    <a:pt x="13356" y="23022"/>
                  </a:cubicBezTo>
                  <a:cubicBezTo>
                    <a:pt x="14119" y="23022"/>
                    <a:pt x="14630" y="22825"/>
                    <a:pt x="14630" y="22825"/>
                  </a:cubicBezTo>
                  <a:cubicBezTo>
                    <a:pt x="18354" y="21193"/>
                    <a:pt x="22129" y="15904"/>
                    <a:pt x="16203" y="6873"/>
                  </a:cubicBezTo>
                  <a:cubicBezTo>
                    <a:pt x="12715" y="1545"/>
                    <a:pt x="9646" y="1"/>
                    <a:pt x="7085" y="1"/>
                  </a:cubicBezTo>
                  <a:close/>
                </a:path>
              </a:pathLst>
            </a:custGeom>
            <a:solidFill>
              <a:srgbClr val="F2A29B"/>
            </a:solidFill>
            <a:ln w="5225" cap="flat" cmpd="sng">
              <a:solidFill>
                <a:srgbClr val="F2CDAC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1969900" y="3350375"/>
              <a:ext cx="480000" cy="508775"/>
            </a:xfrm>
            <a:custGeom>
              <a:avLst/>
              <a:gdLst/>
              <a:ahLst/>
              <a:cxnLst/>
              <a:rect l="l" t="t" r="r" b="b"/>
              <a:pathLst>
                <a:path w="19200" h="20351" extrusionOk="0">
                  <a:moveTo>
                    <a:pt x="6091" y="1"/>
                  </a:moveTo>
                  <a:cubicBezTo>
                    <a:pt x="4862" y="1"/>
                    <a:pt x="3832" y="495"/>
                    <a:pt x="2980" y="999"/>
                  </a:cubicBezTo>
                  <a:cubicBezTo>
                    <a:pt x="1708" y="1744"/>
                    <a:pt x="1" y="3518"/>
                    <a:pt x="1549" y="6029"/>
                  </a:cubicBezTo>
                  <a:cubicBezTo>
                    <a:pt x="3767" y="9628"/>
                    <a:pt x="6085" y="6757"/>
                    <a:pt x="7700" y="9870"/>
                  </a:cubicBezTo>
                  <a:cubicBezTo>
                    <a:pt x="8997" y="12356"/>
                    <a:pt x="6830" y="14607"/>
                    <a:pt x="9148" y="18374"/>
                  </a:cubicBezTo>
                  <a:cubicBezTo>
                    <a:pt x="10108" y="19934"/>
                    <a:pt x="11188" y="20351"/>
                    <a:pt x="12067" y="20351"/>
                  </a:cubicBezTo>
                  <a:cubicBezTo>
                    <a:pt x="13074" y="20351"/>
                    <a:pt x="13818" y="19805"/>
                    <a:pt x="13818" y="19805"/>
                  </a:cubicBezTo>
                  <a:cubicBezTo>
                    <a:pt x="15459" y="18692"/>
                    <a:pt x="19200" y="14423"/>
                    <a:pt x="14002" y="6397"/>
                  </a:cubicBezTo>
                  <a:cubicBezTo>
                    <a:pt x="10750" y="1381"/>
                    <a:pt x="8144" y="1"/>
                    <a:pt x="6091" y="1"/>
                  </a:cubicBezTo>
                  <a:close/>
                </a:path>
              </a:pathLst>
            </a:custGeom>
            <a:solidFill>
              <a:srgbClr val="F28D8D"/>
            </a:solidFill>
            <a:ln w="2725" cap="flat" cmpd="sng">
              <a:solidFill>
                <a:srgbClr val="BFBA9F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1988025" y="3367325"/>
              <a:ext cx="386875" cy="481825"/>
            </a:xfrm>
            <a:custGeom>
              <a:avLst/>
              <a:gdLst/>
              <a:ahLst/>
              <a:cxnLst/>
              <a:rect l="l" t="t" r="r" b="b"/>
              <a:pathLst>
                <a:path w="15475" h="19273" extrusionOk="0">
                  <a:moveTo>
                    <a:pt x="3646" y="0"/>
                  </a:moveTo>
                  <a:cubicBezTo>
                    <a:pt x="2989" y="0"/>
                    <a:pt x="2534" y="496"/>
                    <a:pt x="3293" y="1911"/>
                  </a:cubicBezTo>
                  <a:cubicBezTo>
                    <a:pt x="3427" y="2163"/>
                    <a:pt x="3310" y="2240"/>
                    <a:pt x="3119" y="2240"/>
                  </a:cubicBezTo>
                  <a:cubicBezTo>
                    <a:pt x="2820" y="2240"/>
                    <a:pt x="2339" y="2053"/>
                    <a:pt x="2339" y="2053"/>
                  </a:cubicBezTo>
                  <a:cubicBezTo>
                    <a:pt x="2339" y="2053"/>
                    <a:pt x="2268" y="2046"/>
                    <a:pt x="2157" y="2046"/>
                  </a:cubicBezTo>
                  <a:cubicBezTo>
                    <a:pt x="1594" y="2046"/>
                    <a:pt x="0" y="2228"/>
                    <a:pt x="1518" y="4439"/>
                  </a:cubicBezTo>
                  <a:cubicBezTo>
                    <a:pt x="2462" y="5812"/>
                    <a:pt x="2990" y="6195"/>
                    <a:pt x="3302" y="6195"/>
                  </a:cubicBezTo>
                  <a:cubicBezTo>
                    <a:pt x="3592" y="6195"/>
                    <a:pt x="3698" y="5867"/>
                    <a:pt x="3778" y="5694"/>
                  </a:cubicBezTo>
                  <a:cubicBezTo>
                    <a:pt x="3889" y="5461"/>
                    <a:pt x="4004" y="4621"/>
                    <a:pt x="4116" y="4621"/>
                  </a:cubicBezTo>
                  <a:cubicBezTo>
                    <a:pt x="4157" y="4621"/>
                    <a:pt x="4198" y="4732"/>
                    <a:pt x="4238" y="5025"/>
                  </a:cubicBezTo>
                  <a:cubicBezTo>
                    <a:pt x="4325" y="5677"/>
                    <a:pt x="4779" y="6569"/>
                    <a:pt x="5224" y="6569"/>
                  </a:cubicBezTo>
                  <a:cubicBezTo>
                    <a:pt x="5298" y="6569"/>
                    <a:pt x="5372" y="6544"/>
                    <a:pt x="5444" y="6489"/>
                  </a:cubicBezTo>
                  <a:cubicBezTo>
                    <a:pt x="5544" y="6414"/>
                    <a:pt x="5519" y="6364"/>
                    <a:pt x="5619" y="6255"/>
                  </a:cubicBezTo>
                  <a:cubicBezTo>
                    <a:pt x="5732" y="6138"/>
                    <a:pt x="5800" y="6088"/>
                    <a:pt x="5839" y="6088"/>
                  </a:cubicBezTo>
                  <a:cubicBezTo>
                    <a:pt x="6051" y="6088"/>
                    <a:pt x="5400" y="7599"/>
                    <a:pt x="6490" y="8130"/>
                  </a:cubicBezTo>
                  <a:cubicBezTo>
                    <a:pt x="6961" y="8362"/>
                    <a:pt x="7327" y="8393"/>
                    <a:pt x="7580" y="8393"/>
                  </a:cubicBezTo>
                  <a:cubicBezTo>
                    <a:pt x="7673" y="8393"/>
                    <a:pt x="7751" y="8389"/>
                    <a:pt x="7813" y="8389"/>
                  </a:cubicBezTo>
                  <a:cubicBezTo>
                    <a:pt x="8044" y="8389"/>
                    <a:pt x="8059" y="8448"/>
                    <a:pt x="7837" y="9000"/>
                  </a:cubicBezTo>
                  <a:cubicBezTo>
                    <a:pt x="7645" y="9510"/>
                    <a:pt x="7126" y="10046"/>
                    <a:pt x="8105" y="10632"/>
                  </a:cubicBezTo>
                  <a:cubicBezTo>
                    <a:pt x="9478" y="11460"/>
                    <a:pt x="9101" y="11142"/>
                    <a:pt x="8088" y="11469"/>
                  </a:cubicBezTo>
                  <a:cubicBezTo>
                    <a:pt x="7486" y="11661"/>
                    <a:pt x="7469" y="13344"/>
                    <a:pt x="8180" y="13519"/>
                  </a:cubicBezTo>
                  <a:cubicBezTo>
                    <a:pt x="8398" y="13569"/>
                    <a:pt x="8593" y="13594"/>
                    <a:pt x="8822" y="13594"/>
                  </a:cubicBezTo>
                  <a:cubicBezTo>
                    <a:pt x="9061" y="13594"/>
                    <a:pt x="9336" y="13566"/>
                    <a:pt x="9712" y="13511"/>
                  </a:cubicBezTo>
                  <a:cubicBezTo>
                    <a:pt x="9712" y="13511"/>
                    <a:pt x="9912" y="13482"/>
                    <a:pt x="10088" y="13482"/>
                  </a:cubicBezTo>
                  <a:cubicBezTo>
                    <a:pt x="10457" y="13482"/>
                    <a:pt x="10716" y="13609"/>
                    <a:pt x="8758" y="14398"/>
                  </a:cubicBezTo>
                  <a:cubicBezTo>
                    <a:pt x="6235" y="15407"/>
                    <a:pt x="9513" y="19272"/>
                    <a:pt x="11264" y="19272"/>
                  </a:cubicBezTo>
                  <a:cubicBezTo>
                    <a:pt x="11517" y="19272"/>
                    <a:pt x="11738" y="19191"/>
                    <a:pt x="11905" y="19010"/>
                  </a:cubicBezTo>
                  <a:cubicBezTo>
                    <a:pt x="12633" y="18223"/>
                    <a:pt x="12240" y="15926"/>
                    <a:pt x="12773" y="15926"/>
                  </a:cubicBezTo>
                  <a:cubicBezTo>
                    <a:pt x="12920" y="15926"/>
                    <a:pt x="13138" y="16101"/>
                    <a:pt x="13470" y="16532"/>
                  </a:cubicBezTo>
                  <a:cubicBezTo>
                    <a:pt x="13854" y="17034"/>
                    <a:pt x="14149" y="17231"/>
                    <a:pt x="14379" y="17231"/>
                  </a:cubicBezTo>
                  <a:cubicBezTo>
                    <a:pt x="15062" y="17231"/>
                    <a:pt x="15167" y="15501"/>
                    <a:pt x="15286" y="14900"/>
                  </a:cubicBezTo>
                  <a:cubicBezTo>
                    <a:pt x="15453" y="14088"/>
                    <a:pt x="14357" y="12632"/>
                    <a:pt x="12758" y="12214"/>
                  </a:cubicBezTo>
                  <a:cubicBezTo>
                    <a:pt x="11673" y="11931"/>
                    <a:pt x="11997" y="11885"/>
                    <a:pt x="12778" y="11885"/>
                  </a:cubicBezTo>
                  <a:cubicBezTo>
                    <a:pt x="13153" y="11885"/>
                    <a:pt x="13634" y="11896"/>
                    <a:pt x="14114" y="11896"/>
                  </a:cubicBezTo>
                  <a:cubicBezTo>
                    <a:pt x="15475" y="11896"/>
                    <a:pt x="14591" y="9912"/>
                    <a:pt x="13018" y="9912"/>
                  </a:cubicBezTo>
                  <a:cubicBezTo>
                    <a:pt x="12878" y="9912"/>
                    <a:pt x="12732" y="9928"/>
                    <a:pt x="12583" y="9962"/>
                  </a:cubicBezTo>
                  <a:cubicBezTo>
                    <a:pt x="12243" y="10041"/>
                    <a:pt x="11983" y="10074"/>
                    <a:pt x="11797" y="10074"/>
                  </a:cubicBezTo>
                  <a:cubicBezTo>
                    <a:pt x="10979" y="10074"/>
                    <a:pt x="11589" y="9450"/>
                    <a:pt x="13143" y="9443"/>
                  </a:cubicBezTo>
                  <a:cubicBezTo>
                    <a:pt x="13959" y="9443"/>
                    <a:pt x="13533" y="5835"/>
                    <a:pt x="12229" y="5835"/>
                  </a:cubicBezTo>
                  <a:cubicBezTo>
                    <a:pt x="12142" y="5835"/>
                    <a:pt x="12050" y="5852"/>
                    <a:pt x="11955" y="5887"/>
                  </a:cubicBezTo>
                  <a:cubicBezTo>
                    <a:pt x="11531" y="6041"/>
                    <a:pt x="11191" y="6107"/>
                    <a:pt x="10922" y="6107"/>
                  </a:cubicBezTo>
                  <a:cubicBezTo>
                    <a:pt x="9665" y="6107"/>
                    <a:pt x="9976" y="4668"/>
                    <a:pt x="10741" y="4137"/>
                  </a:cubicBezTo>
                  <a:cubicBezTo>
                    <a:pt x="11572" y="3554"/>
                    <a:pt x="8344" y="430"/>
                    <a:pt x="7057" y="430"/>
                  </a:cubicBezTo>
                  <a:cubicBezTo>
                    <a:pt x="6904" y="430"/>
                    <a:pt x="6779" y="474"/>
                    <a:pt x="6691" y="572"/>
                  </a:cubicBezTo>
                  <a:cubicBezTo>
                    <a:pt x="6268" y="1038"/>
                    <a:pt x="6028" y="1270"/>
                    <a:pt x="5799" y="1270"/>
                  </a:cubicBezTo>
                  <a:cubicBezTo>
                    <a:pt x="5579" y="1270"/>
                    <a:pt x="5369" y="1057"/>
                    <a:pt x="5017" y="631"/>
                  </a:cubicBezTo>
                  <a:cubicBezTo>
                    <a:pt x="4716" y="266"/>
                    <a:pt x="4127" y="0"/>
                    <a:pt x="3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2004900" y="3379600"/>
              <a:ext cx="357125" cy="448225"/>
            </a:xfrm>
            <a:custGeom>
              <a:avLst/>
              <a:gdLst/>
              <a:ahLst/>
              <a:cxnLst/>
              <a:rect l="l" t="t" r="r" b="b"/>
              <a:pathLst>
                <a:path w="14285" h="17929" extrusionOk="0">
                  <a:moveTo>
                    <a:pt x="3043" y="0"/>
                  </a:moveTo>
                  <a:cubicBezTo>
                    <a:pt x="2666" y="0"/>
                    <a:pt x="2536" y="470"/>
                    <a:pt x="3271" y="1822"/>
                  </a:cubicBezTo>
                  <a:cubicBezTo>
                    <a:pt x="3420" y="2091"/>
                    <a:pt x="3246" y="2168"/>
                    <a:pt x="3001" y="2168"/>
                  </a:cubicBezTo>
                  <a:cubicBezTo>
                    <a:pt x="2685" y="2168"/>
                    <a:pt x="2250" y="2039"/>
                    <a:pt x="2250" y="2039"/>
                  </a:cubicBezTo>
                  <a:cubicBezTo>
                    <a:pt x="2250" y="2039"/>
                    <a:pt x="1911" y="1959"/>
                    <a:pt x="1539" y="1959"/>
                  </a:cubicBezTo>
                  <a:cubicBezTo>
                    <a:pt x="830" y="1959"/>
                    <a:pt x="0" y="2251"/>
                    <a:pt x="1170" y="3948"/>
                  </a:cubicBezTo>
                  <a:cubicBezTo>
                    <a:pt x="1796" y="4861"/>
                    <a:pt x="2206" y="5168"/>
                    <a:pt x="2479" y="5168"/>
                  </a:cubicBezTo>
                  <a:cubicBezTo>
                    <a:pt x="2981" y="5168"/>
                    <a:pt x="3028" y="4136"/>
                    <a:pt x="3120" y="3914"/>
                  </a:cubicBezTo>
                  <a:cubicBezTo>
                    <a:pt x="3192" y="3756"/>
                    <a:pt x="3396" y="3539"/>
                    <a:pt x="3596" y="3539"/>
                  </a:cubicBezTo>
                  <a:cubicBezTo>
                    <a:pt x="3767" y="3539"/>
                    <a:pt x="3935" y="3697"/>
                    <a:pt x="4015" y="4182"/>
                  </a:cubicBezTo>
                  <a:cubicBezTo>
                    <a:pt x="4112" y="4785"/>
                    <a:pt x="4215" y="5416"/>
                    <a:pt x="4509" y="5416"/>
                  </a:cubicBezTo>
                  <a:cubicBezTo>
                    <a:pt x="4570" y="5416"/>
                    <a:pt x="4639" y="5389"/>
                    <a:pt x="4718" y="5329"/>
                  </a:cubicBezTo>
                  <a:cubicBezTo>
                    <a:pt x="4811" y="5262"/>
                    <a:pt x="5279" y="4977"/>
                    <a:pt x="5371" y="4877"/>
                  </a:cubicBezTo>
                  <a:cubicBezTo>
                    <a:pt x="5453" y="4791"/>
                    <a:pt x="5505" y="4753"/>
                    <a:pt x="5537" y="4753"/>
                  </a:cubicBezTo>
                  <a:cubicBezTo>
                    <a:pt x="5758" y="4753"/>
                    <a:pt x="4921" y="6679"/>
                    <a:pt x="5999" y="7237"/>
                  </a:cubicBezTo>
                  <a:cubicBezTo>
                    <a:pt x="6311" y="7401"/>
                    <a:pt x="6618" y="7451"/>
                    <a:pt x="6896" y="7451"/>
                  </a:cubicBezTo>
                  <a:cubicBezTo>
                    <a:pt x="7313" y="7451"/>
                    <a:pt x="7666" y="7340"/>
                    <a:pt x="7876" y="7340"/>
                  </a:cubicBezTo>
                  <a:cubicBezTo>
                    <a:pt x="8074" y="7340"/>
                    <a:pt x="8145" y="7439"/>
                    <a:pt x="8024" y="7823"/>
                  </a:cubicBezTo>
                  <a:cubicBezTo>
                    <a:pt x="7690" y="8886"/>
                    <a:pt x="6836" y="9329"/>
                    <a:pt x="7832" y="9789"/>
                  </a:cubicBezTo>
                  <a:cubicBezTo>
                    <a:pt x="9313" y="10467"/>
                    <a:pt x="9355" y="10869"/>
                    <a:pt x="8342" y="11212"/>
                  </a:cubicBezTo>
                  <a:cubicBezTo>
                    <a:pt x="7723" y="11421"/>
                    <a:pt x="7012" y="12258"/>
                    <a:pt x="7631" y="12509"/>
                  </a:cubicBezTo>
                  <a:cubicBezTo>
                    <a:pt x="7880" y="12615"/>
                    <a:pt x="8605" y="12702"/>
                    <a:pt x="9267" y="12702"/>
                  </a:cubicBezTo>
                  <a:cubicBezTo>
                    <a:pt x="9495" y="12702"/>
                    <a:pt x="9716" y="12692"/>
                    <a:pt x="9907" y="12668"/>
                  </a:cubicBezTo>
                  <a:lnTo>
                    <a:pt x="9907" y="12668"/>
                  </a:lnTo>
                  <a:cubicBezTo>
                    <a:pt x="9907" y="12668"/>
                    <a:pt x="11322" y="13346"/>
                    <a:pt x="8669" y="14359"/>
                  </a:cubicBezTo>
                  <a:cubicBezTo>
                    <a:pt x="6306" y="15261"/>
                    <a:pt x="9147" y="17928"/>
                    <a:pt x="10459" y="17928"/>
                  </a:cubicBezTo>
                  <a:cubicBezTo>
                    <a:pt x="10621" y="17928"/>
                    <a:pt x="10759" y="17888"/>
                    <a:pt x="10861" y="17799"/>
                  </a:cubicBezTo>
                  <a:cubicBezTo>
                    <a:pt x="11621" y="17140"/>
                    <a:pt x="11279" y="14512"/>
                    <a:pt x="11887" y="14512"/>
                  </a:cubicBezTo>
                  <a:cubicBezTo>
                    <a:pt x="12036" y="14512"/>
                    <a:pt x="12242" y="14670"/>
                    <a:pt x="12535" y="15054"/>
                  </a:cubicBezTo>
                  <a:cubicBezTo>
                    <a:pt x="12996" y="15654"/>
                    <a:pt x="13315" y="15877"/>
                    <a:pt x="13540" y="15877"/>
                  </a:cubicBezTo>
                  <a:cubicBezTo>
                    <a:pt x="14045" y="15877"/>
                    <a:pt x="14072" y="14744"/>
                    <a:pt x="14159" y="14217"/>
                  </a:cubicBezTo>
                  <a:cubicBezTo>
                    <a:pt x="14285" y="13447"/>
                    <a:pt x="12410" y="12258"/>
                    <a:pt x="10903" y="11806"/>
                  </a:cubicBezTo>
                  <a:cubicBezTo>
                    <a:pt x="9472" y="11377"/>
                    <a:pt x="10979" y="11008"/>
                    <a:pt x="12317" y="11008"/>
                  </a:cubicBezTo>
                  <a:cubicBezTo>
                    <a:pt x="12388" y="11008"/>
                    <a:pt x="12458" y="11009"/>
                    <a:pt x="12527" y="11011"/>
                  </a:cubicBezTo>
                  <a:cubicBezTo>
                    <a:pt x="12543" y="11012"/>
                    <a:pt x="12560" y="11012"/>
                    <a:pt x="12576" y="11012"/>
                  </a:cubicBezTo>
                  <a:cubicBezTo>
                    <a:pt x="13744" y="11012"/>
                    <a:pt x="13558" y="9956"/>
                    <a:pt x="12340" y="9956"/>
                  </a:cubicBezTo>
                  <a:cubicBezTo>
                    <a:pt x="12180" y="9956"/>
                    <a:pt x="12002" y="9974"/>
                    <a:pt x="11807" y="10015"/>
                  </a:cubicBezTo>
                  <a:cubicBezTo>
                    <a:pt x="11583" y="10063"/>
                    <a:pt x="11387" y="10084"/>
                    <a:pt x="11219" y="10084"/>
                  </a:cubicBezTo>
                  <a:cubicBezTo>
                    <a:pt x="9838" y="10084"/>
                    <a:pt x="10277" y="8659"/>
                    <a:pt x="11540" y="8659"/>
                  </a:cubicBezTo>
                  <a:cubicBezTo>
                    <a:pt x="11559" y="8659"/>
                    <a:pt x="11578" y="8659"/>
                    <a:pt x="11598" y="8660"/>
                  </a:cubicBezTo>
                  <a:cubicBezTo>
                    <a:pt x="11612" y="8660"/>
                    <a:pt x="11626" y="8660"/>
                    <a:pt x="11640" y="8660"/>
                  </a:cubicBezTo>
                  <a:cubicBezTo>
                    <a:pt x="13072" y="8660"/>
                    <a:pt x="12211" y="5902"/>
                    <a:pt x="11229" y="5902"/>
                  </a:cubicBezTo>
                  <a:cubicBezTo>
                    <a:pt x="11146" y="5902"/>
                    <a:pt x="11062" y="5922"/>
                    <a:pt x="10979" y="5965"/>
                  </a:cubicBezTo>
                  <a:cubicBezTo>
                    <a:pt x="10660" y="6130"/>
                    <a:pt x="10379" y="6201"/>
                    <a:pt x="10137" y="6201"/>
                  </a:cubicBezTo>
                  <a:cubicBezTo>
                    <a:pt x="8835" y="6201"/>
                    <a:pt x="8645" y="4142"/>
                    <a:pt x="9598" y="3613"/>
                  </a:cubicBezTo>
                  <a:cubicBezTo>
                    <a:pt x="10404" y="3165"/>
                    <a:pt x="7620" y="332"/>
                    <a:pt x="6475" y="332"/>
                  </a:cubicBezTo>
                  <a:cubicBezTo>
                    <a:pt x="6337" y="332"/>
                    <a:pt x="6222" y="374"/>
                    <a:pt x="6141" y="466"/>
                  </a:cubicBezTo>
                  <a:cubicBezTo>
                    <a:pt x="5730" y="932"/>
                    <a:pt x="5353" y="1195"/>
                    <a:pt x="4980" y="1195"/>
                  </a:cubicBezTo>
                  <a:cubicBezTo>
                    <a:pt x="4677" y="1195"/>
                    <a:pt x="4377" y="1021"/>
                    <a:pt x="4066" y="642"/>
                  </a:cubicBezTo>
                  <a:cubicBezTo>
                    <a:pt x="3765" y="275"/>
                    <a:pt x="3331" y="0"/>
                    <a:pt x="3043" y="0"/>
                  </a:cubicBezTo>
                  <a:close/>
                </a:path>
              </a:pathLst>
            </a:custGeom>
            <a:solidFill>
              <a:srgbClr val="F25E86"/>
            </a:solidFill>
            <a:ln w="5225" cap="rnd" cmpd="sng">
              <a:solidFill>
                <a:srgbClr val="F28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2233125" y="3775625"/>
              <a:ext cx="24275" cy="21375"/>
            </a:xfrm>
            <a:custGeom>
              <a:avLst/>
              <a:gdLst/>
              <a:ahLst/>
              <a:cxnLst/>
              <a:rect l="l" t="t" r="r" b="b"/>
              <a:pathLst>
                <a:path w="971" h="855" extrusionOk="0">
                  <a:moveTo>
                    <a:pt x="474" y="1"/>
                  </a:moveTo>
                  <a:cubicBezTo>
                    <a:pt x="351" y="1"/>
                    <a:pt x="230" y="52"/>
                    <a:pt x="151" y="150"/>
                  </a:cubicBezTo>
                  <a:cubicBezTo>
                    <a:pt x="0" y="326"/>
                    <a:pt x="34" y="602"/>
                    <a:pt x="218" y="753"/>
                  </a:cubicBezTo>
                  <a:cubicBezTo>
                    <a:pt x="301" y="820"/>
                    <a:pt x="402" y="854"/>
                    <a:pt x="502" y="854"/>
                  </a:cubicBezTo>
                  <a:cubicBezTo>
                    <a:pt x="623" y="854"/>
                    <a:pt x="742" y="804"/>
                    <a:pt x="820" y="702"/>
                  </a:cubicBezTo>
                  <a:cubicBezTo>
                    <a:pt x="971" y="527"/>
                    <a:pt x="937" y="250"/>
                    <a:pt x="753" y="100"/>
                  </a:cubicBezTo>
                  <a:cubicBezTo>
                    <a:pt x="672" y="33"/>
                    <a:pt x="572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2321000" y="3718875"/>
              <a:ext cx="24275" cy="21350"/>
            </a:xfrm>
            <a:custGeom>
              <a:avLst/>
              <a:gdLst/>
              <a:ahLst/>
              <a:cxnLst/>
              <a:rect l="l" t="t" r="r" b="b"/>
              <a:pathLst>
                <a:path w="971" h="854" extrusionOk="0">
                  <a:moveTo>
                    <a:pt x="469" y="0"/>
                  </a:moveTo>
                  <a:cubicBezTo>
                    <a:pt x="348" y="0"/>
                    <a:pt x="229" y="51"/>
                    <a:pt x="151" y="152"/>
                  </a:cubicBezTo>
                  <a:cubicBezTo>
                    <a:pt x="0" y="328"/>
                    <a:pt x="34" y="604"/>
                    <a:pt x="218" y="755"/>
                  </a:cubicBezTo>
                  <a:cubicBezTo>
                    <a:pt x="299" y="821"/>
                    <a:pt x="399" y="853"/>
                    <a:pt x="497" y="853"/>
                  </a:cubicBezTo>
                  <a:cubicBezTo>
                    <a:pt x="620" y="853"/>
                    <a:pt x="741" y="802"/>
                    <a:pt x="820" y="704"/>
                  </a:cubicBezTo>
                  <a:cubicBezTo>
                    <a:pt x="971" y="520"/>
                    <a:pt x="937" y="252"/>
                    <a:pt x="753" y="102"/>
                  </a:cubicBezTo>
                  <a:cubicBezTo>
                    <a:pt x="671" y="34"/>
                    <a:pt x="569" y="0"/>
                    <a:pt x="4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2034975" y="3439550"/>
              <a:ext cx="24300" cy="21350"/>
            </a:xfrm>
            <a:custGeom>
              <a:avLst/>
              <a:gdLst/>
              <a:ahLst/>
              <a:cxnLst/>
              <a:rect l="l" t="t" r="r" b="b"/>
              <a:pathLst>
                <a:path w="972" h="854" extrusionOk="0">
                  <a:moveTo>
                    <a:pt x="472" y="0"/>
                  </a:moveTo>
                  <a:cubicBezTo>
                    <a:pt x="352" y="0"/>
                    <a:pt x="234" y="51"/>
                    <a:pt x="151" y="152"/>
                  </a:cubicBezTo>
                  <a:cubicBezTo>
                    <a:pt x="0" y="328"/>
                    <a:pt x="34" y="596"/>
                    <a:pt x="218" y="755"/>
                  </a:cubicBezTo>
                  <a:cubicBezTo>
                    <a:pt x="303" y="821"/>
                    <a:pt x="403" y="853"/>
                    <a:pt x="501" y="853"/>
                  </a:cubicBezTo>
                  <a:cubicBezTo>
                    <a:pt x="625" y="853"/>
                    <a:pt x="745" y="802"/>
                    <a:pt x="829" y="704"/>
                  </a:cubicBezTo>
                  <a:cubicBezTo>
                    <a:pt x="971" y="520"/>
                    <a:pt x="946" y="252"/>
                    <a:pt x="754" y="102"/>
                  </a:cubicBezTo>
                  <a:cubicBezTo>
                    <a:pt x="671" y="34"/>
                    <a:pt x="571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2161150" y="3409000"/>
              <a:ext cx="24275" cy="21350"/>
            </a:xfrm>
            <a:custGeom>
              <a:avLst/>
              <a:gdLst/>
              <a:ahLst/>
              <a:cxnLst/>
              <a:rect l="l" t="t" r="r" b="b"/>
              <a:pathLst>
                <a:path w="971" h="854" extrusionOk="0">
                  <a:moveTo>
                    <a:pt x="465" y="0"/>
                  </a:moveTo>
                  <a:cubicBezTo>
                    <a:pt x="343" y="0"/>
                    <a:pt x="225" y="51"/>
                    <a:pt x="142" y="152"/>
                  </a:cubicBezTo>
                  <a:cubicBezTo>
                    <a:pt x="0" y="328"/>
                    <a:pt x="25" y="604"/>
                    <a:pt x="218" y="755"/>
                  </a:cubicBezTo>
                  <a:cubicBezTo>
                    <a:pt x="299" y="821"/>
                    <a:pt x="397" y="854"/>
                    <a:pt x="494" y="854"/>
                  </a:cubicBezTo>
                  <a:cubicBezTo>
                    <a:pt x="616" y="854"/>
                    <a:pt x="736" y="802"/>
                    <a:pt x="820" y="704"/>
                  </a:cubicBezTo>
                  <a:cubicBezTo>
                    <a:pt x="971" y="520"/>
                    <a:pt x="937" y="253"/>
                    <a:pt x="753" y="102"/>
                  </a:cubicBezTo>
                  <a:cubicBezTo>
                    <a:pt x="667" y="34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2168675" y="3477000"/>
              <a:ext cx="12150" cy="10725"/>
            </a:xfrm>
            <a:custGeom>
              <a:avLst/>
              <a:gdLst/>
              <a:ahLst/>
              <a:cxnLst/>
              <a:rect l="l" t="t" r="r" b="b"/>
              <a:pathLst>
                <a:path w="486" h="429" extrusionOk="0">
                  <a:moveTo>
                    <a:pt x="236" y="1"/>
                  </a:moveTo>
                  <a:cubicBezTo>
                    <a:pt x="176" y="1"/>
                    <a:pt x="117" y="26"/>
                    <a:pt x="76" y="77"/>
                  </a:cubicBezTo>
                  <a:cubicBezTo>
                    <a:pt x="0" y="169"/>
                    <a:pt x="17" y="303"/>
                    <a:pt x="109" y="378"/>
                  </a:cubicBezTo>
                  <a:cubicBezTo>
                    <a:pt x="151" y="412"/>
                    <a:pt x="200" y="429"/>
                    <a:pt x="250" y="429"/>
                  </a:cubicBezTo>
                  <a:cubicBezTo>
                    <a:pt x="310" y="429"/>
                    <a:pt x="369" y="404"/>
                    <a:pt x="410" y="353"/>
                  </a:cubicBezTo>
                  <a:cubicBezTo>
                    <a:pt x="486" y="261"/>
                    <a:pt x="469" y="127"/>
                    <a:pt x="377" y="52"/>
                  </a:cubicBezTo>
                  <a:cubicBezTo>
                    <a:pt x="336" y="18"/>
                    <a:pt x="286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2207575" y="3594575"/>
              <a:ext cx="24300" cy="21425"/>
            </a:xfrm>
            <a:custGeom>
              <a:avLst/>
              <a:gdLst/>
              <a:ahLst/>
              <a:cxnLst/>
              <a:rect l="l" t="t" r="r" b="b"/>
              <a:pathLst>
                <a:path w="972" h="857" extrusionOk="0">
                  <a:moveTo>
                    <a:pt x="470" y="1"/>
                  </a:moveTo>
                  <a:cubicBezTo>
                    <a:pt x="349" y="1"/>
                    <a:pt x="230" y="51"/>
                    <a:pt x="152" y="153"/>
                  </a:cubicBezTo>
                  <a:cubicBezTo>
                    <a:pt x="1" y="328"/>
                    <a:pt x="34" y="605"/>
                    <a:pt x="219" y="755"/>
                  </a:cubicBezTo>
                  <a:cubicBezTo>
                    <a:pt x="301" y="823"/>
                    <a:pt x="401" y="857"/>
                    <a:pt x="500" y="857"/>
                  </a:cubicBezTo>
                  <a:cubicBezTo>
                    <a:pt x="620" y="857"/>
                    <a:pt x="738" y="806"/>
                    <a:pt x="821" y="705"/>
                  </a:cubicBezTo>
                  <a:cubicBezTo>
                    <a:pt x="972" y="529"/>
                    <a:pt x="938" y="253"/>
                    <a:pt x="754" y="102"/>
                  </a:cubicBezTo>
                  <a:cubicBezTo>
                    <a:pt x="671" y="35"/>
                    <a:pt x="570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2215550" y="3674175"/>
              <a:ext cx="14250" cy="12575"/>
            </a:xfrm>
            <a:custGeom>
              <a:avLst/>
              <a:gdLst/>
              <a:ahLst/>
              <a:cxnLst/>
              <a:rect l="l" t="t" r="r" b="b"/>
              <a:pathLst>
                <a:path w="570" h="503" extrusionOk="0">
                  <a:moveTo>
                    <a:pt x="271" y="1"/>
                  </a:moveTo>
                  <a:cubicBezTo>
                    <a:pt x="200" y="1"/>
                    <a:pt x="130" y="30"/>
                    <a:pt x="84" y="90"/>
                  </a:cubicBezTo>
                  <a:cubicBezTo>
                    <a:pt x="0" y="191"/>
                    <a:pt x="17" y="350"/>
                    <a:pt x="126" y="442"/>
                  </a:cubicBezTo>
                  <a:cubicBezTo>
                    <a:pt x="174" y="483"/>
                    <a:pt x="233" y="502"/>
                    <a:pt x="290" y="502"/>
                  </a:cubicBezTo>
                  <a:cubicBezTo>
                    <a:pt x="361" y="502"/>
                    <a:pt x="431" y="472"/>
                    <a:pt x="477" y="417"/>
                  </a:cubicBezTo>
                  <a:cubicBezTo>
                    <a:pt x="569" y="308"/>
                    <a:pt x="552" y="149"/>
                    <a:pt x="435" y="57"/>
                  </a:cubicBezTo>
                  <a:cubicBezTo>
                    <a:pt x="387" y="20"/>
                    <a:pt x="328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2270575" y="3725325"/>
              <a:ext cx="14250" cy="12575"/>
            </a:xfrm>
            <a:custGeom>
              <a:avLst/>
              <a:gdLst/>
              <a:ahLst/>
              <a:cxnLst/>
              <a:rect l="l" t="t" r="r" b="b"/>
              <a:pathLst>
                <a:path w="570" h="503" extrusionOk="0">
                  <a:moveTo>
                    <a:pt x="279" y="1"/>
                  </a:moveTo>
                  <a:cubicBezTo>
                    <a:pt x="208" y="1"/>
                    <a:pt x="139" y="31"/>
                    <a:pt x="92" y="86"/>
                  </a:cubicBezTo>
                  <a:cubicBezTo>
                    <a:pt x="0" y="195"/>
                    <a:pt x="17" y="354"/>
                    <a:pt x="126" y="446"/>
                  </a:cubicBezTo>
                  <a:cubicBezTo>
                    <a:pt x="178" y="484"/>
                    <a:pt x="238" y="503"/>
                    <a:pt x="297" y="503"/>
                  </a:cubicBezTo>
                  <a:cubicBezTo>
                    <a:pt x="370" y="503"/>
                    <a:pt x="439" y="473"/>
                    <a:pt x="486" y="413"/>
                  </a:cubicBezTo>
                  <a:cubicBezTo>
                    <a:pt x="569" y="312"/>
                    <a:pt x="553" y="153"/>
                    <a:pt x="444" y="61"/>
                  </a:cubicBezTo>
                  <a:cubicBezTo>
                    <a:pt x="395" y="20"/>
                    <a:pt x="337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2161550" y="3536200"/>
              <a:ext cx="14250" cy="12650"/>
            </a:xfrm>
            <a:custGeom>
              <a:avLst/>
              <a:gdLst/>
              <a:ahLst/>
              <a:cxnLst/>
              <a:rect l="l" t="t" r="r" b="b"/>
              <a:pathLst>
                <a:path w="570" h="506" extrusionOk="0">
                  <a:moveTo>
                    <a:pt x="276" y="0"/>
                  </a:moveTo>
                  <a:cubicBezTo>
                    <a:pt x="203" y="0"/>
                    <a:pt x="131" y="30"/>
                    <a:pt x="84" y="86"/>
                  </a:cubicBezTo>
                  <a:cubicBezTo>
                    <a:pt x="1" y="194"/>
                    <a:pt x="17" y="353"/>
                    <a:pt x="126" y="446"/>
                  </a:cubicBezTo>
                  <a:cubicBezTo>
                    <a:pt x="174" y="486"/>
                    <a:pt x="231" y="505"/>
                    <a:pt x="288" y="505"/>
                  </a:cubicBezTo>
                  <a:cubicBezTo>
                    <a:pt x="360" y="505"/>
                    <a:pt x="431" y="473"/>
                    <a:pt x="478" y="412"/>
                  </a:cubicBezTo>
                  <a:cubicBezTo>
                    <a:pt x="570" y="312"/>
                    <a:pt x="553" y="153"/>
                    <a:pt x="444" y="61"/>
                  </a:cubicBezTo>
                  <a:cubicBezTo>
                    <a:pt x="396" y="19"/>
                    <a:pt x="336" y="0"/>
                    <a:pt x="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2216800" y="3457625"/>
              <a:ext cx="14250" cy="12575"/>
            </a:xfrm>
            <a:custGeom>
              <a:avLst/>
              <a:gdLst/>
              <a:ahLst/>
              <a:cxnLst/>
              <a:rect l="l" t="t" r="r" b="b"/>
              <a:pathLst>
                <a:path w="570" h="503" extrusionOk="0">
                  <a:moveTo>
                    <a:pt x="279" y="0"/>
                  </a:moveTo>
                  <a:cubicBezTo>
                    <a:pt x="207" y="0"/>
                    <a:pt x="135" y="30"/>
                    <a:pt x="84" y="90"/>
                  </a:cubicBezTo>
                  <a:cubicBezTo>
                    <a:pt x="0" y="199"/>
                    <a:pt x="17" y="350"/>
                    <a:pt x="126" y="442"/>
                  </a:cubicBezTo>
                  <a:cubicBezTo>
                    <a:pt x="174" y="483"/>
                    <a:pt x="233" y="502"/>
                    <a:pt x="291" y="502"/>
                  </a:cubicBezTo>
                  <a:cubicBezTo>
                    <a:pt x="363" y="502"/>
                    <a:pt x="435" y="472"/>
                    <a:pt x="486" y="417"/>
                  </a:cubicBezTo>
                  <a:cubicBezTo>
                    <a:pt x="569" y="308"/>
                    <a:pt x="553" y="149"/>
                    <a:pt x="444" y="57"/>
                  </a:cubicBezTo>
                  <a:cubicBezTo>
                    <a:pt x="395" y="19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2092925" y="3412875"/>
              <a:ext cx="14250" cy="12600"/>
            </a:xfrm>
            <a:custGeom>
              <a:avLst/>
              <a:gdLst/>
              <a:ahLst/>
              <a:cxnLst/>
              <a:rect l="l" t="t" r="r" b="b"/>
              <a:pathLst>
                <a:path w="570" h="504" extrusionOk="0">
                  <a:moveTo>
                    <a:pt x="274" y="1"/>
                  </a:moveTo>
                  <a:cubicBezTo>
                    <a:pt x="204" y="1"/>
                    <a:pt x="134" y="30"/>
                    <a:pt x="84" y="89"/>
                  </a:cubicBezTo>
                  <a:cubicBezTo>
                    <a:pt x="1" y="198"/>
                    <a:pt x="17" y="357"/>
                    <a:pt x="126" y="441"/>
                  </a:cubicBezTo>
                  <a:cubicBezTo>
                    <a:pt x="176" y="483"/>
                    <a:pt x="236" y="504"/>
                    <a:pt x="296" y="504"/>
                  </a:cubicBezTo>
                  <a:cubicBezTo>
                    <a:pt x="367" y="504"/>
                    <a:pt x="436" y="474"/>
                    <a:pt x="486" y="416"/>
                  </a:cubicBezTo>
                  <a:cubicBezTo>
                    <a:pt x="570" y="307"/>
                    <a:pt x="553" y="148"/>
                    <a:pt x="444" y="64"/>
                  </a:cubicBezTo>
                  <a:cubicBezTo>
                    <a:pt x="394" y="22"/>
                    <a:pt x="334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2119075" y="3467375"/>
              <a:ext cx="14250" cy="12650"/>
            </a:xfrm>
            <a:custGeom>
              <a:avLst/>
              <a:gdLst/>
              <a:ahLst/>
              <a:cxnLst/>
              <a:rect l="l" t="t" r="r" b="b"/>
              <a:pathLst>
                <a:path w="570" h="506" extrusionOk="0">
                  <a:moveTo>
                    <a:pt x="283" y="0"/>
                  </a:moveTo>
                  <a:cubicBezTo>
                    <a:pt x="211" y="0"/>
                    <a:pt x="140" y="32"/>
                    <a:pt x="93" y="94"/>
                  </a:cubicBezTo>
                  <a:cubicBezTo>
                    <a:pt x="1" y="194"/>
                    <a:pt x="18" y="353"/>
                    <a:pt x="135" y="445"/>
                  </a:cubicBezTo>
                  <a:cubicBezTo>
                    <a:pt x="183" y="486"/>
                    <a:pt x="242" y="506"/>
                    <a:pt x="299" y="506"/>
                  </a:cubicBezTo>
                  <a:cubicBezTo>
                    <a:pt x="370" y="506"/>
                    <a:pt x="440" y="476"/>
                    <a:pt x="486" y="420"/>
                  </a:cubicBezTo>
                  <a:cubicBezTo>
                    <a:pt x="570" y="311"/>
                    <a:pt x="553" y="152"/>
                    <a:pt x="444" y="60"/>
                  </a:cubicBezTo>
                  <a:cubicBezTo>
                    <a:pt x="397" y="20"/>
                    <a:pt x="339" y="0"/>
                    <a:pt x="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2275175" y="3565400"/>
              <a:ext cx="16750" cy="14725"/>
            </a:xfrm>
            <a:custGeom>
              <a:avLst/>
              <a:gdLst/>
              <a:ahLst/>
              <a:cxnLst/>
              <a:rect l="l" t="t" r="r" b="b"/>
              <a:pathLst>
                <a:path w="670" h="589" extrusionOk="0">
                  <a:moveTo>
                    <a:pt x="329" y="0"/>
                  </a:moveTo>
                  <a:cubicBezTo>
                    <a:pt x="246" y="0"/>
                    <a:pt x="165" y="37"/>
                    <a:pt x="109" y="106"/>
                  </a:cubicBezTo>
                  <a:cubicBezTo>
                    <a:pt x="0" y="223"/>
                    <a:pt x="25" y="416"/>
                    <a:pt x="151" y="516"/>
                  </a:cubicBezTo>
                  <a:cubicBezTo>
                    <a:pt x="207" y="565"/>
                    <a:pt x="276" y="588"/>
                    <a:pt x="345" y="588"/>
                  </a:cubicBezTo>
                  <a:cubicBezTo>
                    <a:pt x="430" y="588"/>
                    <a:pt x="514" y="552"/>
                    <a:pt x="569" y="483"/>
                  </a:cubicBezTo>
                  <a:cubicBezTo>
                    <a:pt x="670" y="357"/>
                    <a:pt x="645" y="173"/>
                    <a:pt x="519" y="73"/>
                  </a:cubicBezTo>
                  <a:cubicBezTo>
                    <a:pt x="463" y="24"/>
                    <a:pt x="395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4891500" y="3004050"/>
              <a:ext cx="529275" cy="648225"/>
            </a:xfrm>
            <a:custGeom>
              <a:avLst/>
              <a:gdLst/>
              <a:ahLst/>
              <a:cxnLst/>
              <a:rect l="l" t="t" r="r" b="b"/>
              <a:pathLst>
                <a:path w="21171" h="25929" extrusionOk="0">
                  <a:moveTo>
                    <a:pt x="7093" y="1"/>
                  </a:moveTo>
                  <a:cubicBezTo>
                    <a:pt x="5676" y="1"/>
                    <a:pt x="4354" y="364"/>
                    <a:pt x="3269" y="917"/>
                  </a:cubicBezTo>
                  <a:cubicBezTo>
                    <a:pt x="3269" y="917"/>
                    <a:pt x="3269" y="917"/>
                    <a:pt x="3269" y="917"/>
                  </a:cubicBezTo>
                  <a:cubicBezTo>
                    <a:pt x="3254" y="917"/>
                    <a:pt x="0" y="2769"/>
                    <a:pt x="1562" y="7303"/>
                  </a:cubicBezTo>
                  <a:cubicBezTo>
                    <a:pt x="3319" y="12425"/>
                    <a:pt x="6734" y="11178"/>
                    <a:pt x="7914" y="14400"/>
                  </a:cubicBezTo>
                  <a:cubicBezTo>
                    <a:pt x="8818" y="16902"/>
                    <a:pt x="5345" y="17154"/>
                    <a:pt x="7027" y="22041"/>
                  </a:cubicBezTo>
                  <a:cubicBezTo>
                    <a:pt x="7958" y="24749"/>
                    <a:pt x="9757" y="25928"/>
                    <a:pt x="11473" y="25928"/>
                  </a:cubicBezTo>
                  <a:cubicBezTo>
                    <a:pt x="11915" y="25928"/>
                    <a:pt x="12353" y="25850"/>
                    <a:pt x="12768" y="25699"/>
                  </a:cubicBezTo>
                  <a:cubicBezTo>
                    <a:pt x="16400" y="24376"/>
                    <a:pt x="21171" y="21706"/>
                    <a:pt x="17689" y="10550"/>
                  </a:cubicBezTo>
                  <a:cubicBezTo>
                    <a:pt x="15164" y="2485"/>
                    <a:pt x="10800" y="1"/>
                    <a:pt x="7093" y="1"/>
                  </a:cubicBezTo>
                  <a:close/>
                </a:path>
              </a:pathLst>
            </a:custGeom>
            <a:solidFill>
              <a:srgbClr val="F2A29B"/>
            </a:solidFill>
            <a:ln w="5225" cap="flat" cmpd="sng">
              <a:solidFill>
                <a:srgbClr val="F2CDAC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4932200" y="3043975"/>
              <a:ext cx="446525" cy="563700"/>
            </a:xfrm>
            <a:custGeom>
              <a:avLst/>
              <a:gdLst/>
              <a:ahLst/>
              <a:cxnLst/>
              <a:rect l="l" t="t" r="r" b="b"/>
              <a:pathLst>
                <a:path w="17861" h="22548" extrusionOk="0">
                  <a:moveTo>
                    <a:pt x="5192" y="0"/>
                  </a:moveTo>
                  <a:cubicBezTo>
                    <a:pt x="4456" y="0"/>
                    <a:pt x="3835" y="111"/>
                    <a:pt x="3398" y="241"/>
                  </a:cubicBezTo>
                  <a:cubicBezTo>
                    <a:pt x="3398" y="241"/>
                    <a:pt x="1" y="1103"/>
                    <a:pt x="1381" y="5128"/>
                  </a:cubicBezTo>
                  <a:cubicBezTo>
                    <a:pt x="2947" y="9656"/>
                    <a:pt x="6311" y="9380"/>
                    <a:pt x="7508" y="12175"/>
                  </a:cubicBezTo>
                  <a:cubicBezTo>
                    <a:pt x="8989" y="15665"/>
                    <a:pt x="4997" y="15632"/>
                    <a:pt x="6487" y="19959"/>
                  </a:cubicBezTo>
                  <a:cubicBezTo>
                    <a:pt x="7179" y="21967"/>
                    <a:pt x="8588" y="22548"/>
                    <a:pt x="9895" y="22548"/>
                  </a:cubicBezTo>
                  <a:cubicBezTo>
                    <a:pt x="10549" y="22548"/>
                    <a:pt x="11176" y="22403"/>
                    <a:pt x="11676" y="22218"/>
                  </a:cubicBezTo>
                  <a:cubicBezTo>
                    <a:pt x="14362" y="21239"/>
                    <a:pt x="17861" y="19147"/>
                    <a:pt x="14730" y="9296"/>
                  </a:cubicBezTo>
                  <a:cubicBezTo>
                    <a:pt x="12264" y="1529"/>
                    <a:pt x="7928" y="0"/>
                    <a:pt x="5192" y="0"/>
                  </a:cubicBezTo>
                  <a:close/>
                </a:path>
              </a:pathLst>
            </a:custGeom>
            <a:solidFill>
              <a:srgbClr val="F28D8D"/>
            </a:solidFill>
            <a:ln w="2725" cap="flat" cmpd="sng">
              <a:solidFill>
                <a:srgbClr val="BFBA9F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4951525" y="3051475"/>
              <a:ext cx="375675" cy="537025"/>
            </a:xfrm>
            <a:custGeom>
              <a:avLst/>
              <a:gdLst/>
              <a:ahLst/>
              <a:cxnLst/>
              <a:rect l="l" t="t" r="r" b="b"/>
              <a:pathLst>
                <a:path w="15027" h="21481" extrusionOk="0">
                  <a:moveTo>
                    <a:pt x="5479" y="1"/>
                  </a:moveTo>
                  <a:cubicBezTo>
                    <a:pt x="5043" y="1"/>
                    <a:pt x="4795" y="342"/>
                    <a:pt x="5044" y="1405"/>
                  </a:cubicBezTo>
                  <a:cubicBezTo>
                    <a:pt x="5229" y="2194"/>
                    <a:pt x="5155" y="2469"/>
                    <a:pt x="4922" y="2469"/>
                  </a:cubicBezTo>
                  <a:cubicBezTo>
                    <a:pt x="4383" y="2469"/>
                    <a:pt x="2993" y="1002"/>
                    <a:pt x="1965" y="1002"/>
                  </a:cubicBezTo>
                  <a:cubicBezTo>
                    <a:pt x="1945" y="1002"/>
                    <a:pt x="1925" y="1003"/>
                    <a:pt x="1906" y="1004"/>
                  </a:cubicBezTo>
                  <a:cubicBezTo>
                    <a:pt x="0" y="1117"/>
                    <a:pt x="508" y="7039"/>
                    <a:pt x="2776" y="7039"/>
                  </a:cubicBezTo>
                  <a:cubicBezTo>
                    <a:pt x="3028" y="7039"/>
                    <a:pt x="3302" y="6966"/>
                    <a:pt x="3596" y="6804"/>
                  </a:cubicBezTo>
                  <a:cubicBezTo>
                    <a:pt x="4662" y="6221"/>
                    <a:pt x="5141" y="6035"/>
                    <a:pt x="5317" y="6035"/>
                  </a:cubicBezTo>
                  <a:cubicBezTo>
                    <a:pt x="5630" y="6035"/>
                    <a:pt x="4994" y="6619"/>
                    <a:pt x="4994" y="6619"/>
                  </a:cubicBezTo>
                  <a:cubicBezTo>
                    <a:pt x="4391" y="7155"/>
                    <a:pt x="4149" y="7456"/>
                    <a:pt x="3939" y="7892"/>
                  </a:cubicBezTo>
                  <a:cubicBezTo>
                    <a:pt x="3641" y="8510"/>
                    <a:pt x="4670" y="9450"/>
                    <a:pt x="5318" y="9450"/>
                  </a:cubicBezTo>
                  <a:cubicBezTo>
                    <a:pt x="5416" y="9450"/>
                    <a:pt x="5505" y="9428"/>
                    <a:pt x="5580" y="9381"/>
                  </a:cubicBezTo>
                  <a:cubicBezTo>
                    <a:pt x="6063" y="9069"/>
                    <a:pt x="6305" y="8782"/>
                    <a:pt x="6396" y="8782"/>
                  </a:cubicBezTo>
                  <a:cubicBezTo>
                    <a:pt x="6489" y="8782"/>
                    <a:pt x="6426" y="9075"/>
                    <a:pt x="6300" y="9934"/>
                  </a:cubicBezTo>
                  <a:cubicBezTo>
                    <a:pt x="6115" y="11164"/>
                    <a:pt x="6919" y="11097"/>
                    <a:pt x="7480" y="11281"/>
                  </a:cubicBezTo>
                  <a:cubicBezTo>
                    <a:pt x="8710" y="11674"/>
                    <a:pt x="7639" y="11490"/>
                    <a:pt x="7279" y="13005"/>
                  </a:cubicBezTo>
                  <a:cubicBezTo>
                    <a:pt x="6919" y="14520"/>
                    <a:pt x="9388" y="14930"/>
                    <a:pt x="8250" y="15022"/>
                  </a:cubicBezTo>
                  <a:cubicBezTo>
                    <a:pt x="8229" y="15024"/>
                    <a:pt x="8211" y="15025"/>
                    <a:pt x="8194" y="15025"/>
                  </a:cubicBezTo>
                  <a:cubicBezTo>
                    <a:pt x="8112" y="15025"/>
                    <a:pt x="8072" y="15003"/>
                    <a:pt x="8010" y="15003"/>
                  </a:cubicBezTo>
                  <a:cubicBezTo>
                    <a:pt x="7987" y="15003"/>
                    <a:pt x="7962" y="15006"/>
                    <a:pt x="7932" y="15014"/>
                  </a:cubicBezTo>
                  <a:cubicBezTo>
                    <a:pt x="7270" y="15173"/>
                    <a:pt x="7764" y="16420"/>
                    <a:pt x="8333" y="17031"/>
                  </a:cubicBezTo>
                  <a:cubicBezTo>
                    <a:pt x="8603" y="17322"/>
                    <a:pt x="8637" y="17422"/>
                    <a:pt x="8549" y="17422"/>
                  </a:cubicBezTo>
                  <a:cubicBezTo>
                    <a:pt x="8373" y="17422"/>
                    <a:pt x="7701" y="17017"/>
                    <a:pt x="7455" y="16955"/>
                  </a:cubicBezTo>
                  <a:cubicBezTo>
                    <a:pt x="7343" y="16926"/>
                    <a:pt x="7184" y="16869"/>
                    <a:pt x="7030" y="16869"/>
                  </a:cubicBezTo>
                  <a:cubicBezTo>
                    <a:pt x="6620" y="16869"/>
                    <a:pt x="6252" y="17276"/>
                    <a:pt x="6952" y="19701"/>
                  </a:cubicBezTo>
                  <a:cubicBezTo>
                    <a:pt x="7349" y="21076"/>
                    <a:pt x="7853" y="21480"/>
                    <a:pt x="8309" y="21480"/>
                  </a:cubicBezTo>
                  <a:cubicBezTo>
                    <a:pt x="8960" y="21480"/>
                    <a:pt x="9513" y="20655"/>
                    <a:pt x="9513" y="20655"/>
                  </a:cubicBezTo>
                  <a:cubicBezTo>
                    <a:pt x="9513" y="20655"/>
                    <a:pt x="9811" y="19753"/>
                    <a:pt x="10075" y="19753"/>
                  </a:cubicBezTo>
                  <a:cubicBezTo>
                    <a:pt x="10143" y="19753"/>
                    <a:pt x="10209" y="19812"/>
                    <a:pt x="10267" y="19960"/>
                  </a:cubicBezTo>
                  <a:cubicBezTo>
                    <a:pt x="10678" y="20956"/>
                    <a:pt x="11114" y="21319"/>
                    <a:pt x="11493" y="21319"/>
                  </a:cubicBezTo>
                  <a:cubicBezTo>
                    <a:pt x="12172" y="21319"/>
                    <a:pt x="12671" y="20159"/>
                    <a:pt x="12526" y="19391"/>
                  </a:cubicBezTo>
                  <a:cubicBezTo>
                    <a:pt x="12292" y="18203"/>
                    <a:pt x="12392" y="18102"/>
                    <a:pt x="13723" y="18043"/>
                  </a:cubicBezTo>
                  <a:cubicBezTo>
                    <a:pt x="15026" y="17978"/>
                    <a:pt x="14720" y="12197"/>
                    <a:pt x="13615" y="12197"/>
                  </a:cubicBezTo>
                  <a:cubicBezTo>
                    <a:pt x="13585" y="12197"/>
                    <a:pt x="13554" y="12201"/>
                    <a:pt x="13522" y="12210"/>
                  </a:cubicBezTo>
                  <a:cubicBezTo>
                    <a:pt x="13384" y="12250"/>
                    <a:pt x="13236" y="12268"/>
                    <a:pt x="13087" y="12268"/>
                  </a:cubicBezTo>
                  <a:cubicBezTo>
                    <a:pt x="11976" y="12268"/>
                    <a:pt x="10799" y="11225"/>
                    <a:pt x="12895" y="9992"/>
                  </a:cubicBezTo>
                  <a:cubicBezTo>
                    <a:pt x="14260" y="9193"/>
                    <a:pt x="11907" y="6456"/>
                    <a:pt x="10988" y="6456"/>
                  </a:cubicBezTo>
                  <a:cubicBezTo>
                    <a:pt x="10887" y="6456"/>
                    <a:pt x="10803" y="6489"/>
                    <a:pt x="10744" y="6561"/>
                  </a:cubicBezTo>
                  <a:cubicBezTo>
                    <a:pt x="10098" y="7333"/>
                    <a:pt x="9502" y="7672"/>
                    <a:pt x="9250" y="7672"/>
                  </a:cubicBezTo>
                  <a:cubicBezTo>
                    <a:pt x="8985" y="7672"/>
                    <a:pt x="9097" y="7299"/>
                    <a:pt x="9923" y="6661"/>
                  </a:cubicBezTo>
                  <a:cubicBezTo>
                    <a:pt x="11241" y="5644"/>
                    <a:pt x="10721" y="3724"/>
                    <a:pt x="9925" y="3724"/>
                  </a:cubicBezTo>
                  <a:cubicBezTo>
                    <a:pt x="9746" y="3724"/>
                    <a:pt x="9552" y="3822"/>
                    <a:pt x="9363" y="4050"/>
                  </a:cubicBezTo>
                  <a:cubicBezTo>
                    <a:pt x="8678" y="4869"/>
                    <a:pt x="8041" y="5721"/>
                    <a:pt x="7913" y="5721"/>
                  </a:cubicBezTo>
                  <a:cubicBezTo>
                    <a:pt x="7849" y="5721"/>
                    <a:pt x="7914" y="5505"/>
                    <a:pt x="8166" y="4962"/>
                  </a:cubicBezTo>
                  <a:cubicBezTo>
                    <a:pt x="8911" y="3339"/>
                    <a:pt x="8442" y="1422"/>
                    <a:pt x="7655" y="1004"/>
                  </a:cubicBezTo>
                  <a:cubicBezTo>
                    <a:pt x="7190" y="753"/>
                    <a:pt x="612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4975850" y="3070800"/>
              <a:ext cx="342975" cy="505575"/>
            </a:xfrm>
            <a:custGeom>
              <a:avLst/>
              <a:gdLst/>
              <a:ahLst/>
              <a:cxnLst/>
              <a:rect l="l" t="t" r="r" b="b"/>
              <a:pathLst>
                <a:path w="13719" h="20223" extrusionOk="0">
                  <a:moveTo>
                    <a:pt x="5022" y="1"/>
                  </a:moveTo>
                  <a:cubicBezTo>
                    <a:pt x="4657" y="1"/>
                    <a:pt x="4459" y="357"/>
                    <a:pt x="4732" y="1528"/>
                  </a:cubicBezTo>
                  <a:cubicBezTo>
                    <a:pt x="4906" y="2265"/>
                    <a:pt x="4810" y="2525"/>
                    <a:pt x="4553" y="2525"/>
                  </a:cubicBezTo>
                  <a:cubicBezTo>
                    <a:pt x="3936" y="2525"/>
                    <a:pt x="2393" y="1032"/>
                    <a:pt x="1426" y="1032"/>
                  </a:cubicBezTo>
                  <a:cubicBezTo>
                    <a:pt x="1380" y="1032"/>
                    <a:pt x="1336" y="1035"/>
                    <a:pt x="1293" y="1042"/>
                  </a:cubicBezTo>
                  <a:cubicBezTo>
                    <a:pt x="123" y="1234"/>
                    <a:pt x="1" y="5502"/>
                    <a:pt x="1799" y="5502"/>
                  </a:cubicBezTo>
                  <a:cubicBezTo>
                    <a:pt x="2048" y="5502"/>
                    <a:pt x="2333" y="5420"/>
                    <a:pt x="2657" y="5235"/>
                  </a:cubicBezTo>
                  <a:cubicBezTo>
                    <a:pt x="3500" y="4759"/>
                    <a:pt x="4037" y="4595"/>
                    <a:pt x="4377" y="4595"/>
                  </a:cubicBezTo>
                  <a:cubicBezTo>
                    <a:pt x="5117" y="4595"/>
                    <a:pt x="4925" y="5369"/>
                    <a:pt x="4925" y="5369"/>
                  </a:cubicBezTo>
                  <a:cubicBezTo>
                    <a:pt x="4322" y="5922"/>
                    <a:pt x="3603" y="7001"/>
                    <a:pt x="3485" y="7378"/>
                  </a:cubicBezTo>
                  <a:cubicBezTo>
                    <a:pt x="3367" y="7766"/>
                    <a:pt x="3692" y="7926"/>
                    <a:pt x="4106" y="7926"/>
                  </a:cubicBezTo>
                  <a:cubicBezTo>
                    <a:pt x="4425" y="7926"/>
                    <a:pt x="4797" y="7831"/>
                    <a:pt x="5059" y="7671"/>
                  </a:cubicBezTo>
                  <a:cubicBezTo>
                    <a:pt x="5360" y="7483"/>
                    <a:pt x="5597" y="7382"/>
                    <a:pt x="5769" y="7382"/>
                  </a:cubicBezTo>
                  <a:cubicBezTo>
                    <a:pt x="6157" y="7382"/>
                    <a:pt x="6211" y="7894"/>
                    <a:pt x="5904" y="9077"/>
                  </a:cubicBezTo>
                  <a:cubicBezTo>
                    <a:pt x="5603" y="10224"/>
                    <a:pt x="6565" y="9813"/>
                    <a:pt x="7678" y="10265"/>
                  </a:cubicBezTo>
                  <a:cubicBezTo>
                    <a:pt x="8800" y="10709"/>
                    <a:pt x="7076" y="10893"/>
                    <a:pt x="6774" y="12358"/>
                  </a:cubicBezTo>
                  <a:cubicBezTo>
                    <a:pt x="6465" y="13822"/>
                    <a:pt x="9352" y="14433"/>
                    <a:pt x="8314" y="14509"/>
                  </a:cubicBezTo>
                  <a:cubicBezTo>
                    <a:pt x="8172" y="14517"/>
                    <a:pt x="7611" y="14709"/>
                    <a:pt x="7494" y="14735"/>
                  </a:cubicBezTo>
                  <a:cubicBezTo>
                    <a:pt x="6883" y="14877"/>
                    <a:pt x="7436" y="15513"/>
                    <a:pt x="7971" y="16116"/>
                  </a:cubicBezTo>
                  <a:cubicBezTo>
                    <a:pt x="8595" y="16836"/>
                    <a:pt x="8140" y="17063"/>
                    <a:pt x="7780" y="17063"/>
                  </a:cubicBezTo>
                  <a:cubicBezTo>
                    <a:pt x="7705" y="17063"/>
                    <a:pt x="7634" y="17053"/>
                    <a:pt x="7578" y="17036"/>
                  </a:cubicBezTo>
                  <a:cubicBezTo>
                    <a:pt x="7388" y="16982"/>
                    <a:pt x="6821" y="16579"/>
                    <a:pt x="6410" y="16579"/>
                  </a:cubicBezTo>
                  <a:cubicBezTo>
                    <a:pt x="5989" y="16579"/>
                    <a:pt x="5731" y="17001"/>
                    <a:pt x="6205" y="18651"/>
                  </a:cubicBezTo>
                  <a:cubicBezTo>
                    <a:pt x="6547" y="19844"/>
                    <a:pt x="6951" y="20223"/>
                    <a:pt x="7326" y="20223"/>
                  </a:cubicBezTo>
                  <a:cubicBezTo>
                    <a:pt x="7981" y="20223"/>
                    <a:pt x="8549" y="19070"/>
                    <a:pt x="8549" y="19070"/>
                  </a:cubicBezTo>
                  <a:cubicBezTo>
                    <a:pt x="8549" y="19070"/>
                    <a:pt x="8930" y="18163"/>
                    <a:pt x="9232" y="18163"/>
                  </a:cubicBezTo>
                  <a:cubicBezTo>
                    <a:pt x="9307" y="18163"/>
                    <a:pt x="9378" y="18219"/>
                    <a:pt x="9436" y="18359"/>
                  </a:cubicBezTo>
                  <a:cubicBezTo>
                    <a:pt x="9898" y="19518"/>
                    <a:pt x="10284" y="19930"/>
                    <a:pt x="10557" y="19930"/>
                  </a:cubicBezTo>
                  <a:cubicBezTo>
                    <a:pt x="10926" y="19930"/>
                    <a:pt x="11089" y="19178"/>
                    <a:pt x="10959" y="18509"/>
                  </a:cubicBezTo>
                  <a:cubicBezTo>
                    <a:pt x="10725" y="17346"/>
                    <a:pt x="11319" y="16927"/>
                    <a:pt x="12541" y="16894"/>
                  </a:cubicBezTo>
                  <a:cubicBezTo>
                    <a:pt x="13718" y="16854"/>
                    <a:pt x="13342" y="11825"/>
                    <a:pt x="12384" y="11825"/>
                  </a:cubicBezTo>
                  <a:cubicBezTo>
                    <a:pt x="12348" y="11825"/>
                    <a:pt x="12311" y="11832"/>
                    <a:pt x="12273" y="11847"/>
                  </a:cubicBezTo>
                  <a:cubicBezTo>
                    <a:pt x="12147" y="11897"/>
                    <a:pt x="12013" y="11920"/>
                    <a:pt x="11878" y="11920"/>
                  </a:cubicBezTo>
                  <a:cubicBezTo>
                    <a:pt x="10628" y="11920"/>
                    <a:pt x="9206" y="9953"/>
                    <a:pt x="11260" y="9077"/>
                  </a:cubicBezTo>
                  <a:cubicBezTo>
                    <a:pt x="12257" y="8648"/>
                    <a:pt x="11080" y="6360"/>
                    <a:pt x="10041" y="6360"/>
                  </a:cubicBezTo>
                  <a:cubicBezTo>
                    <a:pt x="9823" y="6360"/>
                    <a:pt x="9612" y="6461"/>
                    <a:pt x="9428" y="6700"/>
                  </a:cubicBezTo>
                  <a:cubicBezTo>
                    <a:pt x="9109" y="7118"/>
                    <a:pt x="8696" y="7297"/>
                    <a:pt x="8350" y="7297"/>
                  </a:cubicBezTo>
                  <a:cubicBezTo>
                    <a:pt x="7652" y="7297"/>
                    <a:pt x="7233" y="6564"/>
                    <a:pt x="8448" y="5595"/>
                  </a:cubicBezTo>
                  <a:cubicBezTo>
                    <a:pt x="9504" y="4757"/>
                    <a:pt x="9338" y="3849"/>
                    <a:pt x="8818" y="3849"/>
                  </a:cubicBezTo>
                  <a:cubicBezTo>
                    <a:pt x="8617" y="3849"/>
                    <a:pt x="8362" y="3985"/>
                    <a:pt x="8105" y="4315"/>
                  </a:cubicBezTo>
                  <a:cubicBezTo>
                    <a:pt x="7500" y="5091"/>
                    <a:pt x="6633" y="5874"/>
                    <a:pt x="6300" y="5874"/>
                  </a:cubicBezTo>
                  <a:cubicBezTo>
                    <a:pt x="6126" y="5874"/>
                    <a:pt x="6096" y="5662"/>
                    <a:pt x="6323" y="5127"/>
                  </a:cubicBezTo>
                  <a:cubicBezTo>
                    <a:pt x="6984" y="3562"/>
                    <a:pt x="7277" y="1176"/>
                    <a:pt x="6548" y="750"/>
                  </a:cubicBezTo>
                  <a:cubicBezTo>
                    <a:pt x="6150" y="521"/>
                    <a:pt x="5464" y="1"/>
                    <a:pt x="5022" y="1"/>
                  </a:cubicBezTo>
                  <a:close/>
                </a:path>
              </a:pathLst>
            </a:custGeom>
            <a:solidFill>
              <a:srgbClr val="F25E86"/>
            </a:solidFill>
            <a:ln w="5225" cap="rnd" cmpd="sng">
              <a:solidFill>
                <a:srgbClr val="F28D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5006700" y="3137225"/>
              <a:ext cx="22825" cy="23675"/>
            </a:xfrm>
            <a:custGeom>
              <a:avLst/>
              <a:gdLst/>
              <a:ahLst/>
              <a:cxnLst/>
              <a:rect l="l" t="t" r="r" b="b"/>
              <a:pathLst>
                <a:path w="913" h="947" extrusionOk="0">
                  <a:moveTo>
                    <a:pt x="460" y="1"/>
                  </a:moveTo>
                  <a:cubicBezTo>
                    <a:pt x="209" y="1"/>
                    <a:pt x="0" y="210"/>
                    <a:pt x="0" y="469"/>
                  </a:cubicBezTo>
                  <a:cubicBezTo>
                    <a:pt x="0" y="737"/>
                    <a:pt x="209" y="946"/>
                    <a:pt x="460" y="946"/>
                  </a:cubicBezTo>
                  <a:cubicBezTo>
                    <a:pt x="711" y="946"/>
                    <a:pt x="912" y="737"/>
                    <a:pt x="912" y="469"/>
                  </a:cubicBezTo>
                  <a:cubicBezTo>
                    <a:pt x="912" y="210"/>
                    <a:pt x="711" y="1"/>
                    <a:pt x="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5114650" y="3102700"/>
              <a:ext cx="22825" cy="23675"/>
            </a:xfrm>
            <a:custGeom>
              <a:avLst/>
              <a:gdLst/>
              <a:ahLst/>
              <a:cxnLst/>
              <a:rect l="l" t="t" r="r" b="b"/>
              <a:pathLst>
                <a:path w="913" h="947" extrusionOk="0">
                  <a:moveTo>
                    <a:pt x="452" y="1"/>
                  </a:moveTo>
                  <a:cubicBezTo>
                    <a:pt x="201" y="1"/>
                    <a:pt x="1" y="218"/>
                    <a:pt x="1" y="478"/>
                  </a:cubicBezTo>
                  <a:cubicBezTo>
                    <a:pt x="1" y="737"/>
                    <a:pt x="201" y="947"/>
                    <a:pt x="452" y="947"/>
                  </a:cubicBezTo>
                  <a:cubicBezTo>
                    <a:pt x="704" y="947"/>
                    <a:pt x="913" y="737"/>
                    <a:pt x="913" y="478"/>
                  </a:cubicBezTo>
                  <a:cubicBezTo>
                    <a:pt x="913" y="218"/>
                    <a:pt x="704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5151675" y="3533725"/>
              <a:ext cx="22850" cy="23675"/>
            </a:xfrm>
            <a:custGeom>
              <a:avLst/>
              <a:gdLst/>
              <a:ahLst/>
              <a:cxnLst/>
              <a:rect l="l" t="t" r="r" b="b"/>
              <a:pathLst>
                <a:path w="914" h="947" extrusionOk="0">
                  <a:moveTo>
                    <a:pt x="453" y="1"/>
                  </a:moveTo>
                  <a:cubicBezTo>
                    <a:pt x="202" y="1"/>
                    <a:pt x="1" y="210"/>
                    <a:pt x="1" y="469"/>
                  </a:cubicBezTo>
                  <a:cubicBezTo>
                    <a:pt x="1" y="729"/>
                    <a:pt x="202" y="946"/>
                    <a:pt x="453" y="946"/>
                  </a:cubicBezTo>
                  <a:cubicBezTo>
                    <a:pt x="704" y="946"/>
                    <a:pt x="913" y="729"/>
                    <a:pt x="913" y="469"/>
                  </a:cubicBezTo>
                  <a:cubicBezTo>
                    <a:pt x="913" y="210"/>
                    <a:pt x="704" y="1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63825" y="3449400"/>
              <a:ext cx="22850" cy="23475"/>
            </a:xfrm>
            <a:custGeom>
              <a:avLst/>
              <a:gdLst/>
              <a:ahLst/>
              <a:cxnLst/>
              <a:rect l="l" t="t" r="r" b="b"/>
              <a:pathLst>
                <a:path w="914" h="939" extrusionOk="0">
                  <a:moveTo>
                    <a:pt x="453" y="1"/>
                  </a:moveTo>
                  <a:cubicBezTo>
                    <a:pt x="202" y="1"/>
                    <a:pt x="1" y="210"/>
                    <a:pt x="1" y="469"/>
                  </a:cubicBezTo>
                  <a:cubicBezTo>
                    <a:pt x="1" y="729"/>
                    <a:pt x="202" y="938"/>
                    <a:pt x="453" y="938"/>
                  </a:cubicBezTo>
                  <a:cubicBezTo>
                    <a:pt x="704" y="938"/>
                    <a:pt x="913" y="729"/>
                    <a:pt x="913" y="469"/>
                  </a:cubicBezTo>
                  <a:cubicBezTo>
                    <a:pt x="913" y="210"/>
                    <a:pt x="704" y="1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218000" y="3410900"/>
              <a:ext cx="11550" cy="11750"/>
            </a:xfrm>
            <a:custGeom>
              <a:avLst/>
              <a:gdLst/>
              <a:ahLst/>
              <a:cxnLst/>
              <a:rect l="l" t="t" r="r" b="b"/>
              <a:pathLst>
                <a:path w="462" h="470" extrusionOk="0">
                  <a:moveTo>
                    <a:pt x="235" y="1"/>
                  </a:moveTo>
                  <a:cubicBezTo>
                    <a:pt x="110" y="1"/>
                    <a:pt x="1" y="110"/>
                    <a:pt x="1" y="235"/>
                  </a:cubicBezTo>
                  <a:cubicBezTo>
                    <a:pt x="1" y="369"/>
                    <a:pt x="110" y="469"/>
                    <a:pt x="235" y="469"/>
                  </a:cubicBezTo>
                  <a:cubicBezTo>
                    <a:pt x="361" y="469"/>
                    <a:pt x="461" y="369"/>
                    <a:pt x="461" y="235"/>
                  </a:cubicBezTo>
                  <a:cubicBezTo>
                    <a:pt x="461" y="110"/>
                    <a:pt x="361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140600" y="3282850"/>
              <a:ext cx="22825" cy="23675"/>
            </a:xfrm>
            <a:custGeom>
              <a:avLst/>
              <a:gdLst/>
              <a:ahLst/>
              <a:cxnLst/>
              <a:rect l="l" t="t" r="r" b="b"/>
              <a:pathLst>
                <a:path w="913" h="947" extrusionOk="0">
                  <a:moveTo>
                    <a:pt x="452" y="1"/>
                  </a:moveTo>
                  <a:cubicBezTo>
                    <a:pt x="201" y="1"/>
                    <a:pt x="0" y="218"/>
                    <a:pt x="0" y="478"/>
                  </a:cubicBezTo>
                  <a:cubicBezTo>
                    <a:pt x="0" y="737"/>
                    <a:pt x="201" y="946"/>
                    <a:pt x="452" y="946"/>
                  </a:cubicBezTo>
                  <a:cubicBezTo>
                    <a:pt x="703" y="946"/>
                    <a:pt x="913" y="737"/>
                    <a:pt x="913" y="478"/>
                  </a:cubicBezTo>
                  <a:cubicBezTo>
                    <a:pt x="913" y="218"/>
                    <a:pt x="703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084325" y="3233675"/>
              <a:ext cx="13400" cy="14050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268" y="1"/>
                  </a:moveTo>
                  <a:cubicBezTo>
                    <a:pt x="126" y="1"/>
                    <a:pt x="0" y="127"/>
                    <a:pt x="0" y="277"/>
                  </a:cubicBezTo>
                  <a:cubicBezTo>
                    <a:pt x="0" y="436"/>
                    <a:pt x="126" y="562"/>
                    <a:pt x="268" y="562"/>
                  </a:cubicBezTo>
                  <a:cubicBezTo>
                    <a:pt x="418" y="562"/>
                    <a:pt x="536" y="436"/>
                    <a:pt x="536" y="277"/>
                  </a:cubicBezTo>
                  <a:cubicBezTo>
                    <a:pt x="536" y="127"/>
                    <a:pt x="418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079500" y="3152500"/>
              <a:ext cx="13425" cy="13850"/>
            </a:xfrm>
            <a:custGeom>
              <a:avLst/>
              <a:gdLst/>
              <a:ahLst/>
              <a:cxnLst/>
              <a:rect l="l" t="t" r="r" b="b"/>
              <a:pathLst>
                <a:path w="537" h="554" extrusionOk="0">
                  <a:moveTo>
                    <a:pt x="268" y="1"/>
                  </a:moveTo>
                  <a:cubicBezTo>
                    <a:pt x="118" y="1"/>
                    <a:pt x="1" y="126"/>
                    <a:pt x="1" y="277"/>
                  </a:cubicBezTo>
                  <a:cubicBezTo>
                    <a:pt x="1" y="428"/>
                    <a:pt x="118" y="553"/>
                    <a:pt x="268" y="553"/>
                  </a:cubicBezTo>
                  <a:cubicBezTo>
                    <a:pt x="419" y="553"/>
                    <a:pt x="536" y="428"/>
                    <a:pt x="536" y="277"/>
                  </a:cubicBezTo>
                  <a:cubicBezTo>
                    <a:pt x="536" y="126"/>
                    <a:pt x="419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162575" y="3373675"/>
              <a:ext cx="13400" cy="13825"/>
            </a:xfrm>
            <a:custGeom>
              <a:avLst/>
              <a:gdLst/>
              <a:ahLst/>
              <a:cxnLst/>
              <a:rect l="l" t="t" r="r" b="b"/>
              <a:pathLst>
                <a:path w="536" h="553" extrusionOk="0">
                  <a:moveTo>
                    <a:pt x="268" y="0"/>
                  </a:moveTo>
                  <a:cubicBezTo>
                    <a:pt x="126" y="0"/>
                    <a:pt x="0" y="126"/>
                    <a:pt x="0" y="276"/>
                  </a:cubicBezTo>
                  <a:cubicBezTo>
                    <a:pt x="0" y="427"/>
                    <a:pt x="126" y="552"/>
                    <a:pt x="268" y="552"/>
                  </a:cubicBezTo>
                  <a:cubicBezTo>
                    <a:pt x="419" y="552"/>
                    <a:pt x="536" y="427"/>
                    <a:pt x="536" y="276"/>
                  </a:cubicBezTo>
                  <a:cubicBezTo>
                    <a:pt x="536" y="126"/>
                    <a:pt x="419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266350" y="3381400"/>
              <a:ext cx="13400" cy="13850"/>
            </a:xfrm>
            <a:custGeom>
              <a:avLst/>
              <a:gdLst/>
              <a:ahLst/>
              <a:cxnLst/>
              <a:rect l="l" t="t" r="r" b="b"/>
              <a:pathLst>
                <a:path w="536" h="554" extrusionOk="0">
                  <a:moveTo>
                    <a:pt x="268" y="1"/>
                  </a:moveTo>
                  <a:cubicBezTo>
                    <a:pt x="117" y="1"/>
                    <a:pt x="0" y="126"/>
                    <a:pt x="0" y="277"/>
                  </a:cubicBezTo>
                  <a:cubicBezTo>
                    <a:pt x="0" y="428"/>
                    <a:pt x="117" y="553"/>
                    <a:pt x="268" y="553"/>
                  </a:cubicBezTo>
                  <a:cubicBezTo>
                    <a:pt x="419" y="553"/>
                    <a:pt x="536" y="428"/>
                    <a:pt x="536" y="277"/>
                  </a:cubicBezTo>
                  <a:cubicBezTo>
                    <a:pt x="536" y="126"/>
                    <a:pt x="419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218650" y="3515725"/>
              <a:ext cx="13400" cy="13850"/>
            </a:xfrm>
            <a:custGeom>
              <a:avLst/>
              <a:gdLst/>
              <a:ahLst/>
              <a:cxnLst/>
              <a:rect l="l" t="t" r="r" b="b"/>
              <a:pathLst>
                <a:path w="536" h="554" extrusionOk="0">
                  <a:moveTo>
                    <a:pt x="268" y="1"/>
                  </a:moveTo>
                  <a:cubicBezTo>
                    <a:pt x="117" y="1"/>
                    <a:pt x="0" y="126"/>
                    <a:pt x="0" y="277"/>
                  </a:cubicBezTo>
                  <a:cubicBezTo>
                    <a:pt x="0" y="428"/>
                    <a:pt x="117" y="553"/>
                    <a:pt x="268" y="553"/>
                  </a:cubicBezTo>
                  <a:cubicBezTo>
                    <a:pt x="410" y="553"/>
                    <a:pt x="536" y="428"/>
                    <a:pt x="536" y="277"/>
                  </a:cubicBezTo>
                  <a:cubicBezTo>
                    <a:pt x="536" y="126"/>
                    <a:pt x="410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5191025" y="3456300"/>
              <a:ext cx="13400" cy="13850"/>
            </a:xfrm>
            <a:custGeom>
              <a:avLst/>
              <a:gdLst/>
              <a:ahLst/>
              <a:cxnLst/>
              <a:rect l="l" t="t" r="r" b="b"/>
              <a:pathLst>
                <a:path w="536" h="554" extrusionOk="0">
                  <a:moveTo>
                    <a:pt x="268" y="1"/>
                  </a:moveTo>
                  <a:cubicBezTo>
                    <a:pt x="118" y="1"/>
                    <a:pt x="0" y="126"/>
                    <a:pt x="0" y="277"/>
                  </a:cubicBezTo>
                  <a:cubicBezTo>
                    <a:pt x="0" y="436"/>
                    <a:pt x="118" y="553"/>
                    <a:pt x="268" y="553"/>
                  </a:cubicBezTo>
                  <a:cubicBezTo>
                    <a:pt x="419" y="553"/>
                    <a:pt x="536" y="436"/>
                    <a:pt x="536" y="277"/>
                  </a:cubicBezTo>
                  <a:cubicBezTo>
                    <a:pt x="536" y="126"/>
                    <a:pt x="419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5215075" y="3255650"/>
              <a:ext cx="15725" cy="16150"/>
            </a:xfrm>
            <a:custGeom>
              <a:avLst/>
              <a:gdLst/>
              <a:ahLst/>
              <a:cxnLst/>
              <a:rect l="l" t="t" r="r" b="b"/>
              <a:pathLst>
                <a:path w="629" h="646" extrusionOk="0">
                  <a:moveTo>
                    <a:pt x="319" y="1"/>
                  </a:moveTo>
                  <a:cubicBezTo>
                    <a:pt x="143" y="1"/>
                    <a:pt x="1" y="143"/>
                    <a:pt x="1" y="327"/>
                  </a:cubicBezTo>
                  <a:cubicBezTo>
                    <a:pt x="1" y="503"/>
                    <a:pt x="143" y="645"/>
                    <a:pt x="319" y="645"/>
                  </a:cubicBezTo>
                  <a:cubicBezTo>
                    <a:pt x="495" y="645"/>
                    <a:pt x="628" y="503"/>
                    <a:pt x="628" y="327"/>
                  </a:cubicBezTo>
                  <a:cubicBezTo>
                    <a:pt x="628" y="143"/>
                    <a:pt x="495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3786875" y="2183550"/>
              <a:ext cx="830675" cy="830675"/>
            </a:xfrm>
            <a:custGeom>
              <a:avLst/>
              <a:gdLst/>
              <a:ahLst/>
              <a:cxnLst/>
              <a:rect l="l" t="t" r="r" b="b"/>
              <a:pathLst>
                <a:path w="33227" h="33227" extrusionOk="0">
                  <a:moveTo>
                    <a:pt x="16613" y="1"/>
                  </a:moveTo>
                  <a:cubicBezTo>
                    <a:pt x="7440" y="1"/>
                    <a:pt x="0" y="7441"/>
                    <a:pt x="0" y="16614"/>
                  </a:cubicBezTo>
                  <a:cubicBezTo>
                    <a:pt x="0" y="25786"/>
                    <a:pt x="7440" y="33227"/>
                    <a:pt x="16613" y="33227"/>
                  </a:cubicBezTo>
                  <a:cubicBezTo>
                    <a:pt x="25786" y="33227"/>
                    <a:pt x="33226" y="25786"/>
                    <a:pt x="33226" y="16614"/>
                  </a:cubicBezTo>
                  <a:cubicBezTo>
                    <a:pt x="33226" y="7441"/>
                    <a:pt x="25786" y="1"/>
                    <a:pt x="16613" y="1"/>
                  </a:cubicBezTo>
                  <a:close/>
                </a:path>
              </a:pathLst>
            </a:custGeom>
            <a:solidFill>
              <a:srgbClr val="F7DFE1"/>
            </a:solidFill>
            <a:ln w="20925" cap="flat" cmpd="sng">
              <a:solidFill>
                <a:srgbClr val="F7BCCC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4181275" y="2752025"/>
              <a:ext cx="172000" cy="172025"/>
            </a:xfrm>
            <a:custGeom>
              <a:avLst/>
              <a:gdLst/>
              <a:ahLst/>
              <a:cxnLst/>
              <a:rect l="l" t="t" r="r" b="b"/>
              <a:pathLst>
                <a:path w="6880" h="6881" extrusionOk="0">
                  <a:moveTo>
                    <a:pt x="3440" y="1"/>
                  </a:moveTo>
                  <a:cubicBezTo>
                    <a:pt x="1540" y="1"/>
                    <a:pt x="0" y="1541"/>
                    <a:pt x="0" y="3441"/>
                  </a:cubicBezTo>
                  <a:cubicBezTo>
                    <a:pt x="0" y="5340"/>
                    <a:pt x="1540" y="6880"/>
                    <a:pt x="3440" y="6880"/>
                  </a:cubicBezTo>
                  <a:cubicBezTo>
                    <a:pt x="5340" y="6880"/>
                    <a:pt x="6880" y="5340"/>
                    <a:pt x="6880" y="3441"/>
                  </a:cubicBezTo>
                  <a:cubicBezTo>
                    <a:pt x="6880" y="1541"/>
                    <a:pt x="5340" y="1"/>
                    <a:pt x="3440" y="1"/>
                  </a:cubicBezTo>
                  <a:close/>
                </a:path>
              </a:pathLst>
            </a:custGeom>
            <a:solidFill>
              <a:srgbClr val="C27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3886450" y="2320775"/>
              <a:ext cx="635050" cy="577325"/>
            </a:xfrm>
            <a:custGeom>
              <a:avLst/>
              <a:gdLst/>
              <a:ahLst/>
              <a:cxnLst/>
              <a:rect l="l" t="t" r="r" b="b"/>
              <a:pathLst>
                <a:path w="25402" h="23093" extrusionOk="0">
                  <a:moveTo>
                    <a:pt x="14782" y="1116"/>
                  </a:moveTo>
                  <a:cubicBezTo>
                    <a:pt x="14857" y="1116"/>
                    <a:pt x="14932" y="1122"/>
                    <a:pt x="15008" y="1133"/>
                  </a:cubicBezTo>
                  <a:lnTo>
                    <a:pt x="15008" y="1133"/>
                  </a:lnTo>
                  <a:cubicBezTo>
                    <a:pt x="14768" y="1308"/>
                    <a:pt x="14541" y="1500"/>
                    <a:pt x="14329" y="1709"/>
                  </a:cubicBezTo>
                  <a:cubicBezTo>
                    <a:pt x="13626" y="2432"/>
                    <a:pt x="13187" y="3317"/>
                    <a:pt x="12851" y="4253"/>
                  </a:cubicBezTo>
                  <a:lnTo>
                    <a:pt x="12851" y="4253"/>
                  </a:lnTo>
                  <a:cubicBezTo>
                    <a:pt x="12835" y="4100"/>
                    <a:pt x="12828" y="3944"/>
                    <a:pt x="12831" y="3785"/>
                  </a:cubicBezTo>
                  <a:cubicBezTo>
                    <a:pt x="12839" y="3425"/>
                    <a:pt x="12898" y="3065"/>
                    <a:pt x="13007" y="2713"/>
                  </a:cubicBezTo>
                  <a:cubicBezTo>
                    <a:pt x="13107" y="2395"/>
                    <a:pt x="13258" y="2102"/>
                    <a:pt x="13450" y="1835"/>
                  </a:cubicBezTo>
                  <a:cubicBezTo>
                    <a:pt x="13779" y="1400"/>
                    <a:pt x="14253" y="1116"/>
                    <a:pt x="14782" y="1116"/>
                  </a:cubicBezTo>
                  <a:close/>
                  <a:moveTo>
                    <a:pt x="15626" y="1357"/>
                  </a:moveTo>
                  <a:lnTo>
                    <a:pt x="15626" y="1357"/>
                  </a:lnTo>
                  <a:cubicBezTo>
                    <a:pt x="16184" y="1681"/>
                    <a:pt x="16612" y="2281"/>
                    <a:pt x="16823" y="2881"/>
                  </a:cubicBezTo>
                  <a:cubicBezTo>
                    <a:pt x="17108" y="3665"/>
                    <a:pt x="17162" y="4506"/>
                    <a:pt x="17163" y="5338"/>
                  </a:cubicBezTo>
                  <a:lnTo>
                    <a:pt x="17163" y="5338"/>
                  </a:lnTo>
                  <a:cubicBezTo>
                    <a:pt x="16780" y="5292"/>
                    <a:pt x="16393" y="5269"/>
                    <a:pt x="16007" y="5269"/>
                  </a:cubicBezTo>
                  <a:cubicBezTo>
                    <a:pt x="15291" y="5269"/>
                    <a:pt x="14575" y="5347"/>
                    <a:pt x="13877" y="5500"/>
                  </a:cubicBezTo>
                  <a:cubicBezTo>
                    <a:pt x="13680" y="5546"/>
                    <a:pt x="13485" y="5599"/>
                    <a:pt x="13294" y="5658"/>
                  </a:cubicBezTo>
                  <a:lnTo>
                    <a:pt x="13294" y="5658"/>
                  </a:lnTo>
                  <a:cubicBezTo>
                    <a:pt x="13221" y="5520"/>
                    <a:pt x="13157" y="5381"/>
                    <a:pt x="13100" y="5240"/>
                  </a:cubicBezTo>
                  <a:lnTo>
                    <a:pt x="13100" y="5240"/>
                  </a:lnTo>
                  <a:cubicBezTo>
                    <a:pt x="13138" y="5117"/>
                    <a:pt x="13176" y="4994"/>
                    <a:pt x="13216" y="4873"/>
                  </a:cubicBezTo>
                  <a:cubicBezTo>
                    <a:pt x="13509" y="3952"/>
                    <a:pt x="13902" y="2998"/>
                    <a:pt x="14547" y="2262"/>
                  </a:cubicBezTo>
                  <a:cubicBezTo>
                    <a:pt x="14864" y="1912"/>
                    <a:pt x="15228" y="1607"/>
                    <a:pt x="15626" y="1357"/>
                  </a:cubicBezTo>
                  <a:close/>
                  <a:moveTo>
                    <a:pt x="8613" y="2588"/>
                  </a:moveTo>
                  <a:lnTo>
                    <a:pt x="8705" y="2596"/>
                  </a:lnTo>
                  <a:cubicBezTo>
                    <a:pt x="8638" y="2596"/>
                    <a:pt x="8755" y="2605"/>
                    <a:pt x="8764" y="2613"/>
                  </a:cubicBezTo>
                  <a:cubicBezTo>
                    <a:pt x="8839" y="2621"/>
                    <a:pt x="8906" y="2638"/>
                    <a:pt x="8973" y="2655"/>
                  </a:cubicBezTo>
                  <a:cubicBezTo>
                    <a:pt x="9048" y="2672"/>
                    <a:pt x="9115" y="2697"/>
                    <a:pt x="9182" y="2722"/>
                  </a:cubicBezTo>
                  <a:cubicBezTo>
                    <a:pt x="9174" y="2719"/>
                    <a:pt x="9170" y="2718"/>
                    <a:pt x="9168" y="2718"/>
                  </a:cubicBezTo>
                  <a:lnTo>
                    <a:pt x="9168" y="2718"/>
                  </a:lnTo>
                  <a:cubicBezTo>
                    <a:pt x="9163" y="2718"/>
                    <a:pt x="9235" y="2748"/>
                    <a:pt x="9249" y="2755"/>
                  </a:cubicBezTo>
                  <a:cubicBezTo>
                    <a:pt x="9291" y="2772"/>
                    <a:pt x="9341" y="2797"/>
                    <a:pt x="9383" y="2822"/>
                  </a:cubicBezTo>
                  <a:cubicBezTo>
                    <a:pt x="9684" y="2990"/>
                    <a:pt x="9935" y="3224"/>
                    <a:pt x="10128" y="3517"/>
                  </a:cubicBezTo>
                  <a:cubicBezTo>
                    <a:pt x="10571" y="4153"/>
                    <a:pt x="10747" y="4940"/>
                    <a:pt x="10730" y="5710"/>
                  </a:cubicBezTo>
                  <a:cubicBezTo>
                    <a:pt x="10722" y="6043"/>
                    <a:pt x="10672" y="6367"/>
                    <a:pt x="10585" y="6677"/>
                  </a:cubicBezTo>
                  <a:lnTo>
                    <a:pt x="10585" y="6677"/>
                  </a:lnTo>
                  <a:cubicBezTo>
                    <a:pt x="9981" y="6887"/>
                    <a:pt x="9340" y="7056"/>
                    <a:pt x="8701" y="7056"/>
                  </a:cubicBezTo>
                  <a:cubicBezTo>
                    <a:pt x="8433" y="7056"/>
                    <a:pt x="8166" y="7026"/>
                    <a:pt x="7902" y="6957"/>
                  </a:cubicBezTo>
                  <a:cubicBezTo>
                    <a:pt x="7667" y="6890"/>
                    <a:pt x="7450" y="6798"/>
                    <a:pt x="7240" y="6680"/>
                  </a:cubicBezTo>
                  <a:cubicBezTo>
                    <a:pt x="7199" y="6647"/>
                    <a:pt x="7157" y="6622"/>
                    <a:pt x="7115" y="6597"/>
                  </a:cubicBezTo>
                  <a:cubicBezTo>
                    <a:pt x="7100" y="6582"/>
                    <a:pt x="7043" y="6543"/>
                    <a:pt x="7043" y="6543"/>
                  </a:cubicBezTo>
                  <a:lnTo>
                    <a:pt x="7043" y="6543"/>
                  </a:lnTo>
                  <a:cubicBezTo>
                    <a:pt x="7043" y="6543"/>
                    <a:pt x="7044" y="6544"/>
                    <a:pt x="7048" y="6547"/>
                  </a:cubicBezTo>
                  <a:cubicBezTo>
                    <a:pt x="6989" y="6496"/>
                    <a:pt x="6922" y="6446"/>
                    <a:pt x="6864" y="6388"/>
                  </a:cubicBezTo>
                  <a:cubicBezTo>
                    <a:pt x="6805" y="6329"/>
                    <a:pt x="6763" y="6287"/>
                    <a:pt x="6721" y="6237"/>
                  </a:cubicBezTo>
                  <a:lnTo>
                    <a:pt x="6666" y="6174"/>
                  </a:lnTo>
                  <a:lnTo>
                    <a:pt x="6666" y="6174"/>
                  </a:lnTo>
                  <a:cubicBezTo>
                    <a:pt x="6662" y="6166"/>
                    <a:pt x="6651" y="6150"/>
                    <a:pt x="6646" y="6145"/>
                  </a:cubicBezTo>
                  <a:lnTo>
                    <a:pt x="6604" y="6086"/>
                  </a:lnTo>
                  <a:cubicBezTo>
                    <a:pt x="6571" y="6036"/>
                    <a:pt x="6529" y="5977"/>
                    <a:pt x="6504" y="5919"/>
                  </a:cubicBezTo>
                  <a:cubicBezTo>
                    <a:pt x="6487" y="5894"/>
                    <a:pt x="6470" y="5860"/>
                    <a:pt x="6454" y="5827"/>
                  </a:cubicBezTo>
                  <a:cubicBezTo>
                    <a:pt x="6437" y="5802"/>
                    <a:pt x="6437" y="5794"/>
                    <a:pt x="6429" y="5778"/>
                  </a:cubicBezTo>
                  <a:lnTo>
                    <a:pt x="6429" y="5778"/>
                  </a:lnTo>
                  <a:cubicBezTo>
                    <a:pt x="6430" y="5778"/>
                    <a:pt x="6430" y="5775"/>
                    <a:pt x="6429" y="5768"/>
                  </a:cubicBezTo>
                  <a:cubicBezTo>
                    <a:pt x="6378" y="5643"/>
                    <a:pt x="6337" y="5509"/>
                    <a:pt x="6311" y="5375"/>
                  </a:cubicBezTo>
                  <a:cubicBezTo>
                    <a:pt x="6311" y="5365"/>
                    <a:pt x="6306" y="5332"/>
                    <a:pt x="6303" y="5318"/>
                  </a:cubicBezTo>
                  <a:lnTo>
                    <a:pt x="6303" y="5318"/>
                  </a:lnTo>
                  <a:cubicBezTo>
                    <a:pt x="6301" y="5290"/>
                    <a:pt x="6295" y="5261"/>
                    <a:pt x="6295" y="5233"/>
                  </a:cubicBezTo>
                  <a:cubicBezTo>
                    <a:pt x="6286" y="5166"/>
                    <a:pt x="6286" y="5099"/>
                    <a:pt x="6286" y="5023"/>
                  </a:cubicBezTo>
                  <a:cubicBezTo>
                    <a:pt x="6286" y="4956"/>
                    <a:pt x="6286" y="4898"/>
                    <a:pt x="6286" y="4839"/>
                  </a:cubicBezTo>
                  <a:cubicBezTo>
                    <a:pt x="6286" y="4827"/>
                    <a:pt x="6296" y="4766"/>
                    <a:pt x="6293" y="4766"/>
                  </a:cubicBezTo>
                  <a:lnTo>
                    <a:pt x="6293" y="4766"/>
                  </a:lnTo>
                  <a:cubicBezTo>
                    <a:pt x="6292" y="4766"/>
                    <a:pt x="6290" y="4773"/>
                    <a:pt x="6286" y="4789"/>
                  </a:cubicBezTo>
                  <a:cubicBezTo>
                    <a:pt x="6295" y="4747"/>
                    <a:pt x="6303" y="4714"/>
                    <a:pt x="6303" y="4680"/>
                  </a:cubicBezTo>
                  <a:cubicBezTo>
                    <a:pt x="6328" y="4555"/>
                    <a:pt x="6362" y="4421"/>
                    <a:pt x="6403" y="4295"/>
                  </a:cubicBezTo>
                  <a:cubicBezTo>
                    <a:pt x="6412" y="4262"/>
                    <a:pt x="6420" y="4228"/>
                    <a:pt x="6437" y="4195"/>
                  </a:cubicBezTo>
                  <a:cubicBezTo>
                    <a:pt x="6437" y="4188"/>
                    <a:pt x="6462" y="4126"/>
                    <a:pt x="6462" y="4126"/>
                  </a:cubicBezTo>
                  <a:lnTo>
                    <a:pt x="6462" y="4126"/>
                  </a:lnTo>
                  <a:cubicBezTo>
                    <a:pt x="6462" y="4126"/>
                    <a:pt x="6459" y="4131"/>
                    <a:pt x="6454" y="4145"/>
                  </a:cubicBezTo>
                  <a:cubicBezTo>
                    <a:pt x="6479" y="4086"/>
                    <a:pt x="6504" y="4027"/>
                    <a:pt x="6537" y="3960"/>
                  </a:cubicBezTo>
                  <a:cubicBezTo>
                    <a:pt x="6596" y="3843"/>
                    <a:pt x="6671" y="3726"/>
                    <a:pt x="6747" y="3609"/>
                  </a:cubicBezTo>
                  <a:cubicBezTo>
                    <a:pt x="6763" y="3584"/>
                    <a:pt x="6788" y="3550"/>
                    <a:pt x="6805" y="3525"/>
                  </a:cubicBezTo>
                  <a:cubicBezTo>
                    <a:pt x="6815" y="3510"/>
                    <a:pt x="6829" y="3495"/>
                    <a:pt x="6828" y="3495"/>
                  </a:cubicBezTo>
                  <a:lnTo>
                    <a:pt x="6828" y="3495"/>
                  </a:lnTo>
                  <a:cubicBezTo>
                    <a:pt x="6828" y="3495"/>
                    <a:pt x="6821" y="3501"/>
                    <a:pt x="6805" y="3517"/>
                  </a:cubicBezTo>
                  <a:lnTo>
                    <a:pt x="6830" y="3483"/>
                  </a:lnTo>
                  <a:cubicBezTo>
                    <a:pt x="6881" y="3425"/>
                    <a:pt x="6922" y="3375"/>
                    <a:pt x="6973" y="3316"/>
                  </a:cubicBezTo>
                  <a:cubicBezTo>
                    <a:pt x="7065" y="3224"/>
                    <a:pt x="7165" y="3132"/>
                    <a:pt x="7265" y="3040"/>
                  </a:cubicBezTo>
                  <a:cubicBezTo>
                    <a:pt x="7269" y="3037"/>
                    <a:pt x="7276" y="3030"/>
                    <a:pt x="7282" y="3025"/>
                  </a:cubicBezTo>
                  <a:lnTo>
                    <a:pt x="7282" y="3025"/>
                  </a:lnTo>
                  <a:lnTo>
                    <a:pt x="7307" y="3006"/>
                  </a:lnTo>
                  <a:lnTo>
                    <a:pt x="7383" y="2956"/>
                  </a:lnTo>
                  <a:cubicBezTo>
                    <a:pt x="7433" y="2914"/>
                    <a:pt x="7491" y="2881"/>
                    <a:pt x="7558" y="2847"/>
                  </a:cubicBezTo>
                  <a:cubicBezTo>
                    <a:pt x="7617" y="2814"/>
                    <a:pt x="7659" y="2780"/>
                    <a:pt x="7717" y="2755"/>
                  </a:cubicBezTo>
                  <a:lnTo>
                    <a:pt x="7768" y="2730"/>
                  </a:lnTo>
                  <a:cubicBezTo>
                    <a:pt x="7775" y="2727"/>
                    <a:pt x="7778" y="2726"/>
                    <a:pt x="7778" y="2726"/>
                  </a:cubicBezTo>
                  <a:lnTo>
                    <a:pt x="7778" y="2726"/>
                  </a:lnTo>
                  <a:cubicBezTo>
                    <a:pt x="7779" y="2726"/>
                    <a:pt x="7750" y="2738"/>
                    <a:pt x="7752" y="2738"/>
                  </a:cubicBezTo>
                  <a:cubicBezTo>
                    <a:pt x="7753" y="2738"/>
                    <a:pt x="7760" y="2736"/>
                    <a:pt x="7776" y="2730"/>
                  </a:cubicBezTo>
                  <a:lnTo>
                    <a:pt x="7885" y="2697"/>
                  </a:lnTo>
                  <a:cubicBezTo>
                    <a:pt x="7997" y="2649"/>
                    <a:pt x="8124" y="2624"/>
                    <a:pt x="8245" y="2600"/>
                  </a:cubicBezTo>
                  <a:lnTo>
                    <a:pt x="8245" y="2600"/>
                  </a:lnTo>
                  <a:cubicBezTo>
                    <a:pt x="8244" y="2600"/>
                    <a:pt x="8245" y="2600"/>
                    <a:pt x="8246" y="2600"/>
                  </a:cubicBezTo>
                  <a:cubicBezTo>
                    <a:pt x="8255" y="2600"/>
                    <a:pt x="8292" y="2596"/>
                    <a:pt x="8303" y="2596"/>
                  </a:cubicBezTo>
                  <a:lnTo>
                    <a:pt x="8404" y="2588"/>
                  </a:lnTo>
                  <a:close/>
                  <a:moveTo>
                    <a:pt x="4209" y="7393"/>
                  </a:moveTo>
                  <a:cubicBezTo>
                    <a:pt x="4209" y="7394"/>
                    <a:pt x="4210" y="7397"/>
                    <a:pt x="4211" y="7400"/>
                  </a:cubicBezTo>
                  <a:cubicBezTo>
                    <a:pt x="4214" y="7406"/>
                    <a:pt x="4215" y="7409"/>
                    <a:pt x="4215" y="7409"/>
                  </a:cubicBezTo>
                  <a:cubicBezTo>
                    <a:pt x="4216" y="7409"/>
                    <a:pt x="4213" y="7402"/>
                    <a:pt x="4209" y="7393"/>
                  </a:cubicBezTo>
                  <a:close/>
                  <a:moveTo>
                    <a:pt x="13126" y="10422"/>
                  </a:moveTo>
                  <a:cubicBezTo>
                    <a:pt x="13119" y="10423"/>
                    <a:pt x="13144" y="10425"/>
                    <a:pt x="13148" y="10425"/>
                  </a:cubicBezTo>
                  <a:cubicBezTo>
                    <a:pt x="13151" y="10425"/>
                    <a:pt x="13147" y="10424"/>
                    <a:pt x="13126" y="10422"/>
                  </a:cubicBezTo>
                  <a:close/>
                  <a:moveTo>
                    <a:pt x="12205" y="10441"/>
                  </a:moveTo>
                  <a:cubicBezTo>
                    <a:pt x="12198" y="10442"/>
                    <a:pt x="12196" y="10442"/>
                    <a:pt x="12196" y="10442"/>
                  </a:cubicBezTo>
                  <a:cubicBezTo>
                    <a:pt x="12196" y="10442"/>
                    <a:pt x="12201" y="10442"/>
                    <a:pt x="12205" y="10441"/>
                  </a:cubicBezTo>
                  <a:close/>
                  <a:moveTo>
                    <a:pt x="3564" y="6945"/>
                  </a:moveTo>
                  <a:cubicBezTo>
                    <a:pt x="3639" y="6945"/>
                    <a:pt x="3716" y="6958"/>
                    <a:pt x="3792" y="6982"/>
                  </a:cubicBezTo>
                  <a:cubicBezTo>
                    <a:pt x="3848" y="7006"/>
                    <a:pt x="3904" y="7037"/>
                    <a:pt x="3960" y="7077"/>
                  </a:cubicBezTo>
                  <a:lnTo>
                    <a:pt x="3960" y="7077"/>
                  </a:lnTo>
                  <a:cubicBezTo>
                    <a:pt x="3966" y="7082"/>
                    <a:pt x="4014" y="7120"/>
                    <a:pt x="4027" y="7132"/>
                  </a:cubicBezTo>
                  <a:cubicBezTo>
                    <a:pt x="4052" y="7158"/>
                    <a:pt x="4085" y="7191"/>
                    <a:pt x="4110" y="7216"/>
                  </a:cubicBezTo>
                  <a:cubicBezTo>
                    <a:pt x="4115" y="7223"/>
                    <a:pt x="4117" y="7225"/>
                    <a:pt x="4117" y="7225"/>
                  </a:cubicBezTo>
                  <a:cubicBezTo>
                    <a:pt x="4116" y="7225"/>
                    <a:pt x="4104" y="7210"/>
                    <a:pt x="4103" y="7210"/>
                  </a:cubicBezTo>
                  <a:lnTo>
                    <a:pt x="4103" y="7210"/>
                  </a:lnTo>
                  <a:cubicBezTo>
                    <a:pt x="4103" y="7210"/>
                    <a:pt x="4106" y="7215"/>
                    <a:pt x="4119" y="7233"/>
                  </a:cubicBezTo>
                  <a:cubicBezTo>
                    <a:pt x="4127" y="7250"/>
                    <a:pt x="4135" y="7258"/>
                    <a:pt x="4144" y="7275"/>
                  </a:cubicBezTo>
                  <a:cubicBezTo>
                    <a:pt x="4152" y="7291"/>
                    <a:pt x="4177" y="7333"/>
                    <a:pt x="4194" y="7358"/>
                  </a:cubicBezTo>
                  <a:cubicBezTo>
                    <a:pt x="4194" y="7358"/>
                    <a:pt x="4203" y="7378"/>
                    <a:pt x="4209" y="7393"/>
                  </a:cubicBezTo>
                  <a:lnTo>
                    <a:pt x="4209" y="7393"/>
                  </a:lnTo>
                  <a:cubicBezTo>
                    <a:pt x="4208" y="7390"/>
                    <a:pt x="4208" y="7389"/>
                    <a:pt x="4209" y="7389"/>
                  </a:cubicBezTo>
                  <a:lnTo>
                    <a:pt x="4209" y="7389"/>
                  </a:lnTo>
                  <a:cubicBezTo>
                    <a:pt x="4210" y="7389"/>
                    <a:pt x="4221" y="7419"/>
                    <a:pt x="4227" y="7425"/>
                  </a:cubicBezTo>
                  <a:cubicBezTo>
                    <a:pt x="4236" y="7467"/>
                    <a:pt x="4253" y="7509"/>
                    <a:pt x="4261" y="7551"/>
                  </a:cubicBezTo>
                  <a:cubicBezTo>
                    <a:pt x="4303" y="7702"/>
                    <a:pt x="4320" y="7861"/>
                    <a:pt x="4311" y="8011"/>
                  </a:cubicBezTo>
                  <a:cubicBezTo>
                    <a:pt x="4311" y="8179"/>
                    <a:pt x="4294" y="8354"/>
                    <a:pt x="4261" y="8513"/>
                  </a:cubicBezTo>
                  <a:cubicBezTo>
                    <a:pt x="4119" y="9250"/>
                    <a:pt x="3809" y="9878"/>
                    <a:pt x="3457" y="10530"/>
                  </a:cubicBezTo>
                  <a:cubicBezTo>
                    <a:pt x="3442" y="10559"/>
                    <a:pt x="3426" y="10587"/>
                    <a:pt x="3410" y="10616"/>
                  </a:cubicBezTo>
                  <a:lnTo>
                    <a:pt x="3410" y="10616"/>
                  </a:lnTo>
                  <a:cubicBezTo>
                    <a:pt x="3392" y="10599"/>
                    <a:pt x="3375" y="10581"/>
                    <a:pt x="3357" y="10564"/>
                  </a:cubicBezTo>
                  <a:cubicBezTo>
                    <a:pt x="2780" y="9978"/>
                    <a:pt x="2328" y="9183"/>
                    <a:pt x="2369" y="8346"/>
                  </a:cubicBezTo>
                  <a:cubicBezTo>
                    <a:pt x="2395" y="7936"/>
                    <a:pt x="2579" y="7543"/>
                    <a:pt x="2872" y="7266"/>
                  </a:cubicBezTo>
                  <a:cubicBezTo>
                    <a:pt x="3006" y="7141"/>
                    <a:pt x="3156" y="7049"/>
                    <a:pt x="3324" y="6990"/>
                  </a:cubicBezTo>
                  <a:cubicBezTo>
                    <a:pt x="3402" y="6960"/>
                    <a:pt x="3482" y="6945"/>
                    <a:pt x="3564" y="6945"/>
                  </a:cubicBezTo>
                  <a:close/>
                  <a:moveTo>
                    <a:pt x="14549" y="10964"/>
                  </a:moveTo>
                  <a:lnTo>
                    <a:pt x="14549" y="10964"/>
                  </a:lnTo>
                  <a:cubicBezTo>
                    <a:pt x="14550" y="10964"/>
                    <a:pt x="14559" y="10971"/>
                    <a:pt x="14570" y="10981"/>
                  </a:cubicBezTo>
                  <a:lnTo>
                    <a:pt x="14570" y="10981"/>
                  </a:lnTo>
                  <a:cubicBezTo>
                    <a:pt x="14555" y="10968"/>
                    <a:pt x="14549" y="10964"/>
                    <a:pt x="14549" y="10964"/>
                  </a:cubicBezTo>
                  <a:close/>
                  <a:moveTo>
                    <a:pt x="10706" y="11059"/>
                  </a:moveTo>
                  <a:cubicBezTo>
                    <a:pt x="10706" y="11059"/>
                    <a:pt x="10703" y="11061"/>
                    <a:pt x="10697" y="11066"/>
                  </a:cubicBezTo>
                  <a:cubicBezTo>
                    <a:pt x="10696" y="11067"/>
                    <a:pt x="10694" y="11068"/>
                    <a:pt x="10693" y="11069"/>
                  </a:cubicBezTo>
                  <a:lnTo>
                    <a:pt x="10693" y="11069"/>
                  </a:lnTo>
                  <a:cubicBezTo>
                    <a:pt x="10699" y="11065"/>
                    <a:pt x="10706" y="11059"/>
                    <a:pt x="10706" y="11059"/>
                  </a:cubicBezTo>
                  <a:close/>
                  <a:moveTo>
                    <a:pt x="17680" y="5958"/>
                  </a:moveTo>
                  <a:cubicBezTo>
                    <a:pt x="17845" y="5990"/>
                    <a:pt x="18008" y="6028"/>
                    <a:pt x="18171" y="6070"/>
                  </a:cubicBezTo>
                  <a:cubicBezTo>
                    <a:pt x="19008" y="6287"/>
                    <a:pt x="19878" y="6605"/>
                    <a:pt x="20564" y="7158"/>
                  </a:cubicBezTo>
                  <a:cubicBezTo>
                    <a:pt x="21251" y="7702"/>
                    <a:pt x="21736" y="8488"/>
                    <a:pt x="21744" y="9384"/>
                  </a:cubicBezTo>
                  <a:cubicBezTo>
                    <a:pt x="21753" y="9852"/>
                    <a:pt x="21619" y="10304"/>
                    <a:pt x="21359" y="10698"/>
                  </a:cubicBezTo>
                  <a:cubicBezTo>
                    <a:pt x="21259" y="10832"/>
                    <a:pt x="21142" y="10957"/>
                    <a:pt x="21016" y="11066"/>
                  </a:cubicBezTo>
                  <a:cubicBezTo>
                    <a:pt x="20958" y="11108"/>
                    <a:pt x="20899" y="11150"/>
                    <a:pt x="20832" y="11183"/>
                  </a:cubicBezTo>
                  <a:cubicBezTo>
                    <a:pt x="20773" y="11217"/>
                    <a:pt x="20715" y="11250"/>
                    <a:pt x="20648" y="11275"/>
                  </a:cubicBezTo>
                  <a:cubicBezTo>
                    <a:pt x="20573" y="11300"/>
                    <a:pt x="20506" y="11317"/>
                    <a:pt x="20439" y="11334"/>
                  </a:cubicBezTo>
                  <a:cubicBezTo>
                    <a:pt x="20372" y="11359"/>
                    <a:pt x="20305" y="11367"/>
                    <a:pt x="20229" y="11367"/>
                  </a:cubicBezTo>
                  <a:cubicBezTo>
                    <a:pt x="20196" y="11371"/>
                    <a:pt x="20160" y="11374"/>
                    <a:pt x="20124" y="11374"/>
                  </a:cubicBezTo>
                  <a:cubicBezTo>
                    <a:pt x="20087" y="11374"/>
                    <a:pt x="20050" y="11371"/>
                    <a:pt x="20012" y="11367"/>
                  </a:cubicBezTo>
                  <a:cubicBezTo>
                    <a:pt x="19937" y="11367"/>
                    <a:pt x="19870" y="11359"/>
                    <a:pt x="19803" y="11342"/>
                  </a:cubicBezTo>
                  <a:cubicBezTo>
                    <a:pt x="19493" y="11292"/>
                    <a:pt x="19200" y="11166"/>
                    <a:pt x="18949" y="10982"/>
                  </a:cubicBezTo>
                  <a:cubicBezTo>
                    <a:pt x="18690" y="10790"/>
                    <a:pt x="18472" y="10547"/>
                    <a:pt x="18305" y="10271"/>
                  </a:cubicBezTo>
                  <a:cubicBezTo>
                    <a:pt x="18079" y="9878"/>
                    <a:pt x="17928" y="9459"/>
                    <a:pt x="17836" y="9024"/>
                  </a:cubicBezTo>
                  <a:cubicBezTo>
                    <a:pt x="17635" y="8078"/>
                    <a:pt x="17660" y="7107"/>
                    <a:pt x="17677" y="6153"/>
                  </a:cubicBezTo>
                  <a:cubicBezTo>
                    <a:pt x="17678" y="6089"/>
                    <a:pt x="17679" y="6024"/>
                    <a:pt x="17680" y="5958"/>
                  </a:cubicBezTo>
                  <a:close/>
                  <a:moveTo>
                    <a:pt x="12141" y="6625"/>
                  </a:moveTo>
                  <a:cubicBezTo>
                    <a:pt x="12075" y="6856"/>
                    <a:pt x="12007" y="7084"/>
                    <a:pt x="11936" y="7308"/>
                  </a:cubicBezTo>
                  <a:cubicBezTo>
                    <a:pt x="11659" y="8179"/>
                    <a:pt x="11291" y="9091"/>
                    <a:pt x="10722" y="9802"/>
                  </a:cubicBezTo>
                  <a:cubicBezTo>
                    <a:pt x="10270" y="10380"/>
                    <a:pt x="9701" y="10857"/>
                    <a:pt x="9048" y="11200"/>
                  </a:cubicBezTo>
                  <a:cubicBezTo>
                    <a:pt x="8279" y="11608"/>
                    <a:pt x="7406" y="11828"/>
                    <a:pt x="6535" y="11828"/>
                  </a:cubicBezTo>
                  <a:cubicBezTo>
                    <a:pt x="6032" y="11828"/>
                    <a:pt x="5529" y="11755"/>
                    <a:pt x="5048" y="11602"/>
                  </a:cubicBezTo>
                  <a:cubicBezTo>
                    <a:pt x="4694" y="11485"/>
                    <a:pt x="4359" y="11325"/>
                    <a:pt x="4049" y="11124"/>
                  </a:cubicBezTo>
                  <a:lnTo>
                    <a:pt x="4049" y="11124"/>
                  </a:lnTo>
                  <a:cubicBezTo>
                    <a:pt x="4678" y="11016"/>
                    <a:pt x="5313" y="10958"/>
                    <a:pt x="5943" y="10857"/>
                  </a:cubicBezTo>
                  <a:cubicBezTo>
                    <a:pt x="6805" y="10740"/>
                    <a:pt x="7634" y="10472"/>
                    <a:pt x="8387" y="10062"/>
                  </a:cubicBezTo>
                  <a:cubicBezTo>
                    <a:pt x="9572" y="9400"/>
                    <a:pt x="10544" y="8348"/>
                    <a:pt x="10987" y="7086"/>
                  </a:cubicBezTo>
                  <a:lnTo>
                    <a:pt x="10987" y="7086"/>
                  </a:lnTo>
                  <a:cubicBezTo>
                    <a:pt x="11374" y="6942"/>
                    <a:pt x="11757" y="6781"/>
                    <a:pt x="12141" y="6625"/>
                  </a:cubicBezTo>
                  <a:close/>
                  <a:moveTo>
                    <a:pt x="15307" y="11920"/>
                  </a:moveTo>
                  <a:cubicBezTo>
                    <a:pt x="15307" y="11922"/>
                    <a:pt x="15308" y="11925"/>
                    <a:pt x="15308" y="11928"/>
                  </a:cubicBezTo>
                  <a:cubicBezTo>
                    <a:pt x="15311" y="11934"/>
                    <a:pt x="15313" y="11937"/>
                    <a:pt x="15313" y="11937"/>
                  </a:cubicBezTo>
                  <a:cubicBezTo>
                    <a:pt x="15313" y="11937"/>
                    <a:pt x="15311" y="11930"/>
                    <a:pt x="15307" y="11920"/>
                  </a:cubicBezTo>
                  <a:close/>
                  <a:moveTo>
                    <a:pt x="9930" y="12073"/>
                  </a:moveTo>
                  <a:cubicBezTo>
                    <a:pt x="9923" y="12091"/>
                    <a:pt x="9920" y="12097"/>
                    <a:pt x="9920" y="12097"/>
                  </a:cubicBezTo>
                  <a:cubicBezTo>
                    <a:pt x="9921" y="12097"/>
                    <a:pt x="9926" y="12085"/>
                    <a:pt x="9930" y="12073"/>
                  </a:cubicBezTo>
                  <a:close/>
                  <a:moveTo>
                    <a:pt x="15521" y="13747"/>
                  </a:moveTo>
                  <a:cubicBezTo>
                    <a:pt x="15520" y="13753"/>
                    <a:pt x="15518" y="13765"/>
                    <a:pt x="15518" y="13769"/>
                  </a:cubicBezTo>
                  <a:lnTo>
                    <a:pt x="15521" y="13747"/>
                  </a:lnTo>
                  <a:close/>
                  <a:moveTo>
                    <a:pt x="10446" y="14292"/>
                  </a:moveTo>
                  <a:lnTo>
                    <a:pt x="10463" y="14305"/>
                  </a:lnTo>
                  <a:cubicBezTo>
                    <a:pt x="10459" y="14305"/>
                    <a:pt x="10451" y="14298"/>
                    <a:pt x="10446" y="14292"/>
                  </a:cubicBezTo>
                  <a:close/>
                  <a:moveTo>
                    <a:pt x="10086" y="14204"/>
                  </a:moveTo>
                  <a:cubicBezTo>
                    <a:pt x="10145" y="14204"/>
                    <a:pt x="10211" y="14213"/>
                    <a:pt x="10270" y="14230"/>
                  </a:cubicBezTo>
                  <a:cubicBezTo>
                    <a:pt x="10309" y="14237"/>
                    <a:pt x="10341" y="14245"/>
                    <a:pt x="10372" y="14253"/>
                  </a:cubicBezTo>
                  <a:lnTo>
                    <a:pt x="10372" y="14253"/>
                  </a:lnTo>
                  <a:cubicBezTo>
                    <a:pt x="10368" y="14251"/>
                    <a:pt x="10365" y="14250"/>
                    <a:pt x="10366" y="14250"/>
                  </a:cubicBezTo>
                  <a:lnTo>
                    <a:pt x="10366" y="14250"/>
                  </a:lnTo>
                  <a:cubicBezTo>
                    <a:pt x="10366" y="14250"/>
                    <a:pt x="10370" y="14251"/>
                    <a:pt x="10379" y="14255"/>
                  </a:cubicBezTo>
                  <a:cubicBezTo>
                    <a:pt x="10377" y="14254"/>
                    <a:pt x="10374" y="14254"/>
                    <a:pt x="10372" y="14253"/>
                  </a:cubicBezTo>
                  <a:lnTo>
                    <a:pt x="10372" y="14253"/>
                  </a:lnTo>
                  <a:cubicBezTo>
                    <a:pt x="10378" y="14256"/>
                    <a:pt x="10387" y="14260"/>
                    <a:pt x="10388" y="14260"/>
                  </a:cubicBezTo>
                  <a:cubicBezTo>
                    <a:pt x="10388" y="14260"/>
                    <a:pt x="10386" y="14258"/>
                    <a:pt x="10379" y="14255"/>
                  </a:cubicBezTo>
                  <a:lnTo>
                    <a:pt x="10379" y="14255"/>
                  </a:lnTo>
                  <a:lnTo>
                    <a:pt x="10429" y="14280"/>
                  </a:lnTo>
                  <a:lnTo>
                    <a:pt x="10442" y="14289"/>
                  </a:lnTo>
                  <a:lnTo>
                    <a:pt x="10442" y="14289"/>
                  </a:lnTo>
                  <a:cubicBezTo>
                    <a:pt x="10444" y="14292"/>
                    <a:pt x="10448" y="14297"/>
                    <a:pt x="10454" y="14305"/>
                  </a:cubicBezTo>
                  <a:cubicBezTo>
                    <a:pt x="10463" y="14313"/>
                    <a:pt x="10471" y="14322"/>
                    <a:pt x="10479" y="14330"/>
                  </a:cubicBezTo>
                  <a:cubicBezTo>
                    <a:pt x="10483" y="14333"/>
                    <a:pt x="10485" y="14336"/>
                    <a:pt x="10488" y="14338"/>
                  </a:cubicBezTo>
                  <a:lnTo>
                    <a:pt x="10488" y="14338"/>
                  </a:lnTo>
                  <a:lnTo>
                    <a:pt x="10488" y="14338"/>
                  </a:lnTo>
                  <a:cubicBezTo>
                    <a:pt x="10496" y="14347"/>
                    <a:pt x="10496" y="14355"/>
                    <a:pt x="10504" y="14372"/>
                  </a:cubicBezTo>
                  <a:cubicBezTo>
                    <a:pt x="10507" y="14377"/>
                    <a:pt x="10509" y="14384"/>
                    <a:pt x="10510" y="14390"/>
                  </a:cubicBezTo>
                  <a:lnTo>
                    <a:pt x="10510" y="14390"/>
                  </a:lnTo>
                  <a:cubicBezTo>
                    <a:pt x="10511" y="14401"/>
                    <a:pt x="10513" y="14414"/>
                    <a:pt x="10513" y="14414"/>
                  </a:cubicBezTo>
                  <a:cubicBezTo>
                    <a:pt x="10513" y="14464"/>
                    <a:pt x="10496" y="14523"/>
                    <a:pt x="10463" y="14564"/>
                  </a:cubicBezTo>
                  <a:cubicBezTo>
                    <a:pt x="10437" y="14606"/>
                    <a:pt x="10404" y="14640"/>
                    <a:pt x="10354" y="14656"/>
                  </a:cubicBezTo>
                  <a:cubicBezTo>
                    <a:pt x="10364" y="14652"/>
                    <a:pt x="10367" y="14651"/>
                    <a:pt x="10365" y="14651"/>
                  </a:cubicBezTo>
                  <a:cubicBezTo>
                    <a:pt x="10358" y="14651"/>
                    <a:pt x="10308" y="14665"/>
                    <a:pt x="10295" y="14665"/>
                  </a:cubicBezTo>
                  <a:cubicBezTo>
                    <a:pt x="10334" y="14660"/>
                    <a:pt x="10297" y="14655"/>
                    <a:pt x="10272" y="14655"/>
                  </a:cubicBezTo>
                  <a:cubicBezTo>
                    <a:pt x="10259" y="14655"/>
                    <a:pt x="10249" y="14656"/>
                    <a:pt x="10255" y="14660"/>
                  </a:cubicBezTo>
                  <a:lnTo>
                    <a:pt x="10255" y="14660"/>
                  </a:lnTo>
                  <a:cubicBezTo>
                    <a:pt x="10243" y="14656"/>
                    <a:pt x="10225" y="14651"/>
                    <a:pt x="10221" y="14651"/>
                  </a:cubicBezTo>
                  <a:lnTo>
                    <a:pt x="10221" y="14651"/>
                  </a:lnTo>
                  <a:cubicBezTo>
                    <a:pt x="10217" y="14649"/>
                    <a:pt x="10213" y="14648"/>
                    <a:pt x="10211" y="14648"/>
                  </a:cubicBezTo>
                  <a:cubicBezTo>
                    <a:pt x="10206" y="14643"/>
                    <a:pt x="10190" y="14629"/>
                    <a:pt x="10184" y="14624"/>
                  </a:cubicBezTo>
                  <a:lnTo>
                    <a:pt x="10184" y="14624"/>
                  </a:lnTo>
                  <a:cubicBezTo>
                    <a:pt x="10187" y="14627"/>
                    <a:pt x="10191" y="14629"/>
                    <a:pt x="10195" y="14631"/>
                  </a:cubicBezTo>
                  <a:cubicBezTo>
                    <a:pt x="10186" y="14625"/>
                    <a:pt x="10182" y="14622"/>
                    <a:pt x="10182" y="14622"/>
                  </a:cubicBezTo>
                  <a:lnTo>
                    <a:pt x="10182" y="14622"/>
                  </a:lnTo>
                  <a:cubicBezTo>
                    <a:pt x="10182" y="14622"/>
                    <a:pt x="10183" y="14623"/>
                    <a:pt x="10184" y="14624"/>
                  </a:cubicBezTo>
                  <a:lnTo>
                    <a:pt x="10184" y="14624"/>
                  </a:lnTo>
                  <a:cubicBezTo>
                    <a:pt x="10175" y="14617"/>
                    <a:pt x="10169" y="14608"/>
                    <a:pt x="10160" y="14602"/>
                  </a:cubicBezTo>
                  <a:lnTo>
                    <a:pt x="10160" y="14602"/>
                  </a:lnTo>
                  <a:cubicBezTo>
                    <a:pt x="10159" y="14595"/>
                    <a:pt x="10126" y="14544"/>
                    <a:pt x="10119" y="14531"/>
                  </a:cubicBezTo>
                  <a:cubicBezTo>
                    <a:pt x="10111" y="14514"/>
                    <a:pt x="10111" y="14497"/>
                    <a:pt x="10103" y="14481"/>
                  </a:cubicBezTo>
                  <a:lnTo>
                    <a:pt x="10103" y="14481"/>
                  </a:lnTo>
                  <a:cubicBezTo>
                    <a:pt x="10107" y="14494"/>
                    <a:pt x="10109" y="14499"/>
                    <a:pt x="10108" y="14499"/>
                  </a:cubicBezTo>
                  <a:cubicBezTo>
                    <a:pt x="10107" y="14499"/>
                    <a:pt x="10092" y="14462"/>
                    <a:pt x="10086" y="14456"/>
                  </a:cubicBezTo>
                  <a:cubicBezTo>
                    <a:pt x="10055" y="14372"/>
                    <a:pt x="10023" y="14291"/>
                    <a:pt x="9994" y="14208"/>
                  </a:cubicBezTo>
                  <a:lnTo>
                    <a:pt x="9994" y="14208"/>
                  </a:lnTo>
                  <a:cubicBezTo>
                    <a:pt x="10025" y="14206"/>
                    <a:pt x="10055" y="14204"/>
                    <a:pt x="10086" y="14204"/>
                  </a:cubicBezTo>
                  <a:close/>
                  <a:moveTo>
                    <a:pt x="2969" y="11387"/>
                  </a:moveTo>
                  <a:cubicBezTo>
                    <a:pt x="2736" y="11788"/>
                    <a:pt x="2499" y="12187"/>
                    <a:pt x="2269" y="12589"/>
                  </a:cubicBezTo>
                  <a:cubicBezTo>
                    <a:pt x="1757" y="13476"/>
                    <a:pt x="1243" y="14393"/>
                    <a:pt x="835" y="15348"/>
                  </a:cubicBezTo>
                  <a:lnTo>
                    <a:pt x="835" y="15348"/>
                  </a:lnTo>
                  <a:cubicBezTo>
                    <a:pt x="764" y="15130"/>
                    <a:pt x="723" y="14903"/>
                    <a:pt x="712" y="14673"/>
                  </a:cubicBezTo>
                  <a:cubicBezTo>
                    <a:pt x="671" y="13878"/>
                    <a:pt x="896" y="13016"/>
                    <a:pt x="1399" y="12397"/>
                  </a:cubicBezTo>
                  <a:cubicBezTo>
                    <a:pt x="1805" y="11904"/>
                    <a:pt x="2371" y="11591"/>
                    <a:pt x="2969" y="11387"/>
                  </a:cubicBezTo>
                  <a:close/>
                  <a:moveTo>
                    <a:pt x="18531" y="529"/>
                  </a:moveTo>
                  <a:cubicBezTo>
                    <a:pt x="18614" y="529"/>
                    <a:pt x="18698" y="529"/>
                    <a:pt x="18782" y="546"/>
                  </a:cubicBezTo>
                  <a:cubicBezTo>
                    <a:pt x="18865" y="554"/>
                    <a:pt x="18941" y="554"/>
                    <a:pt x="19008" y="563"/>
                  </a:cubicBezTo>
                  <a:cubicBezTo>
                    <a:pt x="19644" y="655"/>
                    <a:pt x="20631" y="906"/>
                    <a:pt x="20573" y="1709"/>
                  </a:cubicBezTo>
                  <a:cubicBezTo>
                    <a:pt x="20539" y="2102"/>
                    <a:pt x="20280" y="2496"/>
                    <a:pt x="20146" y="2881"/>
                  </a:cubicBezTo>
                  <a:cubicBezTo>
                    <a:pt x="19995" y="3291"/>
                    <a:pt x="19995" y="3743"/>
                    <a:pt x="20146" y="4161"/>
                  </a:cubicBezTo>
                  <a:cubicBezTo>
                    <a:pt x="20280" y="4546"/>
                    <a:pt x="20556" y="4864"/>
                    <a:pt x="20907" y="5074"/>
                  </a:cubicBezTo>
                  <a:cubicBezTo>
                    <a:pt x="21259" y="5274"/>
                    <a:pt x="21669" y="5333"/>
                    <a:pt x="22062" y="5417"/>
                  </a:cubicBezTo>
                  <a:cubicBezTo>
                    <a:pt x="22422" y="5484"/>
                    <a:pt x="22765" y="5576"/>
                    <a:pt x="23109" y="5693"/>
                  </a:cubicBezTo>
                  <a:cubicBezTo>
                    <a:pt x="23410" y="5810"/>
                    <a:pt x="23686" y="5986"/>
                    <a:pt x="23912" y="6220"/>
                  </a:cubicBezTo>
                  <a:cubicBezTo>
                    <a:pt x="24171" y="6521"/>
                    <a:pt x="24356" y="6881"/>
                    <a:pt x="24464" y="7266"/>
                  </a:cubicBezTo>
                  <a:cubicBezTo>
                    <a:pt x="24582" y="7668"/>
                    <a:pt x="24674" y="8078"/>
                    <a:pt x="24732" y="8497"/>
                  </a:cubicBezTo>
                  <a:cubicBezTo>
                    <a:pt x="24975" y="10329"/>
                    <a:pt x="24732" y="12221"/>
                    <a:pt x="24272" y="14004"/>
                  </a:cubicBezTo>
                  <a:cubicBezTo>
                    <a:pt x="24155" y="14447"/>
                    <a:pt x="24029" y="14882"/>
                    <a:pt x="23887" y="15309"/>
                  </a:cubicBezTo>
                  <a:cubicBezTo>
                    <a:pt x="23862" y="15410"/>
                    <a:pt x="23828" y="15510"/>
                    <a:pt x="23795" y="15602"/>
                  </a:cubicBezTo>
                  <a:lnTo>
                    <a:pt x="23736" y="15753"/>
                  </a:lnTo>
                  <a:cubicBezTo>
                    <a:pt x="23728" y="15778"/>
                    <a:pt x="23719" y="15811"/>
                    <a:pt x="23711" y="15836"/>
                  </a:cubicBezTo>
                  <a:cubicBezTo>
                    <a:pt x="23711" y="15845"/>
                    <a:pt x="23703" y="15862"/>
                    <a:pt x="23694" y="15870"/>
                  </a:cubicBezTo>
                  <a:cubicBezTo>
                    <a:pt x="23627" y="16037"/>
                    <a:pt x="23535" y="16188"/>
                    <a:pt x="23418" y="16330"/>
                  </a:cubicBezTo>
                  <a:cubicBezTo>
                    <a:pt x="23234" y="16565"/>
                    <a:pt x="22975" y="16740"/>
                    <a:pt x="22690" y="16841"/>
                  </a:cubicBezTo>
                  <a:cubicBezTo>
                    <a:pt x="22626" y="16857"/>
                    <a:pt x="22553" y="16873"/>
                    <a:pt x="22488" y="16889"/>
                  </a:cubicBezTo>
                  <a:lnTo>
                    <a:pt x="22488" y="16889"/>
                  </a:lnTo>
                  <a:cubicBezTo>
                    <a:pt x="22489" y="16889"/>
                    <a:pt x="22489" y="16889"/>
                    <a:pt x="22486" y="16889"/>
                  </a:cubicBezTo>
                  <a:cubicBezTo>
                    <a:pt x="22482" y="16889"/>
                    <a:pt x="22473" y="16889"/>
                    <a:pt x="22456" y="16891"/>
                  </a:cubicBezTo>
                  <a:lnTo>
                    <a:pt x="22405" y="16891"/>
                  </a:lnTo>
                  <a:cubicBezTo>
                    <a:pt x="22364" y="16891"/>
                    <a:pt x="22322" y="16899"/>
                    <a:pt x="22280" y="16899"/>
                  </a:cubicBezTo>
                  <a:lnTo>
                    <a:pt x="22113" y="16899"/>
                  </a:lnTo>
                  <a:cubicBezTo>
                    <a:pt x="22107" y="16899"/>
                    <a:pt x="22079" y="16896"/>
                    <a:pt x="22076" y="16896"/>
                  </a:cubicBezTo>
                  <a:cubicBezTo>
                    <a:pt x="22074" y="16896"/>
                    <a:pt x="22079" y="16897"/>
                    <a:pt x="22096" y="16899"/>
                  </a:cubicBezTo>
                  <a:cubicBezTo>
                    <a:pt x="22021" y="16891"/>
                    <a:pt x="21945" y="16874"/>
                    <a:pt x="21870" y="16849"/>
                  </a:cubicBezTo>
                  <a:cubicBezTo>
                    <a:pt x="21836" y="16841"/>
                    <a:pt x="21803" y="16824"/>
                    <a:pt x="21769" y="16816"/>
                  </a:cubicBezTo>
                  <a:cubicBezTo>
                    <a:pt x="21766" y="16816"/>
                    <a:pt x="21757" y="16812"/>
                    <a:pt x="21749" y="16809"/>
                  </a:cubicBezTo>
                  <a:lnTo>
                    <a:pt x="21749" y="16809"/>
                  </a:lnTo>
                  <a:cubicBezTo>
                    <a:pt x="21749" y="16809"/>
                    <a:pt x="21749" y="16809"/>
                    <a:pt x="21750" y="16809"/>
                  </a:cubicBezTo>
                  <a:cubicBezTo>
                    <a:pt x="21754" y="16809"/>
                    <a:pt x="21715" y="16789"/>
                    <a:pt x="21705" y="16789"/>
                  </a:cubicBezTo>
                  <a:cubicBezTo>
                    <a:pt x="21703" y="16789"/>
                    <a:pt x="21702" y="16790"/>
                    <a:pt x="21702" y="16791"/>
                  </a:cubicBezTo>
                  <a:cubicBezTo>
                    <a:pt x="21636" y="16757"/>
                    <a:pt x="21569" y="16715"/>
                    <a:pt x="21502" y="16673"/>
                  </a:cubicBezTo>
                  <a:lnTo>
                    <a:pt x="21451" y="16640"/>
                  </a:lnTo>
                  <a:cubicBezTo>
                    <a:pt x="21440" y="16631"/>
                    <a:pt x="21437" y="16628"/>
                    <a:pt x="21437" y="16628"/>
                  </a:cubicBezTo>
                  <a:lnTo>
                    <a:pt x="21437" y="16628"/>
                  </a:lnTo>
                  <a:cubicBezTo>
                    <a:pt x="21438" y="16628"/>
                    <a:pt x="21453" y="16639"/>
                    <a:pt x="21453" y="16639"/>
                  </a:cubicBezTo>
                  <a:cubicBezTo>
                    <a:pt x="21453" y="16639"/>
                    <a:pt x="21450" y="16637"/>
                    <a:pt x="21443" y="16632"/>
                  </a:cubicBezTo>
                  <a:cubicBezTo>
                    <a:pt x="21410" y="16606"/>
                    <a:pt x="21376" y="16581"/>
                    <a:pt x="21351" y="16548"/>
                  </a:cubicBezTo>
                  <a:cubicBezTo>
                    <a:pt x="21292" y="16498"/>
                    <a:pt x="21234" y="16431"/>
                    <a:pt x="21184" y="16372"/>
                  </a:cubicBezTo>
                  <a:lnTo>
                    <a:pt x="21184" y="16372"/>
                  </a:lnTo>
                  <a:cubicBezTo>
                    <a:pt x="21187" y="16378"/>
                    <a:pt x="21189" y="16380"/>
                    <a:pt x="21188" y="16380"/>
                  </a:cubicBezTo>
                  <a:cubicBezTo>
                    <a:pt x="21186" y="16380"/>
                    <a:pt x="21165" y="16353"/>
                    <a:pt x="21158" y="16347"/>
                  </a:cubicBezTo>
                  <a:cubicBezTo>
                    <a:pt x="21158" y="16339"/>
                    <a:pt x="21133" y="16305"/>
                    <a:pt x="21125" y="16288"/>
                  </a:cubicBezTo>
                  <a:cubicBezTo>
                    <a:pt x="21108" y="16263"/>
                    <a:pt x="21075" y="16221"/>
                    <a:pt x="21058" y="16188"/>
                  </a:cubicBezTo>
                  <a:cubicBezTo>
                    <a:pt x="21016" y="16104"/>
                    <a:pt x="20974" y="16021"/>
                    <a:pt x="20941" y="15929"/>
                  </a:cubicBezTo>
                  <a:cubicBezTo>
                    <a:pt x="20832" y="15686"/>
                    <a:pt x="20732" y="15451"/>
                    <a:pt x="20623" y="15209"/>
                  </a:cubicBezTo>
                  <a:cubicBezTo>
                    <a:pt x="20196" y="14288"/>
                    <a:pt x="19711" y="13401"/>
                    <a:pt x="19167" y="12539"/>
                  </a:cubicBezTo>
                  <a:cubicBezTo>
                    <a:pt x="18623" y="11694"/>
                    <a:pt x="18020" y="10882"/>
                    <a:pt x="17367" y="10120"/>
                  </a:cubicBezTo>
                  <a:cubicBezTo>
                    <a:pt x="16731" y="9392"/>
                    <a:pt x="16062" y="8697"/>
                    <a:pt x="15342" y="8053"/>
                  </a:cubicBezTo>
                  <a:cubicBezTo>
                    <a:pt x="14710" y="7461"/>
                    <a:pt x="14062" y="6854"/>
                    <a:pt x="13575" y="6128"/>
                  </a:cubicBezTo>
                  <a:lnTo>
                    <a:pt x="13575" y="6128"/>
                  </a:lnTo>
                  <a:cubicBezTo>
                    <a:pt x="14100" y="5983"/>
                    <a:pt x="14636" y="5880"/>
                    <a:pt x="15183" y="5835"/>
                  </a:cubicBezTo>
                  <a:cubicBezTo>
                    <a:pt x="15457" y="5810"/>
                    <a:pt x="15732" y="5797"/>
                    <a:pt x="16007" y="5797"/>
                  </a:cubicBezTo>
                  <a:cubicBezTo>
                    <a:pt x="16392" y="5797"/>
                    <a:pt x="16777" y="5822"/>
                    <a:pt x="17158" y="5873"/>
                  </a:cubicBezTo>
                  <a:lnTo>
                    <a:pt x="17158" y="5873"/>
                  </a:lnTo>
                  <a:cubicBezTo>
                    <a:pt x="17149" y="6862"/>
                    <a:pt x="17109" y="7851"/>
                    <a:pt x="17267" y="8831"/>
                  </a:cubicBezTo>
                  <a:cubicBezTo>
                    <a:pt x="17401" y="9677"/>
                    <a:pt x="17702" y="10564"/>
                    <a:pt x="18338" y="11166"/>
                  </a:cubicBezTo>
                  <a:cubicBezTo>
                    <a:pt x="18810" y="11607"/>
                    <a:pt x="19453" y="11915"/>
                    <a:pt x="20106" y="11915"/>
                  </a:cubicBezTo>
                  <a:cubicBezTo>
                    <a:pt x="20147" y="11915"/>
                    <a:pt x="20188" y="11914"/>
                    <a:pt x="20229" y="11911"/>
                  </a:cubicBezTo>
                  <a:cubicBezTo>
                    <a:pt x="21025" y="11861"/>
                    <a:pt x="21677" y="11351"/>
                    <a:pt x="22012" y="10648"/>
                  </a:cubicBezTo>
                  <a:cubicBezTo>
                    <a:pt x="22447" y="9719"/>
                    <a:pt x="22339" y="8631"/>
                    <a:pt x="21811" y="7760"/>
                  </a:cubicBezTo>
                  <a:cubicBezTo>
                    <a:pt x="21359" y="7007"/>
                    <a:pt x="20631" y="6463"/>
                    <a:pt x="19844" y="6095"/>
                  </a:cubicBezTo>
                  <a:cubicBezTo>
                    <a:pt x="19156" y="5774"/>
                    <a:pt x="18428" y="5549"/>
                    <a:pt x="17684" y="5416"/>
                  </a:cubicBezTo>
                  <a:lnTo>
                    <a:pt x="17684" y="5416"/>
                  </a:lnTo>
                  <a:cubicBezTo>
                    <a:pt x="17677" y="3823"/>
                    <a:pt x="17484" y="2049"/>
                    <a:pt x="16150" y="1069"/>
                  </a:cubicBezTo>
                  <a:lnTo>
                    <a:pt x="16150" y="1069"/>
                  </a:lnTo>
                  <a:cubicBezTo>
                    <a:pt x="16328" y="984"/>
                    <a:pt x="16511" y="910"/>
                    <a:pt x="16698" y="847"/>
                  </a:cubicBezTo>
                  <a:cubicBezTo>
                    <a:pt x="17099" y="705"/>
                    <a:pt x="17509" y="613"/>
                    <a:pt x="17936" y="563"/>
                  </a:cubicBezTo>
                  <a:cubicBezTo>
                    <a:pt x="18129" y="537"/>
                    <a:pt x="18330" y="529"/>
                    <a:pt x="18531" y="529"/>
                  </a:cubicBezTo>
                  <a:close/>
                  <a:moveTo>
                    <a:pt x="3554" y="11432"/>
                  </a:moveTo>
                  <a:cubicBezTo>
                    <a:pt x="4416" y="12053"/>
                    <a:pt x="5476" y="12362"/>
                    <a:pt x="6539" y="12362"/>
                  </a:cubicBezTo>
                  <a:cubicBezTo>
                    <a:pt x="6709" y="12362"/>
                    <a:pt x="6879" y="12354"/>
                    <a:pt x="7048" y="12338"/>
                  </a:cubicBezTo>
                  <a:cubicBezTo>
                    <a:pt x="7966" y="12257"/>
                    <a:pt x="8845" y="11964"/>
                    <a:pt x="9616" y="11490"/>
                  </a:cubicBezTo>
                  <a:lnTo>
                    <a:pt x="9616" y="11490"/>
                  </a:lnTo>
                  <a:cubicBezTo>
                    <a:pt x="9581" y="11550"/>
                    <a:pt x="9547" y="11613"/>
                    <a:pt x="9517" y="11677"/>
                  </a:cubicBezTo>
                  <a:cubicBezTo>
                    <a:pt x="9194" y="12354"/>
                    <a:pt x="9161" y="13101"/>
                    <a:pt x="9320" y="13814"/>
                  </a:cubicBezTo>
                  <a:lnTo>
                    <a:pt x="9320" y="13814"/>
                  </a:lnTo>
                  <a:cubicBezTo>
                    <a:pt x="9265" y="13835"/>
                    <a:pt x="9210" y="13860"/>
                    <a:pt x="9157" y="13886"/>
                  </a:cubicBezTo>
                  <a:cubicBezTo>
                    <a:pt x="8722" y="14087"/>
                    <a:pt x="8404" y="14430"/>
                    <a:pt x="8111" y="14782"/>
                  </a:cubicBezTo>
                  <a:cubicBezTo>
                    <a:pt x="7793" y="15159"/>
                    <a:pt x="7500" y="15560"/>
                    <a:pt x="7240" y="15979"/>
                  </a:cubicBezTo>
                  <a:cubicBezTo>
                    <a:pt x="6878" y="16555"/>
                    <a:pt x="6554" y="17154"/>
                    <a:pt x="6227" y="17751"/>
                  </a:cubicBezTo>
                  <a:lnTo>
                    <a:pt x="6227" y="17751"/>
                  </a:lnTo>
                  <a:cubicBezTo>
                    <a:pt x="6152" y="17728"/>
                    <a:pt x="6077" y="17706"/>
                    <a:pt x="6002" y="17686"/>
                  </a:cubicBezTo>
                  <a:cubicBezTo>
                    <a:pt x="5240" y="17485"/>
                    <a:pt x="4462" y="17393"/>
                    <a:pt x="3692" y="17243"/>
                  </a:cubicBezTo>
                  <a:cubicBezTo>
                    <a:pt x="2955" y="17100"/>
                    <a:pt x="2261" y="16933"/>
                    <a:pt x="1658" y="16506"/>
                  </a:cubicBezTo>
                  <a:cubicBezTo>
                    <a:pt x="1454" y="16358"/>
                    <a:pt x="1283" y="16178"/>
                    <a:pt x="1143" y="15976"/>
                  </a:cubicBezTo>
                  <a:lnTo>
                    <a:pt x="1143" y="15976"/>
                  </a:lnTo>
                  <a:cubicBezTo>
                    <a:pt x="1414" y="15281"/>
                    <a:pt x="1754" y="14608"/>
                    <a:pt x="2093" y="13970"/>
                  </a:cubicBezTo>
                  <a:cubicBezTo>
                    <a:pt x="2503" y="13217"/>
                    <a:pt x="2930" y="12489"/>
                    <a:pt x="3365" y="11752"/>
                  </a:cubicBezTo>
                  <a:cubicBezTo>
                    <a:pt x="3428" y="11646"/>
                    <a:pt x="3491" y="11539"/>
                    <a:pt x="3554" y="11432"/>
                  </a:cubicBezTo>
                  <a:close/>
                  <a:moveTo>
                    <a:pt x="1424" y="20860"/>
                  </a:moveTo>
                  <a:cubicBezTo>
                    <a:pt x="1427" y="20862"/>
                    <a:pt x="1429" y="20864"/>
                    <a:pt x="1432" y="20866"/>
                  </a:cubicBezTo>
                  <a:cubicBezTo>
                    <a:pt x="1428" y="20863"/>
                    <a:pt x="1425" y="20861"/>
                    <a:pt x="1424" y="20860"/>
                  </a:cubicBezTo>
                  <a:close/>
                  <a:moveTo>
                    <a:pt x="930" y="16570"/>
                  </a:moveTo>
                  <a:cubicBezTo>
                    <a:pt x="998" y="16644"/>
                    <a:pt x="1070" y="16715"/>
                    <a:pt x="1148" y="16782"/>
                  </a:cubicBezTo>
                  <a:cubicBezTo>
                    <a:pt x="1725" y="17284"/>
                    <a:pt x="2470" y="17535"/>
                    <a:pt x="3206" y="17703"/>
                  </a:cubicBezTo>
                  <a:cubicBezTo>
                    <a:pt x="3976" y="17879"/>
                    <a:pt x="4763" y="17971"/>
                    <a:pt x="5541" y="18138"/>
                  </a:cubicBezTo>
                  <a:cubicBezTo>
                    <a:pt x="5680" y="18170"/>
                    <a:pt x="5818" y="18204"/>
                    <a:pt x="5955" y="18242"/>
                  </a:cubicBezTo>
                  <a:lnTo>
                    <a:pt x="5955" y="18242"/>
                  </a:lnTo>
                  <a:cubicBezTo>
                    <a:pt x="5896" y="18347"/>
                    <a:pt x="5836" y="18452"/>
                    <a:pt x="5776" y="18556"/>
                  </a:cubicBezTo>
                  <a:cubicBezTo>
                    <a:pt x="5650" y="18774"/>
                    <a:pt x="5525" y="18992"/>
                    <a:pt x="5391" y="19201"/>
                  </a:cubicBezTo>
                  <a:cubicBezTo>
                    <a:pt x="5332" y="19293"/>
                    <a:pt x="5282" y="19385"/>
                    <a:pt x="5215" y="19469"/>
                  </a:cubicBezTo>
                  <a:cubicBezTo>
                    <a:pt x="5156" y="19561"/>
                    <a:pt x="5123" y="19661"/>
                    <a:pt x="5073" y="19753"/>
                  </a:cubicBezTo>
                  <a:cubicBezTo>
                    <a:pt x="4914" y="20055"/>
                    <a:pt x="4696" y="20322"/>
                    <a:pt x="4437" y="20540"/>
                  </a:cubicBezTo>
                  <a:cubicBezTo>
                    <a:pt x="3943" y="20958"/>
                    <a:pt x="3324" y="21201"/>
                    <a:pt x="2671" y="21235"/>
                  </a:cubicBezTo>
                  <a:lnTo>
                    <a:pt x="2445" y="21235"/>
                  </a:lnTo>
                  <a:cubicBezTo>
                    <a:pt x="2369" y="21226"/>
                    <a:pt x="2303" y="21218"/>
                    <a:pt x="2236" y="21210"/>
                  </a:cubicBezTo>
                  <a:cubicBezTo>
                    <a:pt x="2160" y="21193"/>
                    <a:pt x="2085" y="21176"/>
                    <a:pt x="2018" y="21159"/>
                  </a:cubicBezTo>
                  <a:cubicBezTo>
                    <a:pt x="1976" y="21151"/>
                    <a:pt x="1943" y="21134"/>
                    <a:pt x="1901" y="21126"/>
                  </a:cubicBezTo>
                  <a:lnTo>
                    <a:pt x="1842" y="21101"/>
                  </a:lnTo>
                  <a:cubicBezTo>
                    <a:pt x="1829" y="21094"/>
                    <a:pt x="1825" y="21092"/>
                    <a:pt x="1824" y="21092"/>
                  </a:cubicBezTo>
                  <a:lnTo>
                    <a:pt x="1824" y="21092"/>
                  </a:lnTo>
                  <a:cubicBezTo>
                    <a:pt x="1824" y="21092"/>
                    <a:pt x="1825" y="21093"/>
                    <a:pt x="1826" y="21094"/>
                  </a:cubicBezTo>
                  <a:lnTo>
                    <a:pt x="1826" y="21094"/>
                  </a:lnTo>
                  <a:cubicBezTo>
                    <a:pt x="1823" y="21092"/>
                    <a:pt x="1817" y="21089"/>
                    <a:pt x="1809" y="21084"/>
                  </a:cubicBezTo>
                  <a:cubicBezTo>
                    <a:pt x="1742" y="21059"/>
                    <a:pt x="1675" y="21017"/>
                    <a:pt x="1616" y="20984"/>
                  </a:cubicBezTo>
                  <a:cubicBezTo>
                    <a:pt x="1583" y="20967"/>
                    <a:pt x="1549" y="20942"/>
                    <a:pt x="1507" y="20925"/>
                  </a:cubicBezTo>
                  <a:lnTo>
                    <a:pt x="1466" y="20892"/>
                  </a:lnTo>
                  <a:cubicBezTo>
                    <a:pt x="1459" y="20892"/>
                    <a:pt x="1420" y="20859"/>
                    <a:pt x="1422" y="20859"/>
                  </a:cubicBezTo>
                  <a:lnTo>
                    <a:pt x="1422" y="20859"/>
                  </a:lnTo>
                  <a:cubicBezTo>
                    <a:pt x="1422" y="20859"/>
                    <a:pt x="1423" y="20860"/>
                    <a:pt x="1424" y="20860"/>
                  </a:cubicBezTo>
                  <a:lnTo>
                    <a:pt x="1424" y="20860"/>
                  </a:lnTo>
                  <a:cubicBezTo>
                    <a:pt x="1368" y="20820"/>
                    <a:pt x="1313" y="20772"/>
                    <a:pt x="1265" y="20716"/>
                  </a:cubicBezTo>
                  <a:cubicBezTo>
                    <a:pt x="1231" y="20691"/>
                    <a:pt x="1206" y="20657"/>
                    <a:pt x="1181" y="20624"/>
                  </a:cubicBezTo>
                  <a:cubicBezTo>
                    <a:pt x="1156" y="20599"/>
                    <a:pt x="1156" y="20599"/>
                    <a:pt x="1148" y="20582"/>
                  </a:cubicBezTo>
                  <a:cubicBezTo>
                    <a:pt x="1134" y="20575"/>
                    <a:pt x="1110" y="20541"/>
                    <a:pt x="1110" y="20541"/>
                  </a:cubicBezTo>
                  <a:lnTo>
                    <a:pt x="1110" y="20541"/>
                  </a:lnTo>
                  <a:cubicBezTo>
                    <a:pt x="1109" y="20541"/>
                    <a:pt x="1111" y="20543"/>
                    <a:pt x="1114" y="20548"/>
                  </a:cubicBezTo>
                  <a:cubicBezTo>
                    <a:pt x="696" y="19996"/>
                    <a:pt x="570" y="19260"/>
                    <a:pt x="578" y="18582"/>
                  </a:cubicBezTo>
                  <a:cubicBezTo>
                    <a:pt x="582" y="17904"/>
                    <a:pt x="718" y="17230"/>
                    <a:pt x="930" y="16570"/>
                  </a:cubicBezTo>
                  <a:close/>
                  <a:moveTo>
                    <a:pt x="18460" y="1"/>
                  </a:moveTo>
                  <a:cubicBezTo>
                    <a:pt x="17835" y="1"/>
                    <a:pt x="17212" y="104"/>
                    <a:pt x="16622" y="311"/>
                  </a:cubicBezTo>
                  <a:cubicBezTo>
                    <a:pt x="16271" y="424"/>
                    <a:pt x="15932" y="572"/>
                    <a:pt x="15610" y="750"/>
                  </a:cubicBezTo>
                  <a:lnTo>
                    <a:pt x="15610" y="750"/>
                  </a:lnTo>
                  <a:cubicBezTo>
                    <a:pt x="15346" y="637"/>
                    <a:pt x="15064" y="580"/>
                    <a:pt x="14782" y="580"/>
                  </a:cubicBezTo>
                  <a:cubicBezTo>
                    <a:pt x="14376" y="580"/>
                    <a:pt x="13970" y="697"/>
                    <a:pt x="13618" y="931"/>
                  </a:cubicBezTo>
                  <a:cubicBezTo>
                    <a:pt x="12998" y="1349"/>
                    <a:pt x="12613" y="2044"/>
                    <a:pt x="12429" y="2755"/>
                  </a:cubicBezTo>
                  <a:cubicBezTo>
                    <a:pt x="12228" y="3509"/>
                    <a:pt x="12237" y="4304"/>
                    <a:pt x="12454" y="5057"/>
                  </a:cubicBezTo>
                  <a:cubicBezTo>
                    <a:pt x="12476" y="5130"/>
                    <a:pt x="12499" y="5201"/>
                    <a:pt x="12524" y="5273"/>
                  </a:cubicBezTo>
                  <a:lnTo>
                    <a:pt x="12524" y="5273"/>
                  </a:lnTo>
                  <a:cubicBezTo>
                    <a:pt x="12453" y="5515"/>
                    <a:pt x="12385" y="5759"/>
                    <a:pt x="12317" y="6002"/>
                  </a:cubicBezTo>
                  <a:lnTo>
                    <a:pt x="12317" y="6002"/>
                  </a:lnTo>
                  <a:cubicBezTo>
                    <a:pt x="11930" y="6152"/>
                    <a:pt x="11546" y="6312"/>
                    <a:pt x="11158" y="6464"/>
                  </a:cubicBezTo>
                  <a:lnTo>
                    <a:pt x="11158" y="6464"/>
                  </a:lnTo>
                  <a:cubicBezTo>
                    <a:pt x="11202" y="6243"/>
                    <a:pt x="11230" y="6016"/>
                    <a:pt x="11241" y="5785"/>
                  </a:cubicBezTo>
                  <a:cubicBezTo>
                    <a:pt x="11316" y="4287"/>
                    <a:pt x="10613" y="2471"/>
                    <a:pt x="9006" y="2094"/>
                  </a:cubicBezTo>
                  <a:cubicBezTo>
                    <a:pt x="8838" y="2056"/>
                    <a:pt x="8670" y="2038"/>
                    <a:pt x="8505" y="2038"/>
                  </a:cubicBezTo>
                  <a:cubicBezTo>
                    <a:pt x="7515" y="2038"/>
                    <a:pt x="6616" y="2691"/>
                    <a:pt x="6136" y="3559"/>
                  </a:cubicBezTo>
                  <a:cubicBezTo>
                    <a:pt x="5843" y="4053"/>
                    <a:pt x="5709" y="4630"/>
                    <a:pt x="5742" y="5207"/>
                  </a:cubicBezTo>
                  <a:cubicBezTo>
                    <a:pt x="5793" y="5810"/>
                    <a:pt x="6060" y="6379"/>
                    <a:pt x="6504" y="6789"/>
                  </a:cubicBezTo>
                  <a:cubicBezTo>
                    <a:pt x="7109" y="7345"/>
                    <a:pt x="7902" y="7575"/>
                    <a:pt x="8701" y="7575"/>
                  </a:cubicBezTo>
                  <a:cubicBezTo>
                    <a:pt x="8853" y="7575"/>
                    <a:pt x="9006" y="7567"/>
                    <a:pt x="9157" y="7551"/>
                  </a:cubicBezTo>
                  <a:cubicBezTo>
                    <a:pt x="9568" y="7509"/>
                    <a:pt x="9965" y="7419"/>
                    <a:pt x="10354" y="7301"/>
                  </a:cubicBezTo>
                  <a:lnTo>
                    <a:pt x="10354" y="7301"/>
                  </a:lnTo>
                  <a:cubicBezTo>
                    <a:pt x="9879" y="8329"/>
                    <a:pt x="9001" y="9170"/>
                    <a:pt x="7977" y="9702"/>
                  </a:cubicBezTo>
                  <a:cubicBezTo>
                    <a:pt x="7232" y="10087"/>
                    <a:pt x="6429" y="10279"/>
                    <a:pt x="5600" y="10396"/>
                  </a:cubicBezTo>
                  <a:cubicBezTo>
                    <a:pt x="5076" y="10468"/>
                    <a:pt x="4543" y="10525"/>
                    <a:pt x="4017" y="10613"/>
                  </a:cubicBezTo>
                  <a:lnTo>
                    <a:pt x="4017" y="10613"/>
                  </a:lnTo>
                  <a:cubicBezTo>
                    <a:pt x="4157" y="10351"/>
                    <a:pt x="4288" y="10084"/>
                    <a:pt x="4403" y="9811"/>
                  </a:cubicBezTo>
                  <a:cubicBezTo>
                    <a:pt x="4696" y="9108"/>
                    <a:pt x="4947" y="8304"/>
                    <a:pt x="4805" y="7526"/>
                  </a:cubicBezTo>
                  <a:cubicBezTo>
                    <a:pt x="4746" y="7191"/>
                    <a:pt x="4571" y="6881"/>
                    <a:pt x="4303" y="6672"/>
                  </a:cubicBezTo>
                  <a:cubicBezTo>
                    <a:pt x="4085" y="6498"/>
                    <a:pt x="3822" y="6409"/>
                    <a:pt x="3557" y="6409"/>
                  </a:cubicBezTo>
                  <a:cubicBezTo>
                    <a:pt x="3413" y="6409"/>
                    <a:pt x="3269" y="6435"/>
                    <a:pt x="3131" y="6488"/>
                  </a:cubicBezTo>
                  <a:cubicBezTo>
                    <a:pt x="2227" y="6823"/>
                    <a:pt x="1759" y="7785"/>
                    <a:pt x="1842" y="8706"/>
                  </a:cubicBezTo>
                  <a:cubicBezTo>
                    <a:pt x="1927" y="9528"/>
                    <a:pt x="2350" y="10280"/>
                    <a:pt x="2911" y="10870"/>
                  </a:cubicBezTo>
                  <a:lnTo>
                    <a:pt x="2911" y="10870"/>
                  </a:lnTo>
                  <a:cubicBezTo>
                    <a:pt x="2139" y="11111"/>
                    <a:pt x="1422" y="11520"/>
                    <a:pt x="930" y="12171"/>
                  </a:cubicBezTo>
                  <a:cubicBezTo>
                    <a:pt x="419" y="12882"/>
                    <a:pt x="152" y="13753"/>
                    <a:pt x="193" y="14631"/>
                  </a:cubicBezTo>
                  <a:cubicBezTo>
                    <a:pt x="209" y="15127"/>
                    <a:pt x="327" y="15616"/>
                    <a:pt x="559" y="16045"/>
                  </a:cubicBezTo>
                  <a:lnTo>
                    <a:pt x="559" y="16045"/>
                  </a:lnTo>
                  <a:cubicBezTo>
                    <a:pt x="415" y="16446"/>
                    <a:pt x="293" y="16853"/>
                    <a:pt x="202" y="17268"/>
                  </a:cubicBezTo>
                  <a:cubicBezTo>
                    <a:pt x="18" y="18038"/>
                    <a:pt x="1" y="18833"/>
                    <a:pt x="152" y="19611"/>
                  </a:cubicBezTo>
                  <a:cubicBezTo>
                    <a:pt x="302" y="20322"/>
                    <a:pt x="645" y="21000"/>
                    <a:pt x="1273" y="21402"/>
                  </a:cubicBezTo>
                  <a:cubicBezTo>
                    <a:pt x="1677" y="21661"/>
                    <a:pt x="2135" y="21776"/>
                    <a:pt x="2599" y="21776"/>
                  </a:cubicBezTo>
                  <a:cubicBezTo>
                    <a:pt x="3530" y="21776"/>
                    <a:pt x="4486" y="21316"/>
                    <a:pt x="5089" y="20640"/>
                  </a:cubicBezTo>
                  <a:cubicBezTo>
                    <a:pt x="5215" y="20498"/>
                    <a:pt x="5332" y="20348"/>
                    <a:pt x="5433" y="20189"/>
                  </a:cubicBezTo>
                  <a:cubicBezTo>
                    <a:pt x="5541" y="20029"/>
                    <a:pt x="5608" y="19854"/>
                    <a:pt x="5717" y="19695"/>
                  </a:cubicBezTo>
                  <a:cubicBezTo>
                    <a:pt x="5977" y="19285"/>
                    <a:pt x="6219" y="18858"/>
                    <a:pt x="6462" y="18439"/>
                  </a:cubicBezTo>
                  <a:cubicBezTo>
                    <a:pt x="6466" y="18431"/>
                    <a:pt x="6471" y="18424"/>
                    <a:pt x="6475" y="18416"/>
                  </a:cubicBezTo>
                  <a:lnTo>
                    <a:pt x="6475" y="18416"/>
                  </a:lnTo>
                  <a:cubicBezTo>
                    <a:pt x="6827" y="18557"/>
                    <a:pt x="7153" y="18745"/>
                    <a:pt x="7425" y="19017"/>
                  </a:cubicBezTo>
                  <a:cubicBezTo>
                    <a:pt x="7910" y="19519"/>
                    <a:pt x="8211" y="20172"/>
                    <a:pt x="8287" y="20866"/>
                  </a:cubicBezTo>
                  <a:cubicBezTo>
                    <a:pt x="8328" y="21210"/>
                    <a:pt x="8287" y="21553"/>
                    <a:pt x="8186" y="21879"/>
                  </a:cubicBezTo>
                  <a:cubicBezTo>
                    <a:pt x="8161" y="21946"/>
                    <a:pt x="8136" y="22005"/>
                    <a:pt x="8102" y="22072"/>
                  </a:cubicBezTo>
                  <a:cubicBezTo>
                    <a:pt x="8069" y="22139"/>
                    <a:pt x="8027" y="22214"/>
                    <a:pt x="7977" y="22281"/>
                  </a:cubicBezTo>
                  <a:cubicBezTo>
                    <a:pt x="7876" y="22415"/>
                    <a:pt x="7768" y="22532"/>
                    <a:pt x="7634" y="22641"/>
                  </a:cubicBezTo>
                  <a:cubicBezTo>
                    <a:pt x="7525" y="22741"/>
                    <a:pt x="7525" y="22909"/>
                    <a:pt x="7634" y="23017"/>
                  </a:cubicBezTo>
                  <a:cubicBezTo>
                    <a:pt x="7688" y="23068"/>
                    <a:pt x="7755" y="23093"/>
                    <a:pt x="7822" y="23093"/>
                  </a:cubicBezTo>
                  <a:cubicBezTo>
                    <a:pt x="7889" y="23093"/>
                    <a:pt x="7956" y="23068"/>
                    <a:pt x="8010" y="23017"/>
                  </a:cubicBezTo>
                  <a:lnTo>
                    <a:pt x="8002" y="23001"/>
                  </a:lnTo>
                  <a:cubicBezTo>
                    <a:pt x="9308" y="21963"/>
                    <a:pt x="8881" y="19887"/>
                    <a:pt x="7927" y="18774"/>
                  </a:cubicBezTo>
                  <a:cubicBezTo>
                    <a:pt x="7604" y="18391"/>
                    <a:pt x="7187" y="18126"/>
                    <a:pt x="6737" y="17934"/>
                  </a:cubicBezTo>
                  <a:lnTo>
                    <a:pt x="6737" y="17934"/>
                  </a:lnTo>
                  <a:cubicBezTo>
                    <a:pt x="7118" y="17232"/>
                    <a:pt x="7499" y="16532"/>
                    <a:pt x="7952" y="15870"/>
                  </a:cubicBezTo>
                  <a:cubicBezTo>
                    <a:pt x="8211" y="15485"/>
                    <a:pt x="8504" y="15125"/>
                    <a:pt x="8831" y="14790"/>
                  </a:cubicBezTo>
                  <a:cubicBezTo>
                    <a:pt x="8973" y="14631"/>
                    <a:pt x="9140" y="14497"/>
                    <a:pt x="9333" y="14397"/>
                  </a:cubicBezTo>
                  <a:cubicBezTo>
                    <a:pt x="9378" y="14374"/>
                    <a:pt x="9424" y="14353"/>
                    <a:pt x="9471" y="14334"/>
                  </a:cubicBezTo>
                  <a:lnTo>
                    <a:pt x="9471" y="14334"/>
                  </a:lnTo>
                  <a:cubicBezTo>
                    <a:pt x="9496" y="14403"/>
                    <a:pt x="9522" y="14472"/>
                    <a:pt x="9550" y="14539"/>
                  </a:cubicBezTo>
                  <a:cubicBezTo>
                    <a:pt x="9617" y="14715"/>
                    <a:pt x="9684" y="14891"/>
                    <a:pt x="9826" y="15016"/>
                  </a:cubicBezTo>
                  <a:cubicBezTo>
                    <a:pt x="9951" y="15122"/>
                    <a:pt x="10113" y="15180"/>
                    <a:pt x="10277" y="15180"/>
                  </a:cubicBezTo>
                  <a:cubicBezTo>
                    <a:pt x="10322" y="15180"/>
                    <a:pt x="10368" y="15176"/>
                    <a:pt x="10412" y="15167"/>
                  </a:cubicBezTo>
                  <a:cubicBezTo>
                    <a:pt x="10806" y="15092"/>
                    <a:pt x="11074" y="14732"/>
                    <a:pt x="11032" y="14330"/>
                  </a:cubicBezTo>
                  <a:cubicBezTo>
                    <a:pt x="10990" y="13978"/>
                    <a:pt x="10689" y="13753"/>
                    <a:pt x="10345" y="13694"/>
                  </a:cubicBezTo>
                  <a:cubicBezTo>
                    <a:pt x="10249" y="13680"/>
                    <a:pt x="10152" y="13673"/>
                    <a:pt x="10057" y="13673"/>
                  </a:cubicBezTo>
                  <a:cubicBezTo>
                    <a:pt x="9983" y="13673"/>
                    <a:pt x="9910" y="13677"/>
                    <a:pt x="9837" y="13685"/>
                  </a:cubicBezTo>
                  <a:lnTo>
                    <a:pt x="9837" y="13685"/>
                  </a:lnTo>
                  <a:cubicBezTo>
                    <a:pt x="9836" y="13683"/>
                    <a:pt x="9836" y="13680"/>
                    <a:pt x="9835" y="13677"/>
                  </a:cubicBezTo>
                  <a:cubicBezTo>
                    <a:pt x="9826" y="13610"/>
                    <a:pt x="9810" y="13552"/>
                    <a:pt x="9801" y="13493"/>
                  </a:cubicBezTo>
                  <a:cubicBezTo>
                    <a:pt x="9799" y="13470"/>
                    <a:pt x="9798" y="13464"/>
                    <a:pt x="9797" y="13464"/>
                  </a:cubicBezTo>
                  <a:lnTo>
                    <a:pt x="9797" y="13464"/>
                  </a:lnTo>
                  <a:cubicBezTo>
                    <a:pt x="9797" y="13464"/>
                    <a:pt x="9798" y="13473"/>
                    <a:pt x="9797" y="13473"/>
                  </a:cubicBezTo>
                  <a:cubicBezTo>
                    <a:pt x="9796" y="13473"/>
                    <a:pt x="9795" y="13470"/>
                    <a:pt x="9793" y="13460"/>
                  </a:cubicBezTo>
                  <a:cubicBezTo>
                    <a:pt x="9793" y="13418"/>
                    <a:pt x="9785" y="13384"/>
                    <a:pt x="9785" y="13351"/>
                  </a:cubicBezTo>
                  <a:cubicBezTo>
                    <a:pt x="9768" y="13234"/>
                    <a:pt x="9760" y="13116"/>
                    <a:pt x="9760" y="12999"/>
                  </a:cubicBezTo>
                  <a:lnTo>
                    <a:pt x="9760" y="12849"/>
                  </a:lnTo>
                  <a:lnTo>
                    <a:pt x="9760" y="12765"/>
                  </a:lnTo>
                  <a:cubicBezTo>
                    <a:pt x="9760" y="12745"/>
                    <a:pt x="9770" y="12686"/>
                    <a:pt x="9770" y="12686"/>
                  </a:cubicBezTo>
                  <a:lnTo>
                    <a:pt x="9770" y="12686"/>
                  </a:lnTo>
                  <a:cubicBezTo>
                    <a:pt x="9770" y="12686"/>
                    <a:pt x="9770" y="12690"/>
                    <a:pt x="9768" y="12698"/>
                  </a:cubicBezTo>
                  <a:cubicBezTo>
                    <a:pt x="9766" y="12707"/>
                    <a:pt x="9765" y="12710"/>
                    <a:pt x="9765" y="12710"/>
                  </a:cubicBezTo>
                  <a:cubicBezTo>
                    <a:pt x="9763" y="12710"/>
                    <a:pt x="9770" y="12661"/>
                    <a:pt x="9776" y="12648"/>
                  </a:cubicBezTo>
                  <a:cubicBezTo>
                    <a:pt x="9785" y="12639"/>
                    <a:pt x="9785" y="12606"/>
                    <a:pt x="9785" y="12581"/>
                  </a:cubicBezTo>
                  <a:cubicBezTo>
                    <a:pt x="9793" y="12531"/>
                    <a:pt x="9810" y="12472"/>
                    <a:pt x="9818" y="12422"/>
                  </a:cubicBezTo>
                  <a:cubicBezTo>
                    <a:pt x="9843" y="12321"/>
                    <a:pt x="9868" y="12221"/>
                    <a:pt x="9902" y="12129"/>
                  </a:cubicBezTo>
                  <a:lnTo>
                    <a:pt x="9932" y="12069"/>
                  </a:lnTo>
                  <a:lnTo>
                    <a:pt x="9932" y="12069"/>
                  </a:lnTo>
                  <a:cubicBezTo>
                    <a:pt x="9931" y="12070"/>
                    <a:pt x="9931" y="12072"/>
                    <a:pt x="9930" y="12073"/>
                  </a:cubicBezTo>
                  <a:lnTo>
                    <a:pt x="9930" y="12073"/>
                  </a:lnTo>
                  <a:cubicBezTo>
                    <a:pt x="9932" y="12070"/>
                    <a:pt x="9933" y="12066"/>
                    <a:pt x="9935" y="12062"/>
                  </a:cubicBezTo>
                  <a:lnTo>
                    <a:pt x="9935" y="12062"/>
                  </a:lnTo>
                  <a:lnTo>
                    <a:pt x="9932" y="12069"/>
                  </a:lnTo>
                  <a:lnTo>
                    <a:pt x="9932" y="12069"/>
                  </a:lnTo>
                  <a:cubicBezTo>
                    <a:pt x="9934" y="12063"/>
                    <a:pt x="9935" y="12057"/>
                    <a:pt x="9935" y="12054"/>
                  </a:cubicBezTo>
                  <a:cubicBezTo>
                    <a:pt x="9952" y="12003"/>
                    <a:pt x="9977" y="11953"/>
                    <a:pt x="10002" y="11903"/>
                  </a:cubicBezTo>
                  <a:cubicBezTo>
                    <a:pt x="10044" y="11819"/>
                    <a:pt x="10094" y="11736"/>
                    <a:pt x="10145" y="11652"/>
                  </a:cubicBezTo>
                  <a:cubicBezTo>
                    <a:pt x="10170" y="11618"/>
                    <a:pt x="10203" y="11577"/>
                    <a:pt x="10228" y="11543"/>
                  </a:cubicBezTo>
                  <a:cubicBezTo>
                    <a:pt x="10233" y="11536"/>
                    <a:pt x="10235" y="11534"/>
                    <a:pt x="10234" y="11534"/>
                  </a:cubicBezTo>
                  <a:lnTo>
                    <a:pt x="10234" y="11534"/>
                  </a:lnTo>
                  <a:cubicBezTo>
                    <a:pt x="10232" y="11534"/>
                    <a:pt x="10218" y="11549"/>
                    <a:pt x="10217" y="11549"/>
                  </a:cubicBezTo>
                  <a:cubicBezTo>
                    <a:pt x="10217" y="11549"/>
                    <a:pt x="10221" y="11544"/>
                    <a:pt x="10237" y="11526"/>
                  </a:cubicBezTo>
                  <a:cubicBezTo>
                    <a:pt x="10253" y="11510"/>
                    <a:pt x="10270" y="11484"/>
                    <a:pt x="10287" y="11468"/>
                  </a:cubicBezTo>
                  <a:cubicBezTo>
                    <a:pt x="10345" y="11392"/>
                    <a:pt x="10412" y="11325"/>
                    <a:pt x="10479" y="11258"/>
                  </a:cubicBezTo>
                  <a:cubicBezTo>
                    <a:pt x="10553" y="11193"/>
                    <a:pt x="10619" y="11135"/>
                    <a:pt x="10693" y="11069"/>
                  </a:cubicBezTo>
                  <a:lnTo>
                    <a:pt x="10693" y="11069"/>
                  </a:lnTo>
                  <a:cubicBezTo>
                    <a:pt x="10690" y="11071"/>
                    <a:pt x="10688" y="11073"/>
                    <a:pt x="10687" y="11073"/>
                  </a:cubicBezTo>
                  <a:cubicBezTo>
                    <a:pt x="10687" y="11073"/>
                    <a:pt x="10691" y="11069"/>
                    <a:pt x="10705" y="11058"/>
                  </a:cubicBezTo>
                  <a:lnTo>
                    <a:pt x="10764" y="11016"/>
                  </a:lnTo>
                  <a:cubicBezTo>
                    <a:pt x="10806" y="10991"/>
                    <a:pt x="10848" y="10957"/>
                    <a:pt x="10889" y="10932"/>
                  </a:cubicBezTo>
                  <a:cubicBezTo>
                    <a:pt x="10973" y="10882"/>
                    <a:pt x="11057" y="10832"/>
                    <a:pt x="11140" y="10790"/>
                  </a:cubicBezTo>
                  <a:cubicBezTo>
                    <a:pt x="11182" y="10765"/>
                    <a:pt x="11233" y="10740"/>
                    <a:pt x="11274" y="10723"/>
                  </a:cubicBezTo>
                  <a:lnTo>
                    <a:pt x="11333" y="10689"/>
                  </a:lnTo>
                  <a:lnTo>
                    <a:pt x="11358" y="10681"/>
                  </a:lnTo>
                  <a:lnTo>
                    <a:pt x="11358" y="10681"/>
                  </a:lnTo>
                  <a:cubicBezTo>
                    <a:pt x="11347" y="10686"/>
                    <a:pt x="11344" y="10688"/>
                    <a:pt x="11344" y="10688"/>
                  </a:cubicBezTo>
                  <a:cubicBezTo>
                    <a:pt x="11346" y="10688"/>
                    <a:pt x="11377" y="10674"/>
                    <a:pt x="11376" y="10674"/>
                  </a:cubicBezTo>
                  <a:lnTo>
                    <a:pt x="11376" y="10674"/>
                  </a:lnTo>
                  <a:cubicBezTo>
                    <a:pt x="11370" y="10676"/>
                    <a:pt x="11364" y="10679"/>
                    <a:pt x="11358" y="10681"/>
                  </a:cubicBezTo>
                  <a:cubicBezTo>
                    <a:pt x="11370" y="10676"/>
                    <a:pt x="11375" y="10674"/>
                    <a:pt x="11376" y="10674"/>
                  </a:cubicBezTo>
                  <a:lnTo>
                    <a:pt x="11376" y="10674"/>
                  </a:lnTo>
                  <a:cubicBezTo>
                    <a:pt x="11376" y="10674"/>
                    <a:pt x="11376" y="10674"/>
                    <a:pt x="11376" y="10674"/>
                  </a:cubicBezTo>
                  <a:lnTo>
                    <a:pt x="11376" y="10674"/>
                  </a:lnTo>
                  <a:cubicBezTo>
                    <a:pt x="11554" y="10602"/>
                    <a:pt x="11733" y="10545"/>
                    <a:pt x="11919" y="10497"/>
                  </a:cubicBezTo>
                  <a:cubicBezTo>
                    <a:pt x="12019" y="10472"/>
                    <a:pt x="12111" y="10455"/>
                    <a:pt x="12212" y="10438"/>
                  </a:cubicBezTo>
                  <a:cubicBezTo>
                    <a:pt x="12222" y="10438"/>
                    <a:pt x="12213" y="10440"/>
                    <a:pt x="12205" y="10441"/>
                  </a:cubicBezTo>
                  <a:lnTo>
                    <a:pt x="12205" y="10441"/>
                  </a:lnTo>
                  <a:cubicBezTo>
                    <a:pt x="12210" y="10440"/>
                    <a:pt x="12218" y="10439"/>
                    <a:pt x="12228" y="10438"/>
                  </a:cubicBezTo>
                  <a:lnTo>
                    <a:pt x="12304" y="10430"/>
                  </a:lnTo>
                  <a:cubicBezTo>
                    <a:pt x="12354" y="10422"/>
                    <a:pt x="12404" y="10422"/>
                    <a:pt x="12454" y="10413"/>
                  </a:cubicBezTo>
                  <a:cubicBezTo>
                    <a:pt x="12551" y="10405"/>
                    <a:pt x="12649" y="10401"/>
                    <a:pt x="12747" y="10401"/>
                  </a:cubicBezTo>
                  <a:cubicBezTo>
                    <a:pt x="12846" y="10401"/>
                    <a:pt x="12944" y="10405"/>
                    <a:pt x="13040" y="10413"/>
                  </a:cubicBezTo>
                  <a:lnTo>
                    <a:pt x="13124" y="10422"/>
                  </a:lnTo>
                  <a:cubicBezTo>
                    <a:pt x="13125" y="10422"/>
                    <a:pt x="13125" y="10422"/>
                    <a:pt x="13126" y="10422"/>
                  </a:cubicBezTo>
                  <a:lnTo>
                    <a:pt x="13126" y="10422"/>
                  </a:lnTo>
                  <a:cubicBezTo>
                    <a:pt x="13127" y="10422"/>
                    <a:pt x="13129" y="10422"/>
                    <a:pt x="13132" y="10422"/>
                  </a:cubicBezTo>
                  <a:cubicBezTo>
                    <a:pt x="13174" y="10430"/>
                    <a:pt x="13241" y="10438"/>
                    <a:pt x="13291" y="10447"/>
                  </a:cubicBezTo>
                  <a:cubicBezTo>
                    <a:pt x="13383" y="10463"/>
                    <a:pt x="13484" y="10480"/>
                    <a:pt x="13576" y="10505"/>
                  </a:cubicBezTo>
                  <a:cubicBezTo>
                    <a:pt x="13668" y="10530"/>
                    <a:pt x="13760" y="10555"/>
                    <a:pt x="13852" y="10589"/>
                  </a:cubicBezTo>
                  <a:lnTo>
                    <a:pt x="13919" y="10614"/>
                  </a:lnTo>
                  <a:cubicBezTo>
                    <a:pt x="13937" y="10623"/>
                    <a:pt x="13956" y="10630"/>
                    <a:pt x="13959" y="10630"/>
                  </a:cubicBezTo>
                  <a:cubicBezTo>
                    <a:pt x="13960" y="10630"/>
                    <a:pt x="13960" y="10629"/>
                    <a:pt x="13958" y="10628"/>
                  </a:cubicBezTo>
                  <a:lnTo>
                    <a:pt x="13958" y="10628"/>
                  </a:lnTo>
                  <a:lnTo>
                    <a:pt x="14070" y="10681"/>
                  </a:lnTo>
                  <a:cubicBezTo>
                    <a:pt x="14245" y="10764"/>
                    <a:pt x="14412" y="10865"/>
                    <a:pt x="14570" y="10981"/>
                  </a:cubicBezTo>
                  <a:lnTo>
                    <a:pt x="14570" y="10981"/>
                  </a:lnTo>
                  <a:cubicBezTo>
                    <a:pt x="14574" y="10984"/>
                    <a:pt x="14577" y="10987"/>
                    <a:pt x="14580" y="10991"/>
                  </a:cubicBezTo>
                  <a:lnTo>
                    <a:pt x="14630" y="11033"/>
                  </a:lnTo>
                  <a:cubicBezTo>
                    <a:pt x="14672" y="11066"/>
                    <a:pt x="14714" y="11099"/>
                    <a:pt x="14756" y="11133"/>
                  </a:cubicBezTo>
                  <a:cubicBezTo>
                    <a:pt x="14823" y="11200"/>
                    <a:pt x="14890" y="11267"/>
                    <a:pt x="14957" y="11342"/>
                  </a:cubicBezTo>
                  <a:cubicBezTo>
                    <a:pt x="14972" y="11357"/>
                    <a:pt x="14980" y="11372"/>
                    <a:pt x="14994" y="11387"/>
                  </a:cubicBezTo>
                  <a:lnTo>
                    <a:pt x="14994" y="11387"/>
                  </a:lnTo>
                  <a:cubicBezTo>
                    <a:pt x="14996" y="11391"/>
                    <a:pt x="15002" y="11400"/>
                    <a:pt x="15015" y="11418"/>
                  </a:cubicBezTo>
                  <a:cubicBezTo>
                    <a:pt x="15041" y="11459"/>
                    <a:pt x="15074" y="11501"/>
                    <a:pt x="15099" y="11543"/>
                  </a:cubicBezTo>
                  <a:cubicBezTo>
                    <a:pt x="15158" y="11635"/>
                    <a:pt x="15208" y="11719"/>
                    <a:pt x="15258" y="11811"/>
                  </a:cubicBezTo>
                  <a:lnTo>
                    <a:pt x="15292" y="11878"/>
                  </a:lnTo>
                  <a:cubicBezTo>
                    <a:pt x="15292" y="11882"/>
                    <a:pt x="15301" y="11905"/>
                    <a:pt x="15307" y="11920"/>
                  </a:cubicBezTo>
                  <a:lnTo>
                    <a:pt x="15307" y="11920"/>
                  </a:lnTo>
                  <a:cubicBezTo>
                    <a:pt x="15307" y="11918"/>
                    <a:pt x="15307" y="11916"/>
                    <a:pt x="15307" y="11916"/>
                  </a:cubicBezTo>
                  <a:lnTo>
                    <a:pt x="15307" y="11916"/>
                  </a:lnTo>
                  <a:cubicBezTo>
                    <a:pt x="15309" y="11916"/>
                    <a:pt x="15327" y="11972"/>
                    <a:pt x="15333" y="11978"/>
                  </a:cubicBezTo>
                  <a:cubicBezTo>
                    <a:pt x="15342" y="11995"/>
                    <a:pt x="15350" y="12028"/>
                    <a:pt x="15359" y="12045"/>
                  </a:cubicBezTo>
                  <a:cubicBezTo>
                    <a:pt x="15400" y="12154"/>
                    <a:pt x="15426" y="12254"/>
                    <a:pt x="15459" y="12363"/>
                  </a:cubicBezTo>
                  <a:cubicBezTo>
                    <a:pt x="15467" y="12413"/>
                    <a:pt x="15484" y="12464"/>
                    <a:pt x="15492" y="12522"/>
                  </a:cubicBezTo>
                  <a:cubicBezTo>
                    <a:pt x="15492" y="12556"/>
                    <a:pt x="15501" y="12581"/>
                    <a:pt x="15509" y="12614"/>
                  </a:cubicBezTo>
                  <a:cubicBezTo>
                    <a:pt x="15516" y="12635"/>
                    <a:pt x="15517" y="12644"/>
                    <a:pt x="15518" y="12656"/>
                  </a:cubicBezTo>
                  <a:lnTo>
                    <a:pt x="15518" y="12656"/>
                  </a:lnTo>
                  <a:cubicBezTo>
                    <a:pt x="15515" y="12640"/>
                    <a:pt x="15514" y="12634"/>
                    <a:pt x="15514" y="12634"/>
                  </a:cubicBezTo>
                  <a:lnTo>
                    <a:pt x="15514" y="12634"/>
                  </a:lnTo>
                  <a:cubicBezTo>
                    <a:pt x="15514" y="12634"/>
                    <a:pt x="15518" y="12659"/>
                    <a:pt x="15518" y="12665"/>
                  </a:cubicBezTo>
                  <a:cubicBezTo>
                    <a:pt x="15518" y="12661"/>
                    <a:pt x="15518" y="12659"/>
                    <a:pt x="15518" y="12656"/>
                  </a:cubicBezTo>
                  <a:lnTo>
                    <a:pt x="15518" y="12656"/>
                  </a:lnTo>
                  <a:cubicBezTo>
                    <a:pt x="15518" y="12656"/>
                    <a:pt x="15518" y="12656"/>
                    <a:pt x="15518" y="12656"/>
                  </a:cubicBezTo>
                  <a:cubicBezTo>
                    <a:pt x="15534" y="12773"/>
                    <a:pt x="15543" y="12890"/>
                    <a:pt x="15551" y="13008"/>
                  </a:cubicBezTo>
                  <a:cubicBezTo>
                    <a:pt x="15559" y="13133"/>
                    <a:pt x="15559" y="13275"/>
                    <a:pt x="15551" y="13401"/>
                  </a:cubicBezTo>
                  <a:cubicBezTo>
                    <a:pt x="15551" y="13476"/>
                    <a:pt x="15543" y="13543"/>
                    <a:pt x="15534" y="13602"/>
                  </a:cubicBezTo>
                  <a:cubicBezTo>
                    <a:pt x="15534" y="13644"/>
                    <a:pt x="15534" y="13677"/>
                    <a:pt x="15526" y="13711"/>
                  </a:cubicBezTo>
                  <a:lnTo>
                    <a:pt x="15521" y="13747"/>
                  </a:lnTo>
                  <a:lnTo>
                    <a:pt x="15521" y="13747"/>
                  </a:lnTo>
                  <a:cubicBezTo>
                    <a:pt x="15521" y="13746"/>
                    <a:pt x="15521" y="13745"/>
                    <a:pt x="15521" y="13745"/>
                  </a:cubicBezTo>
                  <a:lnTo>
                    <a:pt x="15521" y="13745"/>
                  </a:lnTo>
                  <a:cubicBezTo>
                    <a:pt x="15521" y="13745"/>
                    <a:pt x="15521" y="13751"/>
                    <a:pt x="15518" y="13769"/>
                  </a:cubicBezTo>
                  <a:cubicBezTo>
                    <a:pt x="15476" y="14079"/>
                    <a:pt x="15417" y="14389"/>
                    <a:pt x="15333" y="14698"/>
                  </a:cubicBezTo>
                  <a:cubicBezTo>
                    <a:pt x="15279" y="14892"/>
                    <a:pt x="15440" y="15018"/>
                    <a:pt x="15599" y="15018"/>
                  </a:cubicBezTo>
                  <a:cubicBezTo>
                    <a:pt x="15707" y="15018"/>
                    <a:pt x="15815" y="14960"/>
                    <a:pt x="15852" y="14824"/>
                  </a:cubicBezTo>
                  <a:cubicBezTo>
                    <a:pt x="16154" y="13753"/>
                    <a:pt x="16237" y="12556"/>
                    <a:pt x="15727" y="11535"/>
                  </a:cubicBezTo>
                  <a:cubicBezTo>
                    <a:pt x="15325" y="10773"/>
                    <a:pt x="14630" y="10212"/>
                    <a:pt x="13802" y="9995"/>
                  </a:cubicBezTo>
                  <a:cubicBezTo>
                    <a:pt x="13452" y="9896"/>
                    <a:pt x="13091" y="9847"/>
                    <a:pt x="12731" y="9847"/>
                  </a:cubicBezTo>
                  <a:cubicBezTo>
                    <a:pt x="12264" y="9847"/>
                    <a:pt x="11797" y="9930"/>
                    <a:pt x="11358" y="10095"/>
                  </a:cubicBezTo>
                  <a:cubicBezTo>
                    <a:pt x="11263" y="10131"/>
                    <a:pt x="11168" y="10171"/>
                    <a:pt x="11075" y="10214"/>
                  </a:cubicBezTo>
                  <a:lnTo>
                    <a:pt x="11075" y="10214"/>
                  </a:lnTo>
                  <a:cubicBezTo>
                    <a:pt x="11971" y="9109"/>
                    <a:pt x="12383" y="7747"/>
                    <a:pt x="12770" y="6384"/>
                  </a:cubicBezTo>
                  <a:lnTo>
                    <a:pt x="12770" y="6384"/>
                  </a:lnTo>
                  <a:cubicBezTo>
                    <a:pt x="12857" y="6353"/>
                    <a:pt x="12945" y="6323"/>
                    <a:pt x="13034" y="6293"/>
                  </a:cubicBezTo>
                  <a:lnTo>
                    <a:pt x="13034" y="6293"/>
                  </a:lnTo>
                  <a:cubicBezTo>
                    <a:pt x="13285" y="6684"/>
                    <a:pt x="13582" y="7046"/>
                    <a:pt x="13894" y="7384"/>
                  </a:cubicBezTo>
                  <a:cubicBezTo>
                    <a:pt x="14513" y="8053"/>
                    <a:pt x="15241" y="8664"/>
                    <a:pt x="15903" y="9325"/>
                  </a:cubicBezTo>
                  <a:cubicBezTo>
                    <a:pt x="16597" y="10020"/>
                    <a:pt x="17242" y="10765"/>
                    <a:pt x="17828" y="11551"/>
                  </a:cubicBezTo>
                  <a:cubicBezTo>
                    <a:pt x="18422" y="12355"/>
                    <a:pt x="18966" y="13192"/>
                    <a:pt x="19443" y="14071"/>
                  </a:cubicBezTo>
                  <a:cubicBezTo>
                    <a:pt x="19685" y="14514"/>
                    <a:pt x="19911" y="14966"/>
                    <a:pt x="20129" y="15418"/>
                  </a:cubicBezTo>
                  <a:cubicBezTo>
                    <a:pt x="20229" y="15644"/>
                    <a:pt x="20338" y="15870"/>
                    <a:pt x="20430" y="16096"/>
                  </a:cubicBezTo>
                  <a:cubicBezTo>
                    <a:pt x="20497" y="16280"/>
                    <a:pt x="20598" y="16464"/>
                    <a:pt x="20707" y="16623"/>
                  </a:cubicBezTo>
                  <a:cubicBezTo>
                    <a:pt x="21071" y="17137"/>
                    <a:pt x="21655" y="17432"/>
                    <a:pt x="22268" y="17432"/>
                  </a:cubicBezTo>
                  <a:cubicBezTo>
                    <a:pt x="22344" y="17432"/>
                    <a:pt x="22421" y="17428"/>
                    <a:pt x="22498" y="17418"/>
                  </a:cubicBezTo>
                  <a:cubicBezTo>
                    <a:pt x="23242" y="17309"/>
                    <a:pt x="23870" y="16824"/>
                    <a:pt x="24171" y="16129"/>
                  </a:cubicBezTo>
                  <a:cubicBezTo>
                    <a:pt x="24339" y="15719"/>
                    <a:pt x="24481" y="15292"/>
                    <a:pt x="24598" y="14857"/>
                  </a:cubicBezTo>
                  <a:cubicBezTo>
                    <a:pt x="24724" y="14422"/>
                    <a:pt x="24841" y="13978"/>
                    <a:pt x="24941" y="13535"/>
                  </a:cubicBezTo>
                  <a:cubicBezTo>
                    <a:pt x="25151" y="12606"/>
                    <a:pt x="25285" y="11669"/>
                    <a:pt x="25343" y="10714"/>
                  </a:cubicBezTo>
                  <a:cubicBezTo>
                    <a:pt x="25402" y="9802"/>
                    <a:pt x="25351" y="8882"/>
                    <a:pt x="25192" y="7978"/>
                  </a:cubicBezTo>
                  <a:cubicBezTo>
                    <a:pt x="25042" y="7158"/>
                    <a:pt x="24791" y="6254"/>
                    <a:pt x="24130" y="5676"/>
                  </a:cubicBezTo>
                  <a:cubicBezTo>
                    <a:pt x="23560" y="5191"/>
                    <a:pt x="22824" y="5032"/>
                    <a:pt x="22104" y="4881"/>
                  </a:cubicBezTo>
                  <a:cubicBezTo>
                    <a:pt x="21728" y="4797"/>
                    <a:pt x="21351" y="4747"/>
                    <a:pt x="21041" y="4521"/>
                  </a:cubicBezTo>
                  <a:cubicBezTo>
                    <a:pt x="20782" y="4320"/>
                    <a:pt x="20614" y="4019"/>
                    <a:pt x="20581" y="3693"/>
                  </a:cubicBezTo>
                  <a:cubicBezTo>
                    <a:pt x="20464" y="2831"/>
                    <a:pt x="21343" y="2119"/>
                    <a:pt x="21041" y="1240"/>
                  </a:cubicBezTo>
                  <a:cubicBezTo>
                    <a:pt x="20773" y="437"/>
                    <a:pt x="19836" y="136"/>
                    <a:pt x="19083" y="35"/>
                  </a:cubicBezTo>
                  <a:cubicBezTo>
                    <a:pt x="18876" y="12"/>
                    <a:pt x="18668" y="1"/>
                    <a:pt x="18460" y="1"/>
                  </a:cubicBezTo>
                  <a:close/>
                </a:path>
              </a:pathLst>
            </a:custGeom>
            <a:solidFill>
              <a:srgbClr val="D19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3129675" y="1783425"/>
              <a:ext cx="421200" cy="652625"/>
            </a:xfrm>
            <a:custGeom>
              <a:avLst/>
              <a:gdLst/>
              <a:ahLst/>
              <a:cxnLst/>
              <a:rect l="l" t="t" r="r" b="b"/>
              <a:pathLst>
                <a:path w="16848" h="26105" extrusionOk="0">
                  <a:moveTo>
                    <a:pt x="14239" y="0"/>
                  </a:moveTo>
                  <a:cubicBezTo>
                    <a:pt x="13775" y="0"/>
                    <a:pt x="13324" y="154"/>
                    <a:pt x="12998" y="489"/>
                  </a:cubicBezTo>
                  <a:cubicBezTo>
                    <a:pt x="12362" y="1142"/>
                    <a:pt x="12412" y="2188"/>
                    <a:pt x="12579" y="3100"/>
                  </a:cubicBezTo>
                  <a:cubicBezTo>
                    <a:pt x="13291" y="7059"/>
                    <a:pt x="11500" y="11746"/>
                    <a:pt x="9541" y="15060"/>
                  </a:cubicBezTo>
                  <a:cubicBezTo>
                    <a:pt x="8453" y="16909"/>
                    <a:pt x="7106" y="18592"/>
                    <a:pt x="5532" y="20056"/>
                  </a:cubicBezTo>
                  <a:cubicBezTo>
                    <a:pt x="4193" y="21295"/>
                    <a:pt x="1591" y="22157"/>
                    <a:pt x="536" y="23471"/>
                  </a:cubicBezTo>
                  <a:cubicBezTo>
                    <a:pt x="511" y="23513"/>
                    <a:pt x="486" y="23546"/>
                    <a:pt x="461" y="23580"/>
                  </a:cubicBezTo>
                  <a:cubicBezTo>
                    <a:pt x="0" y="24300"/>
                    <a:pt x="419" y="25413"/>
                    <a:pt x="1214" y="25839"/>
                  </a:cubicBezTo>
                  <a:cubicBezTo>
                    <a:pt x="1545" y="26023"/>
                    <a:pt x="1910" y="26104"/>
                    <a:pt x="2278" y="26104"/>
                  </a:cubicBezTo>
                  <a:cubicBezTo>
                    <a:pt x="2831" y="26104"/>
                    <a:pt x="3391" y="25922"/>
                    <a:pt x="3859" y="25630"/>
                  </a:cubicBezTo>
                  <a:cubicBezTo>
                    <a:pt x="4637" y="25145"/>
                    <a:pt x="5206" y="24400"/>
                    <a:pt x="5767" y="23672"/>
                  </a:cubicBezTo>
                  <a:cubicBezTo>
                    <a:pt x="10136" y="17922"/>
                    <a:pt x="14621" y="12658"/>
                    <a:pt x="16446" y="5444"/>
                  </a:cubicBezTo>
                  <a:cubicBezTo>
                    <a:pt x="16664" y="4565"/>
                    <a:pt x="16848" y="3669"/>
                    <a:pt x="16756" y="2757"/>
                  </a:cubicBezTo>
                  <a:cubicBezTo>
                    <a:pt x="16664" y="1853"/>
                    <a:pt x="16253" y="924"/>
                    <a:pt x="15500" y="397"/>
                  </a:cubicBezTo>
                  <a:cubicBezTo>
                    <a:pt x="15133" y="140"/>
                    <a:pt x="14680" y="0"/>
                    <a:pt x="14239" y="0"/>
                  </a:cubicBezTo>
                  <a:close/>
                </a:path>
              </a:pathLst>
            </a:custGeom>
            <a:solidFill>
              <a:srgbClr val="CE5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2939275" y="1786275"/>
              <a:ext cx="346725" cy="425425"/>
            </a:xfrm>
            <a:custGeom>
              <a:avLst/>
              <a:gdLst/>
              <a:ahLst/>
              <a:cxnLst/>
              <a:rect l="l" t="t" r="r" b="b"/>
              <a:pathLst>
                <a:path w="13869" h="17017" extrusionOk="0">
                  <a:moveTo>
                    <a:pt x="11572" y="0"/>
                  </a:moveTo>
                  <a:cubicBezTo>
                    <a:pt x="11459" y="0"/>
                    <a:pt x="11353" y="23"/>
                    <a:pt x="11257" y="74"/>
                  </a:cubicBezTo>
                  <a:cubicBezTo>
                    <a:pt x="10746" y="350"/>
                    <a:pt x="10713" y="1245"/>
                    <a:pt x="10772" y="2066"/>
                  </a:cubicBezTo>
                  <a:cubicBezTo>
                    <a:pt x="11014" y="5639"/>
                    <a:pt x="9357" y="8753"/>
                    <a:pt x="7683" y="10661"/>
                  </a:cubicBezTo>
                  <a:cubicBezTo>
                    <a:pt x="6779" y="11707"/>
                    <a:pt x="5641" y="12544"/>
                    <a:pt x="4369" y="13096"/>
                  </a:cubicBezTo>
                  <a:cubicBezTo>
                    <a:pt x="3298" y="13557"/>
                    <a:pt x="1323" y="13180"/>
                    <a:pt x="452" y="13816"/>
                  </a:cubicBezTo>
                  <a:cubicBezTo>
                    <a:pt x="427" y="13833"/>
                    <a:pt x="402" y="13849"/>
                    <a:pt x="385" y="13875"/>
                  </a:cubicBezTo>
                  <a:cubicBezTo>
                    <a:pt x="0" y="14276"/>
                    <a:pt x="226" y="15373"/>
                    <a:pt x="779" y="16059"/>
                  </a:cubicBezTo>
                  <a:cubicBezTo>
                    <a:pt x="1298" y="16713"/>
                    <a:pt x="1986" y="17016"/>
                    <a:pt x="2557" y="17016"/>
                  </a:cubicBezTo>
                  <a:cubicBezTo>
                    <a:pt x="2621" y="17016"/>
                    <a:pt x="2684" y="17012"/>
                    <a:pt x="2745" y="17005"/>
                  </a:cubicBezTo>
                  <a:cubicBezTo>
                    <a:pt x="3356" y="16929"/>
                    <a:pt x="3833" y="16553"/>
                    <a:pt x="4294" y="16184"/>
                  </a:cubicBezTo>
                  <a:cubicBezTo>
                    <a:pt x="7918" y="13272"/>
                    <a:pt x="11600" y="10811"/>
                    <a:pt x="13450" y="5622"/>
                  </a:cubicBezTo>
                  <a:cubicBezTo>
                    <a:pt x="13667" y="4995"/>
                    <a:pt x="13868" y="4325"/>
                    <a:pt x="13868" y="3539"/>
                  </a:cubicBezTo>
                  <a:cubicBezTo>
                    <a:pt x="13860" y="2660"/>
                    <a:pt x="13600" y="1798"/>
                    <a:pt x="13107" y="1061"/>
                  </a:cubicBezTo>
                  <a:cubicBezTo>
                    <a:pt x="12685" y="442"/>
                    <a:pt x="12064" y="0"/>
                    <a:pt x="11572" y="0"/>
                  </a:cubicBezTo>
                  <a:close/>
                </a:path>
              </a:pathLst>
            </a:custGeom>
            <a:solidFill>
              <a:srgbClr val="CE5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3120050" y="1884025"/>
              <a:ext cx="51700" cy="57250"/>
            </a:xfrm>
            <a:custGeom>
              <a:avLst/>
              <a:gdLst/>
              <a:ahLst/>
              <a:cxnLst/>
              <a:rect l="l" t="t" r="r" b="b"/>
              <a:pathLst>
                <a:path w="2068" h="2290" extrusionOk="0">
                  <a:moveTo>
                    <a:pt x="1181" y="0"/>
                  </a:moveTo>
                  <a:cubicBezTo>
                    <a:pt x="775" y="0"/>
                    <a:pt x="358" y="353"/>
                    <a:pt x="193" y="884"/>
                  </a:cubicBezTo>
                  <a:cubicBezTo>
                    <a:pt x="0" y="1495"/>
                    <a:pt x="218" y="2114"/>
                    <a:pt x="678" y="2256"/>
                  </a:cubicBezTo>
                  <a:cubicBezTo>
                    <a:pt x="747" y="2279"/>
                    <a:pt x="817" y="2289"/>
                    <a:pt x="887" y="2289"/>
                  </a:cubicBezTo>
                  <a:cubicBezTo>
                    <a:pt x="1295" y="2289"/>
                    <a:pt x="1702" y="1932"/>
                    <a:pt x="1867" y="1411"/>
                  </a:cubicBezTo>
                  <a:cubicBezTo>
                    <a:pt x="2068" y="792"/>
                    <a:pt x="1850" y="181"/>
                    <a:pt x="1381" y="30"/>
                  </a:cubicBezTo>
                  <a:cubicBezTo>
                    <a:pt x="1316" y="10"/>
                    <a:pt x="1249" y="0"/>
                    <a:pt x="1181" y="0"/>
                  </a:cubicBezTo>
                  <a:close/>
                </a:path>
              </a:pathLst>
            </a:custGeom>
            <a:solidFill>
              <a:srgbClr val="CE5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3002875" y="1934150"/>
              <a:ext cx="54625" cy="54625"/>
            </a:xfrm>
            <a:custGeom>
              <a:avLst/>
              <a:gdLst/>
              <a:ahLst/>
              <a:cxnLst/>
              <a:rect l="l" t="t" r="r" b="b"/>
              <a:pathLst>
                <a:path w="2185" h="2185" extrusionOk="0">
                  <a:moveTo>
                    <a:pt x="1097" y="0"/>
                  </a:moveTo>
                  <a:cubicBezTo>
                    <a:pt x="494" y="0"/>
                    <a:pt x="1" y="486"/>
                    <a:pt x="1" y="1088"/>
                  </a:cubicBezTo>
                  <a:cubicBezTo>
                    <a:pt x="1" y="1699"/>
                    <a:pt x="494" y="2185"/>
                    <a:pt x="1097" y="2185"/>
                  </a:cubicBezTo>
                  <a:cubicBezTo>
                    <a:pt x="1700" y="2185"/>
                    <a:pt x="2185" y="1699"/>
                    <a:pt x="2185" y="1088"/>
                  </a:cubicBezTo>
                  <a:cubicBezTo>
                    <a:pt x="2185" y="486"/>
                    <a:pt x="1700" y="0"/>
                    <a:pt x="1097" y="0"/>
                  </a:cubicBezTo>
                  <a:close/>
                </a:path>
              </a:pathLst>
            </a:custGeom>
            <a:solidFill>
              <a:srgbClr val="CE5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3223200" y="1717375"/>
              <a:ext cx="54850" cy="54650"/>
            </a:xfrm>
            <a:custGeom>
              <a:avLst/>
              <a:gdLst/>
              <a:ahLst/>
              <a:cxnLst/>
              <a:rect l="l" t="t" r="r" b="b"/>
              <a:pathLst>
                <a:path w="2194" h="2186" extrusionOk="0">
                  <a:moveTo>
                    <a:pt x="1097" y="1"/>
                  </a:moveTo>
                  <a:cubicBezTo>
                    <a:pt x="494" y="1"/>
                    <a:pt x="0" y="486"/>
                    <a:pt x="0" y="1089"/>
                  </a:cubicBezTo>
                  <a:cubicBezTo>
                    <a:pt x="0" y="1691"/>
                    <a:pt x="494" y="2185"/>
                    <a:pt x="1097" y="2185"/>
                  </a:cubicBezTo>
                  <a:cubicBezTo>
                    <a:pt x="1699" y="2185"/>
                    <a:pt x="2193" y="1691"/>
                    <a:pt x="2193" y="1089"/>
                  </a:cubicBezTo>
                  <a:cubicBezTo>
                    <a:pt x="2193" y="486"/>
                    <a:pt x="1699" y="1"/>
                    <a:pt x="1097" y="1"/>
                  </a:cubicBezTo>
                  <a:close/>
                </a:path>
              </a:pathLst>
            </a:custGeom>
            <a:solidFill>
              <a:srgbClr val="CE5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3002875" y="1769700"/>
              <a:ext cx="90000" cy="89975"/>
            </a:xfrm>
            <a:custGeom>
              <a:avLst/>
              <a:gdLst/>
              <a:ahLst/>
              <a:cxnLst/>
              <a:rect l="l" t="t" r="r" b="b"/>
              <a:pathLst>
                <a:path w="3600" h="3599" extrusionOk="0">
                  <a:moveTo>
                    <a:pt x="1800" y="0"/>
                  </a:moveTo>
                  <a:cubicBezTo>
                    <a:pt x="804" y="0"/>
                    <a:pt x="1" y="804"/>
                    <a:pt x="1" y="1800"/>
                  </a:cubicBezTo>
                  <a:cubicBezTo>
                    <a:pt x="1" y="2795"/>
                    <a:pt x="804" y="3599"/>
                    <a:pt x="1800" y="3599"/>
                  </a:cubicBezTo>
                  <a:cubicBezTo>
                    <a:pt x="2796" y="3599"/>
                    <a:pt x="3599" y="2795"/>
                    <a:pt x="3599" y="1800"/>
                  </a:cubicBezTo>
                  <a:cubicBezTo>
                    <a:pt x="3599" y="804"/>
                    <a:pt x="2796" y="0"/>
                    <a:pt x="1800" y="0"/>
                  </a:cubicBezTo>
                  <a:close/>
                </a:path>
              </a:pathLst>
            </a:custGeom>
            <a:solidFill>
              <a:srgbClr val="CE5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3030925" y="1859250"/>
              <a:ext cx="412200" cy="439525"/>
            </a:xfrm>
            <a:custGeom>
              <a:avLst/>
              <a:gdLst/>
              <a:ahLst/>
              <a:cxnLst/>
              <a:rect l="l" t="t" r="r" b="b"/>
              <a:pathLst>
                <a:path w="16488" h="17581" extrusionOk="0">
                  <a:moveTo>
                    <a:pt x="15017" y="1"/>
                  </a:moveTo>
                  <a:cubicBezTo>
                    <a:pt x="14591" y="1"/>
                    <a:pt x="14152" y="233"/>
                    <a:pt x="13901" y="544"/>
                  </a:cubicBezTo>
                  <a:cubicBezTo>
                    <a:pt x="13508" y="1038"/>
                    <a:pt x="13550" y="1950"/>
                    <a:pt x="13383" y="2553"/>
                  </a:cubicBezTo>
                  <a:cubicBezTo>
                    <a:pt x="13165" y="3331"/>
                    <a:pt x="12897" y="4093"/>
                    <a:pt x="12579" y="4838"/>
                  </a:cubicBezTo>
                  <a:cubicBezTo>
                    <a:pt x="11960" y="6302"/>
                    <a:pt x="11165" y="7692"/>
                    <a:pt x="10219" y="8972"/>
                  </a:cubicBezTo>
                  <a:cubicBezTo>
                    <a:pt x="9039" y="10562"/>
                    <a:pt x="7650" y="11985"/>
                    <a:pt x="6076" y="13199"/>
                  </a:cubicBezTo>
                  <a:cubicBezTo>
                    <a:pt x="5022" y="14019"/>
                    <a:pt x="3850" y="14646"/>
                    <a:pt x="2670" y="15249"/>
                  </a:cubicBezTo>
                  <a:cubicBezTo>
                    <a:pt x="2201" y="15483"/>
                    <a:pt x="1214" y="15701"/>
                    <a:pt x="611" y="16052"/>
                  </a:cubicBezTo>
                  <a:cubicBezTo>
                    <a:pt x="435" y="16145"/>
                    <a:pt x="285" y="16278"/>
                    <a:pt x="176" y="16437"/>
                  </a:cubicBezTo>
                  <a:cubicBezTo>
                    <a:pt x="0" y="16747"/>
                    <a:pt x="59" y="17132"/>
                    <a:pt x="318" y="17375"/>
                  </a:cubicBezTo>
                  <a:cubicBezTo>
                    <a:pt x="488" y="17521"/>
                    <a:pt x="761" y="17580"/>
                    <a:pt x="1089" y="17580"/>
                  </a:cubicBezTo>
                  <a:cubicBezTo>
                    <a:pt x="2166" y="17580"/>
                    <a:pt x="3841" y="16945"/>
                    <a:pt x="4444" y="16689"/>
                  </a:cubicBezTo>
                  <a:cubicBezTo>
                    <a:pt x="6001" y="16011"/>
                    <a:pt x="7432" y="14998"/>
                    <a:pt x="8654" y="13835"/>
                  </a:cubicBezTo>
                  <a:cubicBezTo>
                    <a:pt x="11650" y="10972"/>
                    <a:pt x="13583" y="7767"/>
                    <a:pt x="15098" y="3984"/>
                  </a:cubicBezTo>
                  <a:cubicBezTo>
                    <a:pt x="15450" y="3088"/>
                    <a:pt x="16488" y="1431"/>
                    <a:pt x="15885" y="486"/>
                  </a:cubicBezTo>
                  <a:cubicBezTo>
                    <a:pt x="15666" y="139"/>
                    <a:pt x="15345" y="1"/>
                    <a:pt x="15017" y="1"/>
                  </a:cubicBezTo>
                  <a:close/>
                </a:path>
              </a:pathLst>
            </a:custGeom>
            <a:solidFill>
              <a:srgbClr val="CE5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2047100" y="2135075"/>
              <a:ext cx="618525" cy="699500"/>
            </a:xfrm>
            <a:custGeom>
              <a:avLst/>
              <a:gdLst/>
              <a:ahLst/>
              <a:cxnLst/>
              <a:rect l="l" t="t" r="r" b="b"/>
              <a:pathLst>
                <a:path w="24741" h="27980" extrusionOk="0">
                  <a:moveTo>
                    <a:pt x="22646" y="1"/>
                  </a:moveTo>
                  <a:cubicBezTo>
                    <a:pt x="22569" y="1"/>
                    <a:pt x="22492" y="5"/>
                    <a:pt x="22414" y="15"/>
                  </a:cubicBezTo>
                  <a:cubicBezTo>
                    <a:pt x="21736" y="82"/>
                    <a:pt x="21083" y="433"/>
                    <a:pt x="20480" y="785"/>
                  </a:cubicBezTo>
                  <a:cubicBezTo>
                    <a:pt x="10831" y="6417"/>
                    <a:pt x="1" y="16586"/>
                    <a:pt x="6328" y="24604"/>
                  </a:cubicBezTo>
                  <a:cubicBezTo>
                    <a:pt x="6721" y="25097"/>
                    <a:pt x="7156" y="25566"/>
                    <a:pt x="7625" y="26001"/>
                  </a:cubicBezTo>
                  <a:cubicBezTo>
                    <a:pt x="8621" y="26905"/>
                    <a:pt x="9860" y="27675"/>
                    <a:pt x="11391" y="27909"/>
                  </a:cubicBezTo>
                  <a:cubicBezTo>
                    <a:pt x="11697" y="27956"/>
                    <a:pt x="12016" y="27980"/>
                    <a:pt x="12342" y="27980"/>
                  </a:cubicBezTo>
                  <a:cubicBezTo>
                    <a:pt x="13647" y="27980"/>
                    <a:pt x="15057" y="27598"/>
                    <a:pt x="16128" y="26788"/>
                  </a:cubicBezTo>
                  <a:cubicBezTo>
                    <a:pt x="17643" y="25650"/>
                    <a:pt x="18204" y="23967"/>
                    <a:pt x="18673" y="22419"/>
                  </a:cubicBezTo>
                  <a:lnTo>
                    <a:pt x="24180" y="4241"/>
                  </a:lnTo>
                  <a:cubicBezTo>
                    <a:pt x="24456" y="3312"/>
                    <a:pt x="24740" y="2358"/>
                    <a:pt x="24539" y="1496"/>
                  </a:cubicBezTo>
                  <a:cubicBezTo>
                    <a:pt x="24324" y="610"/>
                    <a:pt x="23534" y="1"/>
                    <a:pt x="22646" y="1"/>
                  </a:cubicBezTo>
                  <a:close/>
                </a:path>
              </a:pathLst>
            </a:custGeom>
            <a:solidFill>
              <a:srgbClr val="6AC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2230575" y="2675650"/>
              <a:ext cx="256500" cy="109750"/>
            </a:xfrm>
            <a:custGeom>
              <a:avLst/>
              <a:gdLst/>
              <a:ahLst/>
              <a:cxnLst/>
              <a:rect l="l" t="t" r="r" b="b"/>
              <a:pathLst>
                <a:path w="10260" h="4390" extrusionOk="0">
                  <a:moveTo>
                    <a:pt x="8900" y="0"/>
                  </a:moveTo>
                  <a:cubicBezTo>
                    <a:pt x="8622" y="0"/>
                    <a:pt x="8276" y="180"/>
                    <a:pt x="7877" y="612"/>
                  </a:cubicBezTo>
                  <a:cubicBezTo>
                    <a:pt x="6817" y="1763"/>
                    <a:pt x="5505" y="2078"/>
                    <a:pt x="4386" y="2078"/>
                  </a:cubicBezTo>
                  <a:cubicBezTo>
                    <a:pt x="3032" y="2078"/>
                    <a:pt x="1960" y="1616"/>
                    <a:pt x="1960" y="1616"/>
                  </a:cubicBezTo>
                  <a:lnTo>
                    <a:pt x="1960" y="1616"/>
                  </a:lnTo>
                  <a:cubicBezTo>
                    <a:pt x="1" y="1895"/>
                    <a:pt x="1952" y="4390"/>
                    <a:pt x="6122" y="4390"/>
                  </a:cubicBezTo>
                  <a:cubicBezTo>
                    <a:pt x="6210" y="4390"/>
                    <a:pt x="6298" y="4389"/>
                    <a:pt x="6387" y="4387"/>
                  </a:cubicBezTo>
                  <a:cubicBezTo>
                    <a:pt x="9994" y="4296"/>
                    <a:pt x="10260" y="0"/>
                    <a:pt x="8900" y="0"/>
                  </a:cubicBezTo>
                  <a:close/>
                </a:path>
              </a:pathLst>
            </a:custGeom>
            <a:solidFill>
              <a:srgbClr val="AC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2968900" y="4242025"/>
              <a:ext cx="918625" cy="292900"/>
            </a:xfrm>
            <a:custGeom>
              <a:avLst/>
              <a:gdLst/>
              <a:ahLst/>
              <a:cxnLst/>
              <a:rect l="l" t="t" r="r" b="b"/>
              <a:pathLst>
                <a:path w="36745" h="11716" extrusionOk="0">
                  <a:moveTo>
                    <a:pt x="472" y="0"/>
                  </a:moveTo>
                  <a:cubicBezTo>
                    <a:pt x="195" y="0"/>
                    <a:pt x="1" y="396"/>
                    <a:pt x="288" y="601"/>
                  </a:cubicBezTo>
                  <a:cubicBezTo>
                    <a:pt x="1527" y="1446"/>
                    <a:pt x="5176" y="3589"/>
                    <a:pt x="10139" y="5648"/>
                  </a:cubicBezTo>
                  <a:cubicBezTo>
                    <a:pt x="18475" y="9079"/>
                    <a:pt x="27304" y="11130"/>
                    <a:pt x="36293" y="11716"/>
                  </a:cubicBezTo>
                  <a:lnTo>
                    <a:pt x="36318" y="11716"/>
                  </a:lnTo>
                  <a:cubicBezTo>
                    <a:pt x="36728" y="11707"/>
                    <a:pt x="36745" y="11096"/>
                    <a:pt x="36335" y="11063"/>
                  </a:cubicBezTo>
                  <a:cubicBezTo>
                    <a:pt x="27421" y="10485"/>
                    <a:pt x="18667" y="8451"/>
                    <a:pt x="10415" y="5054"/>
                  </a:cubicBezTo>
                  <a:cubicBezTo>
                    <a:pt x="4264" y="2501"/>
                    <a:pt x="698" y="91"/>
                    <a:pt x="665" y="65"/>
                  </a:cubicBezTo>
                  <a:cubicBezTo>
                    <a:pt x="599" y="20"/>
                    <a:pt x="534" y="0"/>
                    <a:pt x="472" y="0"/>
                  </a:cubicBezTo>
                  <a:close/>
                </a:path>
              </a:pathLst>
            </a:custGeom>
            <a:solidFill>
              <a:srgbClr val="FFA0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2853025" y="4322800"/>
              <a:ext cx="918800" cy="292900"/>
            </a:xfrm>
            <a:custGeom>
              <a:avLst/>
              <a:gdLst/>
              <a:ahLst/>
              <a:cxnLst/>
              <a:rect l="l" t="t" r="r" b="b"/>
              <a:pathLst>
                <a:path w="36752" h="11716" extrusionOk="0">
                  <a:moveTo>
                    <a:pt x="472" y="0"/>
                  </a:moveTo>
                  <a:cubicBezTo>
                    <a:pt x="194" y="0"/>
                    <a:pt x="0" y="402"/>
                    <a:pt x="295" y="601"/>
                  </a:cubicBezTo>
                  <a:cubicBezTo>
                    <a:pt x="1525" y="1446"/>
                    <a:pt x="5174" y="3588"/>
                    <a:pt x="10146" y="5647"/>
                  </a:cubicBezTo>
                  <a:cubicBezTo>
                    <a:pt x="18473" y="9079"/>
                    <a:pt x="27311" y="11129"/>
                    <a:pt x="36300" y="11715"/>
                  </a:cubicBezTo>
                  <a:lnTo>
                    <a:pt x="36316" y="11715"/>
                  </a:lnTo>
                  <a:cubicBezTo>
                    <a:pt x="36735" y="11707"/>
                    <a:pt x="36752" y="11096"/>
                    <a:pt x="36342" y="11062"/>
                  </a:cubicBezTo>
                  <a:cubicBezTo>
                    <a:pt x="27428" y="10485"/>
                    <a:pt x="18674" y="8459"/>
                    <a:pt x="10414" y="5053"/>
                  </a:cubicBezTo>
                  <a:cubicBezTo>
                    <a:pt x="4262" y="2500"/>
                    <a:pt x="697" y="90"/>
                    <a:pt x="663" y="65"/>
                  </a:cubicBezTo>
                  <a:cubicBezTo>
                    <a:pt x="598" y="20"/>
                    <a:pt x="533" y="0"/>
                    <a:pt x="472" y="0"/>
                  </a:cubicBezTo>
                  <a:close/>
                </a:path>
              </a:pathLst>
            </a:custGeom>
            <a:solidFill>
              <a:srgbClr val="FFA0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4948525" y="3614150"/>
              <a:ext cx="556175" cy="783300"/>
            </a:xfrm>
            <a:custGeom>
              <a:avLst/>
              <a:gdLst/>
              <a:ahLst/>
              <a:cxnLst/>
              <a:rect l="l" t="t" r="r" b="b"/>
              <a:pathLst>
                <a:path w="22247" h="31332" extrusionOk="0">
                  <a:moveTo>
                    <a:pt x="21828" y="1"/>
                  </a:moveTo>
                  <a:cubicBezTo>
                    <a:pt x="21708" y="1"/>
                    <a:pt x="21590" y="64"/>
                    <a:pt x="21534" y="215"/>
                  </a:cubicBezTo>
                  <a:cubicBezTo>
                    <a:pt x="18287" y="8501"/>
                    <a:pt x="13701" y="16200"/>
                    <a:pt x="7968" y="22996"/>
                  </a:cubicBezTo>
                  <a:cubicBezTo>
                    <a:pt x="3666" y="28068"/>
                    <a:pt x="277" y="30721"/>
                    <a:pt x="243" y="30746"/>
                  </a:cubicBezTo>
                  <a:cubicBezTo>
                    <a:pt x="0" y="30939"/>
                    <a:pt x="134" y="31332"/>
                    <a:pt x="444" y="31332"/>
                  </a:cubicBezTo>
                  <a:cubicBezTo>
                    <a:pt x="519" y="31332"/>
                    <a:pt x="586" y="31307"/>
                    <a:pt x="645" y="31265"/>
                  </a:cubicBezTo>
                  <a:cubicBezTo>
                    <a:pt x="1825" y="30336"/>
                    <a:pt x="4980" y="27532"/>
                    <a:pt x="8453" y="23431"/>
                  </a:cubicBezTo>
                  <a:cubicBezTo>
                    <a:pt x="14245" y="16577"/>
                    <a:pt x="18873" y="8810"/>
                    <a:pt x="22145" y="449"/>
                  </a:cubicBezTo>
                  <a:cubicBezTo>
                    <a:pt x="22246" y="190"/>
                    <a:pt x="22035" y="1"/>
                    <a:pt x="21828" y="1"/>
                  </a:cubicBezTo>
                  <a:close/>
                </a:path>
              </a:pathLst>
            </a:custGeom>
            <a:solidFill>
              <a:srgbClr val="FFA0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5093725" y="3598700"/>
              <a:ext cx="336550" cy="894800"/>
            </a:xfrm>
            <a:custGeom>
              <a:avLst/>
              <a:gdLst/>
              <a:ahLst/>
              <a:cxnLst/>
              <a:rect l="l" t="t" r="r" b="b"/>
              <a:pathLst>
                <a:path w="13462" h="35792" extrusionOk="0">
                  <a:moveTo>
                    <a:pt x="13014" y="1"/>
                  </a:moveTo>
                  <a:cubicBezTo>
                    <a:pt x="12917" y="1"/>
                    <a:pt x="12819" y="46"/>
                    <a:pt x="12747" y="155"/>
                  </a:cubicBezTo>
                  <a:cubicBezTo>
                    <a:pt x="7809" y="7646"/>
                    <a:pt x="4143" y="15898"/>
                    <a:pt x="1884" y="24585"/>
                  </a:cubicBezTo>
                  <a:cubicBezTo>
                    <a:pt x="553" y="29774"/>
                    <a:pt x="76" y="33967"/>
                    <a:pt x="9" y="35457"/>
                  </a:cubicBezTo>
                  <a:cubicBezTo>
                    <a:pt x="1" y="35632"/>
                    <a:pt x="143" y="35791"/>
                    <a:pt x="319" y="35791"/>
                  </a:cubicBezTo>
                  <a:lnTo>
                    <a:pt x="335" y="35791"/>
                  </a:lnTo>
                  <a:cubicBezTo>
                    <a:pt x="511" y="35791"/>
                    <a:pt x="653" y="35657"/>
                    <a:pt x="662" y="35482"/>
                  </a:cubicBezTo>
                  <a:cubicBezTo>
                    <a:pt x="662" y="35440"/>
                    <a:pt x="871" y="31172"/>
                    <a:pt x="2520" y="24752"/>
                  </a:cubicBezTo>
                  <a:cubicBezTo>
                    <a:pt x="4754" y="16132"/>
                    <a:pt x="8395" y="7947"/>
                    <a:pt x="13291" y="515"/>
                  </a:cubicBezTo>
                  <a:cubicBezTo>
                    <a:pt x="13462" y="256"/>
                    <a:pt x="13243" y="1"/>
                    <a:pt x="13014" y="1"/>
                  </a:cubicBezTo>
                  <a:close/>
                </a:path>
              </a:pathLst>
            </a:custGeom>
            <a:solidFill>
              <a:srgbClr val="6E1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2563900" y="2440325"/>
              <a:ext cx="334800" cy="894650"/>
            </a:xfrm>
            <a:custGeom>
              <a:avLst/>
              <a:gdLst/>
              <a:ahLst/>
              <a:cxnLst/>
              <a:rect l="l" t="t" r="r" b="b"/>
              <a:pathLst>
                <a:path w="13392" h="35786" extrusionOk="0">
                  <a:moveTo>
                    <a:pt x="13026" y="0"/>
                  </a:moveTo>
                  <a:cubicBezTo>
                    <a:pt x="12918" y="0"/>
                    <a:pt x="12812" y="52"/>
                    <a:pt x="12747" y="149"/>
                  </a:cubicBezTo>
                  <a:cubicBezTo>
                    <a:pt x="7809" y="7640"/>
                    <a:pt x="4135" y="15892"/>
                    <a:pt x="1884" y="24579"/>
                  </a:cubicBezTo>
                  <a:cubicBezTo>
                    <a:pt x="545" y="29768"/>
                    <a:pt x="68" y="33961"/>
                    <a:pt x="9" y="35443"/>
                  </a:cubicBezTo>
                  <a:cubicBezTo>
                    <a:pt x="1" y="35627"/>
                    <a:pt x="135" y="35777"/>
                    <a:pt x="319" y="35786"/>
                  </a:cubicBezTo>
                  <a:lnTo>
                    <a:pt x="336" y="35786"/>
                  </a:lnTo>
                  <a:cubicBezTo>
                    <a:pt x="511" y="35786"/>
                    <a:pt x="654" y="35652"/>
                    <a:pt x="662" y="35476"/>
                  </a:cubicBezTo>
                  <a:cubicBezTo>
                    <a:pt x="662" y="35434"/>
                    <a:pt x="863" y="31149"/>
                    <a:pt x="2520" y="24722"/>
                  </a:cubicBezTo>
                  <a:cubicBezTo>
                    <a:pt x="4763" y="16110"/>
                    <a:pt x="8395" y="7933"/>
                    <a:pt x="13291" y="501"/>
                  </a:cubicBezTo>
                  <a:cubicBezTo>
                    <a:pt x="13392" y="350"/>
                    <a:pt x="13350" y="149"/>
                    <a:pt x="13199" y="49"/>
                  </a:cubicBezTo>
                  <a:cubicBezTo>
                    <a:pt x="13146" y="16"/>
                    <a:pt x="13086" y="0"/>
                    <a:pt x="13026" y="0"/>
                  </a:cubicBezTo>
                  <a:close/>
                </a:path>
              </a:pathLst>
            </a:custGeom>
            <a:solidFill>
              <a:srgbClr val="6E1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2886550" y="2637900"/>
              <a:ext cx="335000" cy="894600"/>
            </a:xfrm>
            <a:custGeom>
              <a:avLst/>
              <a:gdLst/>
              <a:ahLst/>
              <a:cxnLst/>
              <a:rect l="l" t="t" r="r" b="b"/>
              <a:pathLst>
                <a:path w="13400" h="35784" extrusionOk="0">
                  <a:moveTo>
                    <a:pt x="13021" y="0"/>
                  </a:moveTo>
                  <a:cubicBezTo>
                    <a:pt x="12913" y="0"/>
                    <a:pt x="12810" y="52"/>
                    <a:pt x="12747" y="147"/>
                  </a:cubicBezTo>
                  <a:cubicBezTo>
                    <a:pt x="7809" y="7637"/>
                    <a:pt x="4143" y="15890"/>
                    <a:pt x="1883" y="24577"/>
                  </a:cubicBezTo>
                  <a:cubicBezTo>
                    <a:pt x="553" y="29766"/>
                    <a:pt x="76" y="33959"/>
                    <a:pt x="9" y="35449"/>
                  </a:cubicBezTo>
                  <a:cubicBezTo>
                    <a:pt x="0" y="35624"/>
                    <a:pt x="143" y="35775"/>
                    <a:pt x="327" y="35783"/>
                  </a:cubicBezTo>
                  <a:lnTo>
                    <a:pt x="335" y="35783"/>
                  </a:lnTo>
                  <a:cubicBezTo>
                    <a:pt x="511" y="35783"/>
                    <a:pt x="653" y="35649"/>
                    <a:pt x="661" y="35474"/>
                  </a:cubicBezTo>
                  <a:cubicBezTo>
                    <a:pt x="670" y="35432"/>
                    <a:pt x="871" y="31163"/>
                    <a:pt x="2519" y="24744"/>
                  </a:cubicBezTo>
                  <a:cubicBezTo>
                    <a:pt x="4762" y="16124"/>
                    <a:pt x="8395" y="7939"/>
                    <a:pt x="13299" y="498"/>
                  </a:cubicBezTo>
                  <a:cubicBezTo>
                    <a:pt x="13399" y="348"/>
                    <a:pt x="13358" y="147"/>
                    <a:pt x="13207" y="55"/>
                  </a:cubicBezTo>
                  <a:cubicBezTo>
                    <a:pt x="13148" y="18"/>
                    <a:pt x="13084" y="0"/>
                    <a:pt x="13021" y="0"/>
                  </a:cubicBezTo>
                  <a:close/>
                </a:path>
              </a:pathLst>
            </a:custGeom>
            <a:solidFill>
              <a:srgbClr val="6E1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2657025" y="2849125"/>
              <a:ext cx="336125" cy="894700"/>
            </a:xfrm>
            <a:custGeom>
              <a:avLst/>
              <a:gdLst/>
              <a:ahLst/>
              <a:cxnLst/>
              <a:rect l="l" t="t" r="r" b="b"/>
              <a:pathLst>
                <a:path w="13445" h="35788" extrusionOk="0">
                  <a:moveTo>
                    <a:pt x="13004" y="1"/>
                  </a:moveTo>
                  <a:cubicBezTo>
                    <a:pt x="12911" y="1"/>
                    <a:pt x="12817" y="43"/>
                    <a:pt x="12747" y="143"/>
                  </a:cubicBezTo>
                  <a:cubicBezTo>
                    <a:pt x="7809" y="7633"/>
                    <a:pt x="4135" y="15893"/>
                    <a:pt x="1883" y="24572"/>
                  </a:cubicBezTo>
                  <a:cubicBezTo>
                    <a:pt x="544" y="29770"/>
                    <a:pt x="67" y="33954"/>
                    <a:pt x="9" y="35444"/>
                  </a:cubicBezTo>
                  <a:cubicBezTo>
                    <a:pt x="0" y="35620"/>
                    <a:pt x="134" y="35779"/>
                    <a:pt x="318" y="35787"/>
                  </a:cubicBezTo>
                  <a:lnTo>
                    <a:pt x="335" y="35787"/>
                  </a:lnTo>
                  <a:cubicBezTo>
                    <a:pt x="511" y="35779"/>
                    <a:pt x="653" y="35645"/>
                    <a:pt x="661" y="35469"/>
                  </a:cubicBezTo>
                  <a:cubicBezTo>
                    <a:pt x="661" y="35436"/>
                    <a:pt x="871" y="31142"/>
                    <a:pt x="2519" y="24715"/>
                  </a:cubicBezTo>
                  <a:cubicBezTo>
                    <a:pt x="4754" y="16111"/>
                    <a:pt x="8395" y="7926"/>
                    <a:pt x="13291" y="502"/>
                  </a:cubicBezTo>
                  <a:cubicBezTo>
                    <a:pt x="13445" y="247"/>
                    <a:pt x="13229" y="1"/>
                    <a:pt x="13004" y="1"/>
                  </a:cubicBezTo>
                  <a:close/>
                </a:path>
              </a:pathLst>
            </a:custGeom>
            <a:solidFill>
              <a:srgbClr val="6E1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2423525" y="4085475"/>
              <a:ext cx="234975" cy="234975"/>
            </a:xfrm>
            <a:custGeom>
              <a:avLst/>
              <a:gdLst/>
              <a:ahLst/>
              <a:cxnLst/>
              <a:rect l="l" t="t" r="r" b="b"/>
              <a:pathLst>
                <a:path w="9399" h="9399" extrusionOk="0">
                  <a:moveTo>
                    <a:pt x="4704" y="0"/>
                  </a:moveTo>
                  <a:cubicBezTo>
                    <a:pt x="2109" y="0"/>
                    <a:pt x="0" y="2101"/>
                    <a:pt x="0" y="4695"/>
                  </a:cubicBezTo>
                  <a:cubicBezTo>
                    <a:pt x="0" y="7290"/>
                    <a:pt x="2109" y="9399"/>
                    <a:pt x="4704" y="9399"/>
                  </a:cubicBezTo>
                  <a:cubicBezTo>
                    <a:pt x="7298" y="9399"/>
                    <a:pt x="9399" y="7290"/>
                    <a:pt x="9399" y="4695"/>
                  </a:cubicBezTo>
                  <a:cubicBezTo>
                    <a:pt x="9399" y="2101"/>
                    <a:pt x="7298" y="0"/>
                    <a:pt x="4704" y="0"/>
                  </a:cubicBezTo>
                  <a:close/>
                </a:path>
              </a:pathLst>
            </a:custGeom>
            <a:solidFill>
              <a:srgbClr val="F2F2F2"/>
            </a:solidFill>
            <a:ln w="15700" cap="rnd" cmpd="sng">
              <a:solidFill>
                <a:srgbClr val="CE5A65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2482925" y="4141750"/>
              <a:ext cx="13000" cy="13000"/>
            </a:xfrm>
            <a:custGeom>
              <a:avLst/>
              <a:gdLst/>
              <a:ahLst/>
              <a:cxnLst/>
              <a:rect l="l" t="t" r="r" b="b"/>
              <a:pathLst>
                <a:path w="520" h="520" extrusionOk="0">
                  <a:moveTo>
                    <a:pt x="260" y="1"/>
                  </a:moveTo>
                  <a:cubicBezTo>
                    <a:pt x="118" y="1"/>
                    <a:pt x="1" y="118"/>
                    <a:pt x="1" y="260"/>
                  </a:cubicBezTo>
                  <a:cubicBezTo>
                    <a:pt x="1" y="402"/>
                    <a:pt x="118" y="520"/>
                    <a:pt x="260" y="520"/>
                  </a:cubicBezTo>
                  <a:cubicBezTo>
                    <a:pt x="403" y="520"/>
                    <a:pt x="520" y="402"/>
                    <a:pt x="520" y="260"/>
                  </a:cubicBezTo>
                  <a:cubicBezTo>
                    <a:pt x="520" y="118"/>
                    <a:pt x="403" y="1"/>
                    <a:pt x="260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2470175" y="4192175"/>
              <a:ext cx="12775" cy="13000"/>
            </a:xfrm>
            <a:custGeom>
              <a:avLst/>
              <a:gdLst/>
              <a:ahLst/>
              <a:cxnLst/>
              <a:rect l="l" t="t" r="r" b="b"/>
              <a:pathLst>
                <a:path w="511" h="520" extrusionOk="0">
                  <a:moveTo>
                    <a:pt x="260" y="1"/>
                  </a:moveTo>
                  <a:cubicBezTo>
                    <a:pt x="109" y="1"/>
                    <a:pt x="0" y="118"/>
                    <a:pt x="0" y="260"/>
                  </a:cubicBezTo>
                  <a:cubicBezTo>
                    <a:pt x="0" y="402"/>
                    <a:pt x="109" y="520"/>
                    <a:pt x="260" y="520"/>
                  </a:cubicBezTo>
                  <a:cubicBezTo>
                    <a:pt x="402" y="520"/>
                    <a:pt x="511" y="402"/>
                    <a:pt x="511" y="260"/>
                  </a:cubicBezTo>
                  <a:cubicBezTo>
                    <a:pt x="511" y="118"/>
                    <a:pt x="402" y="1"/>
                    <a:pt x="260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2482925" y="4260400"/>
              <a:ext cx="13000" cy="12775"/>
            </a:xfrm>
            <a:custGeom>
              <a:avLst/>
              <a:gdLst/>
              <a:ahLst/>
              <a:cxnLst/>
              <a:rect l="l" t="t" r="r" b="b"/>
              <a:pathLst>
                <a:path w="520" h="511" extrusionOk="0">
                  <a:moveTo>
                    <a:pt x="260" y="0"/>
                  </a:moveTo>
                  <a:cubicBezTo>
                    <a:pt x="118" y="0"/>
                    <a:pt x="1" y="117"/>
                    <a:pt x="1" y="259"/>
                  </a:cubicBezTo>
                  <a:cubicBezTo>
                    <a:pt x="1" y="402"/>
                    <a:pt x="118" y="511"/>
                    <a:pt x="260" y="511"/>
                  </a:cubicBezTo>
                  <a:cubicBezTo>
                    <a:pt x="403" y="511"/>
                    <a:pt x="520" y="402"/>
                    <a:pt x="520" y="259"/>
                  </a:cubicBezTo>
                  <a:cubicBezTo>
                    <a:pt x="520" y="117"/>
                    <a:pt x="403" y="0"/>
                    <a:pt x="260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2546325" y="4242825"/>
              <a:ext cx="17825" cy="17600"/>
            </a:xfrm>
            <a:custGeom>
              <a:avLst/>
              <a:gdLst/>
              <a:ahLst/>
              <a:cxnLst/>
              <a:rect l="l" t="t" r="r" b="b"/>
              <a:pathLst>
                <a:path w="713" h="704" extrusionOk="0">
                  <a:moveTo>
                    <a:pt x="352" y="0"/>
                  </a:moveTo>
                  <a:cubicBezTo>
                    <a:pt x="160" y="0"/>
                    <a:pt x="1" y="151"/>
                    <a:pt x="1" y="352"/>
                  </a:cubicBezTo>
                  <a:cubicBezTo>
                    <a:pt x="1" y="544"/>
                    <a:pt x="160" y="703"/>
                    <a:pt x="352" y="703"/>
                  </a:cubicBezTo>
                  <a:cubicBezTo>
                    <a:pt x="553" y="703"/>
                    <a:pt x="712" y="544"/>
                    <a:pt x="712" y="352"/>
                  </a:cubicBezTo>
                  <a:cubicBezTo>
                    <a:pt x="712" y="151"/>
                    <a:pt x="553" y="0"/>
                    <a:pt x="352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2592150" y="4202850"/>
              <a:ext cx="12375" cy="12375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252" y="0"/>
                  </a:moveTo>
                  <a:cubicBezTo>
                    <a:pt x="110" y="0"/>
                    <a:pt x="1" y="109"/>
                    <a:pt x="1" y="252"/>
                  </a:cubicBezTo>
                  <a:cubicBezTo>
                    <a:pt x="1" y="385"/>
                    <a:pt x="110" y="494"/>
                    <a:pt x="252" y="494"/>
                  </a:cubicBezTo>
                  <a:cubicBezTo>
                    <a:pt x="386" y="494"/>
                    <a:pt x="494" y="385"/>
                    <a:pt x="494" y="252"/>
                  </a:cubicBezTo>
                  <a:cubicBezTo>
                    <a:pt x="494" y="109"/>
                    <a:pt x="386" y="0"/>
                    <a:pt x="252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2604500" y="4266875"/>
              <a:ext cx="13625" cy="13425"/>
            </a:xfrm>
            <a:custGeom>
              <a:avLst/>
              <a:gdLst/>
              <a:ahLst/>
              <a:cxnLst/>
              <a:rect l="l" t="t" r="r" b="b"/>
              <a:pathLst>
                <a:path w="545" h="537" extrusionOk="0">
                  <a:moveTo>
                    <a:pt x="268" y="0"/>
                  </a:moveTo>
                  <a:cubicBezTo>
                    <a:pt x="118" y="0"/>
                    <a:pt x="0" y="118"/>
                    <a:pt x="0" y="268"/>
                  </a:cubicBezTo>
                  <a:cubicBezTo>
                    <a:pt x="0" y="419"/>
                    <a:pt x="118" y="536"/>
                    <a:pt x="268" y="536"/>
                  </a:cubicBezTo>
                  <a:cubicBezTo>
                    <a:pt x="419" y="536"/>
                    <a:pt x="544" y="419"/>
                    <a:pt x="544" y="268"/>
                  </a:cubicBezTo>
                  <a:cubicBezTo>
                    <a:pt x="544" y="118"/>
                    <a:pt x="419" y="0"/>
                    <a:pt x="268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2598425" y="4148450"/>
              <a:ext cx="12800" cy="13000"/>
            </a:xfrm>
            <a:custGeom>
              <a:avLst/>
              <a:gdLst/>
              <a:ahLst/>
              <a:cxnLst/>
              <a:rect l="l" t="t" r="r" b="b"/>
              <a:pathLst>
                <a:path w="512" h="520" extrusionOk="0">
                  <a:moveTo>
                    <a:pt x="260" y="0"/>
                  </a:moveTo>
                  <a:cubicBezTo>
                    <a:pt x="110" y="0"/>
                    <a:pt x="1" y="118"/>
                    <a:pt x="1" y="260"/>
                  </a:cubicBezTo>
                  <a:cubicBezTo>
                    <a:pt x="1" y="402"/>
                    <a:pt x="110" y="519"/>
                    <a:pt x="260" y="519"/>
                  </a:cubicBezTo>
                  <a:cubicBezTo>
                    <a:pt x="403" y="519"/>
                    <a:pt x="511" y="402"/>
                    <a:pt x="511" y="260"/>
                  </a:cubicBezTo>
                  <a:cubicBezTo>
                    <a:pt x="511" y="118"/>
                    <a:pt x="403" y="0"/>
                    <a:pt x="260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2530025" y="4161425"/>
              <a:ext cx="16325" cy="16550"/>
            </a:xfrm>
            <a:custGeom>
              <a:avLst/>
              <a:gdLst/>
              <a:ahLst/>
              <a:cxnLst/>
              <a:rect l="l" t="t" r="r" b="b"/>
              <a:pathLst>
                <a:path w="653" h="662" extrusionOk="0">
                  <a:moveTo>
                    <a:pt x="326" y="0"/>
                  </a:moveTo>
                  <a:cubicBezTo>
                    <a:pt x="142" y="0"/>
                    <a:pt x="0" y="151"/>
                    <a:pt x="0" y="327"/>
                  </a:cubicBezTo>
                  <a:cubicBezTo>
                    <a:pt x="0" y="511"/>
                    <a:pt x="142" y="662"/>
                    <a:pt x="326" y="662"/>
                  </a:cubicBezTo>
                  <a:cubicBezTo>
                    <a:pt x="511" y="662"/>
                    <a:pt x="653" y="511"/>
                    <a:pt x="653" y="327"/>
                  </a:cubicBezTo>
                  <a:cubicBezTo>
                    <a:pt x="653" y="151"/>
                    <a:pt x="511" y="0"/>
                    <a:pt x="326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2501775" y="4215200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27" y="0"/>
                  </a:moveTo>
                  <a:cubicBezTo>
                    <a:pt x="151" y="0"/>
                    <a:pt x="0" y="151"/>
                    <a:pt x="0" y="327"/>
                  </a:cubicBezTo>
                  <a:cubicBezTo>
                    <a:pt x="0" y="511"/>
                    <a:pt x="151" y="661"/>
                    <a:pt x="327" y="661"/>
                  </a:cubicBezTo>
                  <a:cubicBezTo>
                    <a:pt x="511" y="661"/>
                    <a:pt x="661" y="511"/>
                    <a:pt x="661" y="327"/>
                  </a:cubicBezTo>
                  <a:cubicBezTo>
                    <a:pt x="661" y="151"/>
                    <a:pt x="511" y="0"/>
                    <a:pt x="327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437950" y="4223350"/>
              <a:ext cx="16350" cy="16550"/>
            </a:xfrm>
            <a:custGeom>
              <a:avLst/>
              <a:gdLst/>
              <a:ahLst/>
              <a:cxnLst/>
              <a:rect l="l" t="t" r="r" b="b"/>
              <a:pathLst>
                <a:path w="654" h="662" extrusionOk="0">
                  <a:moveTo>
                    <a:pt x="327" y="1"/>
                  </a:moveTo>
                  <a:cubicBezTo>
                    <a:pt x="143" y="1"/>
                    <a:pt x="1" y="151"/>
                    <a:pt x="1" y="335"/>
                  </a:cubicBezTo>
                  <a:cubicBezTo>
                    <a:pt x="1" y="511"/>
                    <a:pt x="143" y="662"/>
                    <a:pt x="327" y="662"/>
                  </a:cubicBezTo>
                  <a:cubicBezTo>
                    <a:pt x="511" y="662"/>
                    <a:pt x="653" y="511"/>
                    <a:pt x="653" y="335"/>
                  </a:cubicBezTo>
                  <a:cubicBezTo>
                    <a:pt x="653" y="151"/>
                    <a:pt x="511" y="1"/>
                    <a:pt x="327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632125" y="4177750"/>
              <a:ext cx="16550" cy="16325"/>
            </a:xfrm>
            <a:custGeom>
              <a:avLst/>
              <a:gdLst/>
              <a:ahLst/>
              <a:cxnLst/>
              <a:rect l="l" t="t" r="r" b="b"/>
              <a:pathLst>
                <a:path w="662" h="653" extrusionOk="0">
                  <a:moveTo>
                    <a:pt x="327" y="0"/>
                  </a:moveTo>
                  <a:cubicBezTo>
                    <a:pt x="151" y="0"/>
                    <a:pt x="0" y="142"/>
                    <a:pt x="0" y="327"/>
                  </a:cubicBezTo>
                  <a:cubicBezTo>
                    <a:pt x="0" y="511"/>
                    <a:pt x="151" y="653"/>
                    <a:pt x="327" y="653"/>
                  </a:cubicBezTo>
                  <a:cubicBezTo>
                    <a:pt x="511" y="653"/>
                    <a:pt x="661" y="511"/>
                    <a:pt x="661" y="327"/>
                  </a:cubicBezTo>
                  <a:cubicBezTo>
                    <a:pt x="661" y="142"/>
                    <a:pt x="511" y="0"/>
                    <a:pt x="327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546325" y="4108900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85" y="1"/>
                    <a:pt x="1" y="76"/>
                    <a:pt x="1" y="176"/>
                  </a:cubicBezTo>
                  <a:cubicBezTo>
                    <a:pt x="1" y="277"/>
                    <a:pt x="85" y="352"/>
                    <a:pt x="177" y="352"/>
                  </a:cubicBezTo>
                  <a:cubicBezTo>
                    <a:pt x="277" y="352"/>
                    <a:pt x="352" y="277"/>
                    <a:pt x="352" y="176"/>
                  </a:cubicBezTo>
                  <a:cubicBezTo>
                    <a:pt x="352" y="76"/>
                    <a:pt x="277" y="1"/>
                    <a:pt x="177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2518300" y="4294275"/>
              <a:ext cx="14050" cy="14250"/>
            </a:xfrm>
            <a:custGeom>
              <a:avLst/>
              <a:gdLst/>
              <a:ahLst/>
              <a:cxnLst/>
              <a:rect l="l" t="t" r="r" b="b"/>
              <a:pathLst>
                <a:path w="562" h="570" extrusionOk="0">
                  <a:moveTo>
                    <a:pt x="277" y="1"/>
                  </a:moveTo>
                  <a:cubicBezTo>
                    <a:pt x="126" y="1"/>
                    <a:pt x="0" y="135"/>
                    <a:pt x="0" y="285"/>
                  </a:cubicBezTo>
                  <a:cubicBezTo>
                    <a:pt x="0" y="444"/>
                    <a:pt x="126" y="570"/>
                    <a:pt x="277" y="570"/>
                  </a:cubicBezTo>
                  <a:cubicBezTo>
                    <a:pt x="436" y="570"/>
                    <a:pt x="561" y="444"/>
                    <a:pt x="561" y="285"/>
                  </a:cubicBezTo>
                  <a:cubicBezTo>
                    <a:pt x="561" y="135"/>
                    <a:pt x="436" y="1"/>
                    <a:pt x="277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2536700" y="4196775"/>
              <a:ext cx="12375" cy="12175"/>
            </a:xfrm>
            <a:custGeom>
              <a:avLst/>
              <a:gdLst/>
              <a:ahLst/>
              <a:cxnLst/>
              <a:rect l="l" t="t" r="r" b="b"/>
              <a:pathLst>
                <a:path w="495" h="487" extrusionOk="0">
                  <a:moveTo>
                    <a:pt x="252" y="1"/>
                  </a:moveTo>
                  <a:cubicBezTo>
                    <a:pt x="110" y="1"/>
                    <a:pt x="1" y="110"/>
                    <a:pt x="1" y="243"/>
                  </a:cubicBezTo>
                  <a:cubicBezTo>
                    <a:pt x="1" y="377"/>
                    <a:pt x="110" y="486"/>
                    <a:pt x="252" y="486"/>
                  </a:cubicBezTo>
                  <a:cubicBezTo>
                    <a:pt x="386" y="486"/>
                    <a:pt x="495" y="377"/>
                    <a:pt x="495" y="243"/>
                  </a:cubicBezTo>
                  <a:cubicBezTo>
                    <a:pt x="495" y="110"/>
                    <a:pt x="386" y="1"/>
                    <a:pt x="252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3148700" y="3202500"/>
              <a:ext cx="235000" cy="234800"/>
            </a:xfrm>
            <a:custGeom>
              <a:avLst/>
              <a:gdLst/>
              <a:ahLst/>
              <a:cxnLst/>
              <a:rect l="l" t="t" r="r" b="b"/>
              <a:pathLst>
                <a:path w="9400" h="9392" extrusionOk="0">
                  <a:moveTo>
                    <a:pt x="4704" y="1"/>
                  </a:moveTo>
                  <a:cubicBezTo>
                    <a:pt x="2102" y="1"/>
                    <a:pt x="1" y="2102"/>
                    <a:pt x="1" y="4696"/>
                  </a:cubicBezTo>
                  <a:cubicBezTo>
                    <a:pt x="1" y="7291"/>
                    <a:pt x="2102" y="9391"/>
                    <a:pt x="4704" y="9391"/>
                  </a:cubicBezTo>
                  <a:cubicBezTo>
                    <a:pt x="7299" y="9391"/>
                    <a:pt x="9400" y="7291"/>
                    <a:pt x="9400" y="4696"/>
                  </a:cubicBezTo>
                  <a:cubicBezTo>
                    <a:pt x="9400" y="2102"/>
                    <a:pt x="7299" y="1"/>
                    <a:pt x="4704" y="1"/>
                  </a:cubicBezTo>
                  <a:close/>
                </a:path>
              </a:pathLst>
            </a:custGeom>
            <a:solidFill>
              <a:srgbClr val="F2F2F2"/>
            </a:solidFill>
            <a:ln w="15700" cap="rnd" cmpd="sng">
              <a:solidFill>
                <a:srgbClr val="CE5A65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3208125" y="3258800"/>
              <a:ext cx="13000" cy="13000"/>
            </a:xfrm>
            <a:custGeom>
              <a:avLst/>
              <a:gdLst/>
              <a:ahLst/>
              <a:cxnLst/>
              <a:rect l="l" t="t" r="r" b="b"/>
              <a:pathLst>
                <a:path w="520" h="520" extrusionOk="0">
                  <a:moveTo>
                    <a:pt x="260" y="0"/>
                  </a:moveTo>
                  <a:cubicBezTo>
                    <a:pt x="118" y="0"/>
                    <a:pt x="1" y="117"/>
                    <a:pt x="1" y="260"/>
                  </a:cubicBezTo>
                  <a:cubicBezTo>
                    <a:pt x="1" y="402"/>
                    <a:pt x="118" y="519"/>
                    <a:pt x="260" y="519"/>
                  </a:cubicBezTo>
                  <a:cubicBezTo>
                    <a:pt x="403" y="519"/>
                    <a:pt x="520" y="402"/>
                    <a:pt x="520" y="260"/>
                  </a:cubicBezTo>
                  <a:cubicBezTo>
                    <a:pt x="520" y="117"/>
                    <a:pt x="403" y="0"/>
                    <a:pt x="260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3195150" y="3309225"/>
              <a:ext cx="13000" cy="13000"/>
            </a:xfrm>
            <a:custGeom>
              <a:avLst/>
              <a:gdLst/>
              <a:ahLst/>
              <a:cxnLst/>
              <a:rect l="l" t="t" r="r" b="b"/>
              <a:pathLst>
                <a:path w="520" h="520" extrusionOk="0">
                  <a:moveTo>
                    <a:pt x="260" y="0"/>
                  </a:moveTo>
                  <a:cubicBezTo>
                    <a:pt x="118" y="0"/>
                    <a:pt x="1" y="117"/>
                    <a:pt x="1" y="260"/>
                  </a:cubicBezTo>
                  <a:cubicBezTo>
                    <a:pt x="1" y="402"/>
                    <a:pt x="118" y="519"/>
                    <a:pt x="260" y="519"/>
                  </a:cubicBezTo>
                  <a:cubicBezTo>
                    <a:pt x="403" y="519"/>
                    <a:pt x="520" y="402"/>
                    <a:pt x="520" y="260"/>
                  </a:cubicBezTo>
                  <a:cubicBezTo>
                    <a:pt x="520" y="117"/>
                    <a:pt x="403" y="0"/>
                    <a:pt x="260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3208125" y="3377225"/>
              <a:ext cx="13000" cy="13000"/>
            </a:xfrm>
            <a:custGeom>
              <a:avLst/>
              <a:gdLst/>
              <a:ahLst/>
              <a:cxnLst/>
              <a:rect l="l" t="t" r="r" b="b"/>
              <a:pathLst>
                <a:path w="520" h="520" extrusionOk="0">
                  <a:moveTo>
                    <a:pt x="260" y="0"/>
                  </a:moveTo>
                  <a:cubicBezTo>
                    <a:pt x="118" y="0"/>
                    <a:pt x="1" y="117"/>
                    <a:pt x="1" y="260"/>
                  </a:cubicBezTo>
                  <a:cubicBezTo>
                    <a:pt x="1" y="402"/>
                    <a:pt x="118" y="519"/>
                    <a:pt x="260" y="519"/>
                  </a:cubicBezTo>
                  <a:cubicBezTo>
                    <a:pt x="403" y="519"/>
                    <a:pt x="520" y="402"/>
                    <a:pt x="520" y="260"/>
                  </a:cubicBezTo>
                  <a:cubicBezTo>
                    <a:pt x="520" y="117"/>
                    <a:pt x="403" y="0"/>
                    <a:pt x="260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3271525" y="3359650"/>
              <a:ext cx="17600" cy="17800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352" y="0"/>
                  </a:moveTo>
                  <a:cubicBezTo>
                    <a:pt x="160" y="0"/>
                    <a:pt x="1" y="159"/>
                    <a:pt x="1" y="352"/>
                  </a:cubicBezTo>
                  <a:cubicBezTo>
                    <a:pt x="1" y="553"/>
                    <a:pt x="160" y="712"/>
                    <a:pt x="352" y="712"/>
                  </a:cubicBezTo>
                  <a:cubicBezTo>
                    <a:pt x="553" y="712"/>
                    <a:pt x="704" y="553"/>
                    <a:pt x="704" y="352"/>
                  </a:cubicBezTo>
                  <a:cubicBezTo>
                    <a:pt x="704" y="159"/>
                    <a:pt x="553" y="0"/>
                    <a:pt x="352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3317350" y="3319900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243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7"/>
                    <a:pt x="109" y="494"/>
                    <a:pt x="243" y="494"/>
                  </a:cubicBezTo>
                  <a:cubicBezTo>
                    <a:pt x="386" y="494"/>
                    <a:pt x="494" y="377"/>
                    <a:pt x="494" y="243"/>
                  </a:cubicBezTo>
                  <a:cubicBezTo>
                    <a:pt x="494" y="109"/>
                    <a:pt x="386" y="0"/>
                    <a:pt x="243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329700" y="3383700"/>
              <a:ext cx="13400" cy="13625"/>
            </a:xfrm>
            <a:custGeom>
              <a:avLst/>
              <a:gdLst/>
              <a:ahLst/>
              <a:cxnLst/>
              <a:rect l="l" t="t" r="r" b="b"/>
              <a:pathLst>
                <a:path w="536" h="545" extrusionOk="0">
                  <a:moveTo>
                    <a:pt x="268" y="1"/>
                  </a:moveTo>
                  <a:cubicBezTo>
                    <a:pt x="118" y="1"/>
                    <a:pt x="0" y="126"/>
                    <a:pt x="0" y="277"/>
                  </a:cubicBezTo>
                  <a:cubicBezTo>
                    <a:pt x="0" y="428"/>
                    <a:pt x="118" y="545"/>
                    <a:pt x="268" y="545"/>
                  </a:cubicBezTo>
                  <a:cubicBezTo>
                    <a:pt x="419" y="545"/>
                    <a:pt x="536" y="428"/>
                    <a:pt x="536" y="277"/>
                  </a:cubicBezTo>
                  <a:cubicBezTo>
                    <a:pt x="536" y="126"/>
                    <a:pt x="419" y="1"/>
                    <a:pt x="268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3323425" y="3265500"/>
              <a:ext cx="13000" cy="12975"/>
            </a:xfrm>
            <a:custGeom>
              <a:avLst/>
              <a:gdLst/>
              <a:ahLst/>
              <a:cxnLst/>
              <a:rect l="l" t="t" r="r" b="b"/>
              <a:pathLst>
                <a:path w="520" h="519" extrusionOk="0">
                  <a:moveTo>
                    <a:pt x="260" y="0"/>
                  </a:moveTo>
                  <a:cubicBezTo>
                    <a:pt x="117" y="0"/>
                    <a:pt x="0" y="117"/>
                    <a:pt x="0" y="260"/>
                  </a:cubicBezTo>
                  <a:cubicBezTo>
                    <a:pt x="0" y="402"/>
                    <a:pt x="117" y="519"/>
                    <a:pt x="260" y="519"/>
                  </a:cubicBezTo>
                  <a:cubicBezTo>
                    <a:pt x="402" y="519"/>
                    <a:pt x="519" y="402"/>
                    <a:pt x="519" y="260"/>
                  </a:cubicBezTo>
                  <a:cubicBezTo>
                    <a:pt x="519" y="117"/>
                    <a:pt x="402" y="0"/>
                    <a:pt x="260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255200" y="3278450"/>
              <a:ext cx="16350" cy="16350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1"/>
                  </a:moveTo>
                  <a:cubicBezTo>
                    <a:pt x="143" y="1"/>
                    <a:pt x="1" y="143"/>
                    <a:pt x="1" y="327"/>
                  </a:cubicBezTo>
                  <a:cubicBezTo>
                    <a:pt x="1" y="512"/>
                    <a:pt x="143" y="654"/>
                    <a:pt x="327" y="654"/>
                  </a:cubicBezTo>
                  <a:cubicBezTo>
                    <a:pt x="511" y="654"/>
                    <a:pt x="654" y="512"/>
                    <a:pt x="654" y="327"/>
                  </a:cubicBezTo>
                  <a:cubicBezTo>
                    <a:pt x="654" y="143"/>
                    <a:pt x="511" y="1"/>
                    <a:pt x="327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3226975" y="3332225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26" y="1"/>
                  </a:moveTo>
                  <a:cubicBezTo>
                    <a:pt x="151" y="1"/>
                    <a:pt x="0" y="143"/>
                    <a:pt x="0" y="327"/>
                  </a:cubicBezTo>
                  <a:cubicBezTo>
                    <a:pt x="0" y="511"/>
                    <a:pt x="151" y="654"/>
                    <a:pt x="326" y="654"/>
                  </a:cubicBezTo>
                  <a:cubicBezTo>
                    <a:pt x="511" y="654"/>
                    <a:pt x="661" y="511"/>
                    <a:pt x="661" y="327"/>
                  </a:cubicBezTo>
                  <a:cubicBezTo>
                    <a:pt x="661" y="143"/>
                    <a:pt x="511" y="1"/>
                    <a:pt x="326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3163150" y="3340400"/>
              <a:ext cx="16350" cy="16550"/>
            </a:xfrm>
            <a:custGeom>
              <a:avLst/>
              <a:gdLst/>
              <a:ahLst/>
              <a:cxnLst/>
              <a:rect l="l" t="t" r="r" b="b"/>
              <a:pathLst>
                <a:path w="654" h="662" extrusionOk="0">
                  <a:moveTo>
                    <a:pt x="327" y="0"/>
                  </a:moveTo>
                  <a:cubicBezTo>
                    <a:pt x="143" y="0"/>
                    <a:pt x="0" y="151"/>
                    <a:pt x="0" y="327"/>
                  </a:cubicBezTo>
                  <a:cubicBezTo>
                    <a:pt x="0" y="511"/>
                    <a:pt x="143" y="661"/>
                    <a:pt x="327" y="661"/>
                  </a:cubicBezTo>
                  <a:cubicBezTo>
                    <a:pt x="511" y="661"/>
                    <a:pt x="653" y="511"/>
                    <a:pt x="653" y="327"/>
                  </a:cubicBezTo>
                  <a:cubicBezTo>
                    <a:pt x="653" y="151"/>
                    <a:pt x="511" y="0"/>
                    <a:pt x="327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3357325" y="3294575"/>
              <a:ext cx="16325" cy="16550"/>
            </a:xfrm>
            <a:custGeom>
              <a:avLst/>
              <a:gdLst/>
              <a:ahLst/>
              <a:cxnLst/>
              <a:rect l="l" t="t" r="r" b="b"/>
              <a:pathLst>
                <a:path w="653" h="662" extrusionOk="0">
                  <a:moveTo>
                    <a:pt x="327" y="0"/>
                  </a:moveTo>
                  <a:cubicBezTo>
                    <a:pt x="142" y="0"/>
                    <a:pt x="0" y="151"/>
                    <a:pt x="0" y="335"/>
                  </a:cubicBezTo>
                  <a:cubicBezTo>
                    <a:pt x="0" y="511"/>
                    <a:pt x="142" y="662"/>
                    <a:pt x="327" y="662"/>
                  </a:cubicBezTo>
                  <a:cubicBezTo>
                    <a:pt x="511" y="662"/>
                    <a:pt x="653" y="511"/>
                    <a:pt x="653" y="335"/>
                  </a:cubicBezTo>
                  <a:cubicBezTo>
                    <a:pt x="653" y="151"/>
                    <a:pt x="511" y="0"/>
                    <a:pt x="327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3271525" y="3225950"/>
              <a:ext cx="8825" cy="8800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76" y="0"/>
                  </a:moveTo>
                  <a:cubicBezTo>
                    <a:pt x="84" y="0"/>
                    <a:pt x="1" y="76"/>
                    <a:pt x="1" y="176"/>
                  </a:cubicBezTo>
                  <a:cubicBezTo>
                    <a:pt x="1" y="268"/>
                    <a:pt x="84" y="352"/>
                    <a:pt x="176" y="352"/>
                  </a:cubicBezTo>
                  <a:cubicBezTo>
                    <a:pt x="277" y="352"/>
                    <a:pt x="352" y="268"/>
                    <a:pt x="352" y="176"/>
                  </a:cubicBezTo>
                  <a:cubicBezTo>
                    <a:pt x="352" y="76"/>
                    <a:pt x="277" y="0"/>
                    <a:pt x="176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3243275" y="3411325"/>
              <a:ext cx="14250" cy="14050"/>
            </a:xfrm>
            <a:custGeom>
              <a:avLst/>
              <a:gdLst/>
              <a:ahLst/>
              <a:cxnLst/>
              <a:rect l="l" t="t" r="r" b="b"/>
              <a:pathLst>
                <a:path w="570" h="562" extrusionOk="0">
                  <a:moveTo>
                    <a:pt x="285" y="0"/>
                  </a:moveTo>
                  <a:cubicBezTo>
                    <a:pt x="135" y="0"/>
                    <a:pt x="1" y="126"/>
                    <a:pt x="1" y="285"/>
                  </a:cubicBezTo>
                  <a:cubicBezTo>
                    <a:pt x="1" y="436"/>
                    <a:pt x="135" y="561"/>
                    <a:pt x="285" y="561"/>
                  </a:cubicBezTo>
                  <a:cubicBezTo>
                    <a:pt x="444" y="561"/>
                    <a:pt x="570" y="436"/>
                    <a:pt x="570" y="285"/>
                  </a:cubicBezTo>
                  <a:cubicBezTo>
                    <a:pt x="570" y="126"/>
                    <a:pt x="444" y="0"/>
                    <a:pt x="285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3261900" y="3313625"/>
              <a:ext cx="12375" cy="12350"/>
            </a:xfrm>
            <a:custGeom>
              <a:avLst/>
              <a:gdLst/>
              <a:ahLst/>
              <a:cxnLst/>
              <a:rect l="l" t="t" r="r" b="b"/>
              <a:pathLst>
                <a:path w="495" h="494" extrusionOk="0">
                  <a:moveTo>
                    <a:pt x="243" y="0"/>
                  </a:moveTo>
                  <a:cubicBezTo>
                    <a:pt x="110" y="0"/>
                    <a:pt x="1" y="109"/>
                    <a:pt x="1" y="251"/>
                  </a:cubicBezTo>
                  <a:cubicBezTo>
                    <a:pt x="1" y="385"/>
                    <a:pt x="110" y="494"/>
                    <a:pt x="243" y="494"/>
                  </a:cubicBezTo>
                  <a:cubicBezTo>
                    <a:pt x="386" y="494"/>
                    <a:pt x="495" y="385"/>
                    <a:pt x="495" y="251"/>
                  </a:cubicBezTo>
                  <a:cubicBezTo>
                    <a:pt x="495" y="109"/>
                    <a:pt x="386" y="0"/>
                    <a:pt x="243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4012850" y="4766300"/>
              <a:ext cx="234975" cy="235000"/>
            </a:xfrm>
            <a:custGeom>
              <a:avLst/>
              <a:gdLst/>
              <a:ahLst/>
              <a:cxnLst/>
              <a:rect l="l" t="t" r="r" b="b"/>
              <a:pathLst>
                <a:path w="9399" h="9400" extrusionOk="0">
                  <a:moveTo>
                    <a:pt x="4695" y="1"/>
                  </a:moveTo>
                  <a:cubicBezTo>
                    <a:pt x="2101" y="1"/>
                    <a:pt x="0" y="2110"/>
                    <a:pt x="0" y="4704"/>
                  </a:cubicBezTo>
                  <a:cubicBezTo>
                    <a:pt x="0" y="7299"/>
                    <a:pt x="2101" y="9400"/>
                    <a:pt x="4695" y="9400"/>
                  </a:cubicBezTo>
                  <a:cubicBezTo>
                    <a:pt x="7290" y="9400"/>
                    <a:pt x="9399" y="7299"/>
                    <a:pt x="9399" y="4704"/>
                  </a:cubicBezTo>
                  <a:cubicBezTo>
                    <a:pt x="9399" y="2110"/>
                    <a:pt x="7290" y="1"/>
                    <a:pt x="4695" y="1"/>
                  </a:cubicBezTo>
                  <a:close/>
                </a:path>
              </a:pathLst>
            </a:custGeom>
            <a:solidFill>
              <a:srgbClr val="F2F2F2"/>
            </a:solidFill>
            <a:ln w="15700" cap="rnd" cmpd="sng">
              <a:solidFill>
                <a:srgbClr val="CE5A65"/>
              </a:solidFill>
              <a:prstDash val="solid"/>
              <a:miter lim="83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4072250" y="4822800"/>
              <a:ext cx="13000" cy="12800"/>
            </a:xfrm>
            <a:custGeom>
              <a:avLst/>
              <a:gdLst/>
              <a:ahLst/>
              <a:cxnLst/>
              <a:rect l="l" t="t" r="r" b="b"/>
              <a:pathLst>
                <a:path w="520" h="512" extrusionOk="0">
                  <a:moveTo>
                    <a:pt x="260" y="1"/>
                  </a:moveTo>
                  <a:cubicBezTo>
                    <a:pt x="118" y="1"/>
                    <a:pt x="1" y="109"/>
                    <a:pt x="1" y="260"/>
                  </a:cubicBezTo>
                  <a:cubicBezTo>
                    <a:pt x="1" y="402"/>
                    <a:pt x="118" y="511"/>
                    <a:pt x="260" y="511"/>
                  </a:cubicBezTo>
                  <a:cubicBezTo>
                    <a:pt x="403" y="511"/>
                    <a:pt x="520" y="402"/>
                    <a:pt x="520" y="260"/>
                  </a:cubicBezTo>
                  <a:cubicBezTo>
                    <a:pt x="520" y="109"/>
                    <a:pt x="403" y="1"/>
                    <a:pt x="260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4059275" y="4873225"/>
              <a:ext cx="13000" cy="13000"/>
            </a:xfrm>
            <a:custGeom>
              <a:avLst/>
              <a:gdLst/>
              <a:ahLst/>
              <a:cxnLst/>
              <a:rect l="l" t="t" r="r" b="b"/>
              <a:pathLst>
                <a:path w="520" h="520" extrusionOk="0">
                  <a:moveTo>
                    <a:pt x="260" y="1"/>
                  </a:moveTo>
                  <a:cubicBezTo>
                    <a:pt x="118" y="1"/>
                    <a:pt x="1" y="118"/>
                    <a:pt x="1" y="260"/>
                  </a:cubicBezTo>
                  <a:cubicBezTo>
                    <a:pt x="1" y="402"/>
                    <a:pt x="118" y="520"/>
                    <a:pt x="260" y="520"/>
                  </a:cubicBezTo>
                  <a:cubicBezTo>
                    <a:pt x="403" y="520"/>
                    <a:pt x="520" y="402"/>
                    <a:pt x="520" y="260"/>
                  </a:cubicBezTo>
                  <a:cubicBezTo>
                    <a:pt x="520" y="118"/>
                    <a:pt x="403" y="1"/>
                    <a:pt x="260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4072250" y="4941225"/>
              <a:ext cx="13000" cy="13000"/>
            </a:xfrm>
            <a:custGeom>
              <a:avLst/>
              <a:gdLst/>
              <a:ahLst/>
              <a:cxnLst/>
              <a:rect l="l" t="t" r="r" b="b"/>
              <a:pathLst>
                <a:path w="520" h="520" extrusionOk="0">
                  <a:moveTo>
                    <a:pt x="260" y="1"/>
                  </a:moveTo>
                  <a:cubicBezTo>
                    <a:pt x="118" y="1"/>
                    <a:pt x="1" y="118"/>
                    <a:pt x="1" y="260"/>
                  </a:cubicBezTo>
                  <a:cubicBezTo>
                    <a:pt x="1" y="402"/>
                    <a:pt x="118" y="520"/>
                    <a:pt x="260" y="520"/>
                  </a:cubicBezTo>
                  <a:cubicBezTo>
                    <a:pt x="403" y="520"/>
                    <a:pt x="520" y="402"/>
                    <a:pt x="520" y="260"/>
                  </a:cubicBezTo>
                  <a:cubicBezTo>
                    <a:pt x="520" y="118"/>
                    <a:pt x="403" y="1"/>
                    <a:pt x="260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4135650" y="4923650"/>
              <a:ext cx="17600" cy="17600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352" y="1"/>
                  </a:moveTo>
                  <a:cubicBezTo>
                    <a:pt x="160" y="1"/>
                    <a:pt x="1" y="160"/>
                    <a:pt x="1" y="352"/>
                  </a:cubicBezTo>
                  <a:cubicBezTo>
                    <a:pt x="1" y="553"/>
                    <a:pt x="160" y="704"/>
                    <a:pt x="352" y="704"/>
                  </a:cubicBezTo>
                  <a:cubicBezTo>
                    <a:pt x="545" y="704"/>
                    <a:pt x="704" y="553"/>
                    <a:pt x="704" y="352"/>
                  </a:cubicBezTo>
                  <a:cubicBezTo>
                    <a:pt x="704" y="160"/>
                    <a:pt x="545" y="1"/>
                    <a:pt x="352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4181475" y="4883900"/>
              <a:ext cx="12375" cy="12375"/>
            </a:xfrm>
            <a:custGeom>
              <a:avLst/>
              <a:gdLst/>
              <a:ahLst/>
              <a:cxnLst/>
              <a:rect l="l" t="t" r="r" b="b"/>
              <a:pathLst>
                <a:path w="495" h="495" extrusionOk="0">
                  <a:moveTo>
                    <a:pt x="243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7"/>
                    <a:pt x="109" y="494"/>
                    <a:pt x="243" y="494"/>
                  </a:cubicBezTo>
                  <a:cubicBezTo>
                    <a:pt x="377" y="494"/>
                    <a:pt x="494" y="377"/>
                    <a:pt x="494" y="243"/>
                  </a:cubicBezTo>
                  <a:cubicBezTo>
                    <a:pt x="494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4193625" y="4947725"/>
              <a:ext cx="13625" cy="13625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276" y="0"/>
                  </a:moveTo>
                  <a:cubicBezTo>
                    <a:pt x="126" y="0"/>
                    <a:pt x="0" y="126"/>
                    <a:pt x="0" y="276"/>
                  </a:cubicBezTo>
                  <a:cubicBezTo>
                    <a:pt x="0" y="427"/>
                    <a:pt x="126" y="544"/>
                    <a:pt x="276" y="544"/>
                  </a:cubicBezTo>
                  <a:cubicBezTo>
                    <a:pt x="427" y="544"/>
                    <a:pt x="544" y="427"/>
                    <a:pt x="544" y="276"/>
                  </a:cubicBezTo>
                  <a:cubicBezTo>
                    <a:pt x="544" y="126"/>
                    <a:pt x="427" y="0"/>
                    <a:pt x="276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4187550" y="4829500"/>
              <a:ext cx="13000" cy="13000"/>
            </a:xfrm>
            <a:custGeom>
              <a:avLst/>
              <a:gdLst/>
              <a:ahLst/>
              <a:cxnLst/>
              <a:rect l="l" t="t" r="r" b="b"/>
              <a:pathLst>
                <a:path w="520" h="520" extrusionOk="0">
                  <a:moveTo>
                    <a:pt x="260" y="0"/>
                  </a:moveTo>
                  <a:cubicBezTo>
                    <a:pt x="118" y="0"/>
                    <a:pt x="0" y="118"/>
                    <a:pt x="0" y="260"/>
                  </a:cubicBezTo>
                  <a:cubicBezTo>
                    <a:pt x="0" y="402"/>
                    <a:pt x="118" y="519"/>
                    <a:pt x="260" y="519"/>
                  </a:cubicBezTo>
                  <a:cubicBezTo>
                    <a:pt x="402" y="519"/>
                    <a:pt x="519" y="402"/>
                    <a:pt x="519" y="260"/>
                  </a:cubicBezTo>
                  <a:cubicBezTo>
                    <a:pt x="519" y="118"/>
                    <a:pt x="402" y="0"/>
                    <a:pt x="260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4119125" y="4842475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35" y="0"/>
                  </a:moveTo>
                  <a:cubicBezTo>
                    <a:pt x="151" y="0"/>
                    <a:pt x="1" y="143"/>
                    <a:pt x="1" y="327"/>
                  </a:cubicBezTo>
                  <a:cubicBezTo>
                    <a:pt x="1" y="511"/>
                    <a:pt x="151" y="653"/>
                    <a:pt x="335" y="653"/>
                  </a:cubicBezTo>
                  <a:cubicBezTo>
                    <a:pt x="511" y="653"/>
                    <a:pt x="662" y="511"/>
                    <a:pt x="662" y="327"/>
                  </a:cubicBezTo>
                  <a:cubicBezTo>
                    <a:pt x="662" y="143"/>
                    <a:pt x="511" y="0"/>
                    <a:pt x="335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4091100" y="4896250"/>
              <a:ext cx="16325" cy="16350"/>
            </a:xfrm>
            <a:custGeom>
              <a:avLst/>
              <a:gdLst/>
              <a:ahLst/>
              <a:cxnLst/>
              <a:rect l="l" t="t" r="r" b="b"/>
              <a:pathLst>
                <a:path w="653" h="654" extrusionOk="0">
                  <a:moveTo>
                    <a:pt x="327" y="0"/>
                  </a:moveTo>
                  <a:cubicBezTo>
                    <a:pt x="142" y="0"/>
                    <a:pt x="0" y="143"/>
                    <a:pt x="0" y="327"/>
                  </a:cubicBezTo>
                  <a:cubicBezTo>
                    <a:pt x="0" y="502"/>
                    <a:pt x="142" y="653"/>
                    <a:pt x="327" y="653"/>
                  </a:cubicBezTo>
                  <a:cubicBezTo>
                    <a:pt x="511" y="653"/>
                    <a:pt x="653" y="502"/>
                    <a:pt x="653" y="327"/>
                  </a:cubicBezTo>
                  <a:cubicBezTo>
                    <a:pt x="653" y="143"/>
                    <a:pt x="511" y="0"/>
                    <a:pt x="327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4027075" y="4904400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35" y="1"/>
                  </a:moveTo>
                  <a:cubicBezTo>
                    <a:pt x="151" y="1"/>
                    <a:pt x="0" y="143"/>
                    <a:pt x="0" y="327"/>
                  </a:cubicBezTo>
                  <a:cubicBezTo>
                    <a:pt x="0" y="511"/>
                    <a:pt x="151" y="653"/>
                    <a:pt x="335" y="653"/>
                  </a:cubicBezTo>
                  <a:cubicBezTo>
                    <a:pt x="511" y="653"/>
                    <a:pt x="661" y="511"/>
                    <a:pt x="661" y="327"/>
                  </a:cubicBezTo>
                  <a:cubicBezTo>
                    <a:pt x="661" y="143"/>
                    <a:pt x="511" y="1"/>
                    <a:pt x="335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4221225" y="48585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36" y="1"/>
                  </a:moveTo>
                  <a:cubicBezTo>
                    <a:pt x="151" y="1"/>
                    <a:pt x="1" y="151"/>
                    <a:pt x="1" y="336"/>
                  </a:cubicBezTo>
                  <a:cubicBezTo>
                    <a:pt x="1" y="511"/>
                    <a:pt x="151" y="662"/>
                    <a:pt x="336" y="662"/>
                  </a:cubicBezTo>
                  <a:cubicBezTo>
                    <a:pt x="511" y="662"/>
                    <a:pt x="662" y="511"/>
                    <a:pt x="662" y="336"/>
                  </a:cubicBezTo>
                  <a:cubicBezTo>
                    <a:pt x="662" y="151"/>
                    <a:pt x="511" y="1"/>
                    <a:pt x="336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4135650" y="4789950"/>
              <a:ext cx="8825" cy="8825"/>
            </a:xfrm>
            <a:custGeom>
              <a:avLst/>
              <a:gdLst/>
              <a:ahLst/>
              <a:cxnLst/>
              <a:rect l="l" t="t" r="r" b="b"/>
              <a:pathLst>
                <a:path w="353" h="353" extrusionOk="0">
                  <a:moveTo>
                    <a:pt x="177" y="1"/>
                  </a:moveTo>
                  <a:cubicBezTo>
                    <a:pt x="76" y="1"/>
                    <a:pt x="1" y="76"/>
                    <a:pt x="1" y="176"/>
                  </a:cubicBezTo>
                  <a:cubicBezTo>
                    <a:pt x="1" y="268"/>
                    <a:pt x="76" y="352"/>
                    <a:pt x="177" y="352"/>
                  </a:cubicBezTo>
                  <a:cubicBezTo>
                    <a:pt x="277" y="352"/>
                    <a:pt x="352" y="268"/>
                    <a:pt x="352" y="176"/>
                  </a:cubicBezTo>
                  <a:cubicBezTo>
                    <a:pt x="352" y="76"/>
                    <a:pt x="277" y="1"/>
                    <a:pt x="177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4107400" y="4975325"/>
              <a:ext cx="14275" cy="14050"/>
            </a:xfrm>
            <a:custGeom>
              <a:avLst/>
              <a:gdLst/>
              <a:ahLst/>
              <a:cxnLst/>
              <a:rect l="l" t="t" r="r" b="b"/>
              <a:pathLst>
                <a:path w="571" h="562" extrusionOk="0">
                  <a:moveTo>
                    <a:pt x="285" y="1"/>
                  </a:moveTo>
                  <a:cubicBezTo>
                    <a:pt x="126" y="1"/>
                    <a:pt x="1" y="126"/>
                    <a:pt x="1" y="285"/>
                  </a:cubicBezTo>
                  <a:cubicBezTo>
                    <a:pt x="1" y="436"/>
                    <a:pt x="126" y="562"/>
                    <a:pt x="285" y="562"/>
                  </a:cubicBezTo>
                  <a:cubicBezTo>
                    <a:pt x="444" y="562"/>
                    <a:pt x="570" y="436"/>
                    <a:pt x="570" y="285"/>
                  </a:cubicBezTo>
                  <a:cubicBezTo>
                    <a:pt x="570" y="126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4126025" y="4877625"/>
              <a:ext cx="12175" cy="12375"/>
            </a:xfrm>
            <a:custGeom>
              <a:avLst/>
              <a:gdLst/>
              <a:ahLst/>
              <a:cxnLst/>
              <a:rect l="l" t="t" r="r" b="b"/>
              <a:pathLst>
                <a:path w="487" h="495" extrusionOk="0">
                  <a:moveTo>
                    <a:pt x="243" y="0"/>
                  </a:moveTo>
                  <a:cubicBezTo>
                    <a:pt x="110" y="0"/>
                    <a:pt x="1" y="109"/>
                    <a:pt x="1" y="243"/>
                  </a:cubicBezTo>
                  <a:cubicBezTo>
                    <a:pt x="1" y="385"/>
                    <a:pt x="110" y="494"/>
                    <a:pt x="243" y="494"/>
                  </a:cubicBezTo>
                  <a:cubicBezTo>
                    <a:pt x="377" y="494"/>
                    <a:pt x="486" y="385"/>
                    <a:pt x="486" y="243"/>
                  </a:cubicBezTo>
                  <a:cubicBezTo>
                    <a:pt x="486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FF8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2758275" y="4615675"/>
              <a:ext cx="691325" cy="162175"/>
            </a:xfrm>
            <a:custGeom>
              <a:avLst/>
              <a:gdLst/>
              <a:ahLst/>
              <a:cxnLst/>
              <a:rect l="l" t="t" r="r" b="b"/>
              <a:pathLst>
                <a:path w="27653" h="6487" extrusionOk="0">
                  <a:moveTo>
                    <a:pt x="244" y="0"/>
                  </a:moveTo>
                  <a:lnTo>
                    <a:pt x="244" y="0"/>
                  </a:lnTo>
                  <a:cubicBezTo>
                    <a:pt x="821" y="84"/>
                    <a:pt x="1223" y="1272"/>
                    <a:pt x="1164" y="2703"/>
                  </a:cubicBezTo>
                  <a:cubicBezTo>
                    <a:pt x="1097" y="4134"/>
                    <a:pt x="587" y="5273"/>
                    <a:pt x="1" y="5306"/>
                  </a:cubicBezTo>
                  <a:lnTo>
                    <a:pt x="25904" y="6486"/>
                  </a:lnTo>
                  <a:cubicBezTo>
                    <a:pt x="25916" y="6487"/>
                    <a:pt x="25928" y="6487"/>
                    <a:pt x="25940" y="6487"/>
                  </a:cubicBezTo>
                  <a:cubicBezTo>
                    <a:pt x="26787" y="6487"/>
                    <a:pt x="27520" y="5344"/>
                    <a:pt x="27586" y="3900"/>
                  </a:cubicBezTo>
                  <a:cubicBezTo>
                    <a:pt x="27653" y="2427"/>
                    <a:pt x="27000" y="1205"/>
                    <a:pt x="26138" y="1172"/>
                  </a:cubicBezTo>
                  <a:lnTo>
                    <a:pt x="244" y="0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2731500" y="4615875"/>
              <a:ext cx="57350" cy="132675"/>
            </a:xfrm>
            <a:custGeom>
              <a:avLst/>
              <a:gdLst/>
              <a:ahLst/>
              <a:cxnLst/>
              <a:rect l="l" t="t" r="r" b="b"/>
              <a:pathLst>
                <a:path w="2294" h="5307" extrusionOk="0">
                  <a:moveTo>
                    <a:pt x="1254" y="0"/>
                  </a:moveTo>
                  <a:cubicBezTo>
                    <a:pt x="659" y="0"/>
                    <a:pt x="134" y="1154"/>
                    <a:pt x="68" y="2603"/>
                  </a:cubicBezTo>
                  <a:cubicBezTo>
                    <a:pt x="1" y="4068"/>
                    <a:pt x="436" y="5281"/>
                    <a:pt x="1030" y="5307"/>
                  </a:cubicBezTo>
                  <a:lnTo>
                    <a:pt x="1072" y="5307"/>
                  </a:lnTo>
                  <a:cubicBezTo>
                    <a:pt x="1658" y="5273"/>
                    <a:pt x="2168" y="4126"/>
                    <a:pt x="2235" y="2695"/>
                  </a:cubicBezTo>
                  <a:cubicBezTo>
                    <a:pt x="2294" y="1264"/>
                    <a:pt x="1884" y="84"/>
                    <a:pt x="1315" y="0"/>
                  </a:cubicBezTo>
                  <a:lnTo>
                    <a:pt x="1273" y="0"/>
                  </a:lnTo>
                  <a:cubicBezTo>
                    <a:pt x="1266" y="0"/>
                    <a:pt x="1260" y="0"/>
                    <a:pt x="1254" y="0"/>
                  </a:cubicBezTo>
                  <a:close/>
                </a:path>
              </a:pathLst>
            </a:custGeom>
            <a:solidFill>
              <a:srgbClr val="3F6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2889050" y="461250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9" y="1"/>
                  </a:moveTo>
                  <a:cubicBezTo>
                    <a:pt x="410" y="1"/>
                    <a:pt x="42" y="347"/>
                    <a:pt x="26" y="797"/>
                  </a:cubicBezTo>
                  <a:cubicBezTo>
                    <a:pt x="1" y="1249"/>
                    <a:pt x="352" y="1642"/>
                    <a:pt x="804" y="1659"/>
                  </a:cubicBezTo>
                  <a:cubicBezTo>
                    <a:pt x="819" y="1659"/>
                    <a:pt x="834" y="1660"/>
                    <a:pt x="849" y="1660"/>
                  </a:cubicBezTo>
                  <a:cubicBezTo>
                    <a:pt x="1281" y="1660"/>
                    <a:pt x="1642" y="1309"/>
                    <a:pt x="1666" y="872"/>
                  </a:cubicBezTo>
                  <a:cubicBezTo>
                    <a:pt x="1683" y="412"/>
                    <a:pt x="1331" y="27"/>
                    <a:pt x="879" y="2"/>
                  </a:cubicBezTo>
                  <a:cubicBezTo>
                    <a:pt x="869" y="1"/>
                    <a:pt x="859" y="1"/>
                    <a:pt x="849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2797625" y="466420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0"/>
                  </a:moveTo>
                  <a:cubicBezTo>
                    <a:pt x="410" y="0"/>
                    <a:pt x="42" y="346"/>
                    <a:pt x="17" y="796"/>
                  </a:cubicBezTo>
                  <a:cubicBezTo>
                    <a:pt x="0" y="1248"/>
                    <a:pt x="343" y="1641"/>
                    <a:pt x="795" y="1658"/>
                  </a:cubicBezTo>
                  <a:cubicBezTo>
                    <a:pt x="811" y="1659"/>
                    <a:pt x="826" y="1659"/>
                    <a:pt x="842" y="1659"/>
                  </a:cubicBezTo>
                  <a:cubicBezTo>
                    <a:pt x="1281" y="1659"/>
                    <a:pt x="1641" y="1316"/>
                    <a:pt x="1657" y="871"/>
                  </a:cubicBezTo>
                  <a:cubicBezTo>
                    <a:pt x="1683" y="419"/>
                    <a:pt x="1331" y="26"/>
                    <a:pt x="879" y="1"/>
                  </a:cubicBezTo>
                  <a:cubicBezTo>
                    <a:pt x="869" y="0"/>
                    <a:pt x="858" y="0"/>
                    <a:pt x="848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2804100" y="460685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9" y="1"/>
                  </a:moveTo>
                  <a:cubicBezTo>
                    <a:pt x="410" y="1"/>
                    <a:pt x="42" y="347"/>
                    <a:pt x="26" y="797"/>
                  </a:cubicBezTo>
                  <a:cubicBezTo>
                    <a:pt x="1" y="1249"/>
                    <a:pt x="352" y="1634"/>
                    <a:pt x="804" y="1659"/>
                  </a:cubicBezTo>
                  <a:cubicBezTo>
                    <a:pt x="815" y="1659"/>
                    <a:pt x="825" y="1659"/>
                    <a:pt x="835" y="1659"/>
                  </a:cubicBezTo>
                  <a:cubicBezTo>
                    <a:pt x="1274" y="1659"/>
                    <a:pt x="1642" y="1313"/>
                    <a:pt x="1658" y="864"/>
                  </a:cubicBezTo>
                  <a:cubicBezTo>
                    <a:pt x="1683" y="412"/>
                    <a:pt x="1331" y="18"/>
                    <a:pt x="880" y="2"/>
                  </a:cubicBezTo>
                  <a:cubicBezTo>
                    <a:pt x="869" y="1"/>
                    <a:pt x="859" y="1"/>
                    <a:pt x="849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2930475" y="4614400"/>
              <a:ext cx="42100" cy="41475"/>
            </a:xfrm>
            <a:custGeom>
              <a:avLst/>
              <a:gdLst/>
              <a:ahLst/>
              <a:cxnLst/>
              <a:rect l="l" t="t" r="r" b="b"/>
              <a:pathLst>
                <a:path w="1684" h="1659" extrusionOk="0">
                  <a:moveTo>
                    <a:pt x="849" y="0"/>
                  </a:moveTo>
                  <a:cubicBezTo>
                    <a:pt x="410" y="0"/>
                    <a:pt x="42" y="346"/>
                    <a:pt x="26" y="796"/>
                  </a:cubicBezTo>
                  <a:cubicBezTo>
                    <a:pt x="1" y="1248"/>
                    <a:pt x="352" y="1641"/>
                    <a:pt x="804" y="1658"/>
                  </a:cubicBezTo>
                  <a:cubicBezTo>
                    <a:pt x="815" y="1658"/>
                    <a:pt x="825" y="1659"/>
                    <a:pt x="835" y="1659"/>
                  </a:cubicBezTo>
                  <a:cubicBezTo>
                    <a:pt x="1274" y="1659"/>
                    <a:pt x="1642" y="1313"/>
                    <a:pt x="1658" y="863"/>
                  </a:cubicBezTo>
                  <a:cubicBezTo>
                    <a:pt x="1683" y="411"/>
                    <a:pt x="1332" y="26"/>
                    <a:pt x="880" y="1"/>
                  </a:cubicBezTo>
                  <a:cubicBezTo>
                    <a:pt x="869" y="0"/>
                    <a:pt x="859" y="0"/>
                    <a:pt x="849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2847000" y="460957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1"/>
                  </a:moveTo>
                  <a:cubicBezTo>
                    <a:pt x="410" y="1"/>
                    <a:pt x="42" y="347"/>
                    <a:pt x="26" y="796"/>
                  </a:cubicBezTo>
                  <a:cubicBezTo>
                    <a:pt x="0" y="1248"/>
                    <a:pt x="352" y="1633"/>
                    <a:pt x="804" y="1658"/>
                  </a:cubicBezTo>
                  <a:cubicBezTo>
                    <a:pt x="814" y="1659"/>
                    <a:pt x="825" y="1659"/>
                    <a:pt x="835" y="1659"/>
                  </a:cubicBezTo>
                  <a:cubicBezTo>
                    <a:pt x="1273" y="1659"/>
                    <a:pt x="1641" y="1313"/>
                    <a:pt x="1658" y="863"/>
                  </a:cubicBezTo>
                  <a:cubicBezTo>
                    <a:pt x="1683" y="411"/>
                    <a:pt x="1331" y="26"/>
                    <a:pt x="879" y="1"/>
                  </a:cubicBezTo>
                  <a:cubicBezTo>
                    <a:pt x="869" y="1"/>
                    <a:pt x="859" y="1"/>
                    <a:pt x="84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3054775" y="4620050"/>
              <a:ext cx="42075" cy="41475"/>
            </a:xfrm>
            <a:custGeom>
              <a:avLst/>
              <a:gdLst/>
              <a:ahLst/>
              <a:cxnLst/>
              <a:rect l="l" t="t" r="r" b="b"/>
              <a:pathLst>
                <a:path w="1683" h="1659" extrusionOk="0">
                  <a:moveTo>
                    <a:pt x="848" y="0"/>
                  </a:moveTo>
                  <a:cubicBezTo>
                    <a:pt x="410" y="0"/>
                    <a:pt x="41" y="346"/>
                    <a:pt x="17" y="796"/>
                  </a:cubicBezTo>
                  <a:cubicBezTo>
                    <a:pt x="0" y="1248"/>
                    <a:pt x="352" y="1633"/>
                    <a:pt x="804" y="1658"/>
                  </a:cubicBezTo>
                  <a:cubicBezTo>
                    <a:pt x="814" y="1658"/>
                    <a:pt x="824" y="1659"/>
                    <a:pt x="835" y="1659"/>
                  </a:cubicBezTo>
                  <a:cubicBezTo>
                    <a:pt x="1273" y="1659"/>
                    <a:pt x="1641" y="1313"/>
                    <a:pt x="1657" y="863"/>
                  </a:cubicBezTo>
                  <a:cubicBezTo>
                    <a:pt x="1682" y="411"/>
                    <a:pt x="1331" y="26"/>
                    <a:pt x="879" y="1"/>
                  </a:cubicBezTo>
                  <a:cubicBezTo>
                    <a:pt x="869" y="0"/>
                    <a:pt x="858" y="0"/>
                    <a:pt x="848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3096200" y="4621925"/>
              <a:ext cx="41875" cy="41475"/>
            </a:xfrm>
            <a:custGeom>
              <a:avLst/>
              <a:gdLst/>
              <a:ahLst/>
              <a:cxnLst/>
              <a:rect l="l" t="t" r="r" b="b"/>
              <a:pathLst>
                <a:path w="1675" h="1659" extrusionOk="0">
                  <a:moveTo>
                    <a:pt x="848" y="1"/>
                  </a:moveTo>
                  <a:cubicBezTo>
                    <a:pt x="402" y="1"/>
                    <a:pt x="42" y="346"/>
                    <a:pt x="17" y="788"/>
                  </a:cubicBezTo>
                  <a:cubicBezTo>
                    <a:pt x="0" y="1248"/>
                    <a:pt x="352" y="1633"/>
                    <a:pt x="804" y="1658"/>
                  </a:cubicBezTo>
                  <a:cubicBezTo>
                    <a:pt x="814" y="1659"/>
                    <a:pt x="824" y="1659"/>
                    <a:pt x="835" y="1659"/>
                  </a:cubicBezTo>
                  <a:cubicBezTo>
                    <a:pt x="1273" y="1659"/>
                    <a:pt x="1633" y="1313"/>
                    <a:pt x="1657" y="863"/>
                  </a:cubicBezTo>
                  <a:cubicBezTo>
                    <a:pt x="1674" y="411"/>
                    <a:pt x="1331" y="18"/>
                    <a:pt x="879" y="1"/>
                  </a:cubicBezTo>
                  <a:cubicBezTo>
                    <a:pt x="868" y="1"/>
                    <a:pt x="858" y="1"/>
                    <a:pt x="84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2971900" y="4616275"/>
              <a:ext cx="42100" cy="41500"/>
            </a:xfrm>
            <a:custGeom>
              <a:avLst/>
              <a:gdLst/>
              <a:ahLst/>
              <a:cxnLst/>
              <a:rect l="l" t="t" r="r" b="b"/>
              <a:pathLst>
                <a:path w="1684" h="1660" extrusionOk="0">
                  <a:moveTo>
                    <a:pt x="849" y="1"/>
                  </a:moveTo>
                  <a:cubicBezTo>
                    <a:pt x="410" y="1"/>
                    <a:pt x="42" y="346"/>
                    <a:pt x="26" y="796"/>
                  </a:cubicBezTo>
                  <a:cubicBezTo>
                    <a:pt x="1" y="1248"/>
                    <a:pt x="352" y="1642"/>
                    <a:pt x="804" y="1658"/>
                  </a:cubicBezTo>
                  <a:cubicBezTo>
                    <a:pt x="819" y="1659"/>
                    <a:pt x="834" y="1660"/>
                    <a:pt x="849" y="1660"/>
                  </a:cubicBezTo>
                  <a:cubicBezTo>
                    <a:pt x="1281" y="1660"/>
                    <a:pt x="1642" y="1309"/>
                    <a:pt x="1658" y="872"/>
                  </a:cubicBezTo>
                  <a:cubicBezTo>
                    <a:pt x="1683" y="411"/>
                    <a:pt x="1332" y="26"/>
                    <a:pt x="880" y="1"/>
                  </a:cubicBezTo>
                  <a:cubicBezTo>
                    <a:pt x="869" y="1"/>
                    <a:pt x="859" y="1"/>
                    <a:pt x="849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3013350" y="461815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1"/>
                  </a:moveTo>
                  <a:cubicBezTo>
                    <a:pt x="409" y="1"/>
                    <a:pt x="41" y="347"/>
                    <a:pt x="17" y="797"/>
                  </a:cubicBezTo>
                  <a:cubicBezTo>
                    <a:pt x="0" y="1249"/>
                    <a:pt x="352" y="1633"/>
                    <a:pt x="803" y="1659"/>
                  </a:cubicBezTo>
                  <a:cubicBezTo>
                    <a:pt x="814" y="1659"/>
                    <a:pt x="824" y="1659"/>
                    <a:pt x="834" y="1659"/>
                  </a:cubicBezTo>
                  <a:cubicBezTo>
                    <a:pt x="1273" y="1659"/>
                    <a:pt x="1641" y="1313"/>
                    <a:pt x="1657" y="864"/>
                  </a:cubicBezTo>
                  <a:cubicBezTo>
                    <a:pt x="1682" y="412"/>
                    <a:pt x="1331" y="27"/>
                    <a:pt x="879" y="1"/>
                  </a:cubicBezTo>
                  <a:cubicBezTo>
                    <a:pt x="868" y="1"/>
                    <a:pt x="858" y="1"/>
                    <a:pt x="84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3151225" y="4643675"/>
              <a:ext cx="42275" cy="41500"/>
            </a:xfrm>
            <a:custGeom>
              <a:avLst/>
              <a:gdLst/>
              <a:ahLst/>
              <a:cxnLst/>
              <a:rect l="l" t="t" r="r" b="b"/>
              <a:pathLst>
                <a:path w="1691" h="1660" extrusionOk="0">
                  <a:moveTo>
                    <a:pt x="843" y="0"/>
                  </a:moveTo>
                  <a:cubicBezTo>
                    <a:pt x="411" y="0"/>
                    <a:pt x="50" y="351"/>
                    <a:pt x="25" y="788"/>
                  </a:cubicBezTo>
                  <a:cubicBezTo>
                    <a:pt x="0" y="1249"/>
                    <a:pt x="352" y="1634"/>
                    <a:pt x="804" y="1659"/>
                  </a:cubicBezTo>
                  <a:cubicBezTo>
                    <a:pt x="819" y="1660"/>
                    <a:pt x="834" y="1660"/>
                    <a:pt x="849" y="1660"/>
                  </a:cubicBezTo>
                  <a:cubicBezTo>
                    <a:pt x="1281" y="1660"/>
                    <a:pt x="1642" y="1317"/>
                    <a:pt x="1666" y="872"/>
                  </a:cubicBezTo>
                  <a:cubicBezTo>
                    <a:pt x="1691" y="412"/>
                    <a:pt x="1339" y="27"/>
                    <a:pt x="888" y="2"/>
                  </a:cubicBezTo>
                  <a:cubicBezTo>
                    <a:pt x="873" y="1"/>
                    <a:pt x="858" y="0"/>
                    <a:pt x="843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3178425" y="462567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35" y="1"/>
                  </a:moveTo>
                  <a:cubicBezTo>
                    <a:pt x="402" y="1"/>
                    <a:pt x="42" y="351"/>
                    <a:pt x="25" y="788"/>
                  </a:cubicBezTo>
                  <a:cubicBezTo>
                    <a:pt x="0" y="1249"/>
                    <a:pt x="352" y="1634"/>
                    <a:pt x="804" y="1659"/>
                  </a:cubicBezTo>
                  <a:cubicBezTo>
                    <a:pt x="814" y="1659"/>
                    <a:pt x="825" y="1659"/>
                    <a:pt x="835" y="1659"/>
                  </a:cubicBezTo>
                  <a:cubicBezTo>
                    <a:pt x="1273" y="1659"/>
                    <a:pt x="1641" y="1314"/>
                    <a:pt x="1666" y="864"/>
                  </a:cubicBezTo>
                  <a:cubicBezTo>
                    <a:pt x="1683" y="404"/>
                    <a:pt x="1331" y="19"/>
                    <a:pt x="879" y="2"/>
                  </a:cubicBezTo>
                  <a:cubicBezTo>
                    <a:pt x="864" y="1"/>
                    <a:pt x="849" y="1"/>
                    <a:pt x="835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3302700" y="463112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9" y="1"/>
                  </a:moveTo>
                  <a:cubicBezTo>
                    <a:pt x="410" y="1"/>
                    <a:pt x="42" y="347"/>
                    <a:pt x="17" y="796"/>
                  </a:cubicBezTo>
                  <a:cubicBezTo>
                    <a:pt x="1" y="1257"/>
                    <a:pt x="352" y="1642"/>
                    <a:pt x="804" y="1659"/>
                  </a:cubicBezTo>
                  <a:cubicBezTo>
                    <a:pt x="819" y="1659"/>
                    <a:pt x="834" y="1660"/>
                    <a:pt x="849" y="1660"/>
                  </a:cubicBezTo>
                  <a:cubicBezTo>
                    <a:pt x="1281" y="1660"/>
                    <a:pt x="1642" y="1309"/>
                    <a:pt x="1658" y="872"/>
                  </a:cubicBezTo>
                  <a:cubicBezTo>
                    <a:pt x="1683" y="411"/>
                    <a:pt x="1331" y="26"/>
                    <a:pt x="880" y="1"/>
                  </a:cubicBezTo>
                  <a:cubicBezTo>
                    <a:pt x="869" y="1"/>
                    <a:pt x="859" y="1"/>
                    <a:pt x="849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3344125" y="4633200"/>
              <a:ext cx="42100" cy="41325"/>
            </a:xfrm>
            <a:custGeom>
              <a:avLst/>
              <a:gdLst/>
              <a:ahLst/>
              <a:cxnLst/>
              <a:rect l="l" t="t" r="r" b="b"/>
              <a:pathLst>
                <a:path w="1684" h="1653" extrusionOk="0">
                  <a:moveTo>
                    <a:pt x="834" y="1"/>
                  </a:moveTo>
                  <a:cubicBezTo>
                    <a:pt x="402" y="1"/>
                    <a:pt x="42" y="344"/>
                    <a:pt x="18" y="789"/>
                  </a:cubicBezTo>
                  <a:cubicBezTo>
                    <a:pt x="1" y="1249"/>
                    <a:pt x="352" y="1634"/>
                    <a:pt x="804" y="1651"/>
                  </a:cubicBezTo>
                  <a:cubicBezTo>
                    <a:pt x="819" y="1652"/>
                    <a:pt x="834" y="1652"/>
                    <a:pt x="849" y="1652"/>
                  </a:cubicBezTo>
                  <a:cubicBezTo>
                    <a:pt x="1281" y="1652"/>
                    <a:pt x="1642" y="1301"/>
                    <a:pt x="1658" y="864"/>
                  </a:cubicBezTo>
                  <a:cubicBezTo>
                    <a:pt x="1683" y="404"/>
                    <a:pt x="1332" y="19"/>
                    <a:pt x="880" y="2"/>
                  </a:cubicBezTo>
                  <a:cubicBezTo>
                    <a:pt x="864" y="1"/>
                    <a:pt x="849" y="1"/>
                    <a:pt x="834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3219850" y="4627550"/>
              <a:ext cx="42075" cy="41325"/>
            </a:xfrm>
            <a:custGeom>
              <a:avLst/>
              <a:gdLst/>
              <a:ahLst/>
              <a:cxnLst/>
              <a:rect l="l" t="t" r="r" b="b"/>
              <a:pathLst>
                <a:path w="1683" h="1653" extrusionOk="0">
                  <a:moveTo>
                    <a:pt x="835" y="1"/>
                  </a:moveTo>
                  <a:cubicBezTo>
                    <a:pt x="402" y="1"/>
                    <a:pt x="42" y="352"/>
                    <a:pt x="26" y="789"/>
                  </a:cubicBezTo>
                  <a:cubicBezTo>
                    <a:pt x="0" y="1249"/>
                    <a:pt x="352" y="1634"/>
                    <a:pt x="804" y="1651"/>
                  </a:cubicBezTo>
                  <a:cubicBezTo>
                    <a:pt x="819" y="1652"/>
                    <a:pt x="834" y="1652"/>
                    <a:pt x="849" y="1652"/>
                  </a:cubicBezTo>
                  <a:cubicBezTo>
                    <a:pt x="1281" y="1652"/>
                    <a:pt x="1642" y="1309"/>
                    <a:pt x="1666" y="864"/>
                  </a:cubicBezTo>
                  <a:cubicBezTo>
                    <a:pt x="1683" y="404"/>
                    <a:pt x="1331" y="19"/>
                    <a:pt x="879" y="2"/>
                  </a:cubicBezTo>
                  <a:cubicBezTo>
                    <a:pt x="864" y="1"/>
                    <a:pt x="849" y="1"/>
                    <a:pt x="835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3261275" y="4629450"/>
              <a:ext cx="42075" cy="41300"/>
            </a:xfrm>
            <a:custGeom>
              <a:avLst/>
              <a:gdLst/>
              <a:ahLst/>
              <a:cxnLst/>
              <a:rect l="l" t="t" r="r" b="b"/>
              <a:pathLst>
                <a:path w="1683" h="1652" extrusionOk="0">
                  <a:moveTo>
                    <a:pt x="834" y="0"/>
                  </a:moveTo>
                  <a:cubicBezTo>
                    <a:pt x="402" y="0"/>
                    <a:pt x="42" y="343"/>
                    <a:pt x="26" y="788"/>
                  </a:cubicBezTo>
                  <a:cubicBezTo>
                    <a:pt x="1" y="1248"/>
                    <a:pt x="352" y="1633"/>
                    <a:pt x="804" y="1650"/>
                  </a:cubicBezTo>
                  <a:cubicBezTo>
                    <a:pt x="819" y="1651"/>
                    <a:pt x="834" y="1651"/>
                    <a:pt x="850" y="1651"/>
                  </a:cubicBezTo>
                  <a:cubicBezTo>
                    <a:pt x="1282" y="1651"/>
                    <a:pt x="1642" y="1308"/>
                    <a:pt x="1658" y="863"/>
                  </a:cubicBezTo>
                  <a:cubicBezTo>
                    <a:pt x="1683" y="403"/>
                    <a:pt x="1331" y="18"/>
                    <a:pt x="879" y="1"/>
                  </a:cubicBezTo>
                  <a:cubicBezTo>
                    <a:pt x="864" y="1"/>
                    <a:pt x="849" y="0"/>
                    <a:pt x="834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2866875" y="464912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1"/>
                  </a:moveTo>
                  <a:cubicBezTo>
                    <a:pt x="410" y="1"/>
                    <a:pt x="42" y="346"/>
                    <a:pt x="26" y="796"/>
                  </a:cubicBezTo>
                  <a:cubicBezTo>
                    <a:pt x="1" y="1248"/>
                    <a:pt x="352" y="1642"/>
                    <a:pt x="804" y="1658"/>
                  </a:cubicBezTo>
                  <a:cubicBezTo>
                    <a:pt x="819" y="1659"/>
                    <a:pt x="834" y="1659"/>
                    <a:pt x="849" y="1659"/>
                  </a:cubicBezTo>
                  <a:cubicBezTo>
                    <a:pt x="1281" y="1659"/>
                    <a:pt x="1642" y="1309"/>
                    <a:pt x="1666" y="872"/>
                  </a:cubicBezTo>
                  <a:cubicBezTo>
                    <a:pt x="1683" y="411"/>
                    <a:pt x="1331" y="26"/>
                    <a:pt x="879" y="1"/>
                  </a:cubicBezTo>
                  <a:cubicBezTo>
                    <a:pt x="869" y="1"/>
                    <a:pt x="859" y="1"/>
                    <a:pt x="848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2908300" y="465100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1"/>
                  </a:moveTo>
                  <a:cubicBezTo>
                    <a:pt x="410" y="1"/>
                    <a:pt x="42" y="347"/>
                    <a:pt x="26" y="797"/>
                  </a:cubicBezTo>
                  <a:cubicBezTo>
                    <a:pt x="1" y="1248"/>
                    <a:pt x="352" y="1642"/>
                    <a:pt x="804" y="1659"/>
                  </a:cubicBezTo>
                  <a:cubicBezTo>
                    <a:pt x="814" y="1659"/>
                    <a:pt x="825" y="1659"/>
                    <a:pt x="835" y="1659"/>
                  </a:cubicBezTo>
                  <a:cubicBezTo>
                    <a:pt x="1274" y="1659"/>
                    <a:pt x="1642" y="1313"/>
                    <a:pt x="1666" y="872"/>
                  </a:cubicBezTo>
                  <a:cubicBezTo>
                    <a:pt x="1683" y="412"/>
                    <a:pt x="1331" y="27"/>
                    <a:pt x="879" y="1"/>
                  </a:cubicBezTo>
                  <a:cubicBezTo>
                    <a:pt x="869" y="1"/>
                    <a:pt x="859" y="1"/>
                    <a:pt x="84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2826075" y="464575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35" y="1"/>
                  </a:moveTo>
                  <a:cubicBezTo>
                    <a:pt x="402" y="1"/>
                    <a:pt x="42" y="352"/>
                    <a:pt x="17" y="789"/>
                  </a:cubicBezTo>
                  <a:cubicBezTo>
                    <a:pt x="1" y="1249"/>
                    <a:pt x="352" y="1634"/>
                    <a:pt x="804" y="1659"/>
                  </a:cubicBezTo>
                  <a:cubicBezTo>
                    <a:pt x="814" y="1660"/>
                    <a:pt x="825" y="1660"/>
                    <a:pt x="835" y="1660"/>
                  </a:cubicBezTo>
                  <a:cubicBezTo>
                    <a:pt x="1273" y="1660"/>
                    <a:pt x="1641" y="1314"/>
                    <a:pt x="1658" y="864"/>
                  </a:cubicBezTo>
                  <a:cubicBezTo>
                    <a:pt x="1683" y="404"/>
                    <a:pt x="1331" y="19"/>
                    <a:pt x="879" y="2"/>
                  </a:cubicBezTo>
                  <a:cubicBezTo>
                    <a:pt x="864" y="1"/>
                    <a:pt x="850" y="1"/>
                    <a:pt x="835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2803900" y="4682800"/>
              <a:ext cx="41875" cy="41300"/>
            </a:xfrm>
            <a:custGeom>
              <a:avLst/>
              <a:gdLst/>
              <a:ahLst/>
              <a:cxnLst/>
              <a:rect l="l" t="t" r="r" b="b"/>
              <a:pathLst>
                <a:path w="1675" h="1652" extrusionOk="0">
                  <a:moveTo>
                    <a:pt x="834" y="0"/>
                  </a:moveTo>
                  <a:cubicBezTo>
                    <a:pt x="402" y="0"/>
                    <a:pt x="41" y="344"/>
                    <a:pt x="17" y="788"/>
                  </a:cubicBezTo>
                  <a:cubicBezTo>
                    <a:pt x="0" y="1249"/>
                    <a:pt x="352" y="1634"/>
                    <a:pt x="804" y="1650"/>
                  </a:cubicBezTo>
                  <a:cubicBezTo>
                    <a:pt x="819" y="1651"/>
                    <a:pt x="834" y="1652"/>
                    <a:pt x="849" y="1652"/>
                  </a:cubicBezTo>
                  <a:cubicBezTo>
                    <a:pt x="1281" y="1652"/>
                    <a:pt x="1641" y="1308"/>
                    <a:pt x="1658" y="864"/>
                  </a:cubicBezTo>
                  <a:cubicBezTo>
                    <a:pt x="1674" y="403"/>
                    <a:pt x="1331" y="18"/>
                    <a:pt x="879" y="2"/>
                  </a:cubicBezTo>
                  <a:cubicBezTo>
                    <a:pt x="864" y="1"/>
                    <a:pt x="849" y="0"/>
                    <a:pt x="834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2781725" y="4719400"/>
              <a:ext cx="41875" cy="41325"/>
            </a:xfrm>
            <a:custGeom>
              <a:avLst/>
              <a:gdLst/>
              <a:ahLst/>
              <a:cxnLst/>
              <a:rect l="l" t="t" r="r" b="b"/>
              <a:pathLst>
                <a:path w="1675" h="1653" extrusionOk="0">
                  <a:moveTo>
                    <a:pt x="826" y="1"/>
                  </a:moveTo>
                  <a:cubicBezTo>
                    <a:pt x="394" y="1"/>
                    <a:pt x="41" y="352"/>
                    <a:pt x="17" y="789"/>
                  </a:cubicBezTo>
                  <a:cubicBezTo>
                    <a:pt x="0" y="1249"/>
                    <a:pt x="352" y="1634"/>
                    <a:pt x="804" y="1651"/>
                  </a:cubicBezTo>
                  <a:cubicBezTo>
                    <a:pt x="819" y="1652"/>
                    <a:pt x="834" y="1652"/>
                    <a:pt x="849" y="1652"/>
                  </a:cubicBezTo>
                  <a:cubicBezTo>
                    <a:pt x="1281" y="1652"/>
                    <a:pt x="1633" y="1309"/>
                    <a:pt x="1657" y="864"/>
                  </a:cubicBezTo>
                  <a:cubicBezTo>
                    <a:pt x="1674" y="404"/>
                    <a:pt x="1331" y="19"/>
                    <a:pt x="871" y="2"/>
                  </a:cubicBezTo>
                  <a:cubicBezTo>
                    <a:pt x="856" y="1"/>
                    <a:pt x="841" y="1"/>
                    <a:pt x="826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3032600" y="4656650"/>
              <a:ext cx="41850" cy="41500"/>
            </a:xfrm>
            <a:custGeom>
              <a:avLst/>
              <a:gdLst/>
              <a:ahLst/>
              <a:cxnLst/>
              <a:rect l="l" t="t" r="r" b="b"/>
              <a:pathLst>
                <a:path w="1674" h="1660" extrusionOk="0">
                  <a:moveTo>
                    <a:pt x="847" y="1"/>
                  </a:moveTo>
                  <a:cubicBezTo>
                    <a:pt x="401" y="1"/>
                    <a:pt x="41" y="347"/>
                    <a:pt x="17" y="788"/>
                  </a:cubicBezTo>
                  <a:cubicBezTo>
                    <a:pt x="0" y="1248"/>
                    <a:pt x="352" y="1633"/>
                    <a:pt x="803" y="1659"/>
                  </a:cubicBezTo>
                  <a:cubicBezTo>
                    <a:pt x="814" y="1659"/>
                    <a:pt x="824" y="1659"/>
                    <a:pt x="834" y="1659"/>
                  </a:cubicBezTo>
                  <a:cubicBezTo>
                    <a:pt x="1273" y="1659"/>
                    <a:pt x="1641" y="1313"/>
                    <a:pt x="1657" y="863"/>
                  </a:cubicBezTo>
                  <a:cubicBezTo>
                    <a:pt x="1674" y="412"/>
                    <a:pt x="1331" y="18"/>
                    <a:pt x="879" y="1"/>
                  </a:cubicBezTo>
                  <a:cubicBezTo>
                    <a:pt x="868" y="1"/>
                    <a:pt x="858" y="1"/>
                    <a:pt x="847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3074025" y="4658525"/>
              <a:ext cx="41850" cy="41500"/>
            </a:xfrm>
            <a:custGeom>
              <a:avLst/>
              <a:gdLst/>
              <a:ahLst/>
              <a:cxnLst/>
              <a:rect l="l" t="t" r="r" b="b"/>
              <a:pathLst>
                <a:path w="1674" h="1660" extrusionOk="0">
                  <a:moveTo>
                    <a:pt x="826" y="1"/>
                  </a:moveTo>
                  <a:cubicBezTo>
                    <a:pt x="394" y="1"/>
                    <a:pt x="41" y="351"/>
                    <a:pt x="17" y="788"/>
                  </a:cubicBezTo>
                  <a:cubicBezTo>
                    <a:pt x="0" y="1249"/>
                    <a:pt x="343" y="1634"/>
                    <a:pt x="804" y="1659"/>
                  </a:cubicBezTo>
                  <a:cubicBezTo>
                    <a:pt x="814" y="1659"/>
                    <a:pt x="824" y="1659"/>
                    <a:pt x="835" y="1659"/>
                  </a:cubicBezTo>
                  <a:cubicBezTo>
                    <a:pt x="1273" y="1659"/>
                    <a:pt x="1633" y="1314"/>
                    <a:pt x="1657" y="864"/>
                  </a:cubicBezTo>
                  <a:cubicBezTo>
                    <a:pt x="1674" y="412"/>
                    <a:pt x="1331" y="18"/>
                    <a:pt x="871" y="2"/>
                  </a:cubicBezTo>
                  <a:cubicBezTo>
                    <a:pt x="856" y="1"/>
                    <a:pt x="841" y="1"/>
                    <a:pt x="826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2949725" y="4652900"/>
              <a:ext cx="42075" cy="41475"/>
            </a:xfrm>
            <a:custGeom>
              <a:avLst/>
              <a:gdLst/>
              <a:ahLst/>
              <a:cxnLst/>
              <a:rect l="l" t="t" r="r" b="b"/>
              <a:pathLst>
                <a:path w="1683" h="1659" extrusionOk="0">
                  <a:moveTo>
                    <a:pt x="849" y="0"/>
                  </a:moveTo>
                  <a:cubicBezTo>
                    <a:pt x="410" y="0"/>
                    <a:pt x="42" y="346"/>
                    <a:pt x="26" y="796"/>
                  </a:cubicBezTo>
                  <a:cubicBezTo>
                    <a:pt x="1" y="1248"/>
                    <a:pt x="352" y="1641"/>
                    <a:pt x="804" y="1658"/>
                  </a:cubicBezTo>
                  <a:cubicBezTo>
                    <a:pt x="815" y="1658"/>
                    <a:pt x="825" y="1658"/>
                    <a:pt x="835" y="1658"/>
                  </a:cubicBezTo>
                  <a:cubicBezTo>
                    <a:pt x="1274" y="1658"/>
                    <a:pt x="1642" y="1313"/>
                    <a:pt x="1658" y="863"/>
                  </a:cubicBezTo>
                  <a:cubicBezTo>
                    <a:pt x="1683" y="411"/>
                    <a:pt x="1331" y="26"/>
                    <a:pt x="880" y="1"/>
                  </a:cubicBezTo>
                  <a:cubicBezTo>
                    <a:pt x="869" y="0"/>
                    <a:pt x="859" y="0"/>
                    <a:pt x="849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2991150" y="4654775"/>
              <a:ext cx="42100" cy="41475"/>
            </a:xfrm>
            <a:custGeom>
              <a:avLst/>
              <a:gdLst/>
              <a:ahLst/>
              <a:cxnLst/>
              <a:rect l="l" t="t" r="r" b="b"/>
              <a:pathLst>
                <a:path w="1684" h="1659" extrusionOk="0">
                  <a:moveTo>
                    <a:pt x="849" y="1"/>
                  </a:moveTo>
                  <a:cubicBezTo>
                    <a:pt x="410" y="1"/>
                    <a:pt x="42" y="346"/>
                    <a:pt x="18" y="796"/>
                  </a:cubicBezTo>
                  <a:cubicBezTo>
                    <a:pt x="1" y="1248"/>
                    <a:pt x="352" y="1633"/>
                    <a:pt x="804" y="1658"/>
                  </a:cubicBezTo>
                  <a:cubicBezTo>
                    <a:pt x="815" y="1659"/>
                    <a:pt x="825" y="1659"/>
                    <a:pt x="835" y="1659"/>
                  </a:cubicBezTo>
                  <a:cubicBezTo>
                    <a:pt x="1274" y="1659"/>
                    <a:pt x="1642" y="1313"/>
                    <a:pt x="1658" y="863"/>
                  </a:cubicBezTo>
                  <a:cubicBezTo>
                    <a:pt x="1683" y="411"/>
                    <a:pt x="1332" y="18"/>
                    <a:pt x="880" y="1"/>
                  </a:cubicBezTo>
                  <a:cubicBezTo>
                    <a:pt x="869" y="1"/>
                    <a:pt x="859" y="1"/>
                    <a:pt x="849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3114825" y="4660400"/>
              <a:ext cx="42075" cy="41325"/>
            </a:xfrm>
            <a:custGeom>
              <a:avLst/>
              <a:gdLst/>
              <a:ahLst/>
              <a:cxnLst/>
              <a:rect l="l" t="t" r="r" b="b"/>
              <a:pathLst>
                <a:path w="1683" h="1653" extrusionOk="0">
                  <a:moveTo>
                    <a:pt x="834" y="1"/>
                  </a:moveTo>
                  <a:cubicBezTo>
                    <a:pt x="402" y="1"/>
                    <a:pt x="41" y="352"/>
                    <a:pt x="25" y="789"/>
                  </a:cubicBezTo>
                  <a:cubicBezTo>
                    <a:pt x="0" y="1249"/>
                    <a:pt x="352" y="1634"/>
                    <a:pt x="804" y="1651"/>
                  </a:cubicBezTo>
                  <a:cubicBezTo>
                    <a:pt x="819" y="1652"/>
                    <a:pt x="834" y="1652"/>
                    <a:pt x="849" y="1652"/>
                  </a:cubicBezTo>
                  <a:cubicBezTo>
                    <a:pt x="1281" y="1652"/>
                    <a:pt x="1641" y="1309"/>
                    <a:pt x="1666" y="864"/>
                  </a:cubicBezTo>
                  <a:cubicBezTo>
                    <a:pt x="1682" y="404"/>
                    <a:pt x="1331" y="19"/>
                    <a:pt x="879" y="2"/>
                  </a:cubicBezTo>
                  <a:cubicBezTo>
                    <a:pt x="864" y="1"/>
                    <a:pt x="849" y="1"/>
                    <a:pt x="834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3156250" y="4662300"/>
              <a:ext cx="42075" cy="41300"/>
            </a:xfrm>
            <a:custGeom>
              <a:avLst/>
              <a:gdLst/>
              <a:ahLst/>
              <a:cxnLst/>
              <a:rect l="l" t="t" r="r" b="b"/>
              <a:pathLst>
                <a:path w="1683" h="1652" extrusionOk="0">
                  <a:moveTo>
                    <a:pt x="834" y="0"/>
                  </a:moveTo>
                  <a:cubicBezTo>
                    <a:pt x="402" y="0"/>
                    <a:pt x="42" y="351"/>
                    <a:pt x="25" y="788"/>
                  </a:cubicBezTo>
                  <a:cubicBezTo>
                    <a:pt x="0" y="1248"/>
                    <a:pt x="352" y="1633"/>
                    <a:pt x="804" y="1650"/>
                  </a:cubicBezTo>
                  <a:cubicBezTo>
                    <a:pt x="819" y="1651"/>
                    <a:pt x="834" y="1651"/>
                    <a:pt x="849" y="1651"/>
                  </a:cubicBezTo>
                  <a:cubicBezTo>
                    <a:pt x="1281" y="1651"/>
                    <a:pt x="1641" y="1308"/>
                    <a:pt x="1666" y="863"/>
                  </a:cubicBezTo>
                  <a:cubicBezTo>
                    <a:pt x="1682" y="403"/>
                    <a:pt x="1331" y="18"/>
                    <a:pt x="879" y="1"/>
                  </a:cubicBezTo>
                  <a:cubicBezTo>
                    <a:pt x="864" y="1"/>
                    <a:pt x="849" y="0"/>
                    <a:pt x="834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3280525" y="466775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0"/>
                  </a:moveTo>
                  <a:cubicBezTo>
                    <a:pt x="410" y="0"/>
                    <a:pt x="42" y="346"/>
                    <a:pt x="17" y="796"/>
                  </a:cubicBezTo>
                  <a:cubicBezTo>
                    <a:pt x="1" y="1256"/>
                    <a:pt x="352" y="1641"/>
                    <a:pt x="804" y="1658"/>
                  </a:cubicBezTo>
                  <a:cubicBezTo>
                    <a:pt x="819" y="1659"/>
                    <a:pt x="834" y="1659"/>
                    <a:pt x="849" y="1659"/>
                  </a:cubicBezTo>
                  <a:cubicBezTo>
                    <a:pt x="1281" y="1659"/>
                    <a:pt x="1642" y="1308"/>
                    <a:pt x="1658" y="871"/>
                  </a:cubicBezTo>
                  <a:cubicBezTo>
                    <a:pt x="1683" y="411"/>
                    <a:pt x="1331" y="26"/>
                    <a:pt x="879" y="1"/>
                  </a:cubicBezTo>
                  <a:cubicBezTo>
                    <a:pt x="869" y="1"/>
                    <a:pt x="859" y="0"/>
                    <a:pt x="848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3340575" y="470895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35" y="1"/>
                  </a:moveTo>
                  <a:cubicBezTo>
                    <a:pt x="402" y="1"/>
                    <a:pt x="42" y="351"/>
                    <a:pt x="26" y="788"/>
                  </a:cubicBezTo>
                  <a:cubicBezTo>
                    <a:pt x="1" y="1249"/>
                    <a:pt x="352" y="1634"/>
                    <a:pt x="804" y="1659"/>
                  </a:cubicBezTo>
                  <a:cubicBezTo>
                    <a:pt x="814" y="1659"/>
                    <a:pt x="825" y="1659"/>
                    <a:pt x="835" y="1659"/>
                  </a:cubicBezTo>
                  <a:cubicBezTo>
                    <a:pt x="1273" y="1659"/>
                    <a:pt x="1642" y="1314"/>
                    <a:pt x="1666" y="864"/>
                  </a:cubicBezTo>
                  <a:cubicBezTo>
                    <a:pt x="1683" y="403"/>
                    <a:pt x="1331" y="18"/>
                    <a:pt x="879" y="2"/>
                  </a:cubicBezTo>
                  <a:cubicBezTo>
                    <a:pt x="864" y="1"/>
                    <a:pt x="850" y="1"/>
                    <a:pt x="835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378250" y="4691575"/>
              <a:ext cx="42275" cy="41500"/>
            </a:xfrm>
            <a:custGeom>
              <a:avLst/>
              <a:gdLst/>
              <a:ahLst/>
              <a:cxnLst/>
              <a:rect l="l" t="t" r="r" b="b"/>
              <a:pathLst>
                <a:path w="1691" h="1660" extrusionOk="0">
                  <a:moveTo>
                    <a:pt x="842" y="1"/>
                  </a:moveTo>
                  <a:cubicBezTo>
                    <a:pt x="410" y="1"/>
                    <a:pt x="49" y="344"/>
                    <a:pt x="25" y="789"/>
                  </a:cubicBezTo>
                  <a:cubicBezTo>
                    <a:pt x="0" y="1241"/>
                    <a:pt x="352" y="1634"/>
                    <a:pt x="803" y="1659"/>
                  </a:cubicBezTo>
                  <a:cubicBezTo>
                    <a:pt x="814" y="1660"/>
                    <a:pt x="824" y="1660"/>
                    <a:pt x="834" y="1660"/>
                  </a:cubicBezTo>
                  <a:cubicBezTo>
                    <a:pt x="1273" y="1660"/>
                    <a:pt x="1641" y="1314"/>
                    <a:pt x="1666" y="873"/>
                  </a:cubicBezTo>
                  <a:cubicBezTo>
                    <a:pt x="1691" y="412"/>
                    <a:pt x="1339" y="19"/>
                    <a:pt x="887" y="2"/>
                  </a:cubicBezTo>
                  <a:cubicBezTo>
                    <a:pt x="872" y="1"/>
                    <a:pt x="857" y="1"/>
                    <a:pt x="842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3385150" y="4634900"/>
              <a:ext cx="41875" cy="41500"/>
            </a:xfrm>
            <a:custGeom>
              <a:avLst/>
              <a:gdLst/>
              <a:ahLst/>
              <a:cxnLst/>
              <a:rect l="l" t="t" r="r" b="b"/>
              <a:pathLst>
                <a:path w="1675" h="1660" extrusionOk="0">
                  <a:moveTo>
                    <a:pt x="840" y="0"/>
                  </a:moveTo>
                  <a:cubicBezTo>
                    <a:pt x="401" y="0"/>
                    <a:pt x="33" y="346"/>
                    <a:pt x="17" y="796"/>
                  </a:cubicBezTo>
                  <a:cubicBezTo>
                    <a:pt x="0" y="1248"/>
                    <a:pt x="343" y="1641"/>
                    <a:pt x="795" y="1658"/>
                  </a:cubicBezTo>
                  <a:cubicBezTo>
                    <a:pt x="810" y="1659"/>
                    <a:pt x="826" y="1659"/>
                    <a:pt x="841" y="1659"/>
                  </a:cubicBezTo>
                  <a:cubicBezTo>
                    <a:pt x="1280" y="1659"/>
                    <a:pt x="1633" y="1308"/>
                    <a:pt x="1657" y="871"/>
                  </a:cubicBezTo>
                  <a:cubicBezTo>
                    <a:pt x="1674" y="411"/>
                    <a:pt x="1323" y="26"/>
                    <a:pt x="871" y="1"/>
                  </a:cubicBezTo>
                  <a:cubicBezTo>
                    <a:pt x="860" y="1"/>
                    <a:pt x="850" y="0"/>
                    <a:pt x="840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321950" y="4669625"/>
              <a:ext cx="41875" cy="41500"/>
            </a:xfrm>
            <a:custGeom>
              <a:avLst/>
              <a:gdLst/>
              <a:ahLst/>
              <a:cxnLst/>
              <a:rect l="l" t="t" r="r" b="b"/>
              <a:pathLst>
                <a:path w="1675" h="1660" extrusionOk="0">
                  <a:moveTo>
                    <a:pt x="840" y="1"/>
                  </a:moveTo>
                  <a:cubicBezTo>
                    <a:pt x="402" y="1"/>
                    <a:pt x="42" y="347"/>
                    <a:pt x="17" y="796"/>
                  </a:cubicBezTo>
                  <a:cubicBezTo>
                    <a:pt x="1" y="1257"/>
                    <a:pt x="344" y="1642"/>
                    <a:pt x="804" y="1658"/>
                  </a:cubicBezTo>
                  <a:cubicBezTo>
                    <a:pt x="819" y="1659"/>
                    <a:pt x="834" y="1660"/>
                    <a:pt x="849" y="1660"/>
                  </a:cubicBezTo>
                  <a:cubicBezTo>
                    <a:pt x="1281" y="1660"/>
                    <a:pt x="1634" y="1309"/>
                    <a:pt x="1658" y="872"/>
                  </a:cubicBezTo>
                  <a:cubicBezTo>
                    <a:pt x="1675" y="411"/>
                    <a:pt x="1331" y="26"/>
                    <a:pt x="871" y="1"/>
                  </a:cubicBezTo>
                  <a:cubicBezTo>
                    <a:pt x="861" y="1"/>
                    <a:pt x="850" y="1"/>
                    <a:pt x="840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3212325" y="468425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33" y="1"/>
                  </a:moveTo>
                  <a:cubicBezTo>
                    <a:pt x="401" y="1"/>
                    <a:pt x="41" y="344"/>
                    <a:pt x="17" y="789"/>
                  </a:cubicBezTo>
                  <a:cubicBezTo>
                    <a:pt x="0" y="1241"/>
                    <a:pt x="343" y="1634"/>
                    <a:pt x="804" y="1659"/>
                  </a:cubicBezTo>
                  <a:cubicBezTo>
                    <a:pt x="814" y="1660"/>
                    <a:pt x="824" y="1660"/>
                    <a:pt x="835" y="1660"/>
                  </a:cubicBezTo>
                  <a:cubicBezTo>
                    <a:pt x="1273" y="1660"/>
                    <a:pt x="1641" y="1314"/>
                    <a:pt x="1657" y="864"/>
                  </a:cubicBezTo>
                  <a:cubicBezTo>
                    <a:pt x="1682" y="412"/>
                    <a:pt x="1339" y="19"/>
                    <a:pt x="879" y="2"/>
                  </a:cubicBezTo>
                  <a:cubicBezTo>
                    <a:pt x="864" y="1"/>
                    <a:pt x="849" y="1"/>
                    <a:pt x="833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3239100" y="4666050"/>
              <a:ext cx="42075" cy="41325"/>
            </a:xfrm>
            <a:custGeom>
              <a:avLst/>
              <a:gdLst/>
              <a:ahLst/>
              <a:cxnLst/>
              <a:rect l="l" t="t" r="r" b="b"/>
              <a:pathLst>
                <a:path w="1683" h="1653" extrusionOk="0">
                  <a:moveTo>
                    <a:pt x="834" y="1"/>
                  </a:moveTo>
                  <a:cubicBezTo>
                    <a:pt x="402" y="1"/>
                    <a:pt x="42" y="344"/>
                    <a:pt x="26" y="789"/>
                  </a:cubicBezTo>
                  <a:cubicBezTo>
                    <a:pt x="0" y="1249"/>
                    <a:pt x="352" y="1634"/>
                    <a:pt x="804" y="1651"/>
                  </a:cubicBezTo>
                  <a:cubicBezTo>
                    <a:pt x="819" y="1652"/>
                    <a:pt x="834" y="1652"/>
                    <a:pt x="849" y="1652"/>
                  </a:cubicBezTo>
                  <a:cubicBezTo>
                    <a:pt x="1281" y="1652"/>
                    <a:pt x="1641" y="1309"/>
                    <a:pt x="1658" y="864"/>
                  </a:cubicBezTo>
                  <a:cubicBezTo>
                    <a:pt x="1683" y="404"/>
                    <a:pt x="1331" y="19"/>
                    <a:pt x="879" y="2"/>
                  </a:cubicBezTo>
                  <a:cubicBezTo>
                    <a:pt x="864" y="1"/>
                    <a:pt x="849" y="1"/>
                    <a:pt x="834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2844900" y="4684475"/>
              <a:ext cx="41875" cy="41500"/>
            </a:xfrm>
            <a:custGeom>
              <a:avLst/>
              <a:gdLst/>
              <a:ahLst/>
              <a:cxnLst/>
              <a:rect l="l" t="t" r="r" b="b"/>
              <a:pathLst>
                <a:path w="1675" h="1660" extrusionOk="0">
                  <a:moveTo>
                    <a:pt x="848" y="1"/>
                  </a:moveTo>
                  <a:cubicBezTo>
                    <a:pt x="402" y="1"/>
                    <a:pt x="42" y="347"/>
                    <a:pt x="18" y="797"/>
                  </a:cubicBezTo>
                  <a:cubicBezTo>
                    <a:pt x="1" y="1257"/>
                    <a:pt x="352" y="1642"/>
                    <a:pt x="804" y="1659"/>
                  </a:cubicBezTo>
                  <a:cubicBezTo>
                    <a:pt x="819" y="1659"/>
                    <a:pt x="834" y="1660"/>
                    <a:pt x="849" y="1660"/>
                  </a:cubicBezTo>
                  <a:cubicBezTo>
                    <a:pt x="1281" y="1660"/>
                    <a:pt x="1634" y="1309"/>
                    <a:pt x="1658" y="872"/>
                  </a:cubicBezTo>
                  <a:cubicBezTo>
                    <a:pt x="1675" y="412"/>
                    <a:pt x="1331" y="27"/>
                    <a:pt x="880" y="2"/>
                  </a:cubicBezTo>
                  <a:cubicBezTo>
                    <a:pt x="869" y="1"/>
                    <a:pt x="858" y="1"/>
                    <a:pt x="848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2886125" y="468637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0"/>
                  </a:moveTo>
                  <a:cubicBezTo>
                    <a:pt x="410" y="0"/>
                    <a:pt x="42" y="346"/>
                    <a:pt x="26" y="796"/>
                  </a:cubicBezTo>
                  <a:cubicBezTo>
                    <a:pt x="1" y="1248"/>
                    <a:pt x="352" y="1641"/>
                    <a:pt x="804" y="1658"/>
                  </a:cubicBezTo>
                  <a:cubicBezTo>
                    <a:pt x="819" y="1659"/>
                    <a:pt x="834" y="1659"/>
                    <a:pt x="849" y="1659"/>
                  </a:cubicBezTo>
                  <a:cubicBezTo>
                    <a:pt x="1281" y="1659"/>
                    <a:pt x="1642" y="1308"/>
                    <a:pt x="1666" y="871"/>
                  </a:cubicBezTo>
                  <a:cubicBezTo>
                    <a:pt x="1683" y="411"/>
                    <a:pt x="1331" y="26"/>
                    <a:pt x="879" y="1"/>
                  </a:cubicBezTo>
                  <a:cubicBezTo>
                    <a:pt x="869" y="0"/>
                    <a:pt x="859" y="0"/>
                    <a:pt x="848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3010400" y="4692025"/>
              <a:ext cx="42100" cy="41475"/>
            </a:xfrm>
            <a:custGeom>
              <a:avLst/>
              <a:gdLst/>
              <a:ahLst/>
              <a:cxnLst/>
              <a:rect l="l" t="t" r="r" b="b"/>
              <a:pathLst>
                <a:path w="1684" h="1659" extrusionOk="0">
                  <a:moveTo>
                    <a:pt x="849" y="0"/>
                  </a:moveTo>
                  <a:cubicBezTo>
                    <a:pt x="410" y="0"/>
                    <a:pt x="42" y="346"/>
                    <a:pt x="18" y="796"/>
                  </a:cubicBezTo>
                  <a:cubicBezTo>
                    <a:pt x="1" y="1248"/>
                    <a:pt x="352" y="1641"/>
                    <a:pt x="804" y="1658"/>
                  </a:cubicBezTo>
                  <a:cubicBezTo>
                    <a:pt x="815" y="1658"/>
                    <a:pt x="825" y="1659"/>
                    <a:pt x="835" y="1659"/>
                  </a:cubicBezTo>
                  <a:cubicBezTo>
                    <a:pt x="1274" y="1659"/>
                    <a:pt x="1642" y="1313"/>
                    <a:pt x="1658" y="871"/>
                  </a:cubicBezTo>
                  <a:cubicBezTo>
                    <a:pt x="1683" y="411"/>
                    <a:pt x="1332" y="26"/>
                    <a:pt x="880" y="1"/>
                  </a:cubicBezTo>
                  <a:cubicBezTo>
                    <a:pt x="869" y="0"/>
                    <a:pt x="859" y="0"/>
                    <a:pt x="849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3051825" y="4693900"/>
              <a:ext cx="42100" cy="41475"/>
            </a:xfrm>
            <a:custGeom>
              <a:avLst/>
              <a:gdLst/>
              <a:ahLst/>
              <a:cxnLst/>
              <a:rect l="l" t="t" r="r" b="b"/>
              <a:pathLst>
                <a:path w="1684" h="1659" extrusionOk="0">
                  <a:moveTo>
                    <a:pt x="849" y="1"/>
                  </a:moveTo>
                  <a:cubicBezTo>
                    <a:pt x="410" y="1"/>
                    <a:pt x="42" y="346"/>
                    <a:pt x="18" y="796"/>
                  </a:cubicBezTo>
                  <a:cubicBezTo>
                    <a:pt x="1" y="1248"/>
                    <a:pt x="352" y="1633"/>
                    <a:pt x="804" y="1658"/>
                  </a:cubicBezTo>
                  <a:cubicBezTo>
                    <a:pt x="815" y="1659"/>
                    <a:pt x="825" y="1659"/>
                    <a:pt x="835" y="1659"/>
                  </a:cubicBezTo>
                  <a:cubicBezTo>
                    <a:pt x="1274" y="1659"/>
                    <a:pt x="1642" y="1313"/>
                    <a:pt x="1658" y="863"/>
                  </a:cubicBezTo>
                  <a:cubicBezTo>
                    <a:pt x="1683" y="411"/>
                    <a:pt x="1332" y="26"/>
                    <a:pt x="880" y="1"/>
                  </a:cubicBezTo>
                  <a:cubicBezTo>
                    <a:pt x="869" y="1"/>
                    <a:pt x="859" y="1"/>
                    <a:pt x="849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2940950" y="470875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1"/>
                  </a:moveTo>
                  <a:cubicBezTo>
                    <a:pt x="410" y="1"/>
                    <a:pt x="42" y="347"/>
                    <a:pt x="17" y="788"/>
                  </a:cubicBezTo>
                  <a:cubicBezTo>
                    <a:pt x="0" y="1248"/>
                    <a:pt x="343" y="1642"/>
                    <a:pt x="795" y="1659"/>
                  </a:cubicBezTo>
                  <a:cubicBezTo>
                    <a:pt x="811" y="1659"/>
                    <a:pt x="826" y="1660"/>
                    <a:pt x="841" y="1660"/>
                  </a:cubicBezTo>
                  <a:cubicBezTo>
                    <a:pt x="1273" y="1660"/>
                    <a:pt x="1641" y="1317"/>
                    <a:pt x="1657" y="872"/>
                  </a:cubicBezTo>
                  <a:cubicBezTo>
                    <a:pt x="1682" y="411"/>
                    <a:pt x="1331" y="26"/>
                    <a:pt x="879" y="1"/>
                  </a:cubicBezTo>
                  <a:cubicBezTo>
                    <a:pt x="869" y="1"/>
                    <a:pt x="858" y="1"/>
                    <a:pt x="848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2968975" y="469012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9" y="1"/>
                  </a:moveTo>
                  <a:cubicBezTo>
                    <a:pt x="410" y="1"/>
                    <a:pt x="42" y="347"/>
                    <a:pt x="26" y="797"/>
                  </a:cubicBezTo>
                  <a:cubicBezTo>
                    <a:pt x="1" y="1249"/>
                    <a:pt x="352" y="1642"/>
                    <a:pt x="804" y="1659"/>
                  </a:cubicBezTo>
                  <a:cubicBezTo>
                    <a:pt x="815" y="1659"/>
                    <a:pt x="825" y="1659"/>
                    <a:pt x="835" y="1659"/>
                  </a:cubicBezTo>
                  <a:cubicBezTo>
                    <a:pt x="1274" y="1659"/>
                    <a:pt x="1642" y="1313"/>
                    <a:pt x="1658" y="864"/>
                  </a:cubicBezTo>
                  <a:cubicBezTo>
                    <a:pt x="1683" y="412"/>
                    <a:pt x="1331" y="27"/>
                    <a:pt x="880" y="2"/>
                  </a:cubicBezTo>
                  <a:cubicBezTo>
                    <a:pt x="869" y="1"/>
                    <a:pt x="859" y="1"/>
                    <a:pt x="849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3106875" y="471607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2" y="0"/>
                  </a:moveTo>
                  <a:cubicBezTo>
                    <a:pt x="402" y="0"/>
                    <a:pt x="41" y="351"/>
                    <a:pt x="25" y="788"/>
                  </a:cubicBezTo>
                  <a:cubicBezTo>
                    <a:pt x="0" y="1248"/>
                    <a:pt x="352" y="1633"/>
                    <a:pt x="804" y="1658"/>
                  </a:cubicBezTo>
                  <a:cubicBezTo>
                    <a:pt x="819" y="1659"/>
                    <a:pt x="834" y="1660"/>
                    <a:pt x="849" y="1660"/>
                  </a:cubicBezTo>
                  <a:cubicBezTo>
                    <a:pt x="1281" y="1660"/>
                    <a:pt x="1641" y="1316"/>
                    <a:pt x="1666" y="872"/>
                  </a:cubicBezTo>
                  <a:cubicBezTo>
                    <a:pt x="1682" y="411"/>
                    <a:pt x="1339" y="26"/>
                    <a:pt x="887" y="1"/>
                  </a:cubicBezTo>
                  <a:cubicBezTo>
                    <a:pt x="872" y="0"/>
                    <a:pt x="857" y="0"/>
                    <a:pt x="842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3134275" y="4697650"/>
              <a:ext cx="41875" cy="41500"/>
            </a:xfrm>
            <a:custGeom>
              <a:avLst/>
              <a:gdLst/>
              <a:ahLst/>
              <a:cxnLst/>
              <a:rect l="l" t="t" r="r" b="b"/>
              <a:pathLst>
                <a:path w="1675" h="1660" extrusionOk="0">
                  <a:moveTo>
                    <a:pt x="826" y="1"/>
                  </a:moveTo>
                  <a:cubicBezTo>
                    <a:pt x="394" y="1"/>
                    <a:pt x="41" y="352"/>
                    <a:pt x="17" y="789"/>
                  </a:cubicBezTo>
                  <a:cubicBezTo>
                    <a:pt x="0" y="1249"/>
                    <a:pt x="344" y="1634"/>
                    <a:pt x="804" y="1659"/>
                  </a:cubicBezTo>
                  <a:cubicBezTo>
                    <a:pt x="814" y="1659"/>
                    <a:pt x="825" y="1660"/>
                    <a:pt x="835" y="1660"/>
                  </a:cubicBezTo>
                  <a:cubicBezTo>
                    <a:pt x="1273" y="1660"/>
                    <a:pt x="1633" y="1314"/>
                    <a:pt x="1658" y="864"/>
                  </a:cubicBezTo>
                  <a:cubicBezTo>
                    <a:pt x="1674" y="412"/>
                    <a:pt x="1331" y="19"/>
                    <a:pt x="871" y="2"/>
                  </a:cubicBezTo>
                  <a:cubicBezTo>
                    <a:pt x="856" y="1"/>
                    <a:pt x="841" y="1"/>
                    <a:pt x="826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3258350" y="4703300"/>
              <a:ext cx="42075" cy="41300"/>
            </a:xfrm>
            <a:custGeom>
              <a:avLst/>
              <a:gdLst/>
              <a:ahLst/>
              <a:cxnLst/>
              <a:rect l="l" t="t" r="r" b="b"/>
              <a:pathLst>
                <a:path w="1683" h="1652" extrusionOk="0">
                  <a:moveTo>
                    <a:pt x="834" y="1"/>
                  </a:moveTo>
                  <a:cubicBezTo>
                    <a:pt x="402" y="1"/>
                    <a:pt x="42" y="344"/>
                    <a:pt x="26" y="788"/>
                  </a:cubicBezTo>
                  <a:cubicBezTo>
                    <a:pt x="0" y="1249"/>
                    <a:pt x="352" y="1634"/>
                    <a:pt x="804" y="1651"/>
                  </a:cubicBezTo>
                  <a:cubicBezTo>
                    <a:pt x="819" y="1651"/>
                    <a:pt x="834" y="1652"/>
                    <a:pt x="849" y="1652"/>
                  </a:cubicBezTo>
                  <a:cubicBezTo>
                    <a:pt x="1281" y="1652"/>
                    <a:pt x="1641" y="1309"/>
                    <a:pt x="1658" y="864"/>
                  </a:cubicBezTo>
                  <a:cubicBezTo>
                    <a:pt x="1683" y="404"/>
                    <a:pt x="1331" y="19"/>
                    <a:pt x="879" y="2"/>
                  </a:cubicBezTo>
                  <a:cubicBezTo>
                    <a:pt x="864" y="1"/>
                    <a:pt x="849" y="1"/>
                    <a:pt x="834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3299775" y="470500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0"/>
                  </a:moveTo>
                  <a:cubicBezTo>
                    <a:pt x="410" y="0"/>
                    <a:pt x="42" y="346"/>
                    <a:pt x="17" y="796"/>
                  </a:cubicBezTo>
                  <a:cubicBezTo>
                    <a:pt x="1" y="1256"/>
                    <a:pt x="352" y="1641"/>
                    <a:pt x="804" y="1658"/>
                  </a:cubicBezTo>
                  <a:cubicBezTo>
                    <a:pt x="819" y="1659"/>
                    <a:pt x="834" y="1659"/>
                    <a:pt x="849" y="1659"/>
                  </a:cubicBezTo>
                  <a:cubicBezTo>
                    <a:pt x="1281" y="1659"/>
                    <a:pt x="1641" y="1308"/>
                    <a:pt x="1658" y="871"/>
                  </a:cubicBezTo>
                  <a:cubicBezTo>
                    <a:pt x="1683" y="411"/>
                    <a:pt x="1331" y="26"/>
                    <a:pt x="879" y="1"/>
                  </a:cubicBezTo>
                  <a:cubicBezTo>
                    <a:pt x="869" y="0"/>
                    <a:pt x="859" y="0"/>
                    <a:pt x="848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3277175" y="4742450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0"/>
                  </a:moveTo>
                  <a:cubicBezTo>
                    <a:pt x="410" y="0"/>
                    <a:pt x="42" y="346"/>
                    <a:pt x="17" y="796"/>
                  </a:cubicBezTo>
                  <a:cubicBezTo>
                    <a:pt x="1" y="1248"/>
                    <a:pt x="352" y="1641"/>
                    <a:pt x="804" y="1658"/>
                  </a:cubicBezTo>
                  <a:cubicBezTo>
                    <a:pt x="819" y="1659"/>
                    <a:pt x="834" y="1659"/>
                    <a:pt x="849" y="1659"/>
                  </a:cubicBezTo>
                  <a:cubicBezTo>
                    <a:pt x="1281" y="1659"/>
                    <a:pt x="1642" y="1308"/>
                    <a:pt x="1658" y="871"/>
                  </a:cubicBezTo>
                  <a:cubicBezTo>
                    <a:pt x="1683" y="411"/>
                    <a:pt x="1331" y="26"/>
                    <a:pt x="879" y="1"/>
                  </a:cubicBezTo>
                  <a:cubicBezTo>
                    <a:pt x="869" y="0"/>
                    <a:pt x="859" y="0"/>
                    <a:pt x="848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3175500" y="469952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34" y="1"/>
                  </a:moveTo>
                  <a:cubicBezTo>
                    <a:pt x="402" y="1"/>
                    <a:pt x="42" y="352"/>
                    <a:pt x="25" y="789"/>
                  </a:cubicBezTo>
                  <a:cubicBezTo>
                    <a:pt x="0" y="1249"/>
                    <a:pt x="352" y="1634"/>
                    <a:pt x="804" y="1659"/>
                  </a:cubicBezTo>
                  <a:cubicBezTo>
                    <a:pt x="814" y="1660"/>
                    <a:pt x="824" y="1660"/>
                    <a:pt x="835" y="1660"/>
                  </a:cubicBezTo>
                  <a:cubicBezTo>
                    <a:pt x="1273" y="1660"/>
                    <a:pt x="1641" y="1314"/>
                    <a:pt x="1666" y="864"/>
                  </a:cubicBezTo>
                  <a:cubicBezTo>
                    <a:pt x="1682" y="404"/>
                    <a:pt x="1331" y="19"/>
                    <a:pt x="879" y="2"/>
                  </a:cubicBezTo>
                  <a:cubicBezTo>
                    <a:pt x="864" y="1"/>
                    <a:pt x="849" y="1"/>
                    <a:pt x="834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3216925" y="470142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35" y="0"/>
                  </a:moveTo>
                  <a:cubicBezTo>
                    <a:pt x="402" y="0"/>
                    <a:pt x="42" y="351"/>
                    <a:pt x="25" y="788"/>
                  </a:cubicBezTo>
                  <a:cubicBezTo>
                    <a:pt x="0" y="1248"/>
                    <a:pt x="352" y="1633"/>
                    <a:pt x="804" y="1659"/>
                  </a:cubicBezTo>
                  <a:cubicBezTo>
                    <a:pt x="814" y="1659"/>
                    <a:pt x="824" y="1659"/>
                    <a:pt x="835" y="1659"/>
                  </a:cubicBezTo>
                  <a:cubicBezTo>
                    <a:pt x="1273" y="1659"/>
                    <a:pt x="1641" y="1313"/>
                    <a:pt x="1666" y="863"/>
                  </a:cubicBezTo>
                  <a:cubicBezTo>
                    <a:pt x="1683" y="403"/>
                    <a:pt x="1331" y="18"/>
                    <a:pt x="879" y="1"/>
                  </a:cubicBezTo>
                  <a:cubicBezTo>
                    <a:pt x="864" y="1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822725" y="4721100"/>
              <a:ext cx="41875" cy="41500"/>
            </a:xfrm>
            <a:custGeom>
              <a:avLst/>
              <a:gdLst/>
              <a:ahLst/>
              <a:cxnLst/>
              <a:rect l="l" t="t" r="r" b="b"/>
              <a:pathLst>
                <a:path w="1675" h="1660" extrusionOk="0">
                  <a:moveTo>
                    <a:pt x="840" y="1"/>
                  </a:moveTo>
                  <a:cubicBezTo>
                    <a:pt x="402" y="1"/>
                    <a:pt x="42" y="346"/>
                    <a:pt x="17" y="796"/>
                  </a:cubicBezTo>
                  <a:cubicBezTo>
                    <a:pt x="1" y="1248"/>
                    <a:pt x="344" y="1642"/>
                    <a:pt x="804" y="1658"/>
                  </a:cubicBezTo>
                  <a:cubicBezTo>
                    <a:pt x="819" y="1659"/>
                    <a:pt x="834" y="1660"/>
                    <a:pt x="849" y="1660"/>
                  </a:cubicBezTo>
                  <a:cubicBezTo>
                    <a:pt x="1281" y="1660"/>
                    <a:pt x="1633" y="1309"/>
                    <a:pt x="1658" y="872"/>
                  </a:cubicBezTo>
                  <a:cubicBezTo>
                    <a:pt x="1674" y="411"/>
                    <a:pt x="1331" y="26"/>
                    <a:pt x="871" y="1"/>
                  </a:cubicBezTo>
                  <a:cubicBezTo>
                    <a:pt x="861" y="1"/>
                    <a:pt x="850" y="1"/>
                    <a:pt x="840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2863950" y="472297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1"/>
                  </a:moveTo>
                  <a:cubicBezTo>
                    <a:pt x="410" y="1"/>
                    <a:pt x="42" y="347"/>
                    <a:pt x="25" y="797"/>
                  </a:cubicBezTo>
                  <a:cubicBezTo>
                    <a:pt x="0" y="1249"/>
                    <a:pt x="352" y="1642"/>
                    <a:pt x="804" y="1659"/>
                  </a:cubicBezTo>
                  <a:cubicBezTo>
                    <a:pt x="814" y="1659"/>
                    <a:pt x="825" y="1659"/>
                    <a:pt x="835" y="1659"/>
                  </a:cubicBezTo>
                  <a:cubicBezTo>
                    <a:pt x="1273" y="1659"/>
                    <a:pt x="1641" y="1313"/>
                    <a:pt x="1666" y="872"/>
                  </a:cubicBezTo>
                  <a:cubicBezTo>
                    <a:pt x="1683" y="412"/>
                    <a:pt x="1331" y="27"/>
                    <a:pt x="879" y="1"/>
                  </a:cubicBezTo>
                  <a:cubicBezTo>
                    <a:pt x="869" y="1"/>
                    <a:pt x="858" y="1"/>
                    <a:pt x="84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988225" y="472862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9" y="1"/>
                  </a:moveTo>
                  <a:cubicBezTo>
                    <a:pt x="410" y="1"/>
                    <a:pt x="42" y="347"/>
                    <a:pt x="17" y="797"/>
                  </a:cubicBezTo>
                  <a:cubicBezTo>
                    <a:pt x="1" y="1248"/>
                    <a:pt x="352" y="1642"/>
                    <a:pt x="804" y="1659"/>
                  </a:cubicBezTo>
                  <a:cubicBezTo>
                    <a:pt x="815" y="1659"/>
                    <a:pt x="825" y="1659"/>
                    <a:pt x="835" y="1659"/>
                  </a:cubicBezTo>
                  <a:cubicBezTo>
                    <a:pt x="1274" y="1659"/>
                    <a:pt x="1641" y="1313"/>
                    <a:pt x="1658" y="864"/>
                  </a:cubicBezTo>
                  <a:cubicBezTo>
                    <a:pt x="1683" y="412"/>
                    <a:pt x="1331" y="27"/>
                    <a:pt x="879" y="1"/>
                  </a:cubicBezTo>
                  <a:cubicBezTo>
                    <a:pt x="869" y="1"/>
                    <a:pt x="859" y="1"/>
                    <a:pt x="849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3029650" y="4730525"/>
              <a:ext cx="42100" cy="41475"/>
            </a:xfrm>
            <a:custGeom>
              <a:avLst/>
              <a:gdLst/>
              <a:ahLst/>
              <a:cxnLst/>
              <a:rect l="l" t="t" r="r" b="b"/>
              <a:pathLst>
                <a:path w="1684" h="1659" extrusionOk="0">
                  <a:moveTo>
                    <a:pt x="849" y="0"/>
                  </a:moveTo>
                  <a:cubicBezTo>
                    <a:pt x="410" y="0"/>
                    <a:pt x="42" y="346"/>
                    <a:pt x="18" y="788"/>
                  </a:cubicBezTo>
                  <a:cubicBezTo>
                    <a:pt x="1" y="1248"/>
                    <a:pt x="352" y="1633"/>
                    <a:pt x="804" y="1658"/>
                  </a:cubicBezTo>
                  <a:cubicBezTo>
                    <a:pt x="815" y="1658"/>
                    <a:pt x="825" y="1658"/>
                    <a:pt x="835" y="1658"/>
                  </a:cubicBezTo>
                  <a:cubicBezTo>
                    <a:pt x="1274" y="1658"/>
                    <a:pt x="1642" y="1313"/>
                    <a:pt x="1658" y="863"/>
                  </a:cubicBezTo>
                  <a:cubicBezTo>
                    <a:pt x="1683" y="411"/>
                    <a:pt x="1332" y="18"/>
                    <a:pt x="880" y="1"/>
                  </a:cubicBezTo>
                  <a:cubicBezTo>
                    <a:pt x="869" y="0"/>
                    <a:pt x="859" y="0"/>
                    <a:pt x="849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2905375" y="472487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48" y="0"/>
                  </a:moveTo>
                  <a:cubicBezTo>
                    <a:pt x="410" y="0"/>
                    <a:pt x="42" y="346"/>
                    <a:pt x="26" y="796"/>
                  </a:cubicBezTo>
                  <a:cubicBezTo>
                    <a:pt x="0" y="1248"/>
                    <a:pt x="352" y="1641"/>
                    <a:pt x="804" y="1658"/>
                  </a:cubicBezTo>
                  <a:cubicBezTo>
                    <a:pt x="819" y="1659"/>
                    <a:pt x="834" y="1659"/>
                    <a:pt x="848" y="1659"/>
                  </a:cubicBezTo>
                  <a:cubicBezTo>
                    <a:pt x="1281" y="1659"/>
                    <a:pt x="1641" y="1308"/>
                    <a:pt x="1658" y="871"/>
                  </a:cubicBezTo>
                  <a:cubicBezTo>
                    <a:pt x="1683" y="411"/>
                    <a:pt x="1331" y="26"/>
                    <a:pt x="879" y="1"/>
                  </a:cubicBezTo>
                  <a:cubicBezTo>
                    <a:pt x="869" y="0"/>
                    <a:pt x="859" y="0"/>
                    <a:pt x="848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946800" y="4726750"/>
              <a:ext cx="42075" cy="41475"/>
            </a:xfrm>
            <a:custGeom>
              <a:avLst/>
              <a:gdLst/>
              <a:ahLst/>
              <a:cxnLst/>
              <a:rect l="l" t="t" r="r" b="b"/>
              <a:pathLst>
                <a:path w="1683" h="1659" extrusionOk="0">
                  <a:moveTo>
                    <a:pt x="848" y="1"/>
                  </a:moveTo>
                  <a:cubicBezTo>
                    <a:pt x="410" y="1"/>
                    <a:pt x="42" y="346"/>
                    <a:pt x="26" y="796"/>
                  </a:cubicBezTo>
                  <a:cubicBezTo>
                    <a:pt x="1" y="1248"/>
                    <a:pt x="352" y="1642"/>
                    <a:pt x="804" y="1658"/>
                  </a:cubicBezTo>
                  <a:cubicBezTo>
                    <a:pt x="814" y="1659"/>
                    <a:pt x="825" y="1659"/>
                    <a:pt x="835" y="1659"/>
                  </a:cubicBezTo>
                  <a:cubicBezTo>
                    <a:pt x="1273" y="1659"/>
                    <a:pt x="1641" y="1313"/>
                    <a:pt x="1658" y="863"/>
                  </a:cubicBezTo>
                  <a:cubicBezTo>
                    <a:pt x="1683" y="411"/>
                    <a:pt x="1331" y="26"/>
                    <a:pt x="879" y="1"/>
                  </a:cubicBezTo>
                  <a:cubicBezTo>
                    <a:pt x="869" y="1"/>
                    <a:pt x="859" y="1"/>
                    <a:pt x="84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3070675" y="4732375"/>
              <a:ext cx="41875" cy="41500"/>
            </a:xfrm>
            <a:custGeom>
              <a:avLst/>
              <a:gdLst/>
              <a:ahLst/>
              <a:cxnLst/>
              <a:rect l="l" t="t" r="r" b="b"/>
              <a:pathLst>
                <a:path w="1675" h="1660" extrusionOk="0">
                  <a:moveTo>
                    <a:pt x="826" y="1"/>
                  </a:moveTo>
                  <a:cubicBezTo>
                    <a:pt x="394" y="1"/>
                    <a:pt x="41" y="352"/>
                    <a:pt x="17" y="789"/>
                  </a:cubicBezTo>
                  <a:cubicBezTo>
                    <a:pt x="0" y="1249"/>
                    <a:pt x="343" y="1634"/>
                    <a:pt x="804" y="1659"/>
                  </a:cubicBezTo>
                  <a:cubicBezTo>
                    <a:pt x="814" y="1660"/>
                    <a:pt x="824" y="1660"/>
                    <a:pt x="835" y="1660"/>
                  </a:cubicBezTo>
                  <a:cubicBezTo>
                    <a:pt x="1273" y="1660"/>
                    <a:pt x="1633" y="1314"/>
                    <a:pt x="1657" y="864"/>
                  </a:cubicBezTo>
                  <a:cubicBezTo>
                    <a:pt x="1674" y="412"/>
                    <a:pt x="1331" y="19"/>
                    <a:pt x="871" y="2"/>
                  </a:cubicBezTo>
                  <a:cubicBezTo>
                    <a:pt x="856" y="1"/>
                    <a:pt x="841" y="1"/>
                    <a:pt x="826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3112100" y="4734275"/>
              <a:ext cx="41875" cy="41500"/>
            </a:xfrm>
            <a:custGeom>
              <a:avLst/>
              <a:gdLst/>
              <a:ahLst/>
              <a:cxnLst/>
              <a:rect l="l" t="t" r="r" b="b"/>
              <a:pathLst>
                <a:path w="1675" h="1660" extrusionOk="0">
                  <a:moveTo>
                    <a:pt x="826" y="0"/>
                  </a:moveTo>
                  <a:cubicBezTo>
                    <a:pt x="394" y="0"/>
                    <a:pt x="33" y="351"/>
                    <a:pt x="17" y="788"/>
                  </a:cubicBezTo>
                  <a:cubicBezTo>
                    <a:pt x="0" y="1248"/>
                    <a:pt x="343" y="1633"/>
                    <a:pt x="795" y="1659"/>
                  </a:cubicBezTo>
                  <a:cubicBezTo>
                    <a:pt x="806" y="1659"/>
                    <a:pt x="816" y="1659"/>
                    <a:pt x="827" y="1659"/>
                  </a:cubicBezTo>
                  <a:cubicBezTo>
                    <a:pt x="1273" y="1659"/>
                    <a:pt x="1633" y="1313"/>
                    <a:pt x="1657" y="863"/>
                  </a:cubicBezTo>
                  <a:cubicBezTo>
                    <a:pt x="1674" y="412"/>
                    <a:pt x="1323" y="18"/>
                    <a:pt x="871" y="1"/>
                  </a:cubicBezTo>
                  <a:cubicBezTo>
                    <a:pt x="856" y="1"/>
                    <a:pt x="841" y="0"/>
                    <a:pt x="826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3236175" y="4739925"/>
              <a:ext cx="42075" cy="41300"/>
            </a:xfrm>
            <a:custGeom>
              <a:avLst/>
              <a:gdLst/>
              <a:ahLst/>
              <a:cxnLst/>
              <a:rect l="l" t="t" r="r" b="b"/>
              <a:pathLst>
                <a:path w="1683" h="1652" extrusionOk="0">
                  <a:moveTo>
                    <a:pt x="834" y="0"/>
                  </a:moveTo>
                  <a:cubicBezTo>
                    <a:pt x="402" y="0"/>
                    <a:pt x="42" y="343"/>
                    <a:pt x="25" y="788"/>
                  </a:cubicBezTo>
                  <a:cubicBezTo>
                    <a:pt x="0" y="1248"/>
                    <a:pt x="352" y="1633"/>
                    <a:pt x="804" y="1650"/>
                  </a:cubicBezTo>
                  <a:cubicBezTo>
                    <a:pt x="819" y="1651"/>
                    <a:pt x="834" y="1651"/>
                    <a:pt x="848" y="1651"/>
                  </a:cubicBezTo>
                  <a:cubicBezTo>
                    <a:pt x="1281" y="1651"/>
                    <a:pt x="1641" y="1300"/>
                    <a:pt x="1657" y="863"/>
                  </a:cubicBezTo>
                  <a:cubicBezTo>
                    <a:pt x="1683" y="403"/>
                    <a:pt x="1331" y="18"/>
                    <a:pt x="879" y="1"/>
                  </a:cubicBezTo>
                  <a:cubicBezTo>
                    <a:pt x="864" y="1"/>
                    <a:pt x="849" y="0"/>
                    <a:pt x="834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3318200" y="4744325"/>
              <a:ext cx="41850" cy="41475"/>
            </a:xfrm>
            <a:custGeom>
              <a:avLst/>
              <a:gdLst/>
              <a:ahLst/>
              <a:cxnLst/>
              <a:rect l="l" t="t" r="r" b="b"/>
              <a:pathLst>
                <a:path w="1674" h="1659" extrusionOk="0">
                  <a:moveTo>
                    <a:pt x="847" y="1"/>
                  </a:moveTo>
                  <a:cubicBezTo>
                    <a:pt x="401" y="1"/>
                    <a:pt x="41" y="346"/>
                    <a:pt x="17" y="788"/>
                  </a:cubicBezTo>
                  <a:cubicBezTo>
                    <a:pt x="0" y="1248"/>
                    <a:pt x="352" y="1633"/>
                    <a:pt x="804" y="1658"/>
                  </a:cubicBezTo>
                  <a:cubicBezTo>
                    <a:pt x="814" y="1659"/>
                    <a:pt x="824" y="1659"/>
                    <a:pt x="834" y="1659"/>
                  </a:cubicBezTo>
                  <a:cubicBezTo>
                    <a:pt x="1273" y="1659"/>
                    <a:pt x="1641" y="1313"/>
                    <a:pt x="1657" y="863"/>
                  </a:cubicBezTo>
                  <a:cubicBezTo>
                    <a:pt x="1674" y="411"/>
                    <a:pt x="1331" y="18"/>
                    <a:pt x="879" y="1"/>
                  </a:cubicBezTo>
                  <a:cubicBezTo>
                    <a:pt x="868" y="1"/>
                    <a:pt x="858" y="1"/>
                    <a:pt x="847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3362750" y="4745575"/>
              <a:ext cx="42075" cy="41500"/>
            </a:xfrm>
            <a:custGeom>
              <a:avLst/>
              <a:gdLst/>
              <a:ahLst/>
              <a:cxnLst/>
              <a:rect l="l" t="t" r="r" b="b"/>
              <a:pathLst>
                <a:path w="1683" h="1660" extrusionOk="0">
                  <a:moveTo>
                    <a:pt x="835" y="0"/>
                  </a:moveTo>
                  <a:cubicBezTo>
                    <a:pt x="403" y="0"/>
                    <a:pt x="42" y="351"/>
                    <a:pt x="26" y="788"/>
                  </a:cubicBezTo>
                  <a:cubicBezTo>
                    <a:pt x="1" y="1248"/>
                    <a:pt x="352" y="1633"/>
                    <a:pt x="804" y="1658"/>
                  </a:cubicBezTo>
                  <a:cubicBezTo>
                    <a:pt x="815" y="1659"/>
                    <a:pt x="825" y="1659"/>
                    <a:pt x="835" y="1659"/>
                  </a:cubicBezTo>
                  <a:cubicBezTo>
                    <a:pt x="1274" y="1659"/>
                    <a:pt x="1641" y="1313"/>
                    <a:pt x="1658" y="863"/>
                  </a:cubicBezTo>
                  <a:cubicBezTo>
                    <a:pt x="1683" y="411"/>
                    <a:pt x="1331" y="18"/>
                    <a:pt x="879" y="1"/>
                  </a:cubicBezTo>
                  <a:cubicBezTo>
                    <a:pt x="865" y="1"/>
                    <a:pt x="850" y="0"/>
                    <a:pt x="835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3384925" y="4708950"/>
              <a:ext cx="42100" cy="41500"/>
            </a:xfrm>
            <a:custGeom>
              <a:avLst/>
              <a:gdLst/>
              <a:ahLst/>
              <a:cxnLst/>
              <a:rect l="l" t="t" r="r" b="b"/>
              <a:pathLst>
                <a:path w="1684" h="1660" extrusionOk="0">
                  <a:moveTo>
                    <a:pt x="835" y="1"/>
                  </a:moveTo>
                  <a:cubicBezTo>
                    <a:pt x="403" y="1"/>
                    <a:pt x="42" y="351"/>
                    <a:pt x="26" y="788"/>
                  </a:cubicBezTo>
                  <a:cubicBezTo>
                    <a:pt x="1" y="1249"/>
                    <a:pt x="352" y="1634"/>
                    <a:pt x="804" y="1659"/>
                  </a:cubicBezTo>
                  <a:cubicBezTo>
                    <a:pt x="815" y="1659"/>
                    <a:pt x="825" y="1659"/>
                    <a:pt x="835" y="1659"/>
                  </a:cubicBezTo>
                  <a:cubicBezTo>
                    <a:pt x="1274" y="1659"/>
                    <a:pt x="1642" y="1314"/>
                    <a:pt x="1666" y="864"/>
                  </a:cubicBezTo>
                  <a:cubicBezTo>
                    <a:pt x="1683" y="412"/>
                    <a:pt x="1332" y="18"/>
                    <a:pt x="880" y="2"/>
                  </a:cubicBezTo>
                  <a:cubicBezTo>
                    <a:pt x="865" y="1"/>
                    <a:pt x="850" y="1"/>
                    <a:pt x="835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3404800" y="4671925"/>
              <a:ext cx="42100" cy="41300"/>
            </a:xfrm>
            <a:custGeom>
              <a:avLst/>
              <a:gdLst/>
              <a:ahLst/>
              <a:cxnLst/>
              <a:rect l="l" t="t" r="r" b="b"/>
              <a:pathLst>
                <a:path w="1684" h="1652" extrusionOk="0">
                  <a:moveTo>
                    <a:pt x="834" y="0"/>
                  </a:moveTo>
                  <a:cubicBezTo>
                    <a:pt x="402" y="0"/>
                    <a:pt x="42" y="343"/>
                    <a:pt x="18" y="788"/>
                  </a:cubicBezTo>
                  <a:cubicBezTo>
                    <a:pt x="1" y="1248"/>
                    <a:pt x="352" y="1633"/>
                    <a:pt x="804" y="1650"/>
                  </a:cubicBezTo>
                  <a:cubicBezTo>
                    <a:pt x="819" y="1651"/>
                    <a:pt x="834" y="1651"/>
                    <a:pt x="849" y="1651"/>
                  </a:cubicBezTo>
                  <a:cubicBezTo>
                    <a:pt x="1281" y="1651"/>
                    <a:pt x="1642" y="1300"/>
                    <a:pt x="1658" y="863"/>
                  </a:cubicBezTo>
                  <a:cubicBezTo>
                    <a:pt x="1683" y="403"/>
                    <a:pt x="1332" y="18"/>
                    <a:pt x="880" y="1"/>
                  </a:cubicBezTo>
                  <a:cubicBezTo>
                    <a:pt x="864" y="1"/>
                    <a:pt x="849" y="0"/>
                    <a:pt x="834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3153325" y="4736150"/>
              <a:ext cx="42075" cy="41300"/>
            </a:xfrm>
            <a:custGeom>
              <a:avLst/>
              <a:gdLst/>
              <a:ahLst/>
              <a:cxnLst/>
              <a:rect l="l" t="t" r="r" b="b"/>
              <a:pathLst>
                <a:path w="1683" h="1652" extrusionOk="0">
                  <a:moveTo>
                    <a:pt x="834" y="1"/>
                  </a:moveTo>
                  <a:cubicBezTo>
                    <a:pt x="402" y="1"/>
                    <a:pt x="41" y="351"/>
                    <a:pt x="25" y="788"/>
                  </a:cubicBezTo>
                  <a:cubicBezTo>
                    <a:pt x="0" y="1249"/>
                    <a:pt x="352" y="1634"/>
                    <a:pt x="804" y="1651"/>
                  </a:cubicBezTo>
                  <a:cubicBezTo>
                    <a:pt x="819" y="1651"/>
                    <a:pt x="834" y="1652"/>
                    <a:pt x="849" y="1652"/>
                  </a:cubicBezTo>
                  <a:cubicBezTo>
                    <a:pt x="1281" y="1652"/>
                    <a:pt x="1641" y="1309"/>
                    <a:pt x="1666" y="864"/>
                  </a:cubicBezTo>
                  <a:cubicBezTo>
                    <a:pt x="1682" y="403"/>
                    <a:pt x="1331" y="18"/>
                    <a:pt x="879" y="2"/>
                  </a:cubicBezTo>
                  <a:cubicBezTo>
                    <a:pt x="864" y="1"/>
                    <a:pt x="849" y="1"/>
                    <a:pt x="834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194750" y="4738025"/>
              <a:ext cx="42075" cy="41325"/>
            </a:xfrm>
            <a:custGeom>
              <a:avLst/>
              <a:gdLst/>
              <a:ahLst/>
              <a:cxnLst/>
              <a:rect l="l" t="t" r="r" b="b"/>
              <a:pathLst>
                <a:path w="1683" h="1653" extrusionOk="0">
                  <a:moveTo>
                    <a:pt x="834" y="1"/>
                  </a:moveTo>
                  <a:cubicBezTo>
                    <a:pt x="402" y="1"/>
                    <a:pt x="41" y="352"/>
                    <a:pt x="25" y="789"/>
                  </a:cubicBezTo>
                  <a:cubicBezTo>
                    <a:pt x="0" y="1249"/>
                    <a:pt x="352" y="1634"/>
                    <a:pt x="804" y="1651"/>
                  </a:cubicBezTo>
                  <a:cubicBezTo>
                    <a:pt x="819" y="1652"/>
                    <a:pt x="834" y="1652"/>
                    <a:pt x="849" y="1652"/>
                  </a:cubicBezTo>
                  <a:cubicBezTo>
                    <a:pt x="1281" y="1652"/>
                    <a:pt x="1641" y="1309"/>
                    <a:pt x="1657" y="864"/>
                  </a:cubicBezTo>
                  <a:cubicBezTo>
                    <a:pt x="1682" y="404"/>
                    <a:pt x="1331" y="19"/>
                    <a:pt x="879" y="2"/>
                  </a:cubicBezTo>
                  <a:cubicBezTo>
                    <a:pt x="864" y="1"/>
                    <a:pt x="849" y="1"/>
                    <a:pt x="834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4242575" y="3527150"/>
              <a:ext cx="691325" cy="289275"/>
            </a:xfrm>
            <a:custGeom>
              <a:avLst/>
              <a:gdLst/>
              <a:ahLst/>
              <a:cxnLst/>
              <a:rect l="l" t="t" r="r" b="b"/>
              <a:pathLst>
                <a:path w="27653" h="11571" extrusionOk="0">
                  <a:moveTo>
                    <a:pt x="25352" y="1"/>
                  </a:moveTo>
                  <a:cubicBezTo>
                    <a:pt x="25273" y="1"/>
                    <a:pt x="25194" y="10"/>
                    <a:pt x="25117" y="29"/>
                  </a:cubicBezTo>
                  <a:lnTo>
                    <a:pt x="0" y="6432"/>
                  </a:lnTo>
                  <a:cubicBezTo>
                    <a:pt x="25" y="6428"/>
                    <a:pt x="49" y="6426"/>
                    <a:pt x="73" y="6426"/>
                  </a:cubicBezTo>
                  <a:cubicBezTo>
                    <a:pt x="631" y="6426"/>
                    <a:pt x="1321" y="7411"/>
                    <a:pt x="1666" y="8742"/>
                  </a:cubicBezTo>
                  <a:cubicBezTo>
                    <a:pt x="2017" y="10131"/>
                    <a:pt x="1858" y="11378"/>
                    <a:pt x="1306" y="11570"/>
                  </a:cubicBezTo>
                  <a:lnTo>
                    <a:pt x="26431" y="5168"/>
                  </a:lnTo>
                  <a:cubicBezTo>
                    <a:pt x="27268" y="4959"/>
                    <a:pt x="27653" y="3628"/>
                    <a:pt x="27293" y="2205"/>
                  </a:cubicBezTo>
                  <a:cubicBezTo>
                    <a:pt x="26966" y="913"/>
                    <a:pt x="26135" y="1"/>
                    <a:pt x="25352" y="1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4222700" y="3687775"/>
              <a:ext cx="70325" cy="129425"/>
            </a:xfrm>
            <a:custGeom>
              <a:avLst/>
              <a:gdLst/>
              <a:ahLst/>
              <a:cxnLst/>
              <a:rect l="l" t="t" r="r" b="b"/>
              <a:pathLst>
                <a:path w="2813" h="5177" extrusionOk="0">
                  <a:moveTo>
                    <a:pt x="868" y="1"/>
                  </a:moveTo>
                  <a:cubicBezTo>
                    <a:pt x="843" y="1"/>
                    <a:pt x="819" y="3"/>
                    <a:pt x="795" y="7"/>
                  </a:cubicBezTo>
                  <a:cubicBezTo>
                    <a:pt x="779" y="7"/>
                    <a:pt x="770" y="15"/>
                    <a:pt x="754" y="15"/>
                  </a:cubicBezTo>
                  <a:cubicBezTo>
                    <a:pt x="176" y="166"/>
                    <a:pt x="0" y="1438"/>
                    <a:pt x="360" y="2861"/>
                  </a:cubicBezTo>
                  <a:cubicBezTo>
                    <a:pt x="697" y="4191"/>
                    <a:pt x="1384" y="5177"/>
                    <a:pt x="1951" y="5177"/>
                  </a:cubicBezTo>
                  <a:cubicBezTo>
                    <a:pt x="1990" y="5177"/>
                    <a:pt x="2029" y="5172"/>
                    <a:pt x="2068" y="5162"/>
                  </a:cubicBezTo>
                  <a:lnTo>
                    <a:pt x="2101" y="5145"/>
                  </a:lnTo>
                  <a:cubicBezTo>
                    <a:pt x="2653" y="4953"/>
                    <a:pt x="2812" y="3714"/>
                    <a:pt x="2461" y="2325"/>
                  </a:cubicBezTo>
                  <a:cubicBezTo>
                    <a:pt x="2116" y="994"/>
                    <a:pt x="1426" y="1"/>
                    <a:pt x="868" y="1"/>
                  </a:cubicBezTo>
                  <a:close/>
                </a:path>
              </a:pathLst>
            </a:custGeom>
            <a:solidFill>
              <a:srgbClr val="3F6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4364550" y="3641925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3" y="0"/>
                  </a:moveTo>
                  <a:cubicBezTo>
                    <a:pt x="837" y="0"/>
                    <a:pt x="771" y="8"/>
                    <a:pt x="704" y="25"/>
                  </a:cubicBezTo>
                  <a:cubicBezTo>
                    <a:pt x="269" y="142"/>
                    <a:pt x="1" y="585"/>
                    <a:pt x="118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4" y="1631"/>
                  </a:cubicBezTo>
                  <a:cubicBezTo>
                    <a:pt x="1557" y="1523"/>
                    <a:pt x="1817" y="1071"/>
                    <a:pt x="1708" y="627"/>
                  </a:cubicBezTo>
                  <a:cubicBezTo>
                    <a:pt x="1609" y="250"/>
                    <a:pt x="1273" y="0"/>
                    <a:pt x="903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4274175" y="3702100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7" y="1"/>
                  </a:moveTo>
                  <a:cubicBezTo>
                    <a:pt x="839" y="1"/>
                    <a:pt x="771" y="10"/>
                    <a:pt x="703" y="28"/>
                  </a:cubicBezTo>
                  <a:cubicBezTo>
                    <a:pt x="260" y="137"/>
                    <a:pt x="0" y="589"/>
                    <a:pt x="109" y="1032"/>
                  </a:cubicBezTo>
                  <a:cubicBezTo>
                    <a:pt x="209" y="1409"/>
                    <a:pt x="544" y="1659"/>
                    <a:pt x="914" y="1659"/>
                  </a:cubicBezTo>
                  <a:cubicBezTo>
                    <a:pt x="980" y="1659"/>
                    <a:pt x="1047" y="1651"/>
                    <a:pt x="1113" y="1635"/>
                  </a:cubicBezTo>
                  <a:cubicBezTo>
                    <a:pt x="1549" y="1518"/>
                    <a:pt x="1816" y="1074"/>
                    <a:pt x="1699" y="630"/>
                  </a:cubicBezTo>
                  <a:cubicBezTo>
                    <a:pt x="1607" y="256"/>
                    <a:pt x="1271" y="1"/>
                    <a:pt x="907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4281700" y="3661175"/>
              <a:ext cx="45225" cy="41400"/>
            </a:xfrm>
            <a:custGeom>
              <a:avLst/>
              <a:gdLst/>
              <a:ahLst/>
              <a:cxnLst/>
              <a:rect l="l" t="t" r="r" b="b"/>
              <a:pathLst>
                <a:path w="1809" h="1656" extrusionOk="0">
                  <a:moveTo>
                    <a:pt x="899" y="0"/>
                  </a:moveTo>
                  <a:cubicBezTo>
                    <a:pt x="835" y="0"/>
                    <a:pt x="769" y="8"/>
                    <a:pt x="704" y="25"/>
                  </a:cubicBezTo>
                  <a:cubicBezTo>
                    <a:pt x="260" y="133"/>
                    <a:pt x="1" y="585"/>
                    <a:pt x="109" y="1029"/>
                  </a:cubicBezTo>
                  <a:cubicBezTo>
                    <a:pt x="209" y="1406"/>
                    <a:pt x="544" y="1656"/>
                    <a:pt x="909" y="1656"/>
                  </a:cubicBezTo>
                  <a:cubicBezTo>
                    <a:pt x="974" y="1656"/>
                    <a:pt x="1040" y="1648"/>
                    <a:pt x="1105" y="1631"/>
                  </a:cubicBezTo>
                  <a:cubicBezTo>
                    <a:pt x="1549" y="1523"/>
                    <a:pt x="1808" y="1071"/>
                    <a:pt x="1699" y="627"/>
                  </a:cubicBezTo>
                  <a:cubicBezTo>
                    <a:pt x="1600" y="250"/>
                    <a:pt x="1265" y="0"/>
                    <a:pt x="899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4404725" y="363167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3" y="0"/>
                  </a:moveTo>
                  <a:cubicBezTo>
                    <a:pt x="837" y="0"/>
                    <a:pt x="770" y="8"/>
                    <a:pt x="704" y="24"/>
                  </a:cubicBezTo>
                  <a:cubicBezTo>
                    <a:pt x="268" y="142"/>
                    <a:pt x="1" y="585"/>
                    <a:pt x="118" y="1029"/>
                  </a:cubicBezTo>
                  <a:cubicBezTo>
                    <a:pt x="210" y="1403"/>
                    <a:pt x="546" y="1658"/>
                    <a:pt x="910" y="1658"/>
                  </a:cubicBezTo>
                  <a:cubicBezTo>
                    <a:pt x="978" y="1658"/>
                    <a:pt x="1046" y="1650"/>
                    <a:pt x="1114" y="1631"/>
                  </a:cubicBezTo>
                  <a:cubicBezTo>
                    <a:pt x="1557" y="1523"/>
                    <a:pt x="1817" y="1071"/>
                    <a:pt x="1708" y="627"/>
                  </a:cubicBezTo>
                  <a:cubicBezTo>
                    <a:pt x="1608" y="250"/>
                    <a:pt x="1273" y="0"/>
                    <a:pt x="903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4323550" y="3651325"/>
              <a:ext cx="45425" cy="41425"/>
            </a:xfrm>
            <a:custGeom>
              <a:avLst/>
              <a:gdLst/>
              <a:ahLst/>
              <a:cxnLst/>
              <a:rect l="l" t="t" r="r" b="b"/>
              <a:pathLst>
                <a:path w="1817" h="1657" extrusionOk="0">
                  <a:moveTo>
                    <a:pt x="900" y="1"/>
                  </a:moveTo>
                  <a:cubicBezTo>
                    <a:pt x="835" y="1"/>
                    <a:pt x="769" y="9"/>
                    <a:pt x="703" y="25"/>
                  </a:cubicBezTo>
                  <a:cubicBezTo>
                    <a:pt x="260" y="134"/>
                    <a:pt x="0" y="586"/>
                    <a:pt x="109" y="1029"/>
                  </a:cubicBezTo>
                  <a:cubicBezTo>
                    <a:pt x="209" y="1406"/>
                    <a:pt x="544" y="1656"/>
                    <a:pt x="914" y="1656"/>
                  </a:cubicBezTo>
                  <a:cubicBezTo>
                    <a:pt x="980" y="1656"/>
                    <a:pt x="1047" y="1648"/>
                    <a:pt x="1113" y="1632"/>
                  </a:cubicBezTo>
                  <a:cubicBezTo>
                    <a:pt x="1549" y="1523"/>
                    <a:pt x="1816" y="1071"/>
                    <a:pt x="1699" y="628"/>
                  </a:cubicBezTo>
                  <a:cubicBezTo>
                    <a:pt x="1607" y="251"/>
                    <a:pt x="1267" y="1"/>
                    <a:pt x="900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4525250" y="3601050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10" y="1"/>
                  </a:moveTo>
                  <a:cubicBezTo>
                    <a:pt x="842" y="1"/>
                    <a:pt x="773" y="9"/>
                    <a:pt x="703" y="28"/>
                  </a:cubicBezTo>
                  <a:cubicBezTo>
                    <a:pt x="268" y="136"/>
                    <a:pt x="0" y="588"/>
                    <a:pt x="118" y="1032"/>
                  </a:cubicBezTo>
                  <a:cubicBezTo>
                    <a:pt x="210" y="1409"/>
                    <a:pt x="550" y="1659"/>
                    <a:pt x="917" y="1659"/>
                  </a:cubicBezTo>
                  <a:cubicBezTo>
                    <a:pt x="982" y="1659"/>
                    <a:pt x="1048" y="1651"/>
                    <a:pt x="1113" y="1634"/>
                  </a:cubicBezTo>
                  <a:cubicBezTo>
                    <a:pt x="1549" y="1517"/>
                    <a:pt x="1816" y="1065"/>
                    <a:pt x="1708" y="630"/>
                  </a:cubicBezTo>
                  <a:cubicBezTo>
                    <a:pt x="1609" y="256"/>
                    <a:pt x="1277" y="1"/>
                    <a:pt x="910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4565425" y="3590800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7" y="0"/>
                  </a:moveTo>
                  <a:cubicBezTo>
                    <a:pt x="839" y="0"/>
                    <a:pt x="771" y="9"/>
                    <a:pt x="703" y="27"/>
                  </a:cubicBezTo>
                  <a:cubicBezTo>
                    <a:pt x="268" y="136"/>
                    <a:pt x="0" y="588"/>
                    <a:pt x="109" y="1032"/>
                  </a:cubicBezTo>
                  <a:cubicBezTo>
                    <a:pt x="209" y="1409"/>
                    <a:pt x="544" y="1659"/>
                    <a:pt x="914" y="1659"/>
                  </a:cubicBezTo>
                  <a:cubicBezTo>
                    <a:pt x="980" y="1659"/>
                    <a:pt x="1047" y="1651"/>
                    <a:pt x="1113" y="1634"/>
                  </a:cubicBezTo>
                  <a:cubicBezTo>
                    <a:pt x="1549" y="1517"/>
                    <a:pt x="1816" y="1074"/>
                    <a:pt x="1699" y="630"/>
                  </a:cubicBezTo>
                  <a:cubicBezTo>
                    <a:pt x="1607" y="256"/>
                    <a:pt x="1271" y="0"/>
                    <a:pt x="907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4444900" y="362142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3" y="0"/>
                  </a:moveTo>
                  <a:cubicBezTo>
                    <a:pt x="837" y="0"/>
                    <a:pt x="770" y="8"/>
                    <a:pt x="704" y="24"/>
                  </a:cubicBezTo>
                  <a:cubicBezTo>
                    <a:pt x="268" y="142"/>
                    <a:pt x="1" y="593"/>
                    <a:pt x="118" y="1037"/>
                  </a:cubicBezTo>
                  <a:cubicBezTo>
                    <a:pt x="209" y="1410"/>
                    <a:pt x="543" y="1659"/>
                    <a:pt x="906" y="1659"/>
                  </a:cubicBezTo>
                  <a:cubicBezTo>
                    <a:pt x="975" y="1659"/>
                    <a:pt x="1044" y="1650"/>
                    <a:pt x="1114" y="1631"/>
                  </a:cubicBezTo>
                  <a:cubicBezTo>
                    <a:pt x="1557" y="1522"/>
                    <a:pt x="1817" y="1071"/>
                    <a:pt x="1708" y="627"/>
                  </a:cubicBezTo>
                  <a:cubicBezTo>
                    <a:pt x="1608" y="250"/>
                    <a:pt x="1273" y="0"/>
                    <a:pt x="903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4485075" y="3611300"/>
              <a:ext cx="45425" cy="41350"/>
            </a:xfrm>
            <a:custGeom>
              <a:avLst/>
              <a:gdLst/>
              <a:ahLst/>
              <a:cxnLst/>
              <a:rect l="l" t="t" r="r" b="b"/>
              <a:pathLst>
                <a:path w="1817" h="1654" extrusionOk="0">
                  <a:moveTo>
                    <a:pt x="914" y="0"/>
                  </a:moveTo>
                  <a:cubicBezTo>
                    <a:pt x="845" y="0"/>
                    <a:pt x="774" y="9"/>
                    <a:pt x="703" y="28"/>
                  </a:cubicBezTo>
                  <a:cubicBezTo>
                    <a:pt x="268" y="136"/>
                    <a:pt x="0" y="588"/>
                    <a:pt x="118" y="1032"/>
                  </a:cubicBezTo>
                  <a:cubicBezTo>
                    <a:pt x="209" y="1405"/>
                    <a:pt x="543" y="1654"/>
                    <a:pt x="906" y="1654"/>
                  </a:cubicBezTo>
                  <a:cubicBezTo>
                    <a:pt x="975" y="1654"/>
                    <a:pt x="1044" y="1645"/>
                    <a:pt x="1114" y="1626"/>
                  </a:cubicBezTo>
                  <a:cubicBezTo>
                    <a:pt x="1557" y="1517"/>
                    <a:pt x="1817" y="1065"/>
                    <a:pt x="1708" y="622"/>
                  </a:cubicBezTo>
                  <a:cubicBezTo>
                    <a:pt x="1609" y="249"/>
                    <a:pt x="1280" y="0"/>
                    <a:pt x="914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4605175" y="358062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3" y="0"/>
                  </a:moveTo>
                  <a:cubicBezTo>
                    <a:pt x="837" y="0"/>
                    <a:pt x="770" y="8"/>
                    <a:pt x="703" y="24"/>
                  </a:cubicBezTo>
                  <a:cubicBezTo>
                    <a:pt x="268" y="142"/>
                    <a:pt x="0" y="593"/>
                    <a:pt x="118" y="1029"/>
                  </a:cubicBezTo>
                  <a:cubicBezTo>
                    <a:pt x="209" y="1403"/>
                    <a:pt x="546" y="1658"/>
                    <a:pt x="910" y="1658"/>
                  </a:cubicBezTo>
                  <a:cubicBezTo>
                    <a:pt x="977" y="1658"/>
                    <a:pt x="1046" y="1650"/>
                    <a:pt x="1114" y="1631"/>
                  </a:cubicBezTo>
                  <a:cubicBezTo>
                    <a:pt x="1549" y="1522"/>
                    <a:pt x="1817" y="1071"/>
                    <a:pt x="1708" y="627"/>
                  </a:cubicBezTo>
                  <a:cubicBezTo>
                    <a:pt x="1608" y="250"/>
                    <a:pt x="1273" y="0"/>
                    <a:pt x="903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4645350" y="3570500"/>
              <a:ext cx="45425" cy="41350"/>
            </a:xfrm>
            <a:custGeom>
              <a:avLst/>
              <a:gdLst/>
              <a:ahLst/>
              <a:cxnLst/>
              <a:rect l="l" t="t" r="r" b="b"/>
              <a:pathLst>
                <a:path w="1817" h="1654" extrusionOk="0">
                  <a:moveTo>
                    <a:pt x="911" y="0"/>
                  </a:moveTo>
                  <a:cubicBezTo>
                    <a:pt x="842" y="0"/>
                    <a:pt x="773" y="9"/>
                    <a:pt x="703" y="28"/>
                  </a:cubicBezTo>
                  <a:cubicBezTo>
                    <a:pt x="268" y="136"/>
                    <a:pt x="0" y="588"/>
                    <a:pt x="117" y="1032"/>
                  </a:cubicBezTo>
                  <a:cubicBezTo>
                    <a:pt x="209" y="1405"/>
                    <a:pt x="537" y="1654"/>
                    <a:pt x="903" y="1654"/>
                  </a:cubicBezTo>
                  <a:cubicBezTo>
                    <a:pt x="972" y="1654"/>
                    <a:pt x="1043" y="1645"/>
                    <a:pt x="1113" y="1626"/>
                  </a:cubicBezTo>
                  <a:cubicBezTo>
                    <a:pt x="1549" y="1517"/>
                    <a:pt x="1816" y="1065"/>
                    <a:pt x="1699" y="622"/>
                  </a:cubicBezTo>
                  <a:cubicBezTo>
                    <a:pt x="1608" y="249"/>
                    <a:pt x="1274" y="0"/>
                    <a:pt x="911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765850" y="3539825"/>
              <a:ext cx="45450" cy="41400"/>
            </a:xfrm>
            <a:custGeom>
              <a:avLst/>
              <a:gdLst/>
              <a:ahLst/>
              <a:cxnLst/>
              <a:rect l="l" t="t" r="r" b="b"/>
              <a:pathLst>
                <a:path w="1818" h="1656" extrusionOk="0">
                  <a:moveTo>
                    <a:pt x="900" y="0"/>
                  </a:moveTo>
                  <a:cubicBezTo>
                    <a:pt x="835" y="0"/>
                    <a:pt x="769" y="8"/>
                    <a:pt x="704" y="24"/>
                  </a:cubicBezTo>
                  <a:cubicBezTo>
                    <a:pt x="260" y="133"/>
                    <a:pt x="1" y="585"/>
                    <a:pt x="110" y="1029"/>
                  </a:cubicBezTo>
                  <a:cubicBezTo>
                    <a:pt x="209" y="1405"/>
                    <a:pt x="544" y="1655"/>
                    <a:pt x="915" y="1655"/>
                  </a:cubicBezTo>
                  <a:cubicBezTo>
                    <a:pt x="981" y="1655"/>
                    <a:pt x="1047" y="1648"/>
                    <a:pt x="1114" y="1631"/>
                  </a:cubicBezTo>
                  <a:cubicBezTo>
                    <a:pt x="1549" y="1514"/>
                    <a:pt x="1817" y="1070"/>
                    <a:pt x="1700" y="627"/>
                  </a:cubicBezTo>
                  <a:cubicBezTo>
                    <a:pt x="1608" y="250"/>
                    <a:pt x="1267" y="0"/>
                    <a:pt x="900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806025" y="3529575"/>
              <a:ext cx="45450" cy="41400"/>
            </a:xfrm>
            <a:custGeom>
              <a:avLst/>
              <a:gdLst/>
              <a:ahLst/>
              <a:cxnLst/>
              <a:rect l="l" t="t" r="r" b="b"/>
              <a:pathLst>
                <a:path w="1818" h="1656" extrusionOk="0">
                  <a:moveTo>
                    <a:pt x="900" y="0"/>
                  </a:moveTo>
                  <a:cubicBezTo>
                    <a:pt x="835" y="0"/>
                    <a:pt x="769" y="8"/>
                    <a:pt x="704" y="24"/>
                  </a:cubicBezTo>
                  <a:cubicBezTo>
                    <a:pt x="260" y="133"/>
                    <a:pt x="1" y="585"/>
                    <a:pt x="110" y="1029"/>
                  </a:cubicBezTo>
                  <a:cubicBezTo>
                    <a:pt x="209" y="1405"/>
                    <a:pt x="544" y="1655"/>
                    <a:pt x="915" y="1655"/>
                  </a:cubicBezTo>
                  <a:cubicBezTo>
                    <a:pt x="981" y="1655"/>
                    <a:pt x="1047" y="1648"/>
                    <a:pt x="1114" y="1631"/>
                  </a:cubicBezTo>
                  <a:cubicBezTo>
                    <a:pt x="1549" y="1522"/>
                    <a:pt x="1817" y="1070"/>
                    <a:pt x="1700" y="627"/>
                  </a:cubicBezTo>
                  <a:cubicBezTo>
                    <a:pt x="1607" y="250"/>
                    <a:pt x="1267" y="0"/>
                    <a:pt x="900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685525" y="3560225"/>
              <a:ext cx="45425" cy="41500"/>
            </a:xfrm>
            <a:custGeom>
              <a:avLst/>
              <a:gdLst/>
              <a:ahLst/>
              <a:cxnLst/>
              <a:rect l="l" t="t" r="r" b="b"/>
              <a:pathLst>
                <a:path w="1817" h="1660" extrusionOk="0">
                  <a:moveTo>
                    <a:pt x="911" y="1"/>
                  </a:moveTo>
                  <a:cubicBezTo>
                    <a:pt x="842" y="1"/>
                    <a:pt x="772" y="10"/>
                    <a:pt x="703" y="29"/>
                  </a:cubicBezTo>
                  <a:cubicBezTo>
                    <a:pt x="268" y="137"/>
                    <a:pt x="0" y="589"/>
                    <a:pt x="109" y="1033"/>
                  </a:cubicBezTo>
                  <a:cubicBezTo>
                    <a:pt x="209" y="1410"/>
                    <a:pt x="544" y="1660"/>
                    <a:pt x="914" y="1660"/>
                  </a:cubicBezTo>
                  <a:cubicBezTo>
                    <a:pt x="980" y="1660"/>
                    <a:pt x="1047" y="1652"/>
                    <a:pt x="1113" y="1635"/>
                  </a:cubicBezTo>
                  <a:cubicBezTo>
                    <a:pt x="1549" y="1518"/>
                    <a:pt x="1816" y="1066"/>
                    <a:pt x="1699" y="623"/>
                  </a:cubicBezTo>
                  <a:cubicBezTo>
                    <a:pt x="1608" y="250"/>
                    <a:pt x="1273" y="1"/>
                    <a:pt x="911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725700" y="3550000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7" y="0"/>
                  </a:moveTo>
                  <a:cubicBezTo>
                    <a:pt x="839" y="0"/>
                    <a:pt x="771" y="9"/>
                    <a:pt x="703" y="27"/>
                  </a:cubicBezTo>
                  <a:cubicBezTo>
                    <a:pt x="260" y="136"/>
                    <a:pt x="0" y="588"/>
                    <a:pt x="109" y="1032"/>
                  </a:cubicBezTo>
                  <a:cubicBezTo>
                    <a:pt x="208" y="1409"/>
                    <a:pt x="544" y="1659"/>
                    <a:pt x="914" y="1659"/>
                  </a:cubicBezTo>
                  <a:cubicBezTo>
                    <a:pt x="980" y="1659"/>
                    <a:pt x="1046" y="1651"/>
                    <a:pt x="1113" y="1634"/>
                  </a:cubicBezTo>
                  <a:cubicBezTo>
                    <a:pt x="1548" y="1517"/>
                    <a:pt x="1816" y="1074"/>
                    <a:pt x="1699" y="630"/>
                  </a:cubicBezTo>
                  <a:cubicBezTo>
                    <a:pt x="1607" y="256"/>
                    <a:pt x="1271" y="0"/>
                    <a:pt x="907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54100" y="3683350"/>
              <a:ext cx="45425" cy="41500"/>
            </a:xfrm>
            <a:custGeom>
              <a:avLst/>
              <a:gdLst/>
              <a:ahLst/>
              <a:cxnLst/>
              <a:rect l="l" t="t" r="r" b="b"/>
              <a:pathLst>
                <a:path w="1817" h="1660" extrusionOk="0">
                  <a:moveTo>
                    <a:pt x="900" y="0"/>
                  </a:moveTo>
                  <a:cubicBezTo>
                    <a:pt x="835" y="0"/>
                    <a:pt x="769" y="8"/>
                    <a:pt x="703" y="25"/>
                  </a:cubicBezTo>
                  <a:cubicBezTo>
                    <a:pt x="260" y="142"/>
                    <a:pt x="0" y="594"/>
                    <a:pt x="109" y="1037"/>
                  </a:cubicBezTo>
                  <a:cubicBezTo>
                    <a:pt x="208" y="1410"/>
                    <a:pt x="537" y="1659"/>
                    <a:pt x="903" y="1659"/>
                  </a:cubicBezTo>
                  <a:cubicBezTo>
                    <a:pt x="972" y="1659"/>
                    <a:pt x="1043" y="1650"/>
                    <a:pt x="1113" y="1632"/>
                  </a:cubicBezTo>
                  <a:cubicBezTo>
                    <a:pt x="1549" y="1523"/>
                    <a:pt x="1816" y="1071"/>
                    <a:pt x="1699" y="627"/>
                  </a:cubicBezTo>
                  <a:cubicBezTo>
                    <a:pt x="1607" y="250"/>
                    <a:pt x="1267" y="0"/>
                    <a:pt x="900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4394275" y="3673225"/>
              <a:ext cx="45425" cy="41350"/>
            </a:xfrm>
            <a:custGeom>
              <a:avLst/>
              <a:gdLst/>
              <a:ahLst/>
              <a:cxnLst/>
              <a:rect l="l" t="t" r="r" b="b"/>
              <a:pathLst>
                <a:path w="1817" h="1654" extrusionOk="0">
                  <a:moveTo>
                    <a:pt x="911" y="0"/>
                  </a:moveTo>
                  <a:cubicBezTo>
                    <a:pt x="842" y="0"/>
                    <a:pt x="772" y="9"/>
                    <a:pt x="703" y="28"/>
                  </a:cubicBezTo>
                  <a:cubicBezTo>
                    <a:pt x="260" y="137"/>
                    <a:pt x="0" y="589"/>
                    <a:pt x="109" y="1032"/>
                  </a:cubicBezTo>
                  <a:cubicBezTo>
                    <a:pt x="208" y="1405"/>
                    <a:pt x="537" y="1654"/>
                    <a:pt x="903" y="1654"/>
                  </a:cubicBezTo>
                  <a:cubicBezTo>
                    <a:pt x="972" y="1654"/>
                    <a:pt x="1043" y="1645"/>
                    <a:pt x="1113" y="1626"/>
                  </a:cubicBezTo>
                  <a:cubicBezTo>
                    <a:pt x="1548" y="1518"/>
                    <a:pt x="1816" y="1066"/>
                    <a:pt x="1699" y="622"/>
                  </a:cubicBezTo>
                  <a:cubicBezTo>
                    <a:pt x="1608" y="249"/>
                    <a:pt x="1273" y="0"/>
                    <a:pt x="911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313925" y="369192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0" y="1"/>
                  </a:moveTo>
                  <a:cubicBezTo>
                    <a:pt x="835" y="1"/>
                    <a:pt x="769" y="8"/>
                    <a:pt x="703" y="25"/>
                  </a:cubicBezTo>
                  <a:cubicBezTo>
                    <a:pt x="260" y="142"/>
                    <a:pt x="0" y="586"/>
                    <a:pt x="109" y="1029"/>
                  </a:cubicBezTo>
                  <a:cubicBezTo>
                    <a:pt x="208" y="1404"/>
                    <a:pt x="540" y="1659"/>
                    <a:pt x="907" y="1659"/>
                  </a:cubicBezTo>
                  <a:cubicBezTo>
                    <a:pt x="975" y="1659"/>
                    <a:pt x="1044" y="1650"/>
                    <a:pt x="1113" y="1632"/>
                  </a:cubicBezTo>
                  <a:cubicBezTo>
                    <a:pt x="1549" y="1523"/>
                    <a:pt x="1817" y="1071"/>
                    <a:pt x="1699" y="627"/>
                  </a:cubicBezTo>
                  <a:cubicBezTo>
                    <a:pt x="1607" y="251"/>
                    <a:pt x="1267" y="1"/>
                    <a:pt x="900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303250" y="3733900"/>
              <a:ext cx="45425" cy="41375"/>
            </a:xfrm>
            <a:custGeom>
              <a:avLst/>
              <a:gdLst/>
              <a:ahLst/>
              <a:cxnLst/>
              <a:rect l="l" t="t" r="r" b="b"/>
              <a:pathLst>
                <a:path w="1817" h="1655" extrusionOk="0">
                  <a:moveTo>
                    <a:pt x="919" y="0"/>
                  </a:moveTo>
                  <a:cubicBezTo>
                    <a:pt x="851" y="0"/>
                    <a:pt x="781" y="9"/>
                    <a:pt x="712" y="28"/>
                  </a:cubicBezTo>
                  <a:cubicBezTo>
                    <a:pt x="268" y="137"/>
                    <a:pt x="1" y="589"/>
                    <a:pt x="118" y="1032"/>
                  </a:cubicBezTo>
                  <a:cubicBezTo>
                    <a:pt x="209" y="1405"/>
                    <a:pt x="543" y="1654"/>
                    <a:pt x="906" y="1654"/>
                  </a:cubicBezTo>
                  <a:cubicBezTo>
                    <a:pt x="975" y="1654"/>
                    <a:pt x="1044" y="1645"/>
                    <a:pt x="1114" y="1627"/>
                  </a:cubicBezTo>
                  <a:cubicBezTo>
                    <a:pt x="1557" y="1518"/>
                    <a:pt x="1817" y="1066"/>
                    <a:pt x="1708" y="622"/>
                  </a:cubicBezTo>
                  <a:cubicBezTo>
                    <a:pt x="1609" y="249"/>
                    <a:pt x="1280" y="0"/>
                    <a:pt x="919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292800" y="3775325"/>
              <a:ext cx="45425" cy="41500"/>
            </a:xfrm>
            <a:custGeom>
              <a:avLst/>
              <a:gdLst/>
              <a:ahLst/>
              <a:cxnLst/>
              <a:rect l="l" t="t" r="r" b="b"/>
              <a:pathLst>
                <a:path w="1817" h="1660" extrusionOk="0">
                  <a:moveTo>
                    <a:pt x="911" y="1"/>
                  </a:moveTo>
                  <a:cubicBezTo>
                    <a:pt x="842" y="1"/>
                    <a:pt x="772" y="10"/>
                    <a:pt x="703" y="28"/>
                  </a:cubicBezTo>
                  <a:cubicBezTo>
                    <a:pt x="260" y="137"/>
                    <a:pt x="0" y="589"/>
                    <a:pt x="109" y="1032"/>
                  </a:cubicBezTo>
                  <a:cubicBezTo>
                    <a:pt x="208" y="1409"/>
                    <a:pt x="544" y="1659"/>
                    <a:pt x="914" y="1659"/>
                  </a:cubicBezTo>
                  <a:cubicBezTo>
                    <a:pt x="980" y="1659"/>
                    <a:pt x="1046" y="1651"/>
                    <a:pt x="1113" y="1635"/>
                  </a:cubicBezTo>
                  <a:cubicBezTo>
                    <a:pt x="1548" y="1518"/>
                    <a:pt x="1816" y="1066"/>
                    <a:pt x="1699" y="622"/>
                  </a:cubicBezTo>
                  <a:cubicBezTo>
                    <a:pt x="1608" y="249"/>
                    <a:pt x="1273" y="1"/>
                    <a:pt x="911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514575" y="3642550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3" y="0"/>
                  </a:moveTo>
                  <a:cubicBezTo>
                    <a:pt x="837" y="0"/>
                    <a:pt x="770" y="8"/>
                    <a:pt x="704" y="25"/>
                  </a:cubicBezTo>
                  <a:cubicBezTo>
                    <a:pt x="268" y="133"/>
                    <a:pt x="1" y="585"/>
                    <a:pt x="118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4" y="1632"/>
                  </a:cubicBezTo>
                  <a:cubicBezTo>
                    <a:pt x="1557" y="1514"/>
                    <a:pt x="1817" y="1071"/>
                    <a:pt x="1708" y="627"/>
                  </a:cubicBezTo>
                  <a:cubicBezTo>
                    <a:pt x="1608" y="250"/>
                    <a:pt x="1273" y="0"/>
                    <a:pt x="903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4554750" y="3632300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3" y="0"/>
                  </a:moveTo>
                  <a:cubicBezTo>
                    <a:pt x="837" y="0"/>
                    <a:pt x="770" y="8"/>
                    <a:pt x="703" y="25"/>
                  </a:cubicBezTo>
                  <a:cubicBezTo>
                    <a:pt x="268" y="133"/>
                    <a:pt x="0" y="585"/>
                    <a:pt x="118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4" y="1631"/>
                  </a:cubicBezTo>
                  <a:cubicBezTo>
                    <a:pt x="1557" y="1523"/>
                    <a:pt x="1817" y="1071"/>
                    <a:pt x="1708" y="627"/>
                  </a:cubicBezTo>
                  <a:cubicBezTo>
                    <a:pt x="1608" y="250"/>
                    <a:pt x="1273" y="0"/>
                    <a:pt x="903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4434450" y="3662975"/>
              <a:ext cx="45425" cy="41350"/>
            </a:xfrm>
            <a:custGeom>
              <a:avLst/>
              <a:gdLst/>
              <a:ahLst/>
              <a:cxnLst/>
              <a:rect l="l" t="t" r="r" b="b"/>
              <a:pathLst>
                <a:path w="1817" h="1654" extrusionOk="0">
                  <a:moveTo>
                    <a:pt x="911" y="0"/>
                  </a:moveTo>
                  <a:cubicBezTo>
                    <a:pt x="842" y="0"/>
                    <a:pt x="772" y="9"/>
                    <a:pt x="703" y="28"/>
                  </a:cubicBezTo>
                  <a:cubicBezTo>
                    <a:pt x="260" y="137"/>
                    <a:pt x="0" y="589"/>
                    <a:pt x="109" y="1032"/>
                  </a:cubicBezTo>
                  <a:cubicBezTo>
                    <a:pt x="207" y="1405"/>
                    <a:pt x="537" y="1654"/>
                    <a:pt x="898" y="1654"/>
                  </a:cubicBezTo>
                  <a:cubicBezTo>
                    <a:pt x="966" y="1654"/>
                    <a:pt x="1036" y="1645"/>
                    <a:pt x="1105" y="1626"/>
                  </a:cubicBezTo>
                  <a:cubicBezTo>
                    <a:pt x="1548" y="1518"/>
                    <a:pt x="1816" y="1066"/>
                    <a:pt x="1699" y="622"/>
                  </a:cubicBezTo>
                  <a:cubicBezTo>
                    <a:pt x="1608" y="249"/>
                    <a:pt x="1273" y="0"/>
                    <a:pt x="911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4474400" y="365272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10" y="1"/>
                  </a:moveTo>
                  <a:cubicBezTo>
                    <a:pt x="842" y="1"/>
                    <a:pt x="773" y="9"/>
                    <a:pt x="704" y="28"/>
                  </a:cubicBezTo>
                  <a:cubicBezTo>
                    <a:pt x="268" y="137"/>
                    <a:pt x="1" y="588"/>
                    <a:pt x="118" y="1032"/>
                  </a:cubicBezTo>
                  <a:cubicBezTo>
                    <a:pt x="210" y="1409"/>
                    <a:pt x="550" y="1659"/>
                    <a:pt x="917" y="1659"/>
                  </a:cubicBezTo>
                  <a:cubicBezTo>
                    <a:pt x="982" y="1659"/>
                    <a:pt x="1048" y="1651"/>
                    <a:pt x="1114" y="1635"/>
                  </a:cubicBezTo>
                  <a:cubicBezTo>
                    <a:pt x="1557" y="1517"/>
                    <a:pt x="1817" y="1066"/>
                    <a:pt x="1708" y="630"/>
                  </a:cubicBezTo>
                  <a:cubicBezTo>
                    <a:pt x="1609" y="256"/>
                    <a:pt x="1278" y="1"/>
                    <a:pt x="910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4594500" y="3622175"/>
              <a:ext cx="45425" cy="41350"/>
            </a:xfrm>
            <a:custGeom>
              <a:avLst/>
              <a:gdLst/>
              <a:ahLst/>
              <a:cxnLst/>
              <a:rect l="l" t="t" r="r" b="b"/>
              <a:pathLst>
                <a:path w="1817" h="1654" extrusionOk="0">
                  <a:moveTo>
                    <a:pt x="914" y="0"/>
                  </a:moveTo>
                  <a:cubicBezTo>
                    <a:pt x="845" y="0"/>
                    <a:pt x="774" y="9"/>
                    <a:pt x="704" y="28"/>
                  </a:cubicBezTo>
                  <a:cubicBezTo>
                    <a:pt x="268" y="137"/>
                    <a:pt x="1" y="589"/>
                    <a:pt x="118" y="1032"/>
                  </a:cubicBezTo>
                  <a:cubicBezTo>
                    <a:pt x="209" y="1405"/>
                    <a:pt x="543" y="1654"/>
                    <a:pt x="906" y="1654"/>
                  </a:cubicBezTo>
                  <a:cubicBezTo>
                    <a:pt x="975" y="1654"/>
                    <a:pt x="1044" y="1645"/>
                    <a:pt x="1114" y="1626"/>
                  </a:cubicBezTo>
                  <a:cubicBezTo>
                    <a:pt x="1557" y="1518"/>
                    <a:pt x="1817" y="1066"/>
                    <a:pt x="1708" y="622"/>
                  </a:cubicBezTo>
                  <a:cubicBezTo>
                    <a:pt x="1609" y="249"/>
                    <a:pt x="1280" y="0"/>
                    <a:pt x="914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4634675" y="361192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10" y="1"/>
                  </a:moveTo>
                  <a:cubicBezTo>
                    <a:pt x="842" y="1"/>
                    <a:pt x="773" y="9"/>
                    <a:pt x="703" y="28"/>
                  </a:cubicBezTo>
                  <a:cubicBezTo>
                    <a:pt x="268" y="137"/>
                    <a:pt x="0" y="588"/>
                    <a:pt x="118" y="1032"/>
                  </a:cubicBezTo>
                  <a:cubicBezTo>
                    <a:pt x="210" y="1409"/>
                    <a:pt x="550" y="1659"/>
                    <a:pt x="917" y="1659"/>
                  </a:cubicBezTo>
                  <a:cubicBezTo>
                    <a:pt x="982" y="1659"/>
                    <a:pt x="1048" y="1651"/>
                    <a:pt x="1114" y="1635"/>
                  </a:cubicBezTo>
                  <a:cubicBezTo>
                    <a:pt x="1557" y="1517"/>
                    <a:pt x="1817" y="1066"/>
                    <a:pt x="1708" y="622"/>
                  </a:cubicBezTo>
                  <a:cubicBezTo>
                    <a:pt x="1609" y="255"/>
                    <a:pt x="1278" y="1"/>
                    <a:pt x="910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4755200" y="3581250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2" y="0"/>
                  </a:moveTo>
                  <a:cubicBezTo>
                    <a:pt x="837" y="0"/>
                    <a:pt x="770" y="8"/>
                    <a:pt x="703" y="24"/>
                  </a:cubicBezTo>
                  <a:cubicBezTo>
                    <a:pt x="268" y="133"/>
                    <a:pt x="0" y="585"/>
                    <a:pt x="117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3" y="1631"/>
                  </a:cubicBezTo>
                  <a:cubicBezTo>
                    <a:pt x="1548" y="1523"/>
                    <a:pt x="1816" y="1071"/>
                    <a:pt x="1707" y="627"/>
                  </a:cubicBezTo>
                  <a:cubicBezTo>
                    <a:pt x="1608" y="250"/>
                    <a:pt x="1273" y="0"/>
                    <a:pt x="902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4824650" y="3603000"/>
              <a:ext cx="45425" cy="41500"/>
            </a:xfrm>
            <a:custGeom>
              <a:avLst/>
              <a:gdLst/>
              <a:ahLst/>
              <a:cxnLst/>
              <a:rect l="l" t="t" r="r" b="b"/>
              <a:pathLst>
                <a:path w="1817" h="1660" extrusionOk="0">
                  <a:moveTo>
                    <a:pt x="903" y="1"/>
                  </a:moveTo>
                  <a:cubicBezTo>
                    <a:pt x="837" y="1"/>
                    <a:pt x="771" y="8"/>
                    <a:pt x="704" y="25"/>
                  </a:cubicBezTo>
                  <a:cubicBezTo>
                    <a:pt x="269" y="142"/>
                    <a:pt x="1" y="594"/>
                    <a:pt x="118" y="1038"/>
                  </a:cubicBezTo>
                  <a:cubicBezTo>
                    <a:pt x="209" y="1411"/>
                    <a:pt x="544" y="1659"/>
                    <a:pt x="906" y="1659"/>
                  </a:cubicBezTo>
                  <a:cubicBezTo>
                    <a:pt x="975" y="1659"/>
                    <a:pt x="1045" y="1650"/>
                    <a:pt x="1114" y="1632"/>
                  </a:cubicBezTo>
                  <a:cubicBezTo>
                    <a:pt x="1557" y="1523"/>
                    <a:pt x="1817" y="1071"/>
                    <a:pt x="1708" y="627"/>
                  </a:cubicBezTo>
                  <a:cubicBezTo>
                    <a:pt x="1609" y="251"/>
                    <a:pt x="1273" y="1"/>
                    <a:pt x="903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4835125" y="356087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9" y="1"/>
                  </a:moveTo>
                  <a:cubicBezTo>
                    <a:pt x="842" y="1"/>
                    <a:pt x="772" y="9"/>
                    <a:pt x="703" y="28"/>
                  </a:cubicBezTo>
                  <a:cubicBezTo>
                    <a:pt x="268" y="136"/>
                    <a:pt x="0" y="588"/>
                    <a:pt x="117" y="1032"/>
                  </a:cubicBezTo>
                  <a:cubicBezTo>
                    <a:pt x="210" y="1409"/>
                    <a:pt x="550" y="1659"/>
                    <a:pt x="917" y="1659"/>
                  </a:cubicBezTo>
                  <a:cubicBezTo>
                    <a:pt x="982" y="1659"/>
                    <a:pt x="1048" y="1651"/>
                    <a:pt x="1113" y="1635"/>
                  </a:cubicBezTo>
                  <a:cubicBezTo>
                    <a:pt x="1549" y="1517"/>
                    <a:pt x="1816" y="1074"/>
                    <a:pt x="1708" y="630"/>
                  </a:cubicBezTo>
                  <a:cubicBezTo>
                    <a:pt x="1609" y="256"/>
                    <a:pt x="1277" y="1"/>
                    <a:pt x="909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4845800" y="3519425"/>
              <a:ext cx="45425" cy="41375"/>
            </a:xfrm>
            <a:custGeom>
              <a:avLst/>
              <a:gdLst/>
              <a:ahLst/>
              <a:cxnLst/>
              <a:rect l="l" t="t" r="r" b="b"/>
              <a:pathLst>
                <a:path w="1817" h="1655" extrusionOk="0">
                  <a:moveTo>
                    <a:pt x="911" y="1"/>
                  </a:moveTo>
                  <a:cubicBezTo>
                    <a:pt x="842" y="1"/>
                    <a:pt x="772" y="10"/>
                    <a:pt x="703" y="29"/>
                  </a:cubicBezTo>
                  <a:cubicBezTo>
                    <a:pt x="259" y="137"/>
                    <a:pt x="0" y="589"/>
                    <a:pt x="109" y="1033"/>
                  </a:cubicBezTo>
                  <a:cubicBezTo>
                    <a:pt x="207" y="1406"/>
                    <a:pt x="537" y="1655"/>
                    <a:pt x="903" y="1655"/>
                  </a:cubicBezTo>
                  <a:cubicBezTo>
                    <a:pt x="972" y="1655"/>
                    <a:pt x="1043" y="1646"/>
                    <a:pt x="1113" y="1627"/>
                  </a:cubicBezTo>
                  <a:cubicBezTo>
                    <a:pt x="1548" y="1518"/>
                    <a:pt x="1816" y="1066"/>
                    <a:pt x="1699" y="623"/>
                  </a:cubicBezTo>
                  <a:cubicBezTo>
                    <a:pt x="1608" y="250"/>
                    <a:pt x="1273" y="1"/>
                    <a:pt x="911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4795375" y="3571000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899" y="0"/>
                  </a:moveTo>
                  <a:cubicBezTo>
                    <a:pt x="834" y="0"/>
                    <a:pt x="769" y="8"/>
                    <a:pt x="703" y="24"/>
                  </a:cubicBezTo>
                  <a:cubicBezTo>
                    <a:pt x="268" y="142"/>
                    <a:pt x="0" y="585"/>
                    <a:pt x="109" y="1029"/>
                  </a:cubicBezTo>
                  <a:cubicBezTo>
                    <a:pt x="208" y="1405"/>
                    <a:pt x="543" y="1655"/>
                    <a:pt x="914" y="1655"/>
                  </a:cubicBezTo>
                  <a:cubicBezTo>
                    <a:pt x="980" y="1655"/>
                    <a:pt x="1046" y="1648"/>
                    <a:pt x="1113" y="1631"/>
                  </a:cubicBezTo>
                  <a:cubicBezTo>
                    <a:pt x="1548" y="1522"/>
                    <a:pt x="1816" y="1071"/>
                    <a:pt x="1699" y="627"/>
                  </a:cubicBezTo>
                  <a:cubicBezTo>
                    <a:pt x="1607" y="250"/>
                    <a:pt x="1267" y="0"/>
                    <a:pt x="899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4674850" y="3601750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3" y="0"/>
                  </a:moveTo>
                  <a:cubicBezTo>
                    <a:pt x="837" y="0"/>
                    <a:pt x="770" y="8"/>
                    <a:pt x="703" y="25"/>
                  </a:cubicBezTo>
                  <a:cubicBezTo>
                    <a:pt x="268" y="133"/>
                    <a:pt x="0" y="585"/>
                    <a:pt x="118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3" y="1632"/>
                  </a:cubicBezTo>
                  <a:cubicBezTo>
                    <a:pt x="1557" y="1514"/>
                    <a:pt x="1816" y="1071"/>
                    <a:pt x="1708" y="627"/>
                  </a:cubicBezTo>
                  <a:cubicBezTo>
                    <a:pt x="1608" y="250"/>
                    <a:pt x="1273" y="0"/>
                    <a:pt x="903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4715025" y="3591500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2" y="0"/>
                  </a:moveTo>
                  <a:cubicBezTo>
                    <a:pt x="837" y="0"/>
                    <a:pt x="770" y="8"/>
                    <a:pt x="703" y="25"/>
                  </a:cubicBezTo>
                  <a:cubicBezTo>
                    <a:pt x="268" y="133"/>
                    <a:pt x="0" y="585"/>
                    <a:pt x="117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3" y="1631"/>
                  </a:cubicBezTo>
                  <a:cubicBezTo>
                    <a:pt x="1549" y="1514"/>
                    <a:pt x="1816" y="1071"/>
                    <a:pt x="1708" y="627"/>
                  </a:cubicBezTo>
                  <a:cubicBezTo>
                    <a:pt x="1608" y="250"/>
                    <a:pt x="1273" y="0"/>
                    <a:pt x="902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4343225" y="3723725"/>
              <a:ext cx="45425" cy="41425"/>
            </a:xfrm>
            <a:custGeom>
              <a:avLst/>
              <a:gdLst/>
              <a:ahLst/>
              <a:cxnLst/>
              <a:rect l="l" t="t" r="r" b="b"/>
              <a:pathLst>
                <a:path w="1817" h="1657" extrusionOk="0">
                  <a:moveTo>
                    <a:pt x="899" y="1"/>
                  </a:moveTo>
                  <a:cubicBezTo>
                    <a:pt x="834" y="1"/>
                    <a:pt x="769" y="9"/>
                    <a:pt x="703" y="25"/>
                  </a:cubicBezTo>
                  <a:cubicBezTo>
                    <a:pt x="260" y="134"/>
                    <a:pt x="0" y="586"/>
                    <a:pt x="109" y="1029"/>
                  </a:cubicBezTo>
                  <a:cubicBezTo>
                    <a:pt x="208" y="1406"/>
                    <a:pt x="544" y="1656"/>
                    <a:pt x="914" y="1656"/>
                  </a:cubicBezTo>
                  <a:cubicBezTo>
                    <a:pt x="980" y="1656"/>
                    <a:pt x="1046" y="1648"/>
                    <a:pt x="1113" y="1632"/>
                  </a:cubicBezTo>
                  <a:cubicBezTo>
                    <a:pt x="1548" y="1515"/>
                    <a:pt x="1816" y="1071"/>
                    <a:pt x="1699" y="628"/>
                  </a:cubicBezTo>
                  <a:cubicBezTo>
                    <a:pt x="1607" y="251"/>
                    <a:pt x="1267" y="1"/>
                    <a:pt x="899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4383175" y="3713475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8" y="1"/>
                  </a:moveTo>
                  <a:cubicBezTo>
                    <a:pt x="843" y="1"/>
                    <a:pt x="777" y="8"/>
                    <a:pt x="712" y="25"/>
                  </a:cubicBezTo>
                  <a:cubicBezTo>
                    <a:pt x="268" y="134"/>
                    <a:pt x="1" y="586"/>
                    <a:pt x="118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4" y="1632"/>
                  </a:cubicBezTo>
                  <a:cubicBezTo>
                    <a:pt x="1557" y="1523"/>
                    <a:pt x="1817" y="1071"/>
                    <a:pt x="1708" y="627"/>
                  </a:cubicBezTo>
                  <a:cubicBezTo>
                    <a:pt x="1608" y="251"/>
                    <a:pt x="1273" y="1"/>
                    <a:pt x="90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4503700" y="3682850"/>
              <a:ext cx="45425" cy="41350"/>
            </a:xfrm>
            <a:custGeom>
              <a:avLst/>
              <a:gdLst/>
              <a:ahLst/>
              <a:cxnLst/>
              <a:rect l="l" t="t" r="r" b="b"/>
              <a:pathLst>
                <a:path w="1817" h="1654" extrusionOk="0">
                  <a:moveTo>
                    <a:pt x="914" y="0"/>
                  </a:moveTo>
                  <a:cubicBezTo>
                    <a:pt x="844" y="0"/>
                    <a:pt x="774" y="9"/>
                    <a:pt x="703" y="28"/>
                  </a:cubicBezTo>
                  <a:cubicBezTo>
                    <a:pt x="268" y="137"/>
                    <a:pt x="0" y="589"/>
                    <a:pt x="117" y="1032"/>
                  </a:cubicBezTo>
                  <a:cubicBezTo>
                    <a:pt x="209" y="1405"/>
                    <a:pt x="543" y="1654"/>
                    <a:pt x="906" y="1654"/>
                  </a:cubicBezTo>
                  <a:cubicBezTo>
                    <a:pt x="975" y="1654"/>
                    <a:pt x="1044" y="1645"/>
                    <a:pt x="1113" y="1626"/>
                  </a:cubicBezTo>
                  <a:cubicBezTo>
                    <a:pt x="1557" y="1518"/>
                    <a:pt x="1816" y="1066"/>
                    <a:pt x="1708" y="622"/>
                  </a:cubicBezTo>
                  <a:cubicBezTo>
                    <a:pt x="1609" y="249"/>
                    <a:pt x="1280" y="0"/>
                    <a:pt x="914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4543875" y="3672600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14" y="0"/>
                  </a:moveTo>
                  <a:cubicBezTo>
                    <a:pt x="844" y="0"/>
                    <a:pt x="774" y="9"/>
                    <a:pt x="703" y="28"/>
                  </a:cubicBezTo>
                  <a:cubicBezTo>
                    <a:pt x="268" y="137"/>
                    <a:pt x="0" y="589"/>
                    <a:pt x="117" y="1032"/>
                  </a:cubicBezTo>
                  <a:cubicBezTo>
                    <a:pt x="210" y="1409"/>
                    <a:pt x="550" y="1659"/>
                    <a:pt x="917" y="1659"/>
                  </a:cubicBezTo>
                  <a:cubicBezTo>
                    <a:pt x="982" y="1659"/>
                    <a:pt x="1048" y="1651"/>
                    <a:pt x="1113" y="1635"/>
                  </a:cubicBezTo>
                  <a:cubicBezTo>
                    <a:pt x="1557" y="1518"/>
                    <a:pt x="1816" y="1066"/>
                    <a:pt x="1708" y="622"/>
                  </a:cubicBezTo>
                  <a:cubicBezTo>
                    <a:pt x="1609" y="249"/>
                    <a:pt x="1280" y="0"/>
                    <a:pt x="914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423350" y="3703225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8" y="1"/>
                  </a:moveTo>
                  <a:cubicBezTo>
                    <a:pt x="843" y="1"/>
                    <a:pt x="777" y="8"/>
                    <a:pt x="712" y="25"/>
                  </a:cubicBezTo>
                  <a:cubicBezTo>
                    <a:pt x="268" y="142"/>
                    <a:pt x="1" y="585"/>
                    <a:pt x="118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4" y="1632"/>
                  </a:cubicBezTo>
                  <a:cubicBezTo>
                    <a:pt x="1557" y="1523"/>
                    <a:pt x="1817" y="1071"/>
                    <a:pt x="1708" y="627"/>
                  </a:cubicBezTo>
                  <a:cubicBezTo>
                    <a:pt x="1608" y="251"/>
                    <a:pt x="1273" y="1"/>
                    <a:pt x="908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4463525" y="3692975"/>
              <a:ext cx="45425" cy="41500"/>
            </a:xfrm>
            <a:custGeom>
              <a:avLst/>
              <a:gdLst/>
              <a:ahLst/>
              <a:cxnLst/>
              <a:rect l="l" t="t" r="r" b="b"/>
              <a:pathLst>
                <a:path w="1817" h="1660" extrusionOk="0">
                  <a:moveTo>
                    <a:pt x="903" y="0"/>
                  </a:moveTo>
                  <a:cubicBezTo>
                    <a:pt x="837" y="0"/>
                    <a:pt x="770" y="8"/>
                    <a:pt x="703" y="25"/>
                  </a:cubicBezTo>
                  <a:cubicBezTo>
                    <a:pt x="268" y="142"/>
                    <a:pt x="0" y="594"/>
                    <a:pt x="118" y="1037"/>
                  </a:cubicBezTo>
                  <a:cubicBezTo>
                    <a:pt x="209" y="1410"/>
                    <a:pt x="543" y="1659"/>
                    <a:pt x="906" y="1659"/>
                  </a:cubicBezTo>
                  <a:cubicBezTo>
                    <a:pt x="975" y="1659"/>
                    <a:pt x="1044" y="1650"/>
                    <a:pt x="1114" y="1632"/>
                  </a:cubicBezTo>
                  <a:cubicBezTo>
                    <a:pt x="1557" y="1523"/>
                    <a:pt x="1817" y="1071"/>
                    <a:pt x="1708" y="627"/>
                  </a:cubicBezTo>
                  <a:cubicBezTo>
                    <a:pt x="1608" y="250"/>
                    <a:pt x="1273" y="0"/>
                    <a:pt x="903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4583625" y="3662425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3" y="1"/>
                  </a:moveTo>
                  <a:cubicBezTo>
                    <a:pt x="837" y="1"/>
                    <a:pt x="770" y="8"/>
                    <a:pt x="703" y="25"/>
                  </a:cubicBezTo>
                  <a:cubicBezTo>
                    <a:pt x="268" y="142"/>
                    <a:pt x="0" y="585"/>
                    <a:pt x="118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3" y="1632"/>
                  </a:cubicBezTo>
                  <a:cubicBezTo>
                    <a:pt x="1557" y="1523"/>
                    <a:pt x="1816" y="1071"/>
                    <a:pt x="1708" y="627"/>
                  </a:cubicBezTo>
                  <a:cubicBezTo>
                    <a:pt x="1608" y="250"/>
                    <a:pt x="1273" y="1"/>
                    <a:pt x="903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4623800" y="365217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2" y="0"/>
                  </a:moveTo>
                  <a:cubicBezTo>
                    <a:pt x="837" y="0"/>
                    <a:pt x="770" y="8"/>
                    <a:pt x="703" y="25"/>
                  </a:cubicBezTo>
                  <a:cubicBezTo>
                    <a:pt x="268" y="142"/>
                    <a:pt x="0" y="585"/>
                    <a:pt x="117" y="1029"/>
                  </a:cubicBezTo>
                  <a:cubicBezTo>
                    <a:pt x="209" y="1403"/>
                    <a:pt x="546" y="1659"/>
                    <a:pt x="910" y="1659"/>
                  </a:cubicBezTo>
                  <a:cubicBezTo>
                    <a:pt x="977" y="1659"/>
                    <a:pt x="1046" y="1650"/>
                    <a:pt x="1113" y="1632"/>
                  </a:cubicBezTo>
                  <a:cubicBezTo>
                    <a:pt x="1557" y="1523"/>
                    <a:pt x="1816" y="1071"/>
                    <a:pt x="1708" y="627"/>
                  </a:cubicBezTo>
                  <a:cubicBezTo>
                    <a:pt x="1608" y="250"/>
                    <a:pt x="1273" y="0"/>
                    <a:pt x="902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4744300" y="3621550"/>
              <a:ext cx="45450" cy="41475"/>
            </a:xfrm>
            <a:custGeom>
              <a:avLst/>
              <a:gdLst/>
              <a:ahLst/>
              <a:cxnLst/>
              <a:rect l="l" t="t" r="r" b="b"/>
              <a:pathLst>
                <a:path w="1818" h="1659" extrusionOk="0">
                  <a:moveTo>
                    <a:pt x="911" y="0"/>
                  </a:moveTo>
                  <a:cubicBezTo>
                    <a:pt x="843" y="0"/>
                    <a:pt x="773" y="9"/>
                    <a:pt x="704" y="28"/>
                  </a:cubicBezTo>
                  <a:cubicBezTo>
                    <a:pt x="269" y="137"/>
                    <a:pt x="1" y="588"/>
                    <a:pt x="110" y="1032"/>
                  </a:cubicBezTo>
                  <a:cubicBezTo>
                    <a:pt x="209" y="1409"/>
                    <a:pt x="544" y="1659"/>
                    <a:pt x="915" y="1659"/>
                  </a:cubicBezTo>
                  <a:cubicBezTo>
                    <a:pt x="981" y="1659"/>
                    <a:pt x="1047" y="1651"/>
                    <a:pt x="1114" y="1635"/>
                  </a:cubicBezTo>
                  <a:cubicBezTo>
                    <a:pt x="1549" y="1517"/>
                    <a:pt x="1817" y="1066"/>
                    <a:pt x="1700" y="622"/>
                  </a:cubicBezTo>
                  <a:cubicBezTo>
                    <a:pt x="1608" y="249"/>
                    <a:pt x="1274" y="0"/>
                    <a:pt x="911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4784475" y="3611300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11" y="0"/>
                  </a:moveTo>
                  <a:cubicBezTo>
                    <a:pt x="843" y="0"/>
                    <a:pt x="773" y="9"/>
                    <a:pt x="704" y="28"/>
                  </a:cubicBezTo>
                  <a:cubicBezTo>
                    <a:pt x="260" y="136"/>
                    <a:pt x="1" y="588"/>
                    <a:pt x="110" y="1032"/>
                  </a:cubicBezTo>
                  <a:cubicBezTo>
                    <a:pt x="209" y="1409"/>
                    <a:pt x="544" y="1659"/>
                    <a:pt x="915" y="1659"/>
                  </a:cubicBezTo>
                  <a:cubicBezTo>
                    <a:pt x="980" y="1659"/>
                    <a:pt x="1047" y="1651"/>
                    <a:pt x="1114" y="1635"/>
                  </a:cubicBezTo>
                  <a:cubicBezTo>
                    <a:pt x="1549" y="1517"/>
                    <a:pt x="1817" y="1065"/>
                    <a:pt x="1700" y="622"/>
                  </a:cubicBezTo>
                  <a:cubicBezTo>
                    <a:pt x="1608" y="249"/>
                    <a:pt x="1274" y="0"/>
                    <a:pt x="911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4773600" y="3653650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3" y="0"/>
                  </a:moveTo>
                  <a:cubicBezTo>
                    <a:pt x="837" y="0"/>
                    <a:pt x="770" y="8"/>
                    <a:pt x="704" y="24"/>
                  </a:cubicBezTo>
                  <a:cubicBezTo>
                    <a:pt x="268" y="141"/>
                    <a:pt x="1" y="585"/>
                    <a:pt x="118" y="1029"/>
                  </a:cubicBezTo>
                  <a:cubicBezTo>
                    <a:pt x="210" y="1405"/>
                    <a:pt x="550" y="1655"/>
                    <a:pt x="917" y="1655"/>
                  </a:cubicBezTo>
                  <a:cubicBezTo>
                    <a:pt x="982" y="1655"/>
                    <a:pt x="1048" y="1647"/>
                    <a:pt x="1114" y="1631"/>
                  </a:cubicBezTo>
                  <a:cubicBezTo>
                    <a:pt x="1557" y="1522"/>
                    <a:pt x="1817" y="1070"/>
                    <a:pt x="1708" y="627"/>
                  </a:cubicBezTo>
                  <a:cubicBezTo>
                    <a:pt x="1608" y="250"/>
                    <a:pt x="1273" y="0"/>
                    <a:pt x="903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4663975" y="364192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2" y="0"/>
                  </a:moveTo>
                  <a:cubicBezTo>
                    <a:pt x="837" y="0"/>
                    <a:pt x="770" y="8"/>
                    <a:pt x="703" y="25"/>
                  </a:cubicBezTo>
                  <a:cubicBezTo>
                    <a:pt x="268" y="142"/>
                    <a:pt x="0" y="594"/>
                    <a:pt x="117" y="1037"/>
                  </a:cubicBezTo>
                  <a:cubicBezTo>
                    <a:pt x="209" y="1410"/>
                    <a:pt x="543" y="1659"/>
                    <a:pt x="906" y="1659"/>
                  </a:cubicBezTo>
                  <a:cubicBezTo>
                    <a:pt x="974" y="1659"/>
                    <a:pt x="1044" y="1650"/>
                    <a:pt x="1113" y="1631"/>
                  </a:cubicBezTo>
                  <a:cubicBezTo>
                    <a:pt x="1548" y="1523"/>
                    <a:pt x="1816" y="1071"/>
                    <a:pt x="1707" y="627"/>
                  </a:cubicBezTo>
                  <a:cubicBezTo>
                    <a:pt x="1608" y="250"/>
                    <a:pt x="1273" y="0"/>
                    <a:pt x="902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4704150" y="3631800"/>
              <a:ext cx="45425" cy="41350"/>
            </a:xfrm>
            <a:custGeom>
              <a:avLst/>
              <a:gdLst/>
              <a:ahLst/>
              <a:cxnLst/>
              <a:rect l="l" t="t" r="r" b="b"/>
              <a:pathLst>
                <a:path w="1817" h="1654" extrusionOk="0">
                  <a:moveTo>
                    <a:pt x="911" y="0"/>
                  </a:moveTo>
                  <a:cubicBezTo>
                    <a:pt x="842" y="0"/>
                    <a:pt x="772" y="9"/>
                    <a:pt x="703" y="28"/>
                  </a:cubicBezTo>
                  <a:cubicBezTo>
                    <a:pt x="268" y="137"/>
                    <a:pt x="0" y="589"/>
                    <a:pt x="117" y="1032"/>
                  </a:cubicBezTo>
                  <a:cubicBezTo>
                    <a:pt x="209" y="1405"/>
                    <a:pt x="537" y="1654"/>
                    <a:pt x="903" y="1654"/>
                  </a:cubicBezTo>
                  <a:cubicBezTo>
                    <a:pt x="972" y="1654"/>
                    <a:pt x="1043" y="1645"/>
                    <a:pt x="1113" y="1626"/>
                  </a:cubicBezTo>
                  <a:cubicBezTo>
                    <a:pt x="1548" y="1518"/>
                    <a:pt x="1816" y="1066"/>
                    <a:pt x="1699" y="622"/>
                  </a:cubicBezTo>
                  <a:cubicBezTo>
                    <a:pt x="1608" y="249"/>
                    <a:pt x="1273" y="0"/>
                    <a:pt x="911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4332550" y="3765150"/>
              <a:ext cx="45425" cy="41425"/>
            </a:xfrm>
            <a:custGeom>
              <a:avLst/>
              <a:gdLst/>
              <a:ahLst/>
              <a:cxnLst/>
              <a:rect l="l" t="t" r="r" b="b"/>
              <a:pathLst>
                <a:path w="1817" h="1657" extrusionOk="0">
                  <a:moveTo>
                    <a:pt x="900" y="1"/>
                  </a:moveTo>
                  <a:cubicBezTo>
                    <a:pt x="835" y="1"/>
                    <a:pt x="769" y="9"/>
                    <a:pt x="703" y="25"/>
                  </a:cubicBezTo>
                  <a:cubicBezTo>
                    <a:pt x="260" y="142"/>
                    <a:pt x="0" y="586"/>
                    <a:pt x="109" y="1029"/>
                  </a:cubicBezTo>
                  <a:cubicBezTo>
                    <a:pt x="209" y="1406"/>
                    <a:pt x="544" y="1656"/>
                    <a:pt x="914" y="1656"/>
                  </a:cubicBezTo>
                  <a:cubicBezTo>
                    <a:pt x="980" y="1656"/>
                    <a:pt x="1047" y="1648"/>
                    <a:pt x="1113" y="1632"/>
                  </a:cubicBezTo>
                  <a:cubicBezTo>
                    <a:pt x="1549" y="1523"/>
                    <a:pt x="1816" y="1071"/>
                    <a:pt x="1699" y="628"/>
                  </a:cubicBezTo>
                  <a:cubicBezTo>
                    <a:pt x="1607" y="251"/>
                    <a:pt x="1267" y="1"/>
                    <a:pt x="900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4372725" y="3754900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0" y="1"/>
                  </a:moveTo>
                  <a:cubicBezTo>
                    <a:pt x="835" y="1"/>
                    <a:pt x="769" y="9"/>
                    <a:pt x="703" y="25"/>
                  </a:cubicBezTo>
                  <a:cubicBezTo>
                    <a:pt x="260" y="142"/>
                    <a:pt x="0" y="594"/>
                    <a:pt x="109" y="1038"/>
                  </a:cubicBezTo>
                  <a:cubicBezTo>
                    <a:pt x="208" y="1405"/>
                    <a:pt x="539" y="1659"/>
                    <a:pt x="907" y="1659"/>
                  </a:cubicBezTo>
                  <a:cubicBezTo>
                    <a:pt x="975" y="1659"/>
                    <a:pt x="1044" y="1650"/>
                    <a:pt x="1113" y="1632"/>
                  </a:cubicBezTo>
                  <a:cubicBezTo>
                    <a:pt x="1548" y="1523"/>
                    <a:pt x="1816" y="1071"/>
                    <a:pt x="1699" y="628"/>
                  </a:cubicBezTo>
                  <a:cubicBezTo>
                    <a:pt x="1607" y="251"/>
                    <a:pt x="1267" y="1"/>
                    <a:pt x="900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4493225" y="3724275"/>
              <a:ext cx="45425" cy="41500"/>
            </a:xfrm>
            <a:custGeom>
              <a:avLst/>
              <a:gdLst/>
              <a:ahLst/>
              <a:cxnLst/>
              <a:rect l="l" t="t" r="r" b="b"/>
              <a:pathLst>
                <a:path w="1817" h="1660" extrusionOk="0">
                  <a:moveTo>
                    <a:pt x="911" y="1"/>
                  </a:moveTo>
                  <a:cubicBezTo>
                    <a:pt x="843" y="1"/>
                    <a:pt x="773" y="9"/>
                    <a:pt x="704" y="28"/>
                  </a:cubicBezTo>
                  <a:cubicBezTo>
                    <a:pt x="260" y="137"/>
                    <a:pt x="1" y="589"/>
                    <a:pt x="110" y="1032"/>
                  </a:cubicBezTo>
                  <a:cubicBezTo>
                    <a:pt x="209" y="1409"/>
                    <a:pt x="544" y="1659"/>
                    <a:pt x="910" y="1659"/>
                  </a:cubicBezTo>
                  <a:cubicBezTo>
                    <a:pt x="974" y="1659"/>
                    <a:pt x="1040" y="1651"/>
                    <a:pt x="1106" y="1635"/>
                  </a:cubicBezTo>
                  <a:cubicBezTo>
                    <a:pt x="1549" y="1518"/>
                    <a:pt x="1817" y="1066"/>
                    <a:pt x="1700" y="622"/>
                  </a:cubicBezTo>
                  <a:cubicBezTo>
                    <a:pt x="1608" y="249"/>
                    <a:pt x="1274" y="1"/>
                    <a:pt x="911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4533200" y="3714025"/>
              <a:ext cx="45425" cy="41500"/>
            </a:xfrm>
            <a:custGeom>
              <a:avLst/>
              <a:gdLst/>
              <a:ahLst/>
              <a:cxnLst/>
              <a:rect l="l" t="t" r="r" b="b"/>
              <a:pathLst>
                <a:path w="1817" h="1660" extrusionOk="0">
                  <a:moveTo>
                    <a:pt x="910" y="1"/>
                  </a:moveTo>
                  <a:cubicBezTo>
                    <a:pt x="842" y="1"/>
                    <a:pt x="773" y="10"/>
                    <a:pt x="703" y="28"/>
                  </a:cubicBezTo>
                  <a:cubicBezTo>
                    <a:pt x="268" y="137"/>
                    <a:pt x="0" y="589"/>
                    <a:pt x="118" y="1032"/>
                  </a:cubicBezTo>
                  <a:cubicBezTo>
                    <a:pt x="210" y="1409"/>
                    <a:pt x="550" y="1659"/>
                    <a:pt x="917" y="1659"/>
                  </a:cubicBezTo>
                  <a:cubicBezTo>
                    <a:pt x="982" y="1659"/>
                    <a:pt x="1048" y="1651"/>
                    <a:pt x="1113" y="1635"/>
                  </a:cubicBezTo>
                  <a:cubicBezTo>
                    <a:pt x="1557" y="1518"/>
                    <a:pt x="1816" y="1074"/>
                    <a:pt x="1708" y="631"/>
                  </a:cubicBezTo>
                  <a:cubicBezTo>
                    <a:pt x="1609" y="256"/>
                    <a:pt x="1277" y="1"/>
                    <a:pt x="910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4412900" y="3744775"/>
              <a:ext cx="45425" cy="41375"/>
            </a:xfrm>
            <a:custGeom>
              <a:avLst/>
              <a:gdLst/>
              <a:ahLst/>
              <a:cxnLst/>
              <a:rect l="l" t="t" r="r" b="b"/>
              <a:pathLst>
                <a:path w="1817" h="1655" extrusionOk="0">
                  <a:moveTo>
                    <a:pt x="911" y="1"/>
                  </a:moveTo>
                  <a:cubicBezTo>
                    <a:pt x="842" y="1"/>
                    <a:pt x="772" y="10"/>
                    <a:pt x="703" y="28"/>
                  </a:cubicBezTo>
                  <a:cubicBezTo>
                    <a:pt x="259" y="137"/>
                    <a:pt x="0" y="589"/>
                    <a:pt x="109" y="1033"/>
                  </a:cubicBezTo>
                  <a:cubicBezTo>
                    <a:pt x="207" y="1406"/>
                    <a:pt x="537" y="1654"/>
                    <a:pt x="903" y="1654"/>
                  </a:cubicBezTo>
                  <a:cubicBezTo>
                    <a:pt x="972" y="1654"/>
                    <a:pt x="1043" y="1645"/>
                    <a:pt x="1113" y="1627"/>
                  </a:cubicBezTo>
                  <a:cubicBezTo>
                    <a:pt x="1548" y="1518"/>
                    <a:pt x="1816" y="1066"/>
                    <a:pt x="1699" y="622"/>
                  </a:cubicBezTo>
                  <a:cubicBezTo>
                    <a:pt x="1608" y="249"/>
                    <a:pt x="1273" y="1"/>
                    <a:pt x="911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4453050" y="3734525"/>
              <a:ext cx="45450" cy="41500"/>
            </a:xfrm>
            <a:custGeom>
              <a:avLst/>
              <a:gdLst/>
              <a:ahLst/>
              <a:cxnLst/>
              <a:rect l="l" t="t" r="r" b="b"/>
              <a:pathLst>
                <a:path w="1818" h="1660" extrusionOk="0">
                  <a:moveTo>
                    <a:pt x="911" y="1"/>
                  </a:moveTo>
                  <a:cubicBezTo>
                    <a:pt x="843" y="1"/>
                    <a:pt x="773" y="9"/>
                    <a:pt x="704" y="28"/>
                  </a:cubicBezTo>
                  <a:cubicBezTo>
                    <a:pt x="260" y="137"/>
                    <a:pt x="1" y="589"/>
                    <a:pt x="110" y="1032"/>
                  </a:cubicBezTo>
                  <a:cubicBezTo>
                    <a:pt x="209" y="1409"/>
                    <a:pt x="544" y="1659"/>
                    <a:pt x="915" y="1659"/>
                  </a:cubicBezTo>
                  <a:cubicBezTo>
                    <a:pt x="981" y="1659"/>
                    <a:pt x="1047" y="1651"/>
                    <a:pt x="1114" y="1635"/>
                  </a:cubicBezTo>
                  <a:cubicBezTo>
                    <a:pt x="1549" y="1518"/>
                    <a:pt x="1817" y="1066"/>
                    <a:pt x="1700" y="622"/>
                  </a:cubicBezTo>
                  <a:cubicBezTo>
                    <a:pt x="1608" y="249"/>
                    <a:pt x="1274" y="1"/>
                    <a:pt x="911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4573150" y="3703850"/>
              <a:ext cx="45450" cy="41500"/>
            </a:xfrm>
            <a:custGeom>
              <a:avLst/>
              <a:gdLst/>
              <a:ahLst/>
              <a:cxnLst/>
              <a:rect l="l" t="t" r="r" b="b"/>
              <a:pathLst>
                <a:path w="1818" h="1660" extrusionOk="0">
                  <a:moveTo>
                    <a:pt x="900" y="1"/>
                  </a:moveTo>
                  <a:cubicBezTo>
                    <a:pt x="835" y="1"/>
                    <a:pt x="769" y="8"/>
                    <a:pt x="704" y="25"/>
                  </a:cubicBezTo>
                  <a:cubicBezTo>
                    <a:pt x="260" y="142"/>
                    <a:pt x="1" y="594"/>
                    <a:pt x="110" y="1038"/>
                  </a:cubicBezTo>
                  <a:cubicBezTo>
                    <a:pt x="208" y="1411"/>
                    <a:pt x="538" y="1659"/>
                    <a:pt x="904" y="1659"/>
                  </a:cubicBezTo>
                  <a:cubicBezTo>
                    <a:pt x="973" y="1659"/>
                    <a:pt x="1043" y="1650"/>
                    <a:pt x="1114" y="1632"/>
                  </a:cubicBezTo>
                  <a:cubicBezTo>
                    <a:pt x="1549" y="1523"/>
                    <a:pt x="1817" y="1071"/>
                    <a:pt x="1700" y="627"/>
                  </a:cubicBezTo>
                  <a:cubicBezTo>
                    <a:pt x="1607" y="251"/>
                    <a:pt x="1267" y="1"/>
                    <a:pt x="900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4613325" y="3693725"/>
              <a:ext cx="45225" cy="41375"/>
            </a:xfrm>
            <a:custGeom>
              <a:avLst/>
              <a:gdLst/>
              <a:ahLst/>
              <a:cxnLst/>
              <a:rect l="l" t="t" r="r" b="b"/>
              <a:pathLst>
                <a:path w="1809" h="1655" extrusionOk="0">
                  <a:moveTo>
                    <a:pt x="911" y="1"/>
                  </a:moveTo>
                  <a:cubicBezTo>
                    <a:pt x="842" y="1"/>
                    <a:pt x="773" y="9"/>
                    <a:pt x="704" y="28"/>
                  </a:cubicBezTo>
                  <a:cubicBezTo>
                    <a:pt x="260" y="137"/>
                    <a:pt x="1" y="589"/>
                    <a:pt x="110" y="1032"/>
                  </a:cubicBezTo>
                  <a:cubicBezTo>
                    <a:pt x="208" y="1405"/>
                    <a:pt x="537" y="1654"/>
                    <a:pt x="899" y="1654"/>
                  </a:cubicBezTo>
                  <a:cubicBezTo>
                    <a:pt x="967" y="1654"/>
                    <a:pt x="1036" y="1645"/>
                    <a:pt x="1106" y="1627"/>
                  </a:cubicBezTo>
                  <a:cubicBezTo>
                    <a:pt x="1549" y="1518"/>
                    <a:pt x="1809" y="1066"/>
                    <a:pt x="1700" y="622"/>
                  </a:cubicBezTo>
                  <a:cubicBezTo>
                    <a:pt x="1601" y="249"/>
                    <a:pt x="1272" y="1"/>
                    <a:pt x="911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733650" y="3663050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2" y="1"/>
                  </a:moveTo>
                  <a:cubicBezTo>
                    <a:pt x="837" y="1"/>
                    <a:pt x="770" y="8"/>
                    <a:pt x="703" y="25"/>
                  </a:cubicBezTo>
                  <a:cubicBezTo>
                    <a:pt x="268" y="134"/>
                    <a:pt x="0" y="586"/>
                    <a:pt x="117" y="1029"/>
                  </a:cubicBezTo>
                  <a:cubicBezTo>
                    <a:pt x="210" y="1406"/>
                    <a:pt x="550" y="1656"/>
                    <a:pt x="917" y="1656"/>
                  </a:cubicBezTo>
                  <a:cubicBezTo>
                    <a:pt x="982" y="1656"/>
                    <a:pt x="1048" y="1648"/>
                    <a:pt x="1113" y="1632"/>
                  </a:cubicBezTo>
                  <a:cubicBezTo>
                    <a:pt x="1557" y="1515"/>
                    <a:pt x="1816" y="1071"/>
                    <a:pt x="1707" y="627"/>
                  </a:cubicBezTo>
                  <a:cubicBezTo>
                    <a:pt x="1608" y="251"/>
                    <a:pt x="1273" y="1"/>
                    <a:pt x="902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4813350" y="364352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10" y="1"/>
                  </a:moveTo>
                  <a:cubicBezTo>
                    <a:pt x="842" y="1"/>
                    <a:pt x="773" y="9"/>
                    <a:pt x="704" y="27"/>
                  </a:cubicBezTo>
                  <a:cubicBezTo>
                    <a:pt x="269" y="136"/>
                    <a:pt x="1" y="588"/>
                    <a:pt x="118" y="1032"/>
                  </a:cubicBezTo>
                  <a:cubicBezTo>
                    <a:pt x="210" y="1409"/>
                    <a:pt x="550" y="1659"/>
                    <a:pt x="918" y="1659"/>
                  </a:cubicBezTo>
                  <a:cubicBezTo>
                    <a:pt x="983" y="1659"/>
                    <a:pt x="1048" y="1651"/>
                    <a:pt x="1114" y="1634"/>
                  </a:cubicBezTo>
                  <a:cubicBezTo>
                    <a:pt x="1557" y="1517"/>
                    <a:pt x="1817" y="1074"/>
                    <a:pt x="1708" y="630"/>
                  </a:cubicBezTo>
                  <a:cubicBezTo>
                    <a:pt x="1609" y="256"/>
                    <a:pt x="1278" y="1"/>
                    <a:pt x="910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4856450" y="3631675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3" y="0"/>
                  </a:moveTo>
                  <a:cubicBezTo>
                    <a:pt x="837" y="0"/>
                    <a:pt x="771" y="8"/>
                    <a:pt x="704" y="24"/>
                  </a:cubicBezTo>
                  <a:cubicBezTo>
                    <a:pt x="269" y="142"/>
                    <a:pt x="1" y="585"/>
                    <a:pt x="118" y="1029"/>
                  </a:cubicBezTo>
                  <a:cubicBezTo>
                    <a:pt x="210" y="1403"/>
                    <a:pt x="546" y="1658"/>
                    <a:pt x="911" y="1658"/>
                  </a:cubicBezTo>
                  <a:cubicBezTo>
                    <a:pt x="978" y="1658"/>
                    <a:pt x="1046" y="1650"/>
                    <a:pt x="1114" y="1631"/>
                  </a:cubicBezTo>
                  <a:cubicBezTo>
                    <a:pt x="1558" y="1523"/>
                    <a:pt x="1817" y="1071"/>
                    <a:pt x="1708" y="627"/>
                  </a:cubicBezTo>
                  <a:cubicBezTo>
                    <a:pt x="1609" y="250"/>
                    <a:pt x="1274" y="0"/>
                    <a:pt x="903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4867125" y="3590250"/>
              <a:ext cx="45425" cy="41400"/>
            </a:xfrm>
            <a:custGeom>
              <a:avLst/>
              <a:gdLst/>
              <a:ahLst/>
              <a:cxnLst/>
              <a:rect l="l" t="t" r="r" b="b"/>
              <a:pathLst>
                <a:path w="1817" h="1656" extrusionOk="0">
                  <a:moveTo>
                    <a:pt x="900" y="0"/>
                  </a:moveTo>
                  <a:cubicBezTo>
                    <a:pt x="835" y="0"/>
                    <a:pt x="769" y="8"/>
                    <a:pt x="704" y="24"/>
                  </a:cubicBezTo>
                  <a:cubicBezTo>
                    <a:pt x="269" y="141"/>
                    <a:pt x="1" y="585"/>
                    <a:pt x="110" y="1029"/>
                  </a:cubicBezTo>
                  <a:cubicBezTo>
                    <a:pt x="209" y="1405"/>
                    <a:pt x="544" y="1655"/>
                    <a:pt x="915" y="1655"/>
                  </a:cubicBezTo>
                  <a:cubicBezTo>
                    <a:pt x="980" y="1655"/>
                    <a:pt x="1047" y="1648"/>
                    <a:pt x="1114" y="1631"/>
                  </a:cubicBezTo>
                  <a:cubicBezTo>
                    <a:pt x="1549" y="1522"/>
                    <a:pt x="1817" y="1070"/>
                    <a:pt x="1700" y="627"/>
                  </a:cubicBezTo>
                  <a:cubicBezTo>
                    <a:pt x="1607" y="250"/>
                    <a:pt x="1267" y="0"/>
                    <a:pt x="900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4875300" y="3548950"/>
              <a:ext cx="45425" cy="41475"/>
            </a:xfrm>
            <a:custGeom>
              <a:avLst/>
              <a:gdLst/>
              <a:ahLst/>
              <a:cxnLst/>
              <a:rect l="l" t="t" r="r" b="b"/>
              <a:pathLst>
                <a:path w="1817" h="1659" extrusionOk="0">
                  <a:moveTo>
                    <a:pt x="909" y="1"/>
                  </a:moveTo>
                  <a:cubicBezTo>
                    <a:pt x="841" y="1"/>
                    <a:pt x="772" y="9"/>
                    <a:pt x="703" y="28"/>
                  </a:cubicBezTo>
                  <a:cubicBezTo>
                    <a:pt x="268" y="136"/>
                    <a:pt x="0" y="588"/>
                    <a:pt x="117" y="1032"/>
                  </a:cubicBezTo>
                  <a:cubicBezTo>
                    <a:pt x="210" y="1409"/>
                    <a:pt x="550" y="1659"/>
                    <a:pt x="917" y="1659"/>
                  </a:cubicBezTo>
                  <a:cubicBezTo>
                    <a:pt x="982" y="1659"/>
                    <a:pt x="1048" y="1651"/>
                    <a:pt x="1113" y="1634"/>
                  </a:cubicBezTo>
                  <a:cubicBezTo>
                    <a:pt x="1557" y="1517"/>
                    <a:pt x="1816" y="1074"/>
                    <a:pt x="1707" y="630"/>
                  </a:cubicBezTo>
                  <a:cubicBezTo>
                    <a:pt x="1609" y="256"/>
                    <a:pt x="1277" y="1"/>
                    <a:pt x="909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4653300" y="3683475"/>
              <a:ext cx="45425" cy="41500"/>
            </a:xfrm>
            <a:custGeom>
              <a:avLst/>
              <a:gdLst/>
              <a:ahLst/>
              <a:cxnLst/>
              <a:rect l="l" t="t" r="r" b="b"/>
              <a:pathLst>
                <a:path w="1817" h="1660" extrusionOk="0">
                  <a:moveTo>
                    <a:pt x="914" y="0"/>
                  </a:moveTo>
                  <a:cubicBezTo>
                    <a:pt x="844" y="0"/>
                    <a:pt x="774" y="9"/>
                    <a:pt x="703" y="28"/>
                  </a:cubicBezTo>
                  <a:cubicBezTo>
                    <a:pt x="268" y="137"/>
                    <a:pt x="0" y="589"/>
                    <a:pt x="117" y="1032"/>
                  </a:cubicBezTo>
                  <a:cubicBezTo>
                    <a:pt x="210" y="1409"/>
                    <a:pt x="550" y="1659"/>
                    <a:pt x="917" y="1659"/>
                  </a:cubicBezTo>
                  <a:cubicBezTo>
                    <a:pt x="982" y="1659"/>
                    <a:pt x="1048" y="1651"/>
                    <a:pt x="1113" y="1635"/>
                  </a:cubicBezTo>
                  <a:cubicBezTo>
                    <a:pt x="1557" y="1518"/>
                    <a:pt x="1816" y="1066"/>
                    <a:pt x="1708" y="622"/>
                  </a:cubicBezTo>
                  <a:cubicBezTo>
                    <a:pt x="1609" y="249"/>
                    <a:pt x="1280" y="0"/>
                    <a:pt x="914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4693475" y="3673225"/>
              <a:ext cx="45425" cy="41500"/>
            </a:xfrm>
            <a:custGeom>
              <a:avLst/>
              <a:gdLst/>
              <a:ahLst/>
              <a:cxnLst/>
              <a:rect l="l" t="t" r="r" b="b"/>
              <a:pathLst>
                <a:path w="1817" h="1660" extrusionOk="0">
                  <a:moveTo>
                    <a:pt x="909" y="1"/>
                  </a:moveTo>
                  <a:cubicBezTo>
                    <a:pt x="842" y="1"/>
                    <a:pt x="772" y="10"/>
                    <a:pt x="703" y="28"/>
                  </a:cubicBezTo>
                  <a:cubicBezTo>
                    <a:pt x="268" y="137"/>
                    <a:pt x="0" y="589"/>
                    <a:pt x="117" y="1032"/>
                  </a:cubicBezTo>
                  <a:cubicBezTo>
                    <a:pt x="210" y="1409"/>
                    <a:pt x="550" y="1659"/>
                    <a:pt x="917" y="1659"/>
                  </a:cubicBezTo>
                  <a:cubicBezTo>
                    <a:pt x="982" y="1659"/>
                    <a:pt x="1048" y="1651"/>
                    <a:pt x="1113" y="1635"/>
                  </a:cubicBezTo>
                  <a:cubicBezTo>
                    <a:pt x="1557" y="1518"/>
                    <a:pt x="1816" y="1074"/>
                    <a:pt x="1708" y="631"/>
                  </a:cubicBezTo>
                  <a:cubicBezTo>
                    <a:pt x="1609" y="256"/>
                    <a:pt x="1277" y="1"/>
                    <a:pt x="909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5055450" y="2272475"/>
              <a:ext cx="401950" cy="661125"/>
            </a:xfrm>
            <a:custGeom>
              <a:avLst/>
              <a:gdLst/>
              <a:ahLst/>
              <a:cxnLst/>
              <a:rect l="l" t="t" r="r" b="b"/>
              <a:pathLst>
                <a:path w="16078" h="26445" extrusionOk="0">
                  <a:moveTo>
                    <a:pt x="4812" y="1"/>
                  </a:moveTo>
                  <a:cubicBezTo>
                    <a:pt x="5005" y="545"/>
                    <a:pt x="4143" y="1457"/>
                    <a:pt x="2846" y="2059"/>
                  </a:cubicBezTo>
                  <a:cubicBezTo>
                    <a:pt x="2119" y="2395"/>
                    <a:pt x="1410" y="2567"/>
                    <a:pt x="874" y="2567"/>
                  </a:cubicBezTo>
                  <a:cubicBezTo>
                    <a:pt x="447" y="2567"/>
                    <a:pt x="130" y="2458"/>
                    <a:pt x="0" y="2235"/>
                  </a:cubicBezTo>
                  <a:lnTo>
                    <a:pt x="0" y="2235"/>
                  </a:lnTo>
                  <a:lnTo>
                    <a:pt x="10888" y="25753"/>
                  </a:lnTo>
                  <a:cubicBezTo>
                    <a:pt x="11102" y="26208"/>
                    <a:pt x="11651" y="26445"/>
                    <a:pt x="12335" y="26445"/>
                  </a:cubicBezTo>
                  <a:cubicBezTo>
                    <a:pt x="12832" y="26445"/>
                    <a:pt x="13400" y="26320"/>
                    <a:pt x="13960" y="26062"/>
                  </a:cubicBezTo>
                  <a:cubicBezTo>
                    <a:pt x="15299" y="25443"/>
                    <a:pt x="16077" y="24305"/>
                    <a:pt x="15718" y="23518"/>
                  </a:cubicBezTo>
                  <a:lnTo>
                    <a:pt x="4812" y="1"/>
                  </a:ln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5048525" y="2262275"/>
              <a:ext cx="132050" cy="74375"/>
            </a:xfrm>
            <a:custGeom>
              <a:avLst/>
              <a:gdLst/>
              <a:ahLst/>
              <a:cxnLst/>
              <a:rect l="l" t="t" r="r" b="b"/>
              <a:pathLst>
                <a:path w="5282" h="2975" extrusionOk="0">
                  <a:moveTo>
                    <a:pt x="4170" y="1"/>
                  </a:moveTo>
                  <a:cubicBezTo>
                    <a:pt x="3632" y="1"/>
                    <a:pt x="2923" y="169"/>
                    <a:pt x="2202" y="501"/>
                  </a:cubicBezTo>
                  <a:cubicBezTo>
                    <a:pt x="871" y="1120"/>
                    <a:pt x="1" y="2057"/>
                    <a:pt x="252" y="2601"/>
                  </a:cubicBezTo>
                  <a:cubicBezTo>
                    <a:pt x="252" y="2618"/>
                    <a:pt x="260" y="2626"/>
                    <a:pt x="269" y="2643"/>
                  </a:cubicBezTo>
                  <a:cubicBezTo>
                    <a:pt x="399" y="2866"/>
                    <a:pt x="718" y="2975"/>
                    <a:pt x="1146" y="2975"/>
                  </a:cubicBezTo>
                  <a:cubicBezTo>
                    <a:pt x="1683" y="2975"/>
                    <a:pt x="2392" y="2803"/>
                    <a:pt x="3114" y="2467"/>
                  </a:cubicBezTo>
                  <a:cubicBezTo>
                    <a:pt x="4411" y="1865"/>
                    <a:pt x="5282" y="953"/>
                    <a:pt x="5081" y="409"/>
                  </a:cubicBezTo>
                  <a:cubicBezTo>
                    <a:pt x="5081" y="392"/>
                    <a:pt x="5073" y="383"/>
                    <a:pt x="5073" y="367"/>
                  </a:cubicBezTo>
                  <a:cubicBezTo>
                    <a:pt x="4958" y="121"/>
                    <a:pt x="4625" y="1"/>
                    <a:pt x="4170" y="1"/>
                  </a:cubicBezTo>
                  <a:close/>
                </a:path>
              </a:pathLst>
            </a:custGeom>
            <a:solidFill>
              <a:srgbClr val="3F6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5203575" y="2389375"/>
              <a:ext cx="47300" cy="40950"/>
            </a:xfrm>
            <a:custGeom>
              <a:avLst/>
              <a:gdLst/>
              <a:ahLst/>
              <a:cxnLst/>
              <a:rect l="l" t="t" r="r" b="b"/>
              <a:pathLst>
                <a:path w="1892" h="1638" extrusionOk="0">
                  <a:moveTo>
                    <a:pt x="953" y="0"/>
                  </a:moveTo>
                  <a:cubicBezTo>
                    <a:pt x="835" y="0"/>
                    <a:pt x="716" y="25"/>
                    <a:pt x="603" y="78"/>
                  </a:cubicBezTo>
                  <a:cubicBezTo>
                    <a:pt x="185" y="271"/>
                    <a:pt x="0" y="756"/>
                    <a:pt x="193" y="1166"/>
                  </a:cubicBezTo>
                  <a:cubicBezTo>
                    <a:pt x="333" y="1464"/>
                    <a:pt x="630" y="1638"/>
                    <a:pt x="940" y="1638"/>
                  </a:cubicBezTo>
                  <a:cubicBezTo>
                    <a:pt x="1057" y="1638"/>
                    <a:pt x="1177" y="1613"/>
                    <a:pt x="1289" y="1560"/>
                  </a:cubicBezTo>
                  <a:cubicBezTo>
                    <a:pt x="1708" y="1367"/>
                    <a:pt x="1892" y="882"/>
                    <a:pt x="1699" y="472"/>
                  </a:cubicBezTo>
                  <a:cubicBezTo>
                    <a:pt x="1560" y="174"/>
                    <a:pt x="1262" y="0"/>
                    <a:pt x="953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5127825" y="231132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53" y="0"/>
                  </a:moveTo>
                  <a:cubicBezTo>
                    <a:pt x="835" y="0"/>
                    <a:pt x="716" y="26"/>
                    <a:pt x="603" y="79"/>
                  </a:cubicBezTo>
                  <a:cubicBezTo>
                    <a:pt x="185" y="271"/>
                    <a:pt x="1" y="765"/>
                    <a:pt x="193" y="1175"/>
                  </a:cubicBezTo>
                  <a:cubicBezTo>
                    <a:pt x="333" y="1472"/>
                    <a:pt x="626" y="1646"/>
                    <a:pt x="937" y="1646"/>
                  </a:cubicBezTo>
                  <a:cubicBezTo>
                    <a:pt x="1054" y="1646"/>
                    <a:pt x="1175" y="1621"/>
                    <a:pt x="1290" y="1568"/>
                  </a:cubicBezTo>
                  <a:cubicBezTo>
                    <a:pt x="1708" y="1376"/>
                    <a:pt x="1884" y="890"/>
                    <a:pt x="1700" y="472"/>
                  </a:cubicBezTo>
                  <a:cubicBezTo>
                    <a:pt x="1560" y="175"/>
                    <a:pt x="1262" y="0"/>
                    <a:pt x="953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5169475" y="2311325"/>
              <a:ext cx="47100" cy="40950"/>
            </a:xfrm>
            <a:custGeom>
              <a:avLst/>
              <a:gdLst/>
              <a:ahLst/>
              <a:cxnLst/>
              <a:rect l="l" t="t" r="r" b="b"/>
              <a:pathLst>
                <a:path w="1884" h="1638" extrusionOk="0">
                  <a:moveTo>
                    <a:pt x="952" y="0"/>
                  </a:moveTo>
                  <a:cubicBezTo>
                    <a:pt x="835" y="0"/>
                    <a:pt x="716" y="26"/>
                    <a:pt x="603" y="79"/>
                  </a:cubicBezTo>
                  <a:cubicBezTo>
                    <a:pt x="184" y="271"/>
                    <a:pt x="0" y="756"/>
                    <a:pt x="193" y="1167"/>
                  </a:cubicBezTo>
                  <a:cubicBezTo>
                    <a:pt x="332" y="1464"/>
                    <a:pt x="626" y="1638"/>
                    <a:pt x="936" y="1638"/>
                  </a:cubicBezTo>
                  <a:cubicBezTo>
                    <a:pt x="1054" y="1638"/>
                    <a:pt x="1174" y="1613"/>
                    <a:pt x="1289" y="1560"/>
                  </a:cubicBezTo>
                  <a:cubicBezTo>
                    <a:pt x="1708" y="1367"/>
                    <a:pt x="1883" y="882"/>
                    <a:pt x="1699" y="472"/>
                  </a:cubicBezTo>
                  <a:cubicBezTo>
                    <a:pt x="1560" y="175"/>
                    <a:pt x="1262" y="0"/>
                    <a:pt x="952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5221150" y="242682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7" y="0"/>
                  </a:moveTo>
                  <a:cubicBezTo>
                    <a:pt x="829" y="0"/>
                    <a:pt x="709" y="26"/>
                    <a:pt x="595" y="78"/>
                  </a:cubicBezTo>
                  <a:cubicBezTo>
                    <a:pt x="176" y="271"/>
                    <a:pt x="1" y="765"/>
                    <a:pt x="185" y="1175"/>
                  </a:cubicBezTo>
                  <a:cubicBezTo>
                    <a:pt x="324" y="1472"/>
                    <a:pt x="622" y="1646"/>
                    <a:pt x="932" y="1646"/>
                  </a:cubicBezTo>
                  <a:cubicBezTo>
                    <a:pt x="1049" y="1646"/>
                    <a:pt x="1168" y="1621"/>
                    <a:pt x="1281" y="1568"/>
                  </a:cubicBezTo>
                  <a:cubicBezTo>
                    <a:pt x="1699" y="1376"/>
                    <a:pt x="1884" y="890"/>
                    <a:pt x="1691" y="480"/>
                  </a:cubicBezTo>
                  <a:cubicBezTo>
                    <a:pt x="1551" y="176"/>
                    <a:pt x="1257" y="0"/>
                    <a:pt x="947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5186825" y="2350500"/>
              <a:ext cx="47125" cy="41125"/>
            </a:xfrm>
            <a:custGeom>
              <a:avLst/>
              <a:gdLst/>
              <a:ahLst/>
              <a:cxnLst/>
              <a:rect l="l" t="t" r="r" b="b"/>
              <a:pathLst>
                <a:path w="1885" h="1645" extrusionOk="0">
                  <a:moveTo>
                    <a:pt x="947" y="0"/>
                  </a:moveTo>
                  <a:cubicBezTo>
                    <a:pt x="831" y="0"/>
                    <a:pt x="714" y="25"/>
                    <a:pt x="604" y="77"/>
                  </a:cubicBezTo>
                  <a:cubicBezTo>
                    <a:pt x="185" y="269"/>
                    <a:pt x="1" y="763"/>
                    <a:pt x="193" y="1173"/>
                  </a:cubicBezTo>
                  <a:cubicBezTo>
                    <a:pt x="333" y="1470"/>
                    <a:pt x="626" y="1644"/>
                    <a:pt x="937" y="1644"/>
                  </a:cubicBezTo>
                  <a:cubicBezTo>
                    <a:pt x="1054" y="1644"/>
                    <a:pt x="1175" y="1619"/>
                    <a:pt x="1290" y="1566"/>
                  </a:cubicBezTo>
                  <a:cubicBezTo>
                    <a:pt x="1708" y="1374"/>
                    <a:pt x="1884" y="888"/>
                    <a:pt x="1700" y="478"/>
                  </a:cubicBezTo>
                  <a:cubicBezTo>
                    <a:pt x="1559" y="179"/>
                    <a:pt x="1258" y="0"/>
                    <a:pt x="947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5273450" y="2539600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8" y="0"/>
                  </a:moveTo>
                  <a:cubicBezTo>
                    <a:pt x="830" y="0"/>
                    <a:pt x="710" y="25"/>
                    <a:pt x="595" y="78"/>
                  </a:cubicBezTo>
                  <a:cubicBezTo>
                    <a:pt x="177" y="271"/>
                    <a:pt x="1" y="765"/>
                    <a:pt x="185" y="1175"/>
                  </a:cubicBezTo>
                  <a:cubicBezTo>
                    <a:pt x="324" y="1472"/>
                    <a:pt x="622" y="1646"/>
                    <a:pt x="935" y="1646"/>
                  </a:cubicBezTo>
                  <a:cubicBezTo>
                    <a:pt x="1054" y="1646"/>
                    <a:pt x="1175" y="1621"/>
                    <a:pt x="1290" y="1568"/>
                  </a:cubicBezTo>
                  <a:cubicBezTo>
                    <a:pt x="1700" y="1376"/>
                    <a:pt x="1884" y="890"/>
                    <a:pt x="1691" y="472"/>
                  </a:cubicBezTo>
                  <a:cubicBezTo>
                    <a:pt x="1552" y="174"/>
                    <a:pt x="1258" y="0"/>
                    <a:pt x="948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5290825" y="2577250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9" y="1"/>
                  </a:moveTo>
                  <a:cubicBezTo>
                    <a:pt x="831" y="1"/>
                    <a:pt x="710" y="26"/>
                    <a:pt x="595" y="79"/>
                  </a:cubicBezTo>
                  <a:cubicBezTo>
                    <a:pt x="185" y="271"/>
                    <a:pt x="0" y="757"/>
                    <a:pt x="193" y="1175"/>
                  </a:cubicBezTo>
                  <a:cubicBezTo>
                    <a:pt x="332" y="1473"/>
                    <a:pt x="626" y="1647"/>
                    <a:pt x="936" y="1647"/>
                  </a:cubicBezTo>
                  <a:cubicBezTo>
                    <a:pt x="1054" y="1647"/>
                    <a:pt x="1174" y="1622"/>
                    <a:pt x="1289" y="1569"/>
                  </a:cubicBezTo>
                  <a:cubicBezTo>
                    <a:pt x="1699" y="1376"/>
                    <a:pt x="1884" y="882"/>
                    <a:pt x="1691" y="472"/>
                  </a:cubicBezTo>
                  <a:cubicBezTo>
                    <a:pt x="1558" y="175"/>
                    <a:pt x="1261" y="1"/>
                    <a:pt x="949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5238525" y="246447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9" y="1"/>
                  </a:moveTo>
                  <a:cubicBezTo>
                    <a:pt x="830" y="1"/>
                    <a:pt x="710" y="26"/>
                    <a:pt x="594" y="79"/>
                  </a:cubicBezTo>
                  <a:cubicBezTo>
                    <a:pt x="184" y="271"/>
                    <a:pt x="0" y="757"/>
                    <a:pt x="193" y="1167"/>
                  </a:cubicBezTo>
                  <a:cubicBezTo>
                    <a:pt x="326" y="1471"/>
                    <a:pt x="623" y="1646"/>
                    <a:pt x="936" y="1646"/>
                  </a:cubicBezTo>
                  <a:cubicBezTo>
                    <a:pt x="1054" y="1646"/>
                    <a:pt x="1174" y="1621"/>
                    <a:pt x="1289" y="1569"/>
                  </a:cubicBezTo>
                  <a:cubicBezTo>
                    <a:pt x="1699" y="1376"/>
                    <a:pt x="1883" y="882"/>
                    <a:pt x="1691" y="472"/>
                  </a:cubicBezTo>
                  <a:cubicBezTo>
                    <a:pt x="1557" y="175"/>
                    <a:pt x="1261" y="1"/>
                    <a:pt x="949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5255875" y="2502150"/>
              <a:ext cx="47325" cy="41125"/>
            </a:xfrm>
            <a:custGeom>
              <a:avLst/>
              <a:gdLst/>
              <a:ahLst/>
              <a:cxnLst/>
              <a:rect l="l" t="t" r="r" b="b"/>
              <a:pathLst>
                <a:path w="1893" h="1645" extrusionOk="0">
                  <a:moveTo>
                    <a:pt x="953" y="0"/>
                  </a:moveTo>
                  <a:cubicBezTo>
                    <a:pt x="835" y="0"/>
                    <a:pt x="716" y="25"/>
                    <a:pt x="603" y="78"/>
                  </a:cubicBezTo>
                  <a:cubicBezTo>
                    <a:pt x="185" y="271"/>
                    <a:pt x="1" y="756"/>
                    <a:pt x="193" y="1166"/>
                  </a:cubicBezTo>
                  <a:cubicBezTo>
                    <a:pt x="334" y="1466"/>
                    <a:pt x="635" y="1645"/>
                    <a:pt x="947" y="1645"/>
                  </a:cubicBezTo>
                  <a:cubicBezTo>
                    <a:pt x="1062" y="1645"/>
                    <a:pt x="1179" y="1620"/>
                    <a:pt x="1290" y="1568"/>
                  </a:cubicBezTo>
                  <a:cubicBezTo>
                    <a:pt x="1708" y="1376"/>
                    <a:pt x="1892" y="882"/>
                    <a:pt x="1700" y="472"/>
                  </a:cubicBezTo>
                  <a:cubicBezTo>
                    <a:pt x="1560" y="174"/>
                    <a:pt x="1262" y="0"/>
                    <a:pt x="953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5307975" y="2614500"/>
              <a:ext cx="47325" cy="41175"/>
            </a:xfrm>
            <a:custGeom>
              <a:avLst/>
              <a:gdLst/>
              <a:ahLst/>
              <a:cxnLst/>
              <a:rect l="l" t="t" r="r" b="b"/>
              <a:pathLst>
                <a:path w="1893" h="1647" extrusionOk="0">
                  <a:moveTo>
                    <a:pt x="953" y="1"/>
                  </a:moveTo>
                  <a:cubicBezTo>
                    <a:pt x="835" y="1"/>
                    <a:pt x="716" y="26"/>
                    <a:pt x="603" y="79"/>
                  </a:cubicBezTo>
                  <a:cubicBezTo>
                    <a:pt x="185" y="271"/>
                    <a:pt x="1" y="757"/>
                    <a:pt x="193" y="1167"/>
                  </a:cubicBezTo>
                  <a:cubicBezTo>
                    <a:pt x="333" y="1470"/>
                    <a:pt x="631" y="1646"/>
                    <a:pt x="941" y="1646"/>
                  </a:cubicBezTo>
                  <a:cubicBezTo>
                    <a:pt x="1058" y="1646"/>
                    <a:pt x="1177" y="1621"/>
                    <a:pt x="1290" y="1568"/>
                  </a:cubicBezTo>
                  <a:cubicBezTo>
                    <a:pt x="1708" y="1376"/>
                    <a:pt x="1892" y="882"/>
                    <a:pt x="1700" y="472"/>
                  </a:cubicBezTo>
                  <a:cubicBezTo>
                    <a:pt x="1560" y="175"/>
                    <a:pt x="1262" y="1"/>
                    <a:pt x="953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5325550" y="2652175"/>
              <a:ext cx="47100" cy="40950"/>
            </a:xfrm>
            <a:custGeom>
              <a:avLst/>
              <a:gdLst/>
              <a:ahLst/>
              <a:cxnLst/>
              <a:rect l="l" t="t" r="r" b="b"/>
              <a:pathLst>
                <a:path w="1884" h="1638" extrusionOk="0">
                  <a:moveTo>
                    <a:pt x="948" y="0"/>
                  </a:moveTo>
                  <a:cubicBezTo>
                    <a:pt x="830" y="0"/>
                    <a:pt x="710" y="25"/>
                    <a:pt x="595" y="78"/>
                  </a:cubicBezTo>
                  <a:cubicBezTo>
                    <a:pt x="185" y="271"/>
                    <a:pt x="1" y="756"/>
                    <a:pt x="193" y="1166"/>
                  </a:cubicBezTo>
                  <a:cubicBezTo>
                    <a:pt x="327" y="1463"/>
                    <a:pt x="623" y="1637"/>
                    <a:pt x="935" y="1637"/>
                  </a:cubicBezTo>
                  <a:cubicBezTo>
                    <a:pt x="1054" y="1637"/>
                    <a:pt x="1175" y="1612"/>
                    <a:pt x="1290" y="1559"/>
                  </a:cubicBezTo>
                  <a:cubicBezTo>
                    <a:pt x="1700" y="1367"/>
                    <a:pt x="1884" y="882"/>
                    <a:pt x="1691" y="471"/>
                  </a:cubicBezTo>
                  <a:cubicBezTo>
                    <a:pt x="1552" y="174"/>
                    <a:pt x="1258" y="0"/>
                    <a:pt x="948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5377875" y="2764950"/>
              <a:ext cx="47100" cy="40950"/>
            </a:xfrm>
            <a:custGeom>
              <a:avLst/>
              <a:gdLst/>
              <a:ahLst/>
              <a:cxnLst/>
              <a:rect l="l" t="t" r="r" b="b"/>
              <a:pathLst>
                <a:path w="1884" h="1638" extrusionOk="0">
                  <a:moveTo>
                    <a:pt x="947" y="0"/>
                  </a:moveTo>
                  <a:cubicBezTo>
                    <a:pt x="830" y="0"/>
                    <a:pt x="709" y="25"/>
                    <a:pt x="594" y="78"/>
                  </a:cubicBezTo>
                  <a:cubicBezTo>
                    <a:pt x="176" y="271"/>
                    <a:pt x="0" y="756"/>
                    <a:pt x="184" y="1166"/>
                  </a:cubicBezTo>
                  <a:cubicBezTo>
                    <a:pt x="324" y="1463"/>
                    <a:pt x="622" y="1638"/>
                    <a:pt x="934" y="1638"/>
                  </a:cubicBezTo>
                  <a:cubicBezTo>
                    <a:pt x="1053" y="1638"/>
                    <a:pt x="1174" y="1612"/>
                    <a:pt x="1289" y="1559"/>
                  </a:cubicBezTo>
                  <a:cubicBezTo>
                    <a:pt x="1699" y="1367"/>
                    <a:pt x="1883" y="882"/>
                    <a:pt x="1691" y="471"/>
                  </a:cubicBezTo>
                  <a:cubicBezTo>
                    <a:pt x="1551" y="174"/>
                    <a:pt x="1258" y="0"/>
                    <a:pt x="947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5395225" y="2802400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9" y="0"/>
                  </a:moveTo>
                  <a:cubicBezTo>
                    <a:pt x="831" y="0"/>
                    <a:pt x="710" y="25"/>
                    <a:pt x="595" y="78"/>
                  </a:cubicBezTo>
                  <a:cubicBezTo>
                    <a:pt x="185" y="271"/>
                    <a:pt x="1" y="764"/>
                    <a:pt x="193" y="1175"/>
                  </a:cubicBezTo>
                  <a:cubicBezTo>
                    <a:pt x="333" y="1472"/>
                    <a:pt x="626" y="1646"/>
                    <a:pt x="937" y="1646"/>
                  </a:cubicBezTo>
                  <a:cubicBezTo>
                    <a:pt x="1054" y="1646"/>
                    <a:pt x="1174" y="1621"/>
                    <a:pt x="1290" y="1568"/>
                  </a:cubicBezTo>
                  <a:cubicBezTo>
                    <a:pt x="1700" y="1375"/>
                    <a:pt x="1884" y="882"/>
                    <a:pt x="1691" y="472"/>
                  </a:cubicBezTo>
                  <a:cubicBezTo>
                    <a:pt x="1558" y="174"/>
                    <a:pt x="1262" y="0"/>
                    <a:pt x="949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5342925" y="2689625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9" y="0"/>
                  </a:moveTo>
                  <a:cubicBezTo>
                    <a:pt x="831" y="0"/>
                    <a:pt x="710" y="25"/>
                    <a:pt x="595" y="78"/>
                  </a:cubicBezTo>
                  <a:cubicBezTo>
                    <a:pt x="185" y="271"/>
                    <a:pt x="0" y="764"/>
                    <a:pt x="193" y="1175"/>
                  </a:cubicBezTo>
                  <a:cubicBezTo>
                    <a:pt x="332" y="1472"/>
                    <a:pt x="626" y="1646"/>
                    <a:pt x="936" y="1646"/>
                  </a:cubicBezTo>
                  <a:cubicBezTo>
                    <a:pt x="1054" y="1646"/>
                    <a:pt x="1174" y="1621"/>
                    <a:pt x="1289" y="1568"/>
                  </a:cubicBezTo>
                  <a:cubicBezTo>
                    <a:pt x="1708" y="1375"/>
                    <a:pt x="1884" y="890"/>
                    <a:pt x="1699" y="472"/>
                  </a:cubicBezTo>
                  <a:cubicBezTo>
                    <a:pt x="1560" y="174"/>
                    <a:pt x="1262" y="0"/>
                    <a:pt x="949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5360300" y="2727275"/>
              <a:ext cx="47300" cy="41175"/>
            </a:xfrm>
            <a:custGeom>
              <a:avLst/>
              <a:gdLst/>
              <a:ahLst/>
              <a:cxnLst/>
              <a:rect l="l" t="t" r="r" b="b"/>
              <a:pathLst>
                <a:path w="1892" h="1647" extrusionOk="0">
                  <a:moveTo>
                    <a:pt x="952" y="1"/>
                  </a:moveTo>
                  <a:cubicBezTo>
                    <a:pt x="835" y="1"/>
                    <a:pt x="715" y="26"/>
                    <a:pt x="603" y="79"/>
                  </a:cubicBezTo>
                  <a:cubicBezTo>
                    <a:pt x="184" y="271"/>
                    <a:pt x="0" y="757"/>
                    <a:pt x="193" y="1167"/>
                  </a:cubicBezTo>
                  <a:cubicBezTo>
                    <a:pt x="332" y="1470"/>
                    <a:pt x="631" y="1646"/>
                    <a:pt x="941" y="1646"/>
                  </a:cubicBezTo>
                  <a:cubicBezTo>
                    <a:pt x="1058" y="1646"/>
                    <a:pt x="1176" y="1621"/>
                    <a:pt x="1289" y="1568"/>
                  </a:cubicBezTo>
                  <a:cubicBezTo>
                    <a:pt x="1707" y="1376"/>
                    <a:pt x="1892" y="882"/>
                    <a:pt x="1699" y="472"/>
                  </a:cubicBezTo>
                  <a:cubicBezTo>
                    <a:pt x="1559" y="175"/>
                    <a:pt x="1262" y="1"/>
                    <a:pt x="952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5160900" y="2386450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52" y="0"/>
                  </a:moveTo>
                  <a:cubicBezTo>
                    <a:pt x="835" y="0"/>
                    <a:pt x="716" y="25"/>
                    <a:pt x="603" y="78"/>
                  </a:cubicBezTo>
                  <a:cubicBezTo>
                    <a:pt x="184" y="271"/>
                    <a:pt x="0" y="764"/>
                    <a:pt x="193" y="1174"/>
                  </a:cubicBezTo>
                  <a:cubicBezTo>
                    <a:pt x="332" y="1472"/>
                    <a:pt x="626" y="1646"/>
                    <a:pt x="936" y="1646"/>
                  </a:cubicBezTo>
                  <a:cubicBezTo>
                    <a:pt x="1054" y="1646"/>
                    <a:pt x="1174" y="1621"/>
                    <a:pt x="1289" y="1568"/>
                  </a:cubicBezTo>
                  <a:cubicBezTo>
                    <a:pt x="1707" y="1375"/>
                    <a:pt x="1883" y="890"/>
                    <a:pt x="1699" y="471"/>
                  </a:cubicBezTo>
                  <a:cubicBezTo>
                    <a:pt x="1560" y="174"/>
                    <a:pt x="1262" y="0"/>
                    <a:pt x="952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5178475" y="2424100"/>
              <a:ext cx="47100" cy="41125"/>
            </a:xfrm>
            <a:custGeom>
              <a:avLst/>
              <a:gdLst/>
              <a:ahLst/>
              <a:cxnLst/>
              <a:rect l="l" t="t" r="r" b="b"/>
              <a:pathLst>
                <a:path w="1884" h="1645" extrusionOk="0">
                  <a:moveTo>
                    <a:pt x="944" y="1"/>
                  </a:moveTo>
                  <a:cubicBezTo>
                    <a:pt x="826" y="1"/>
                    <a:pt x="707" y="26"/>
                    <a:pt x="594" y="79"/>
                  </a:cubicBezTo>
                  <a:cubicBezTo>
                    <a:pt x="176" y="271"/>
                    <a:pt x="0" y="756"/>
                    <a:pt x="184" y="1167"/>
                  </a:cubicBezTo>
                  <a:cubicBezTo>
                    <a:pt x="325" y="1466"/>
                    <a:pt x="626" y="1645"/>
                    <a:pt x="938" y="1645"/>
                  </a:cubicBezTo>
                  <a:cubicBezTo>
                    <a:pt x="1053" y="1645"/>
                    <a:pt x="1170" y="1620"/>
                    <a:pt x="1281" y="1568"/>
                  </a:cubicBezTo>
                  <a:cubicBezTo>
                    <a:pt x="1699" y="1376"/>
                    <a:pt x="1883" y="882"/>
                    <a:pt x="1691" y="472"/>
                  </a:cubicBezTo>
                  <a:cubicBezTo>
                    <a:pt x="1551" y="175"/>
                    <a:pt x="1253" y="1"/>
                    <a:pt x="944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5145200" y="234857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8" y="0"/>
                  </a:moveTo>
                  <a:cubicBezTo>
                    <a:pt x="830" y="0"/>
                    <a:pt x="710" y="25"/>
                    <a:pt x="595" y="78"/>
                  </a:cubicBezTo>
                  <a:cubicBezTo>
                    <a:pt x="176" y="271"/>
                    <a:pt x="0" y="765"/>
                    <a:pt x="185" y="1175"/>
                  </a:cubicBezTo>
                  <a:cubicBezTo>
                    <a:pt x="324" y="1472"/>
                    <a:pt x="622" y="1646"/>
                    <a:pt x="931" y="1646"/>
                  </a:cubicBezTo>
                  <a:cubicBezTo>
                    <a:pt x="1049" y="1646"/>
                    <a:pt x="1168" y="1621"/>
                    <a:pt x="1281" y="1568"/>
                  </a:cubicBezTo>
                  <a:cubicBezTo>
                    <a:pt x="1699" y="1375"/>
                    <a:pt x="1884" y="882"/>
                    <a:pt x="1691" y="472"/>
                  </a:cubicBezTo>
                  <a:cubicBezTo>
                    <a:pt x="1552" y="174"/>
                    <a:pt x="1258" y="0"/>
                    <a:pt x="948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5102100" y="2345875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3" y="1"/>
                  </a:moveTo>
                  <a:cubicBezTo>
                    <a:pt x="826" y="1"/>
                    <a:pt x="708" y="25"/>
                    <a:pt x="595" y="77"/>
                  </a:cubicBezTo>
                  <a:cubicBezTo>
                    <a:pt x="185" y="270"/>
                    <a:pt x="0" y="764"/>
                    <a:pt x="193" y="1174"/>
                  </a:cubicBezTo>
                  <a:cubicBezTo>
                    <a:pt x="326" y="1471"/>
                    <a:pt x="623" y="1645"/>
                    <a:pt x="935" y="1645"/>
                  </a:cubicBezTo>
                  <a:cubicBezTo>
                    <a:pt x="1053" y="1645"/>
                    <a:pt x="1174" y="1620"/>
                    <a:pt x="1289" y="1567"/>
                  </a:cubicBezTo>
                  <a:cubicBezTo>
                    <a:pt x="1699" y="1375"/>
                    <a:pt x="1883" y="889"/>
                    <a:pt x="1691" y="479"/>
                  </a:cubicBezTo>
                  <a:cubicBezTo>
                    <a:pt x="1557" y="180"/>
                    <a:pt x="1257" y="1"/>
                    <a:pt x="943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5059425" y="234312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7" y="1"/>
                  </a:moveTo>
                  <a:cubicBezTo>
                    <a:pt x="830" y="1"/>
                    <a:pt x="709" y="26"/>
                    <a:pt x="594" y="79"/>
                  </a:cubicBezTo>
                  <a:cubicBezTo>
                    <a:pt x="176" y="271"/>
                    <a:pt x="0" y="765"/>
                    <a:pt x="184" y="1175"/>
                  </a:cubicBezTo>
                  <a:cubicBezTo>
                    <a:pt x="324" y="1472"/>
                    <a:pt x="622" y="1646"/>
                    <a:pt x="931" y="1646"/>
                  </a:cubicBezTo>
                  <a:cubicBezTo>
                    <a:pt x="1049" y="1646"/>
                    <a:pt x="1168" y="1621"/>
                    <a:pt x="1281" y="1568"/>
                  </a:cubicBezTo>
                  <a:cubicBezTo>
                    <a:pt x="1699" y="1376"/>
                    <a:pt x="1883" y="882"/>
                    <a:pt x="1691" y="472"/>
                  </a:cubicBezTo>
                  <a:cubicBezTo>
                    <a:pt x="1551" y="175"/>
                    <a:pt x="1258" y="1"/>
                    <a:pt x="947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5230775" y="253687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4" y="1"/>
                  </a:moveTo>
                  <a:cubicBezTo>
                    <a:pt x="827" y="1"/>
                    <a:pt x="708" y="26"/>
                    <a:pt x="595" y="79"/>
                  </a:cubicBezTo>
                  <a:cubicBezTo>
                    <a:pt x="176" y="271"/>
                    <a:pt x="0" y="757"/>
                    <a:pt x="185" y="1167"/>
                  </a:cubicBezTo>
                  <a:cubicBezTo>
                    <a:pt x="324" y="1470"/>
                    <a:pt x="623" y="1646"/>
                    <a:pt x="933" y="1646"/>
                  </a:cubicBezTo>
                  <a:cubicBezTo>
                    <a:pt x="1050" y="1646"/>
                    <a:pt x="1169" y="1621"/>
                    <a:pt x="1281" y="1568"/>
                  </a:cubicBezTo>
                  <a:cubicBezTo>
                    <a:pt x="1699" y="1376"/>
                    <a:pt x="1884" y="882"/>
                    <a:pt x="1691" y="472"/>
                  </a:cubicBezTo>
                  <a:cubicBezTo>
                    <a:pt x="1552" y="175"/>
                    <a:pt x="1254" y="1"/>
                    <a:pt x="944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5248150" y="2574550"/>
              <a:ext cx="47100" cy="40950"/>
            </a:xfrm>
            <a:custGeom>
              <a:avLst/>
              <a:gdLst/>
              <a:ahLst/>
              <a:cxnLst/>
              <a:rect l="l" t="t" r="r" b="b"/>
              <a:pathLst>
                <a:path w="1884" h="1638" extrusionOk="0">
                  <a:moveTo>
                    <a:pt x="947" y="0"/>
                  </a:moveTo>
                  <a:cubicBezTo>
                    <a:pt x="830" y="0"/>
                    <a:pt x="709" y="25"/>
                    <a:pt x="594" y="78"/>
                  </a:cubicBezTo>
                  <a:cubicBezTo>
                    <a:pt x="184" y="271"/>
                    <a:pt x="0" y="756"/>
                    <a:pt x="193" y="1166"/>
                  </a:cubicBezTo>
                  <a:cubicBezTo>
                    <a:pt x="326" y="1463"/>
                    <a:pt x="622" y="1637"/>
                    <a:pt x="935" y="1637"/>
                  </a:cubicBezTo>
                  <a:cubicBezTo>
                    <a:pt x="1053" y="1637"/>
                    <a:pt x="1174" y="1612"/>
                    <a:pt x="1289" y="1559"/>
                  </a:cubicBezTo>
                  <a:cubicBezTo>
                    <a:pt x="1699" y="1367"/>
                    <a:pt x="1883" y="882"/>
                    <a:pt x="1691" y="471"/>
                  </a:cubicBezTo>
                  <a:cubicBezTo>
                    <a:pt x="1551" y="174"/>
                    <a:pt x="1258" y="0"/>
                    <a:pt x="947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5205450" y="2470800"/>
              <a:ext cx="47325" cy="41300"/>
            </a:xfrm>
            <a:custGeom>
              <a:avLst/>
              <a:gdLst/>
              <a:ahLst/>
              <a:cxnLst/>
              <a:rect l="l" t="t" r="r" b="b"/>
              <a:pathLst>
                <a:path w="1893" h="1652" extrusionOk="0">
                  <a:moveTo>
                    <a:pt x="946" y="0"/>
                  </a:moveTo>
                  <a:cubicBezTo>
                    <a:pt x="831" y="0"/>
                    <a:pt x="714" y="25"/>
                    <a:pt x="603" y="77"/>
                  </a:cubicBezTo>
                  <a:cubicBezTo>
                    <a:pt x="185" y="269"/>
                    <a:pt x="1" y="763"/>
                    <a:pt x="193" y="1173"/>
                  </a:cubicBezTo>
                  <a:cubicBezTo>
                    <a:pt x="328" y="1473"/>
                    <a:pt x="627" y="1652"/>
                    <a:pt x="942" y="1652"/>
                  </a:cubicBezTo>
                  <a:cubicBezTo>
                    <a:pt x="1058" y="1652"/>
                    <a:pt x="1177" y="1627"/>
                    <a:pt x="1290" y="1575"/>
                  </a:cubicBezTo>
                  <a:cubicBezTo>
                    <a:pt x="1708" y="1383"/>
                    <a:pt x="1892" y="889"/>
                    <a:pt x="1700" y="479"/>
                  </a:cubicBezTo>
                  <a:cubicBezTo>
                    <a:pt x="1559" y="179"/>
                    <a:pt x="1258" y="0"/>
                    <a:pt x="946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5213200" y="2499225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9" y="0"/>
                  </a:moveTo>
                  <a:cubicBezTo>
                    <a:pt x="831" y="0"/>
                    <a:pt x="710" y="25"/>
                    <a:pt x="595" y="78"/>
                  </a:cubicBezTo>
                  <a:cubicBezTo>
                    <a:pt x="185" y="271"/>
                    <a:pt x="0" y="764"/>
                    <a:pt x="193" y="1174"/>
                  </a:cubicBezTo>
                  <a:cubicBezTo>
                    <a:pt x="333" y="1472"/>
                    <a:pt x="626" y="1646"/>
                    <a:pt x="936" y="1646"/>
                  </a:cubicBezTo>
                  <a:cubicBezTo>
                    <a:pt x="1054" y="1646"/>
                    <a:pt x="1174" y="1621"/>
                    <a:pt x="1289" y="1568"/>
                  </a:cubicBezTo>
                  <a:cubicBezTo>
                    <a:pt x="1708" y="1375"/>
                    <a:pt x="1884" y="890"/>
                    <a:pt x="1699" y="471"/>
                  </a:cubicBezTo>
                  <a:cubicBezTo>
                    <a:pt x="1560" y="174"/>
                    <a:pt x="1262" y="0"/>
                    <a:pt x="949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5265300" y="2611600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6" y="1"/>
                  </a:moveTo>
                  <a:cubicBezTo>
                    <a:pt x="831" y="1"/>
                    <a:pt x="714" y="25"/>
                    <a:pt x="603" y="77"/>
                  </a:cubicBezTo>
                  <a:cubicBezTo>
                    <a:pt x="185" y="270"/>
                    <a:pt x="0" y="764"/>
                    <a:pt x="193" y="1174"/>
                  </a:cubicBezTo>
                  <a:cubicBezTo>
                    <a:pt x="332" y="1471"/>
                    <a:pt x="626" y="1645"/>
                    <a:pt x="936" y="1645"/>
                  </a:cubicBezTo>
                  <a:cubicBezTo>
                    <a:pt x="1054" y="1645"/>
                    <a:pt x="1174" y="1620"/>
                    <a:pt x="1289" y="1567"/>
                  </a:cubicBezTo>
                  <a:cubicBezTo>
                    <a:pt x="1708" y="1375"/>
                    <a:pt x="1884" y="889"/>
                    <a:pt x="1699" y="479"/>
                  </a:cubicBezTo>
                  <a:cubicBezTo>
                    <a:pt x="1559" y="180"/>
                    <a:pt x="1258" y="1"/>
                    <a:pt x="946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5282875" y="264922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8" y="1"/>
                  </a:moveTo>
                  <a:cubicBezTo>
                    <a:pt x="830" y="1"/>
                    <a:pt x="710" y="26"/>
                    <a:pt x="595" y="79"/>
                  </a:cubicBezTo>
                  <a:cubicBezTo>
                    <a:pt x="176" y="271"/>
                    <a:pt x="0" y="765"/>
                    <a:pt x="185" y="1175"/>
                  </a:cubicBezTo>
                  <a:cubicBezTo>
                    <a:pt x="324" y="1473"/>
                    <a:pt x="622" y="1647"/>
                    <a:pt x="931" y="1647"/>
                  </a:cubicBezTo>
                  <a:cubicBezTo>
                    <a:pt x="1049" y="1647"/>
                    <a:pt x="1168" y="1622"/>
                    <a:pt x="1281" y="1569"/>
                  </a:cubicBezTo>
                  <a:cubicBezTo>
                    <a:pt x="1699" y="1376"/>
                    <a:pt x="1884" y="891"/>
                    <a:pt x="1691" y="472"/>
                  </a:cubicBezTo>
                  <a:cubicBezTo>
                    <a:pt x="1551" y="175"/>
                    <a:pt x="1258" y="1"/>
                    <a:pt x="94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5335175" y="2762000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8" y="1"/>
                  </a:moveTo>
                  <a:cubicBezTo>
                    <a:pt x="830" y="1"/>
                    <a:pt x="710" y="26"/>
                    <a:pt x="595" y="79"/>
                  </a:cubicBezTo>
                  <a:cubicBezTo>
                    <a:pt x="177" y="271"/>
                    <a:pt x="1" y="765"/>
                    <a:pt x="185" y="1175"/>
                  </a:cubicBezTo>
                  <a:cubicBezTo>
                    <a:pt x="324" y="1473"/>
                    <a:pt x="622" y="1647"/>
                    <a:pt x="932" y="1647"/>
                  </a:cubicBezTo>
                  <a:cubicBezTo>
                    <a:pt x="1049" y="1647"/>
                    <a:pt x="1168" y="1622"/>
                    <a:pt x="1281" y="1569"/>
                  </a:cubicBezTo>
                  <a:cubicBezTo>
                    <a:pt x="1700" y="1376"/>
                    <a:pt x="1884" y="891"/>
                    <a:pt x="1691" y="472"/>
                  </a:cubicBezTo>
                  <a:cubicBezTo>
                    <a:pt x="1552" y="175"/>
                    <a:pt x="1258" y="1"/>
                    <a:pt x="948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5326400" y="2834400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52" y="1"/>
                  </a:moveTo>
                  <a:cubicBezTo>
                    <a:pt x="835" y="1"/>
                    <a:pt x="716" y="26"/>
                    <a:pt x="603" y="79"/>
                  </a:cubicBezTo>
                  <a:cubicBezTo>
                    <a:pt x="184" y="271"/>
                    <a:pt x="0" y="757"/>
                    <a:pt x="193" y="1167"/>
                  </a:cubicBezTo>
                  <a:cubicBezTo>
                    <a:pt x="332" y="1470"/>
                    <a:pt x="626" y="1646"/>
                    <a:pt x="937" y="1646"/>
                  </a:cubicBezTo>
                  <a:cubicBezTo>
                    <a:pt x="1055" y="1646"/>
                    <a:pt x="1174" y="1621"/>
                    <a:pt x="1289" y="1568"/>
                  </a:cubicBezTo>
                  <a:cubicBezTo>
                    <a:pt x="1708" y="1376"/>
                    <a:pt x="1883" y="882"/>
                    <a:pt x="1699" y="472"/>
                  </a:cubicBezTo>
                  <a:cubicBezTo>
                    <a:pt x="1560" y="175"/>
                    <a:pt x="1262" y="1"/>
                    <a:pt x="952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5369700" y="2836925"/>
              <a:ext cx="47325" cy="40950"/>
            </a:xfrm>
            <a:custGeom>
              <a:avLst/>
              <a:gdLst/>
              <a:ahLst/>
              <a:cxnLst/>
              <a:rect l="l" t="t" r="r" b="b"/>
              <a:pathLst>
                <a:path w="1893" h="1638" extrusionOk="0">
                  <a:moveTo>
                    <a:pt x="953" y="0"/>
                  </a:moveTo>
                  <a:cubicBezTo>
                    <a:pt x="835" y="0"/>
                    <a:pt x="716" y="25"/>
                    <a:pt x="603" y="78"/>
                  </a:cubicBezTo>
                  <a:cubicBezTo>
                    <a:pt x="185" y="271"/>
                    <a:pt x="1" y="756"/>
                    <a:pt x="193" y="1166"/>
                  </a:cubicBezTo>
                  <a:cubicBezTo>
                    <a:pt x="333" y="1463"/>
                    <a:pt x="631" y="1638"/>
                    <a:pt x="940" y="1638"/>
                  </a:cubicBezTo>
                  <a:cubicBezTo>
                    <a:pt x="1058" y="1638"/>
                    <a:pt x="1177" y="1612"/>
                    <a:pt x="1290" y="1560"/>
                  </a:cubicBezTo>
                  <a:cubicBezTo>
                    <a:pt x="1708" y="1367"/>
                    <a:pt x="1892" y="882"/>
                    <a:pt x="1700" y="471"/>
                  </a:cubicBezTo>
                  <a:cubicBezTo>
                    <a:pt x="1560" y="174"/>
                    <a:pt x="1262" y="0"/>
                    <a:pt x="953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5412600" y="283962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8" y="1"/>
                  </a:moveTo>
                  <a:cubicBezTo>
                    <a:pt x="830" y="1"/>
                    <a:pt x="710" y="26"/>
                    <a:pt x="595" y="79"/>
                  </a:cubicBezTo>
                  <a:cubicBezTo>
                    <a:pt x="176" y="271"/>
                    <a:pt x="0" y="765"/>
                    <a:pt x="185" y="1175"/>
                  </a:cubicBezTo>
                  <a:cubicBezTo>
                    <a:pt x="324" y="1473"/>
                    <a:pt x="622" y="1647"/>
                    <a:pt x="931" y="1647"/>
                  </a:cubicBezTo>
                  <a:cubicBezTo>
                    <a:pt x="1049" y="1647"/>
                    <a:pt x="1168" y="1622"/>
                    <a:pt x="1281" y="1569"/>
                  </a:cubicBezTo>
                  <a:cubicBezTo>
                    <a:pt x="1699" y="1376"/>
                    <a:pt x="1883" y="882"/>
                    <a:pt x="1691" y="472"/>
                  </a:cubicBezTo>
                  <a:cubicBezTo>
                    <a:pt x="1551" y="175"/>
                    <a:pt x="1258" y="1"/>
                    <a:pt x="948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5352550" y="279967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9" y="0"/>
                  </a:moveTo>
                  <a:cubicBezTo>
                    <a:pt x="831" y="0"/>
                    <a:pt x="710" y="25"/>
                    <a:pt x="595" y="78"/>
                  </a:cubicBezTo>
                  <a:cubicBezTo>
                    <a:pt x="185" y="271"/>
                    <a:pt x="0" y="756"/>
                    <a:pt x="193" y="1166"/>
                  </a:cubicBezTo>
                  <a:cubicBezTo>
                    <a:pt x="333" y="1470"/>
                    <a:pt x="627" y="1646"/>
                    <a:pt x="937" y="1646"/>
                  </a:cubicBezTo>
                  <a:cubicBezTo>
                    <a:pt x="1055" y="1646"/>
                    <a:pt x="1175" y="1621"/>
                    <a:pt x="1289" y="1568"/>
                  </a:cubicBezTo>
                  <a:cubicBezTo>
                    <a:pt x="1699" y="1376"/>
                    <a:pt x="1883" y="882"/>
                    <a:pt x="1691" y="472"/>
                  </a:cubicBezTo>
                  <a:cubicBezTo>
                    <a:pt x="1558" y="174"/>
                    <a:pt x="1261" y="0"/>
                    <a:pt x="949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5300250" y="2686900"/>
              <a:ext cx="47100" cy="41125"/>
            </a:xfrm>
            <a:custGeom>
              <a:avLst/>
              <a:gdLst/>
              <a:ahLst/>
              <a:cxnLst/>
              <a:rect l="l" t="t" r="r" b="b"/>
              <a:pathLst>
                <a:path w="1884" h="1645" extrusionOk="0">
                  <a:moveTo>
                    <a:pt x="949" y="0"/>
                  </a:moveTo>
                  <a:cubicBezTo>
                    <a:pt x="830" y="0"/>
                    <a:pt x="709" y="25"/>
                    <a:pt x="594" y="78"/>
                  </a:cubicBezTo>
                  <a:cubicBezTo>
                    <a:pt x="184" y="271"/>
                    <a:pt x="0" y="756"/>
                    <a:pt x="193" y="1166"/>
                  </a:cubicBezTo>
                  <a:cubicBezTo>
                    <a:pt x="327" y="1466"/>
                    <a:pt x="626" y="1645"/>
                    <a:pt x="941" y="1645"/>
                  </a:cubicBezTo>
                  <a:cubicBezTo>
                    <a:pt x="1057" y="1645"/>
                    <a:pt x="1176" y="1620"/>
                    <a:pt x="1289" y="1568"/>
                  </a:cubicBezTo>
                  <a:cubicBezTo>
                    <a:pt x="1699" y="1376"/>
                    <a:pt x="1883" y="882"/>
                    <a:pt x="1691" y="472"/>
                  </a:cubicBezTo>
                  <a:cubicBezTo>
                    <a:pt x="1557" y="174"/>
                    <a:pt x="1261" y="0"/>
                    <a:pt x="949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5317600" y="2724375"/>
              <a:ext cx="47325" cy="41150"/>
            </a:xfrm>
            <a:custGeom>
              <a:avLst/>
              <a:gdLst/>
              <a:ahLst/>
              <a:cxnLst/>
              <a:rect l="l" t="t" r="r" b="b"/>
              <a:pathLst>
                <a:path w="1893" h="1646" extrusionOk="0">
                  <a:moveTo>
                    <a:pt x="946" y="1"/>
                  </a:moveTo>
                  <a:cubicBezTo>
                    <a:pt x="831" y="1"/>
                    <a:pt x="714" y="25"/>
                    <a:pt x="603" y="77"/>
                  </a:cubicBezTo>
                  <a:cubicBezTo>
                    <a:pt x="185" y="270"/>
                    <a:pt x="1" y="764"/>
                    <a:pt x="193" y="1174"/>
                  </a:cubicBezTo>
                  <a:cubicBezTo>
                    <a:pt x="333" y="1471"/>
                    <a:pt x="631" y="1645"/>
                    <a:pt x="940" y="1645"/>
                  </a:cubicBezTo>
                  <a:cubicBezTo>
                    <a:pt x="1058" y="1645"/>
                    <a:pt x="1177" y="1620"/>
                    <a:pt x="1290" y="1567"/>
                  </a:cubicBezTo>
                  <a:cubicBezTo>
                    <a:pt x="1708" y="1375"/>
                    <a:pt x="1892" y="889"/>
                    <a:pt x="1700" y="479"/>
                  </a:cubicBezTo>
                  <a:cubicBezTo>
                    <a:pt x="1559" y="180"/>
                    <a:pt x="1258" y="1"/>
                    <a:pt x="946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5119250" y="2383100"/>
              <a:ext cx="47325" cy="41150"/>
            </a:xfrm>
            <a:custGeom>
              <a:avLst/>
              <a:gdLst/>
              <a:ahLst/>
              <a:cxnLst/>
              <a:rect l="l" t="t" r="r" b="b"/>
              <a:pathLst>
                <a:path w="1893" h="1646" extrusionOk="0">
                  <a:moveTo>
                    <a:pt x="952" y="0"/>
                  </a:moveTo>
                  <a:cubicBezTo>
                    <a:pt x="834" y="0"/>
                    <a:pt x="716" y="25"/>
                    <a:pt x="603" y="78"/>
                  </a:cubicBezTo>
                  <a:cubicBezTo>
                    <a:pt x="185" y="271"/>
                    <a:pt x="1" y="764"/>
                    <a:pt x="193" y="1175"/>
                  </a:cubicBezTo>
                  <a:cubicBezTo>
                    <a:pt x="333" y="1472"/>
                    <a:pt x="631" y="1646"/>
                    <a:pt x="940" y="1646"/>
                  </a:cubicBezTo>
                  <a:cubicBezTo>
                    <a:pt x="1058" y="1646"/>
                    <a:pt x="1177" y="1621"/>
                    <a:pt x="1290" y="1568"/>
                  </a:cubicBezTo>
                  <a:cubicBezTo>
                    <a:pt x="1708" y="1375"/>
                    <a:pt x="1892" y="890"/>
                    <a:pt x="1700" y="480"/>
                  </a:cubicBezTo>
                  <a:cubicBezTo>
                    <a:pt x="1560" y="176"/>
                    <a:pt x="1261" y="0"/>
                    <a:pt x="952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5136825" y="2420750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8" y="1"/>
                  </a:moveTo>
                  <a:cubicBezTo>
                    <a:pt x="830" y="1"/>
                    <a:pt x="710" y="26"/>
                    <a:pt x="595" y="79"/>
                  </a:cubicBezTo>
                  <a:cubicBezTo>
                    <a:pt x="176" y="271"/>
                    <a:pt x="1" y="757"/>
                    <a:pt x="185" y="1175"/>
                  </a:cubicBezTo>
                  <a:cubicBezTo>
                    <a:pt x="324" y="1472"/>
                    <a:pt x="622" y="1646"/>
                    <a:pt x="932" y="1646"/>
                  </a:cubicBezTo>
                  <a:cubicBezTo>
                    <a:pt x="1049" y="1646"/>
                    <a:pt x="1168" y="1621"/>
                    <a:pt x="1281" y="1568"/>
                  </a:cubicBezTo>
                  <a:cubicBezTo>
                    <a:pt x="1700" y="1376"/>
                    <a:pt x="1884" y="882"/>
                    <a:pt x="1691" y="472"/>
                  </a:cubicBezTo>
                  <a:cubicBezTo>
                    <a:pt x="1552" y="175"/>
                    <a:pt x="1258" y="1"/>
                    <a:pt x="94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5189150" y="253352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7" y="1"/>
                  </a:moveTo>
                  <a:cubicBezTo>
                    <a:pt x="830" y="1"/>
                    <a:pt x="709" y="26"/>
                    <a:pt x="594" y="79"/>
                  </a:cubicBezTo>
                  <a:cubicBezTo>
                    <a:pt x="176" y="271"/>
                    <a:pt x="0" y="757"/>
                    <a:pt x="184" y="1175"/>
                  </a:cubicBezTo>
                  <a:cubicBezTo>
                    <a:pt x="324" y="1472"/>
                    <a:pt x="622" y="1646"/>
                    <a:pt x="931" y="1646"/>
                  </a:cubicBezTo>
                  <a:cubicBezTo>
                    <a:pt x="1049" y="1646"/>
                    <a:pt x="1168" y="1621"/>
                    <a:pt x="1281" y="1568"/>
                  </a:cubicBezTo>
                  <a:cubicBezTo>
                    <a:pt x="1699" y="1376"/>
                    <a:pt x="1883" y="882"/>
                    <a:pt x="1691" y="472"/>
                  </a:cubicBezTo>
                  <a:cubicBezTo>
                    <a:pt x="1551" y="175"/>
                    <a:pt x="1258" y="1"/>
                    <a:pt x="947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5206500" y="2571200"/>
              <a:ext cx="47100" cy="40950"/>
            </a:xfrm>
            <a:custGeom>
              <a:avLst/>
              <a:gdLst/>
              <a:ahLst/>
              <a:cxnLst/>
              <a:rect l="l" t="t" r="r" b="b"/>
              <a:pathLst>
                <a:path w="1884" h="1638" extrusionOk="0">
                  <a:moveTo>
                    <a:pt x="949" y="0"/>
                  </a:moveTo>
                  <a:cubicBezTo>
                    <a:pt x="831" y="0"/>
                    <a:pt x="710" y="25"/>
                    <a:pt x="595" y="78"/>
                  </a:cubicBezTo>
                  <a:cubicBezTo>
                    <a:pt x="185" y="271"/>
                    <a:pt x="1" y="756"/>
                    <a:pt x="193" y="1166"/>
                  </a:cubicBezTo>
                  <a:cubicBezTo>
                    <a:pt x="327" y="1463"/>
                    <a:pt x="623" y="1638"/>
                    <a:pt x="935" y="1638"/>
                  </a:cubicBezTo>
                  <a:cubicBezTo>
                    <a:pt x="1054" y="1638"/>
                    <a:pt x="1174" y="1612"/>
                    <a:pt x="1290" y="1560"/>
                  </a:cubicBezTo>
                  <a:cubicBezTo>
                    <a:pt x="1700" y="1367"/>
                    <a:pt x="1884" y="882"/>
                    <a:pt x="1691" y="472"/>
                  </a:cubicBezTo>
                  <a:cubicBezTo>
                    <a:pt x="1558" y="174"/>
                    <a:pt x="1262" y="0"/>
                    <a:pt x="949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5154200" y="2458425"/>
              <a:ext cx="47100" cy="41125"/>
            </a:xfrm>
            <a:custGeom>
              <a:avLst/>
              <a:gdLst/>
              <a:ahLst/>
              <a:cxnLst/>
              <a:rect l="l" t="t" r="r" b="b"/>
              <a:pathLst>
                <a:path w="1884" h="1645" extrusionOk="0">
                  <a:moveTo>
                    <a:pt x="949" y="0"/>
                  </a:moveTo>
                  <a:cubicBezTo>
                    <a:pt x="831" y="0"/>
                    <a:pt x="710" y="25"/>
                    <a:pt x="595" y="78"/>
                  </a:cubicBezTo>
                  <a:cubicBezTo>
                    <a:pt x="184" y="271"/>
                    <a:pt x="0" y="756"/>
                    <a:pt x="193" y="1166"/>
                  </a:cubicBezTo>
                  <a:cubicBezTo>
                    <a:pt x="333" y="1465"/>
                    <a:pt x="630" y="1644"/>
                    <a:pt x="943" y="1644"/>
                  </a:cubicBezTo>
                  <a:cubicBezTo>
                    <a:pt x="1058" y="1644"/>
                    <a:pt x="1176" y="1620"/>
                    <a:pt x="1289" y="1568"/>
                  </a:cubicBezTo>
                  <a:cubicBezTo>
                    <a:pt x="1699" y="1375"/>
                    <a:pt x="1883" y="882"/>
                    <a:pt x="1691" y="471"/>
                  </a:cubicBezTo>
                  <a:cubicBezTo>
                    <a:pt x="1557" y="174"/>
                    <a:pt x="1261" y="0"/>
                    <a:pt x="949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5171550" y="2495900"/>
              <a:ext cx="47125" cy="41125"/>
            </a:xfrm>
            <a:custGeom>
              <a:avLst/>
              <a:gdLst/>
              <a:ahLst/>
              <a:cxnLst/>
              <a:rect l="l" t="t" r="r" b="b"/>
              <a:pathLst>
                <a:path w="1885" h="1645" extrusionOk="0">
                  <a:moveTo>
                    <a:pt x="947" y="1"/>
                  </a:moveTo>
                  <a:cubicBezTo>
                    <a:pt x="831" y="1"/>
                    <a:pt x="714" y="25"/>
                    <a:pt x="604" y="77"/>
                  </a:cubicBezTo>
                  <a:cubicBezTo>
                    <a:pt x="185" y="270"/>
                    <a:pt x="1" y="763"/>
                    <a:pt x="193" y="1174"/>
                  </a:cubicBezTo>
                  <a:cubicBezTo>
                    <a:pt x="333" y="1471"/>
                    <a:pt x="626" y="1645"/>
                    <a:pt x="937" y="1645"/>
                  </a:cubicBezTo>
                  <a:cubicBezTo>
                    <a:pt x="1055" y="1645"/>
                    <a:pt x="1175" y="1620"/>
                    <a:pt x="1290" y="1567"/>
                  </a:cubicBezTo>
                  <a:cubicBezTo>
                    <a:pt x="1708" y="1374"/>
                    <a:pt x="1884" y="889"/>
                    <a:pt x="1700" y="479"/>
                  </a:cubicBezTo>
                  <a:cubicBezTo>
                    <a:pt x="1559" y="180"/>
                    <a:pt x="1258" y="1"/>
                    <a:pt x="947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5223650" y="2608425"/>
              <a:ext cx="47325" cy="41050"/>
            </a:xfrm>
            <a:custGeom>
              <a:avLst/>
              <a:gdLst/>
              <a:ahLst/>
              <a:cxnLst/>
              <a:rect l="l" t="t" r="r" b="b"/>
              <a:pathLst>
                <a:path w="1893" h="1642" extrusionOk="0">
                  <a:moveTo>
                    <a:pt x="953" y="1"/>
                  </a:moveTo>
                  <a:cubicBezTo>
                    <a:pt x="836" y="1"/>
                    <a:pt x="716" y="26"/>
                    <a:pt x="604" y="79"/>
                  </a:cubicBezTo>
                  <a:cubicBezTo>
                    <a:pt x="185" y="271"/>
                    <a:pt x="1" y="757"/>
                    <a:pt x="193" y="1167"/>
                  </a:cubicBezTo>
                  <a:cubicBezTo>
                    <a:pt x="333" y="1464"/>
                    <a:pt x="630" y="1642"/>
                    <a:pt x="938" y="1642"/>
                  </a:cubicBezTo>
                  <a:cubicBezTo>
                    <a:pt x="1056" y="1642"/>
                    <a:pt x="1176" y="1616"/>
                    <a:pt x="1290" y="1560"/>
                  </a:cubicBezTo>
                  <a:cubicBezTo>
                    <a:pt x="1708" y="1368"/>
                    <a:pt x="1892" y="882"/>
                    <a:pt x="1700" y="472"/>
                  </a:cubicBezTo>
                  <a:cubicBezTo>
                    <a:pt x="1560" y="175"/>
                    <a:pt x="1263" y="1"/>
                    <a:pt x="953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5241225" y="2645900"/>
              <a:ext cx="47125" cy="41150"/>
            </a:xfrm>
            <a:custGeom>
              <a:avLst/>
              <a:gdLst/>
              <a:ahLst/>
              <a:cxnLst/>
              <a:rect l="l" t="t" r="r" b="b"/>
              <a:pathLst>
                <a:path w="1885" h="1646" extrusionOk="0">
                  <a:moveTo>
                    <a:pt x="947" y="0"/>
                  </a:moveTo>
                  <a:cubicBezTo>
                    <a:pt x="830" y="0"/>
                    <a:pt x="710" y="25"/>
                    <a:pt x="595" y="78"/>
                  </a:cubicBezTo>
                  <a:cubicBezTo>
                    <a:pt x="185" y="270"/>
                    <a:pt x="1" y="764"/>
                    <a:pt x="193" y="1174"/>
                  </a:cubicBezTo>
                  <a:cubicBezTo>
                    <a:pt x="327" y="1472"/>
                    <a:pt x="623" y="1646"/>
                    <a:pt x="935" y="1646"/>
                  </a:cubicBezTo>
                  <a:cubicBezTo>
                    <a:pt x="1054" y="1646"/>
                    <a:pt x="1175" y="1621"/>
                    <a:pt x="1290" y="1568"/>
                  </a:cubicBezTo>
                  <a:cubicBezTo>
                    <a:pt x="1700" y="1375"/>
                    <a:pt x="1884" y="890"/>
                    <a:pt x="1692" y="480"/>
                  </a:cubicBezTo>
                  <a:cubicBezTo>
                    <a:pt x="1552" y="176"/>
                    <a:pt x="1258" y="0"/>
                    <a:pt x="947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5293550" y="2758675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6" y="0"/>
                  </a:moveTo>
                  <a:cubicBezTo>
                    <a:pt x="829" y="0"/>
                    <a:pt x="709" y="25"/>
                    <a:pt x="594" y="78"/>
                  </a:cubicBezTo>
                  <a:cubicBezTo>
                    <a:pt x="184" y="271"/>
                    <a:pt x="0" y="764"/>
                    <a:pt x="193" y="1174"/>
                  </a:cubicBezTo>
                  <a:cubicBezTo>
                    <a:pt x="326" y="1472"/>
                    <a:pt x="622" y="1646"/>
                    <a:pt x="935" y="1646"/>
                  </a:cubicBezTo>
                  <a:cubicBezTo>
                    <a:pt x="1053" y="1646"/>
                    <a:pt x="1174" y="1621"/>
                    <a:pt x="1289" y="1568"/>
                  </a:cubicBezTo>
                  <a:cubicBezTo>
                    <a:pt x="1699" y="1375"/>
                    <a:pt x="1883" y="890"/>
                    <a:pt x="1691" y="480"/>
                  </a:cubicBezTo>
                  <a:cubicBezTo>
                    <a:pt x="1551" y="176"/>
                    <a:pt x="1257" y="0"/>
                    <a:pt x="946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5310900" y="279632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53" y="0"/>
                  </a:moveTo>
                  <a:cubicBezTo>
                    <a:pt x="836" y="0"/>
                    <a:pt x="716" y="26"/>
                    <a:pt x="604" y="78"/>
                  </a:cubicBezTo>
                  <a:cubicBezTo>
                    <a:pt x="185" y="271"/>
                    <a:pt x="1" y="756"/>
                    <a:pt x="193" y="1167"/>
                  </a:cubicBezTo>
                  <a:cubicBezTo>
                    <a:pt x="333" y="1470"/>
                    <a:pt x="627" y="1646"/>
                    <a:pt x="938" y="1646"/>
                  </a:cubicBezTo>
                  <a:cubicBezTo>
                    <a:pt x="1055" y="1646"/>
                    <a:pt x="1175" y="1621"/>
                    <a:pt x="1290" y="1568"/>
                  </a:cubicBezTo>
                  <a:cubicBezTo>
                    <a:pt x="1708" y="1376"/>
                    <a:pt x="1884" y="882"/>
                    <a:pt x="1700" y="472"/>
                  </a:cubicBezTo>
                  <a:cubicBezTo>
                    <a:pt x="1560" y="175"/>
                    <a:pt x="1263" y="0"/>
                    <a:pt x="953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5267400" y="2793425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1" y="1"/>
                  </a:moveTo>
                  <a:cubicBezTo>
                    <a:pt x="825" y="1"/>
                    <a:pt x="707" y="25"/>
                    <a:pt x="594" y="77"/>
                  </a:cubicBezTo>
                  <a:cubicBezTo>
                    <a:pt x="176" y="270"/>
                    <a:pt x="0" y="764"/>
                    <a:pt x="184" y="1174"/>
                  </a:cubicBezTo>
                  <a:cubicBezTo>
                    <a:pt x="324" y="1471"/>
                    <a:pt x="622" y="1645"/>
                    <a:pt x="931" y="1645"/>
                  </a:cubicBezTo>
                  <a:cubicBezTo>
                    <a:pt x="1049" y="1645"/>
                    <a:pt x="1168" y="1620"/>
                    <a:pt x="1281" y="1567"/>
                  </a:cubicBezTo>
                  <a:cubicBezTo>
                    <a:pt x="1699" y="1375"/>
                    <a:pt x="1883" y="889"/>
                    <a:pt x="1691" y="479"/>
                  </a:cubicBezTo>
                  <a:cubicBezTo>
                    <a:pt x="1550" y="180"/>
                    <a:pt x="1254" y="1"/>
                    <a:pt x="941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5258600" y="2683550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9" y="0"/>
                  </a:moveTo>
                  <a:cubicBezTo>
                    <a:pt x="831" y="0"/>
                    <a:pt x="710" y="25"/>
                    <a:pt x="595" y="78"/>
                  </a:cubicBezTo>
                  <a:cubicBezTo>
                    <a:pt x="185" y="271"/>
                    <a:pt x="1" y="756"/>
                    <a:pt x="193" y="1166"/>
                  </a:cubicBezTo>
                  <a:cubicBezTo>
                    <a:pt x="333" y="1470"/>
                    <a:pt x="627" y="1646"/>
                    <a:pt x="938" y="1646"/>
                  </a:cubicBezTo>
                  <a:cubicBezTo>
                    <a:pt x="1055" y="1646"/>
                    <a:pt x="1175" y="1621"/>
                    <a:pt x="1289" y="1568"/>
                  </a:cubicBezTo>
                  <a:cubicBezTo>
                    <a:pt x="1700" y="1376"/>
                    <a:pt x="1884" y="882"/>
                    <a:pt x="1691" y="472"/>
                  </a:cubicBezTo>
                  <a:cubicBezTo>
                    <a:pt x="1558" y="175"/>
                    <a:pt x="1262" y="0"/>
                    <a:pt x="949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5275975" y="2721200"/>
              <a:ext cx="47300" cy="40975"/>
            </a:xfrm>
            <a:custGeom>
              <a:avLst/>
              <a:gdLst/>
              <a:ahLst/>
              <a:cxnLst/>
              <a:rect l="l" t="t" r="r" b="b"/>
              <a:pathLst>
                <a:path w="1892" h="1639" extrusionOk="0">
                  <a:moveTo>
                    <a:pt x="952" y="1"/>
                  </a:moveTo>
                  <a:cubicBezTo>
                    <a:pt x="835" y="1"/>
                    <a:pt x="716" y="26"/>
                    <a:pt x="603" y="79"/>
                  </a:cubicBezTo>
                  <a:cubicBezTo>
                    <a:pt x="184" y="271"/>
                    <a:pt x="0" y="757"/>
                    <a:pt x="193" y="1167"/>
                  </a:cubicBezTo>
                  <a:cubicBezTo>
                    <a:pt x="332" y="1464"/>
                    <a:pt x="630" y="1638"/>
                    <a:pt x="940" y="1638"/>
                  </a:cubicBezTo>
                  <a:cubicBezTo>
                    <a:pt x="1057" y="1638"/>
                    <a:pt x="1176" y="1613"/>
                    <a:pt x="1289" y="1560"/>
                  </a:cubicBezTo>
                  <a:cubicBezTo>
                    <a:pt x="1708" y="1368"/>
                    <a:pt x="1892" y="882"/>
                    <a:pt x="1699" y="472"/>
                  </a:cubicBezTo>
                  <a:cubicBezTo>
                    <a:pt x="1560" y="175"/>
                    <a:pt x="1262" y="1"/>
                    <a:pt x="952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5076575" y="238037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52" y="0"/>
                  </a:moveTo>
                  <a:cubicBezTo>
                    <a:pt x="835" y="0"/>
                    <a:pt x="716" y="25"/>
                    <a:pt x="603" y="78"/>
                  </a:cubicBezTo>
                  <a:cubicBezTo>
                    <a:pt x="184" y="271"/>
                    <a:pt x="0" y="756"/>
                    <a:pt x="193" y="1175"/>
                  </a:cubicBezTo>
                  <a:cubicBezTo>
                    <a:pt x="332" y="1472"/>
                    <a:pt x="626" y="1646"/>
                    <a:pt x="936" y="1646"/>
                  </a:cubicBezTo>
                  <a:cubicBezTo>
                    <a:pt x="1054" y="1646"/>
                    <a:pt x="1174" y="1621"/>
                    <a:pt x="1289" y="1568"/>
                  </a:cubicBezTo>
                  <a:cubicBezTo>
                    <a:pt x="1708" y="1376"/>
                    <a:pt x="1883" y="882"/>
                    <a:pt x="1699" y="472"/>
                  </a:cubicBezTo>
                  <a:cubicBezTo>
                    <a:pt x="1560" y="174"/>
                    <a:pt x="1262" y="0"/>
                    <a:pt x="952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5093925" y="2418025"/>
              <a:ext cx="47325" cy="40975"/>
            </a:xfrm>
            <a:custGeom>
              <a:avLst/>
              <a:gdLst/>
              <a:ahLst/>
              <a:cxnLst/>
              <a:rect l="l" t="t" r="r" b="b"/>
              <a:pathLst>
                <a:path w="1893" h="1639" extrusionOk="0">
                  <a:moveTo>
                    <a:pt x="953" y="1"/>
                  </a:moveTo>
                  <a:cubicBezTo>
                    <a:pt x="836" y="1"/>
                    <a:pt x="716" y="26"/>
                    <a:pt x="604" y="79"/>
                  </a:cubicBezTo>
                  <a:cubicBezTo>
                    <a:pt x="185" y="271"/>
                    <a:pt x="1" y="757"/>
                    <a:pt x="193" y="1167"/>
                  </a:cubicBezTo>
                  <a:cubicBezTo>
                    <a:pt x="333" y="1464"/>
                    <a:pt x="631" y="1638"/>
                    <a:pt x="940" y="1638"/>
                  </a:cubicBezTo>
                  <a:cubicBezTo>
                    <a:pt x="1058" y="1638"/>
                    <a:pt x="1177" y="1613"/>
                    <a:pt x="1290" y="1560"/>
                  </a:cubicBezTo>
                  <a:cubicBezTo>
                    <a:pt x="1708" y="1368"/>
                    <a:pt x="1892" y="882"/>
                    <a:pt x="1700" y="472"/>
                  </a:cubicBezTo>
                  <a:cubicBezTo>
                    <a:pt x="1560" y="175"/>
                    <a:pt x="1263" y="1"/>
                    <a:pt x="953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5146250" y="2530800"/>
              <a:ext cx="47300" cy="40975"/>
            </a:xfrm>
            <a:custGeom>
              <a:avLst/>
              <a:gdLst/>
              <a:ahLst/>
              <a:cxnLst/>
              <a:rect l="l" t="t" r="r" b="b"/>
              <a:pathLst>
                <a:path w="1892" h="1639" extrusionOk="0">
                  <a:moveTo>
                    <a:pt x="952" y="1"/>
                  </a:moveTo>
                  <a:cubicBezTo>
                    <a:pt x="835" y="1"/>
                    <a:pt x="716" y="26"/>
                    <a:pt x="603" y="79"/>
                  </a:cubicBezTo>
                  <a:cubicBezTo>
                    <a:pt x="184" y="271"/>
                    <a:pt x="0" y="757"/>
                    <a:pt x="193" y="1167"/>
                  </a:cubicBezTo>
                  <a:cubicBezTo>
                    <a:pt x="332" y="1464"/>
                    <a:pt x="630" y="1638"/>
                    <a:pt x="940" y="1638"/>
                  </a:cubicBezTo>
                  <a:cubicBezTo>
                    <a:pt x="1057" y="1638"/>
                    <a:pt x="1176" y="1613"/>
                    <a:pt x="1289" y="1560"/>
                  </a:cubicBezTo>
                  <a:cubicBezTo>
                    <a:pt x="1708" y="1368"/>
                    <a:pt x="1892" y="882"/>
                    <a:pt x="1699" y="472"/>
                  </a:cubicBezTo>
                  <a:cubicBezTo>
                    <a:pt x="1560" y="175"/>
                    <a:pt x="1262" y="1"/>
                    <a:pt x="952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5163825" y="2568275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6" y="0"/>
                  </a:moveTo>
                  <a:cubicBezTo>
                    <a:pt x="829" y="0"/>
                    <a:pt x="709" y="25"/>
                    <a:pt x="595" y="78"/>
                  </a:cubicBezTo>
                  <a:cubicBezTo>
                    <a:pt x="184" y="270"/>
                    <a:pt x="0" y="764"/>
                    <a:pt x="193" y="1174"/>
                  </a:cubicBezTo>
                  <a:cubicBezTo>
                    <a:pt x="326" y="1472"/>
                    <a:pt x="622" y="1646"/>
                    <a:pt x="935" y="1646"/>
                  </a:cubicBezTo>
                  <a:cubicBezTo>
                    <a:pt x="1053" y="1646"/>
                    <a:pt x="1174" y="1621"/>
                    <a:pt x="1289" y="1568"/>
                  </a:cubicBezTo>
                  <a:cubicBezTo>
                    <a:pt x="1699" y="1375"/>
                    <a:pt x="1883" y="890"/>
                    <a:pt x="1691" y="480"/>
                  </a:cubicBezTo>
                  <a:cubicBezTo>
                    <a:pt x="1551" y="176"/>
                    <a:pt x="1257" y="0"/>
                    <a:pt x="946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5111525" y="2455525"/>
              <a:ext cx="47100" cy="41125"/>
            </a:xfrm>
            <a:custGeom>
              <a:avLst/>
              <a:gdLst/>
              <a:ahLst/>
              <a:cxnLst/>
              <a:rect l="l" t="t" r="r" b="b"/>
              <a:pathLst>
                <a:path w="1884" h="1645" extrusionOk="0">
                  <a:moveTo>
                    <a:pt x="942" y="0"/>
                  </a:moveTo>
                  <a:cubicBezTo>
                    <a:pt x="826" y="0"/>
                    <a:pt x="707" y="25"/>
                    <a:pt x="594" y="77"/>
                  </a:cubicBezTo>
                  <a:cubicBezTo>
                    <a:pt x="184" y="269"/>
                    <a:pt x="0" y="763"/>
                    <a:pt x="193" y="1173"/>
                  </a:cubicBezTo>
                  <a:cubicBezTo>
                    <a:pt x="326" y="1471"/>
                    <a:pt x="622" y="1645"/>
                    <a:pt x="934" y="1645"/>
                  </a:cubicBezTo>
                  <a:cubicBezTo>
                    <a:pt x="1053" y="1645"/>
                    <a:pt x="1174" y="1620"/>
                    <a:pt x="1289" y="1567"/>
                  </a:cubicBezTo>
                  <a:cubicBezTo>
                    <a:pt x="1699" y="1374"/>
                    <a:pt x="1883" y="889"/>
                    <a:pt x="1691" y="479"/>
                  </a:cubicBezTo>
                  <a:cubicBezTo>
                    <a:pt x="1556" y="179"/>
                    <a:pt x="1257" y="0"/>
                    <a:pt x="942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5128875" y="2493150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53" y="0"/>
                  </a:moveTo>
                  <a:cubicBezTo>
                    <a:pt x="835" y="0"/>
                    <a:pt x="716" y="25"/>
                    <a:pt x="603" y="78"/>
                  </a:cubicBezTo>
                  <a:cubicBezTo>
                    <a:pt x="185" y="271"/>
                    <a:pt x="1" y="756"/>
                    <a:pt x="193" y="1175"/>
                  </a:cubicBezTo>
                  <a:cubicBezTo>
                    <a:pt x="333" y="1472"/>
                    <a:pt x="626" y="1646"/>
                    <a:pt x="936" y="1646"/>
                  </a:cubicBezTo>
                  <a:cubicBezTo>
                    <a:pt x="1054" y="1646"/>
                    <a:pt x="1174" y="1621"/>
                    <a:pt x="1290" y="1568"/>
                  </a:cubicBezTo>
                  <a:cubicBezTo>
                    <a:pt x="1708" y="1376"/>
                    <a:pt x="1884" y="882"/>
                    <a:pt x="1700" y="472"/>
                  </a:cubicBezTo>
                  <a:cubicBezTo>
                    <a:pt x="1560" y="175"/>
                    <a:pt x="1262" y="0"/>
                    <a:pt x="953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5180975" y="2605500"/>
              <a:ext cx="47325" cy="41175"/>
            </a:xfrm>
            <a:custGeom>
              <a:avLst/>
              <a:gdLst/>
              <a:ahLst/>
              <a:cxnLst/>
              <a:rect l="l" t="t" r="r" b="b"/>
              <a:pathLst>
                <a:path w="1893" h="1647" extrusionOk="0">
                  <a:moveTo>
                    <a:pt x="953" y="1"/>
                  </a:moveTo>
                  <a:cubicBezTo>
                    <a:pt x="835" y="1"/>
                    <a:pt x="716" y="26"/>
                    <a:pt x="603" y="79"/>
                  </a:cubicBezTo>
                  <a:cubicBezTo>
                    <a:pt x="185" y="271"/>
                    <a:pt x="1" y="765"/>
                    <a:pt x="193" y="1175"/>
                  </a:cubicBezTo>
                  <a:cubicBezTo>
                    <a:pt x="333" y="1472"/>
                    <a:pt x="630" y="1646"/>
                    <a:pt x="940" y="1646"/>
                  </a:cubicBezTo>
                  <a:cubicBezTo>
                    <a:pt x="1057" y="1646"/>
                    <a:pt x="1177" y="1621"/>
                    <a:pt x="1289" y="1568"/>
                  </a:cubicBezTo>
                  <a:cubicBezTo>
                    <a:pt x="1708" y="1376"/>
                    <a:pt x="1892" y="891"/>
                    <a:pt x="1700" y="472"/>
                  </a:cubicBezTo>
                  <a:cubicBezTo>
                    <a:pt x="1560" y="175"/>
                    <a:pt x="1262" y="1"/>
                    <a:pt x="953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5198550" y="2643175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8" y="0"/>
                  </a:moveTo>
                  <a:cubicBezTo>
                    <a:pt x="830" y="0"/>
                    <a:pt x="710" y="25"/>
                    <a:pt x="595" y="78"/>
                  </a:cubicBezTo>
                  <a:cubicBezTo>
                    <a:pt x="176" y="271"/>
                    <a:pt x="1" y="756"/>
                    <a:pt x="185" y="1175"/>
                  </a:cubicBezTo>
                  <a:cubicBezTo>
                    <a:pt x="324" y="1472"/>
                    <a:pt x="622" y="1646"/>
                    <a:pt x="932" y="1646"/>
                  </a:cubicBezTo>
                  <a:cubicBezTo>
                    <a:pt x="1049" y="1646"/>
                    <a:pt x="1168" y="1621"/>
                    <a:pt x="1281" y="1568"/>
                  </a:cubicBezTo>
                  <a:cubicBezTo>
                    <a:pt x="1700" y="1375"/>
                    <a:pt x="1884" y="882"/>
                    <a:pt x="1691" y="472"/>
                  </a:cubicBezTo>
                  <a:cubicBezTo>
                    <a:pt x="1552" y="174"/>
                    <a:pt x="1258" y="0"/>
                    <a:pt x="948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5250850" y="2755950"/>
              <a:ext cx="47125" cy="41150"/>
            </a:xfrm>
            <a:custGeom>
              <a:avLst/>
              <a:gdLst/>
              <a:ahLst/>
              <a:cxnLst/>
              <a:rect l="l" t="t" r="r" b="b"/>
              <a:pathLst>
                <a:path w="1885" h="1646" extrusionOk="0">
                  <a:moveTo>
                    <a:pt x="948" y="0"/>
                  </a:moveTo>
                  <a:cubicBezTo>
                    <a:pt x="830" y="0"/>
                    <a:pt x="710" y="25"/>
                    <a:pt x="595" y="78"/>
                  </a:cubicBezTo>
                  <a:cubicBezTo>
                    <a:pt x="177" y="271"/>
                    <a:pt x="1" y="756"/>
                    <a:pt x="185" y="1166"/>
                  </a:cubicBezTo>
                  <a:cubicBezTo>
                    <a:pt x="325" y="1470"/>
                    <a:pt x="623" y="1646"/>
                    <a:pt x="933" y="1646"/>
                  </a:cubicBezTo>
                  <a:cubicBezTo>
                    <a:pt x="1050" y="1646"/>
                    <a:pt x="1169" y="1621"/>
                    <a:pt x="1281" y="1568"/>
                  </a:cubicBezTo>
                  <a:cubicBezTo>
                    <a:pt x="1700" y="1375"/>
                    <a:pt x="1884" y="882"/>
                    <a:pt x="1692" y="472"/>
                  </a:cubicBezTo>
                  <a:cubicBezTo>
                    <a:pt x="1552" y="174"/>
                    <a:pt x="1259" y="0"/>
                    <a:pt x="948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5284550" y="2830650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8" y="0"/>
                  </a:moveTo>
                  <a:cubicBezTo>
                    <a:pt x="830" y="0"/>
                    <a:pt x="709" y="25"/>
                    <a:pt x="595" y="78"/>
                  </a:cubicBezTo>
                  <a:cubicBezTo>
                    <a:pt x="185" y="271"/>
                    <a:pt x="0" y="764"/>
                    <a:pt x="193" y="1174"/>
                  </a:cubicBezTo>
                  <a:cubicBezTo>
                    <a:pt x="332" y="1472"/>
                    <a:pt x="626" y="1646"/>
                    <a:pt x="936" y="1646"/>
                  </a:cubicBezTo>
                  <a:cubicBezTo>
                    <a:pt x="1054" y="1646"/>
                    <a:pt x="1174" y="1621"/>
                    <a:pt x="1289" y="1568"/>
                  </a:cubicBezTo>
                  <a:cubicBezTo>
                    <a:pt x="1699" y="1375"/>
                    <a:pt x="1883" y="890"/>
                    <a:pt x="1691" y="480"/>
                  </a:cubicBezTo>
                  <a:cubicBezTo>
                    <a:pt x="1557" y="176"/>
                    <a:pt x="1261" y="0"/>
                    <a:pt x="948" y="0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5304225" y="2870850"/>
              <a:ext cx="47100" cy="41125"/>
            </a:xfrm>
            <a:custGeom>
              <a:avLst/>
              <a:gdLst/>
              <a:ahLst/>
              <a:cxnLst/>
              <a:rect l="l" t="t" r="r" b="b"/>
              <a:pathLst>
                <a:path w="1884" h="1645" extrusionOk="0">
                  <a:moveTo>
                    <a:pt x="937" y="0"/>
                  </a:moveTo>
                  <a:cubicBezTo>
                    <a:pt x="822" y="0"/>
                    <a:pt x="705" y="25"/>
                    <a:pt x="594" y="77"/>
                  </a:cubicBezTo>
                  <a:cubicBezTo>
                    <a:pt x="176" y="269"/>
                    <a:pt x="0" y="763"/>
                    <a:pt x="184" y="1173"/>
                  </a:cubicBezTo>
                  <a:cubicBezTo>
                    <a:pt x="324" y="1471"/>
                    <a:pt x="622" y="1645"/>
                    <a:pt x="931" y="1645"/>
                  </a:cubicBezTo>
                  <a:cubicBezTo>
                    <a:pt x="1049" y="1645"/>
                    <a:pt x="1168" y="1620"/>
                    <a:pt x="1281" y="1567"/>
                  </a:cubicBezTo>
                  <a:cubicBezTo>
                    <a:pt x="1699" y="1374"/>
                    <a:pt x="1883" y="889"/>
                    <a:pt x="1691" y="479"/>
                  </a:cubicBezTo>
                  <a:cubicBezTo>
                    <a:pt x="1550" y="179"/>
                    <a:pt x="1249" y="0"/>
                    <a:pt x="937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5346900" y="2873750"/>
              <a:ext cx="47100" cy="41125"/>
            </a:xfrm>
            <a:custGeom>
              <a:avLst/>
              <a:gdLst/>
              <a:ahLst/>
              <a:cxnLst/>
              <a:rect l="l" t="t" r="r" b="b"/>
              <a:pathLst>
                <a:path w="1884" h="1645" extrusionOk="0">
                  <a:moveTo>
                    <a:pt x="948" y="0"/>
                  </a:moveTo>
                  <a:cubicBezTo>
                    <a:pt x="830" y="0"/>
                    <a:pt x="710" y="25"/>
                    <a:pt x="595" y="78"/>
                  </a:cubicBezTo>
                  <a:cubicBezTo>
                    <a:pt x="176" y="271"/>
                    <a:pt x="0" y="756"/>
                    <a:pt x="185" y="1166"/>
                  </a:cubicBezTo>
                  <a:cubicBezTo>
                    <a:pt x="325" y="1465"/>
                    <a:pt x="626" y="1644"/>
                    <a:pt x="938" y="1644"/>
                  </a:cubicBezTo>
                  <a:cubicBezTo>
                    <a:pt x="1053" y="1644"/>
                    <a:pt x="1170" y="1620"/>
                    <a:pt x="1281" y="1568"/>
                  </a:cubicBezTo>
                  <a:cubicBezTo>
                    <a:pt x="1699" y="1375"/>
                    <a:pt x="1884" y="882"/>
                    <a:pt x="1691" y="471"/>
                  </a:cubicBezTo>
                  <a:cubicBezTo>
                    <a:pt x="1551" y="174"/>
                    <a:pt x="1258" y="0"/>
                    <a:pt x="948" y="0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5388950" y="2874150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48" y="1"/>
                  </a:moveTo>
                  <a:cubicBezTo>
                    <a:pt x="830" y="1"/>
                    <a:pt x="710" y="26"/>
                    <a:pt x="595" y="79"/>
                  </a:cubicBezTo>
                  <a:cubicBezTo>
                    <a:pt x="176" y="271"/>
                    <a:pt x="1" y="765"/>
                    <a:pt x="185" y="1175"/>
                  </a:cubicBezTo>
                  <a:cubicBezTo>
                    <a:pt x="324" y="1473"/>
                    <a:pt x="622" y="1647"/>
                    <a:pt x="932" y="1647"/>
                  </a:cubicBezTo>
                  <a:cubicBezTo>
                    <a:pt x="1049" y="1647"/>
                    <a:pt x="1168" y="1622"/>
                    <a:pt x="1281" y="1569"/>
                  </a:cubicBezTo>
                  <a:cubicBezTo>
                    <a:pt x="1700" y="1376"/>
                    <a:pt x="1884" y="891"/>
                    <a:pt x="1691" y="472"/>
                  </a:cubicBezTo>
                  <a:cubicBezTo>
                    <a:pt x="1552" y="175"/>
                    <a:pt x="1258" y="1"/>
                    <a:pt x="948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5215925" y="2680650"/>
              <a:ext cx="47100" cy="41150"/>
            </a:xfrm>
            <a:custGeom>
              <a:avLst/>
              <a:gdLst/>
              <a:ahLst/>
              <a:cxnLst/>
              <a:rect l="l" t="t" r="r" b="b"/>
              <a:pathLst>
                <a:path w="1884" h="1646" extrusionOk="0">
                  <a:moveTo>
                    <a:pt x="943" y="1"/>
                  </a:moveTo>
                  <a:cubicBezTo>
                    <a:pt x="826" y="1"/>
                    <a:pt x="708" y="25"/>
                    <a:pt x="594" y="77"/>
                  </a:cubicBezTo>
                  <a:cubicBezTo>
                    <a:pt x="184" y="270"/>
                    <a:pt x="0" y="764"/>
                    <a:pt x="193" y="1174"/>
                  </a:cubicBezTo>
                  <a:cubicBezTo>
                    <a:pt x="332" y="1471"/>
                    <a:pt x="626" y="1645"/>
                    <a:pt x="936" y="1645"/>
                  </a:cubicBezTo>
                  <a:cubicBezTo>
                    <a:pt x="1054" y="1645"/>
                    <a:pt x="1174" y="1620"/>
                    <a:pt x="1289" y="1567"/>
                  </a:cubicBezTo>
                  <a:cubicBezTo>
                    <a:pt x="1699" y="1375"/>
                    <a:pt x="1883" y="889"/>
                    <a:pt x="1691" y="479"/>
                  </a:cubicBezTo>
                  <a:cubicBezTo>
                    <a:pt x="1556" y="180"/>
                    <a:pt x="1257" y="1"/>
                    <a:pt x="943" y="1"/>
                  </a:cubicBezTo>
                  <a:close/>
                </a:path>
              </a:pathLst>
            </a:custGeom>
            <a:solidFill>
              <a:srgbClr val="324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5233275" y="2718275"/>
              <a:ext cx="47100" cy="41175"/>
            </a:xfrm>
            <a:custGeom>
              <a:avLst/>
              <a:gdLst/>
              <a:ahLst/>
              <a:cxnLst/>
              <a:rect l="l" t="t" r="r" b="b"/>
              <a:pathLst>
                <a:path w="1884" h="1647" extrusionOk="0">
                  <a:moveTo>
                    <a:pt x="952" y="1"/>
                  </a:moveTo>
                  <a:cubicBezTo>
                    <a:pt x="835" y="1"/>
                    <a:pt x="716" y="26"/>
                    <a:pt x="604" y="79"/>
                  </a:cubicBezTo>
                  <a:cubicBezTo>
                    <a:pt x="185" y="271"/>
                    <a:pt x="1" y="765"/>
                    <a:pt x="193" y="1175"/>
                  </a:cubicBezTo>
                  <a:cubicBezTo>
                    <a:pt x="333" y="1472"/>
                    <a:pt x="626" y="1647"/>
                    <a:pt x="937" y="1647"/>
                  </a:cubicBezTo>
                  <a:cubicBezTo>
                    <a:pt x="1054" y="1647"/>
                    <a:pt x="1175" y="1621"/>
                    <a:pt x="1290" y="1568"/>
                  </a:cubicBezTo>
                  <a:cubicBezTo>
                    <a:pt x="1708" y="1376"/>
                    <a:pt x="1884" y="891"/>
                    <a:pt x="1700" y="480"/>
                  </a:cubicBezTo>
                  <a:cubicBezTo>
                    <a:pt x="1560" y="177"/>
                    <a:pt x="1262" y="1"/>
                    <a:pt x="952" y="1"/>
                  </a:cubicBezTo>
                  <a:close/>
                </a:path>
              </a:pathLst>
            </a:custGeom>
            <a:solidFill>
              <a:srgbClr val="34B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013650" y="4840400"/>
              <a:ext cx="116275" cy="113300"/>
            </a:xfrm>
            <a:custGeom>
              <a:avLst/>
              <a:gdLst/>
              <a:ahLst/>
              <a:cxnLst/>
              <a:rect l="l" t="t" r="r" b="b"/>
              <a:pathLst>
                <a:path w="4651" h="4532" extrusionOk="0">
                  <a:moveTo>
                    <a:pt x="2669" y="1"/>
                  </a:moveTo>
                  <a:cubicBezTo>
                    <a:pt x="2572" y="1"/>
                    <a:pt x="2482" y="47"/>
                    <a:pt x="2482" y="150"/>
                  </a:cubicBezTo>
                  <a:lnTo>
                    <a:pt x="2440" y="870"/>
                  </a:lnTo>
                  <a:lnTo>
                    <a:pt x="2407" y="870"/>
                  </a:lnTo>
                  <a:cubicBezTo>
                    <a:pt x="2379" y="869"/>
                    <a:pt x="2351" y="868"/>
                    <a:pt x="2323" y="868"/>
                  </a:cubicBezTo>
                  <a:cubicBezTo>
                    <a:pt x="2184" y="868"/>
                    <a:pt x="2045" y="885"/>
                    <a:pt x="1913" y="920"/>
                  </a:cubicBezTo>
                  <a:lnTo>
                    <a:pt x="1695" y="251"/>
                  </a:lnTo>
                  <a:cubicBezTo>
                    <a:pt x="1676" y="171"/>
                    <a:pt x="1614" y="139"/>
                    <a:pt x="1544" y="139"/>
                  </a:cubicBezTo>
                  <a:cubicBezTo>
                    <a:pt x="1400" y="139"/>
                    <a:pt x="1223" y="275"/>
                    <a:pt x="1319" y="410"/>
                  </a:cubicBezTo>
                  <a:lnTo>
                    <a:pt x="1645" y="1004"/>
                  </a:lnTo>
                  <a:cubicBezTo>
                    <a:pt x="1478" y="1079"/>
                    <a:pt x="1319" y="1180"/>
                    <a:pt x="1185" y="1314"/>
                  </a:cubicBezTo>
                  <a:lnTo>
                    <a:pt x="708" y="920"/>
                  </a:lnTo>
                  <a:cubicBezTo>
                    <a:pt x="679" y="893"/>
                    <a:pt x="648" y="881"/>
                    <a:pt x="616" y="881"/>
                  </a:cubicBezTo>
                  <a:cubicBezTo>
                    <a:pt x="455" y="881"/>
                    <a:pt x="293" y="1186"/>
                    <a:pt x="482" y="1263"/>
                  </a:cubicBezTo>
                  <a:lnTo>
                    <a:pt x="992" y="1540"/>
                  </a:lnTo>
                  <a:cubicBezTo>
                    <a:pt x="884" y="1690"/>
                    <a:pt x="817" y="1858"/>
                    <a:pt x="783" y="2042"/>
                  </a:cubicBezTo>
                  <a:lnTo>
                    <a:pt x="247" y="1966"/>
                  </a:lnTo>
                  <a:cubicBezTo>
                    <a:pt x="236" y="1964"/>
                    <a:pt x="225" y="1963"/>
                    <a:pt x="215" y="1963"/>
                  </a:cubicBezTo>
                  <a:cubicBezTo>
                    <a:pt x="18" y="1963"/>
                    <a:pt x="1" y="2378"/>
                    <a:pt x="208" y="2378"/>
                  </a:cubicBezTo>
                  <a:cubicBezTo>
                    <a:pt x="215" y="2378"/>
                    <a:pt x="223" y="2378"/>
                    <a:pt x="231" y="2377"/>
                  </a:cubicBezTo>
                  <a:lnTo>
                    <a:pt x="775" y="2351"/>
                  </a:lnTo>
                  <a:cubicBezTo>
                    <a:pt x="791" y="2544"/>
                    <a:pt x="858" y="2736"/>
                    <a:pt x="959" y="2904"/>
                  </a:cubicBezTo>
                  <a:lnTo>
                    <a:pt x="423" y="3155"/>
                  </a:lnTo>
                  <a:cubicBezTo>
                    <a:pt x="232" y="3219"/>
                    <a:pt x="383" y="3541"/>
                    <a:pt x="546" y="3541"/>
                  </a:cubicBezTo>
                  <a:cubicBezTo>
                    <a:pt x="575" y="3541"/>
                    <a:pt x="604" y="3531"/>
                    <a:pt x="632" y="3506"/>
                  </a:cubicBezTo>
                  <a:lnTo>
                    <a:pt x="1135" y="3138"/>
                  </a:lnTo>
                  <a:cubicBezTo>
                    <a:pt x="1269" y="3272"/>
                    <a:pt x="1419" y="3389"/>
                    <a:pt x="1587" y="3465"/>
                  </a:cubicBezTo>
                  <a:cubicBezTo>
                    <a:pt x="1419" y="3724"/>
                    <a:pt x="1218" y="4050"/>
                    <a:pt x="1218" y="4050"/>
                  </a:cubicBezTo>
                  <a:cubicBezTo>
                    <a:pt x="1113" y="4184"/>
                    <a:pt x="1300" y="4334"/>
                    <a:pt x="1446" y="4334"/>
                  </a:cubicBezTo>
                  <a:cubicBezTo>
                    <a:pt x="1510" y="4334"/>
                    <a:pt x="1566" y="4306"/>
                    <a:pt x="1587" y="4235"/>
                  </a:cubicBezTo>
                  <a:lnTo>
                    <a:pt x="1838" y="3573"/>
                  </a:lnTo>
                  <a:cubicBezTo>
                    <a:pt x="1980" y="3615"/>
                    <a:pt x="2131" y="3640"/>
                    <a:pt x="2281" y="3649"/>
                  </a:cubicBezTo>
                  <a:lnTo>
                    <a:pt x="2357" y="3649"/>
                  </a:lnTo>
                  <a:cubicBezTo>
                    <a:pt x="2357" y="4042"/>
                    <a:pt x="2365" y="4368"/>
                    <a:pt x="2365" y="4368"/>
                  </a:cubicBezTo>
                  <a:cubicBezTo>
                    <a:pt x="2357" y="4481"/>
                    <a:pt x="2454" y="4531"/>
                    <a:pt x="2557" y="4531"/>
                  </a:cubicBezTo>
                  <a:cubicBezTo>
                    <a:pt x="2683" y="4531"/>
                    <a:pt x="2816" y="4456"/>
                    <a:pt x="2775" y="4327"/>
                  </a:cubicBezTo>
                  <a:lnTo>
                    <a:pt x="2633" y="3624"/>
                  </a:lnTo>
                  <a:cubicBezTo>
                    <a:pt x="2808" y="3598"/>
                    <a:pt x="2984" y="3548"/>
                    <a:pt x="3143" y="3465"/>
                  </a:cubicBezTo>
                  <a:lnTo>
                    <a:pt x="3511" y="4017"/>
                  </a:lnTo>
                  <a:cubicBezTo>
                    <a:pt x="3538" y="4072"/>
                    <a:pt x="3582" y="4094"/>
                    <a:pt x="3630" y="4094"/>
                  </a:cubicBezTo>
                  <a:cubicBezTo>
                    <a:pt x="3780" y="4094"/>
                    <a:pt x="3975" y="3878"/>
                    <a:pt x="3830" y="3757"/>
                  </a:cubicBezTo>
                  <a:lnTo>
                    <a:pt x="3378" y="3314"/>
                  </a:lnTo>
                  <a:cubicBezTo>
                    <a:pt x="3528" y="3188"/>
                    <a:pt x="3662" y="3046"/>
                    <a:pt x="3754" y="2879"/>
                  </a:cubicBezTo>
                  <a:lnTo>
                    <a:pt x="4281" y="3105"/>
                  </a:lnTo>
                  <a:cubicBezTo>
                    <a:pt x="4304" y="3117"/>
                    <a:pt x="4326" y="3123"/>
                    <a:pt x="4348" y="3123"/>
                  </a:cubicBezTo>
                  <a:cubicBezTo>
                    <a:pt x="4521" y="3123"/>
                    <a:pt x="4623" y="2741"/>
                    <a:pt x="4407" y="2711"/>
                  </a:cubicBezTo>
                  <a:lnTo>
                    <a:pt x="3871" y="2594"/>
                  </a:lnTo>
                  <a:cubicBezTo>
                    <a:pt x="3896" y="2510"/>
                    <a:pt x="3913" y="2418"/>
                    <a:pt x="3913" y="2326"/>
                  </a:cubicBezTo>
                  <a:cubicBezTo>
                    <a:pt x="3922" y="2218"/>
                    <a:pt x="3913" y="2109"/>
                    <a:pt x="3888" y="2008"/>
                  </a:cubicBezTo>
                  <a:lnTo>
                    <a:pt x="4432" y="1916"/>
                  </a:lnTo>
                  <a:cubicBezTo>
                    <a:pt x="4650" y="1901"/>
                    <a:pt x="4571" y="1507"/>
                    <a:pt x="4388" y="1507"/>
                  </a:cubicBezTo>
                  <a:cubicBezTo>
                    <a:pt x="4368" y="1507"/>
                    <a:pt x="4346" y="1512"/>
                    <a:pt x="4323" y="1523"/>
                  </a:cubicBezTo>
                  <a:lnTo>
                    <a:pt x="3788" y="1724"/>
                  </a:lnTo>
                  <a:cubicBezTo>
                    <a:pt x="3704" y="1548"/>
                    <a:pt x="3578" y="1397"/>
                    <a:pt x="3436" y="1272"/>
                  </a:cubicBezTo>
                  <a:lnTo>
                    <a:pt x="3913" y="837"/>
                  </a:lnTo>
                  <a:cubicBezTo>
                    <a:pt x="4063" y="726"/>
                    <a:pt x="3874" y="494"/>
                    <a:pt x="3720" y="494"/>
                  </a:cubicBezTo>
                  <a:cubicBezTo>
                    <a:pt x="3675" y="494"/>
                    <a:pt x="3633" y="514"/>
                    <a:pt x="3604" y="560"/>
                  </a:cubicBezTo>
                  <a:lnTo>
                    <a:pt x="3202" y="1104"/>
                  </a:lnTo>
                  <a:cubicBezTo>
                    <a:pt x="3051" y="1012"/>
                    <a:pt x="2884" y="945"/>
                    <a:pt x="2708" y="912"/>
                  </a:cubicBezTo>
                  <a:lnTo>
                    <a:pt x="2892" y="217"/>
                  </a:lnTo>
                  <a:cubicBezTo>
                    <a:pt x="2940" y="83"/>
                    <a:pt x="2799" y="1"/>
                    <a:pt x="2669" y="1"/>
                  </a:cubicBezTo>
                  <a:close/>
                </a:path>
              </a:pathLst>
            </a:custGeom>
            <a:solidFill>
              <a:srgbClr val="3F6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3491575" y="4696725"/>
              <a:ext cx="116025" cy="113350"/>
            </a:xfrm>
            <a:custGeom>
              <a:avLst/>
              <a:gdLst/>
              <a:ahLst/>
              <a:cxnLst/>
              <a:rect l="l" t="t" r="r" b="b"/>
              <a:pathLst>
                <a:path w="4641" h="4534" extrusionOk="0">
                  <a:moveTo>
                    <a:pt x="2657" y="1"/>
                  </a:moveTo>
                  <a:cubicBezTo>
                    <a:pt x="2563" y="1"/>
                    <a:pt x="2477" y="45"/>
                    <a:pt x="2480" y="148"/>
                  </a:cubicBezTo>
                  <a:lnTo>
                    <a:pt x="2430" y="876"/>
                  </a:lnTo>
                  <a:lnTo>
                    <a:pt x="2405" y="876"/>
                  </a:lnTo>
                  <a:cubicBezTo>
                    <a:pt x="2376" y="874"/>
                    <a:pt x="2348" y="874"/>
                    <a:pt x="2319" y="874"/>
                  </a:cubicBezTo>
                  <a:cubicBezTo>
                    <a:pt x="2180" y="874"/>
                    <a:pt x="2042" y="890"/>
                    <a:pt x="1903" y="918"/>
                  </a:cubicBezTo>
                  <a:cubicBezTo>
                    <a:pt x="1811" y="625"/>
                    <a:pt x="1685" y="248"/>
                    <a:pt x="1685" y="248"/>
                  </a:cubicBezTo>
                  <a:cubicBezTo>
                    <a:pt x="1669" y="169"/>
                    <a:pt x="1609" y="137"/>
                    <a:pt x="1541" y="137"/>
                  </a:cubicBezTo>
                  <a:cubicBezTo>
                    <a:pt x="1398" y="137"/>
                    <a:pt x="1218" y="274"/>
                    <a:pt x="1309" y="415"/>
                  </a:cubicBezTo>
                  <a:lnTo>
                    <a:pt x="1644" y="1010"/>
                  </a:lnTo>
                  <a:cubicBezTo>
                    <a:pt x="1468" y="1077"/>
                    <a:pt x="1309" y="1185"/>
                    <a:pt x="1175" y="1311"/>
                  </a:cubicBezTo>
                  <a:lnTo>
                    <a:pt x="698" y="926"/>
                  </a:lnTo>
                  <a:cubicBezTo>
                    <a:pt x="668" y="896"/>
                    <a:pt x="635" y="883"/>
                    <a:pt x="602" y="883"/>
                  </a:cubicBezTo>
                  <a:cubicBezTo>
                    <a:pt x="443" y="883"/>
                    <a:pt x="284" y="1184"/>
                    <a:pt x="472" y="1261"/>
                  </a:cubicBezTo>
                  <a:lnTo>
                    <a:pt x="982" y="1537"/>
                  </a:lnTo>
                  <a:cubicBezTo>
                    <a:pt x="882" y="1688"/>
                    <a:pt x="815" y="1863"/>
                    <a:pt x="782" y="2039"/>
                  </a:cubicBezTo>
                  <a:lnTo>
                    <a:pt x="246" y="1964"/>
                  </a:lnTo>
                  <a:cubicBezTo>
                    <a:pt x="233" y="1961"/>
                    <a:pt x="220" y="1959"/>
                    <a:pt x="208" y="1959"/>
                  </a:cubicBezTo>
                  <a:cubicBezTo>
                    <a:pt x="11" y="1959"/>
                    <a:pt x="0" y="2376"/>
                    <a:pt x="202" y="2376"/>
                  </a:cubicBezTo>
                  <a:cubicBezTo>
                    <a:pt x="210" y="2376"/>
                    <a:pt x="220" y="2375"/>
                    <a:pt x="229" y="2374"/>
                  </a:cubicBezTo>
                  <a:lnTo>
                    <a:pt x="773" y="2349"/>
                  </a:lnTo>
                  <a:cubicBezTo>
                    <a:pt x="790" y="2541"/>
                    <a:pt x="848" y="2734"/>
                    <a:pt x="957" y="2901"/>
                  </a:cubicBezTo>
                  <a:lnTo>
                    <a:pt x="422" y="3152"/>
                  </a:lnTo>
                  <a:cubicBezTo>
                    <a:pt x="224" y="3223"/>
                    <a:pt x="378" y="3539"/>
                    <a:pt x="542" y="3539"/>
                  </a:cubicBezTo>
                  <a:cubicBezTo>
                    <a:pt x="572" y="3539"/>
                    <a:pt x="602" y="3528"/>
                    <a:pt x="631" y="3504"/>
                  </a:cubicBezTo>
                  <a:lnTo>
                    <a:pt x="1133" y="3135"/>
                  </a:lnTo>
                  <a:cubicBezTo>
                    <a:pt x="1259" y="3278"/>
                    <a:pt x="1409" y="3387"/>
                    <a:pt x="1577" y="3470"/>
                  </a:cubicBezTo>
                  <a:lnTo>
                    <a:pt x="1208" y="4048"/>
                  </a:lnTo>
                  <a:cubicBezTo>
                    <a:pt x="1109" y="4182"/>
                    <a:pt x="1294" y="4332"/>
                    <a:pt x="1438" y="4332"/>
                  </a:cubicBezTo>
                  <a:cubicBezTo>
                    <a:pt x="1501" y="4332"/>
                    <a:pt x="1556" y="4303"/>
                    <a:pt x="1577" y="4232"/>
                  </a:cubicBezTo>
                  <a:lnTo>
                    <a:pt x="1836" y="3571"/>
                  </a:lnTo>
                  <a:cubicBezTo>
                    <a:pt x="1978" y="3612"/>
                    <a:pt x="2129" y="3638"/>
                    <a:pt x="2280" y="3646"/>
                  </a:cubicBezTo>
                  <a:lnTo>
                    <a:pt x="2355" y="3646"/>
                  </a:lnTo>
                  <a:cubicBezTo>
                    <a:pt x="2363" y="4048"/>
                    <a:pt x="2363" y="4374"/>
                    <a:pt x="2363" y="4374"/>
                  </a:cubicBezTo>
                  <a:cubicBezTo>
                    <a:pt x="2356" y="4484"/>
                    <a:pt x="2453" y="4534"/>
                    <a:pt x="2555" y="4534"/>
                  </a:cubicBezTo>
                  <a:cubicBezTo>
                    <a:pt x="2679" y="4534"/>
                    <a:pt x="2810" y="4461"/>
                    <a:pt x="2773" y="4332"/>
                  </a:cubicBezTo>
                  <a:lnTo>
                    <a:pt x="2623" y="3629"/>
                  </a:lnTo>
                  <a:cubicBezTo>
                    <a:pt x="2807" y="3604"/>
                    <a:pt x="2974" y="3546"/>
                    <a:pt x="3142" y="3462"/>
                  </a:cubicBezTo>
                  <a:lnTo>
                    <a:pt x="3510" y="4023"/>
                  </a:lnTo>
                  <a:cubicBezTo>
                    <a:pt x="3536" y="4077"/>
                    <a:pt x="3579" y="4099"/>
                    <a:pt x="3626" y="4099"/>
                  </a:cubicBezTo>
                  <a:cubicBezTo>
                    <a:pt x="3777" y="4099"/>
                    <a:pt x="3972" y="3878"/>
                    <a:pt x="3820" y="3763"/>
                  </a:cubicBezTo>
                  <a:lnTo>
                    <a:pt x="3376" y="3311"/>
                  </a:lnTo>
                  <a:cubicBezTo>
                    <a:pt x="3527" y="3194"/>
                    <a:pt x="3661" y="3043"/>
                    <a:pt x="3753" y="2876"/>
                  </a:cubicBezTo>
                  <a:lnTo>
                    <a:pt x="4271" y="3102"/>
                  </a:lnTo>
                  <a:cubicBezTo>
                    <a:pt x="4296" y="3115"/>
                    <a:pt x="4319" y="3121"/>
                    <a:pt x="4341" y="3121"/>
                  </a:cubicBezTo>
                  <a:cubicBezTo>
                    <a:pt x="4519" y="3121"/>
                    <a:pt x="4621" y="2747"/>
                    <a:pt x="4405" y="2717"/>
                  </a:cubicBezTo>
                  <a:lnTo>
                    <a:pt x="3870" y="2591"/>
                  </a:lnTo>
                  <a:cubicBezTo>
                    <a:pt x="3895" y="2508"/>
                    <a:pt x="3903" y="2416"/>
                    <a:pt x="3912" y="2332"/>
                  </a:cubicBezTo>
                  <a:cubicBezTo>
                    <a:pt x="3912" y="2223"/>
                    <a:pt x="3903" y="2114"/>
                    <a:pt x="3878" y="2006"/>
                  </a:cubicBezTo>
                  <a:lnTo>
                    <a:pt x="4422" y="1914"/>
                  </a:lnTo>
                  <a:cubicBezTo>
                    <a:pt x="4640" y="1898"/>
                    <a:pt x="4561" y="1504"/>
                    <a:pt x="4384" y="1504"/>
                  </a:cubicBezTo>
                  <a:cubicBezTo>
                    <a:pt x="4365" y="1504"/>
                    <a:pt x="4344" y="1509"/>
                    <a:pt x="4322" y="1520"/>
                  </a:cubicBezTo>
                  <a:lnTo>
                    <a:pt x="3786" y="1721"/>
                  </a:lnTo>
                  <a:cubicBezTo>
                    <a:pt x="3694" y="1545"/>
                    <a:pt x="3577" y="1395"/>
                    <a:pt x="3435" y="1269"/>
                  </a:cubicBezTo>
                  <a:lnTo>
                    <a:pt x="3903" y="842"/>
                  </a:lnTo>
                  <a:cubicBezTo>
                    <a:pt x="4058" y="726"/>
                    <a:pt x="3870" y="496"/>
                    <a:pt x="3718" y="496"/>
                  </a:cubicBezTo>
                  <a:cubicBezTo>
                    <a:pt x="3673" y="496"/>
                    <a:pt x="3631" y="516"/>
                    <a:pt x="3602" y="566"/>
                  </a:cubicBezTo>
                  <a:lnTo>
                    <a:pt x="3200" y="1102"/>
                  </a:lnTo>
                  <a:cubicBezTo>
                    <a:pt x="3041" y="1010"/>
                    <a:pt x="2874" y="943"/>
                    <a:pt x="2698" y="909"/>
                  </a:cubicBezTo>
                  <a:lnTo>
                    <a:pt x="2882" y="215"/>
                  </a:lnTo>
                  <a:cubicBezTo>
                    <a:pt x="2931" y="84"/>
                    <a:pt x="2786" y="1"/>
                    <a:pt x="2657" y="1"/>
                  </a:cubicBezTo>
                  <a:close/>
                </a:path>
              </a:pathLst>
            </a:custGeom>
            <a:solidFill>
              <a:srgbClr val="3F6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4800300" y="3858975"/>
              <a:ext cx="116050" cy="113350"/>
            </a:xfrm>
            <a:custGeom>
              <a:avLst/>
              <a:gdLst/>
              <a:ahLst/>
              <a:cxnLst/>
              <a:rect l="l" t="t" r="r" b="b"/>
              <a:pathLst>
                <a:path w="4642" h="4534" extrusionOk="0">
                  <a:moveTo>
                    <a:pt x="2658" y="0"/>
                  </a:moveTo>
                  <a:cubicBezTo>
                    <a:pt x="2564" y="0"/>
                    <a:pt x="2478" y="45"/>
                    <a:pt x="2481" y="147"/>
                  </a:cubicBezTo>
                  <a:lnTo>
                    <a:pt x="2431" y="875"/>
                  </a:lnTo>
                  <a:lnTo>
                    <a:pt x="2398" y="875"/>
                  </a:lnTo>
                  <a:cubicBezTo>
                    <a:pt x="2369" y="874"/>
                    <a:pt x="2340" y="873"/>
                    <a:pt x="2311" y="873"/>
                  </a:cubicBezTo>
                  <a:cubicBezTo>
                    <a:pt x="2173" y="873"/>
                    <a:pt x="2035" y="889"/>
                    <a:pt x="1904" y="917"/>
                  </a:cubicBezTo>
                  <a:lnTo>
                    <a:pt x="1686" y="247"/>
                  </a:lnTo>
                  <a:cubicBezTo>
                    <a:pt x="1670" y="171"/>
                    <a:pt x="1610" y="140"/>
                    <a:pt x="1541" y="140"/>
                  </a:cubicBezTo>
                  <a:cubicBezTo>
                    <a:pt x="1399" y="140"/>
                    <a:pt x="1219" y="274"/>
                    <a:pt x="1310" y="415"/>
                  </a:cubicBezTo>
                  <a:lnTo>
                    <a:pt x="1644" y="1009"/>
                  </a:lnTo>
                  <a:cubicBezTo>
                    <a:pt x="1469" y="1076"/>
                    <a:pt x="1310" y="1185"/>
                    <a:pt x="1176" y="1310"/>
                  </a:cubicBezTo>
                  <a:lnTo>
                    <a:pt x="699" y="925"/>
                  </a:lnTo>
                  <a:cubicBezTo>
                    <a:pt x="669" y="895"/>
                    <a:pt x="636" y="883"/>
                    <a:pt x="603" y="883"/>
                  </a:cubicBezTo>
                  <a:cubicBezTo>
                    <a:pt x="443" y="883"/>
                    <a:pt x="285" y="1185"/>
                    <a:pt x="473" y="1269"/>
                  </a:cubicBezTo>
                  <a:lnTo>
                    <a:pt x="983" y="1536"/>
                  </a:lnTo>
                  <a:cubicBezTo>
                    <a:pt x="883" y="1687"/>
                    <a:pt x="816" y="1863"/>
                    <a:pt x="782" y="2047"/>
                  </a:cubicBezTo>
                  <a:lnTo>
                    <a:pt x="247" y="1972"/>
                  </a:lnTo>
                  <a:cubicBezTo>
                    <a:pt x="233" y="1968"/>
                    <a:pt x="221" y="1967"/>
                    <a:pt x="208" y="1967"/>
                  </a:cubicBezTo>
                  <a:cubicBezTo>
                    <a:pt x="10" y="1967"/>
                    <a:pt x="1" y="2383"/>
                    <a:pt x="207" y="2383"/>
                  </a:cubicBezTo>
                  <a:cubicBezTo>
                    <a:pt x="214" y="2383"/>
                    <a:pt x="222" y="2383"/>
                    <a:pt x="230" y="2382"/>
                  </a:cubicBezTo>
                  <a:lnTo>
                    <a:pt x="774" y="2348"/>
                  </a:lnTo>
                  <a:cubicBezTo>
                    <a:pt x="791" y="2541"/>
                    <a:pt x="849" y="2733"/>
                    <a:pt x="950" y="2901"/>
                  </a:cubicBezTo>
                  <a:lnTo>
                    <a:pt x="422" y="3152"/>
                  </a:lnTo>
                  <a:cubicBezTo>
                    <a:pt x="225" y="3222"/>
                    <a:pt x="378" y="3541"/>
                    <a:pt x="540" y="3541"/>
                  </a:cubicBezTo>
                  <a:cubicBezTo>
                    <a:pt x="571" y="3541"/>
                    <a:pt x="602" y="3530"/>
                    <a:pt x="632" y="3503"/>
                  </a:cubicBezTo>
                  <a:lnTo>
                    <a:pt x="1134" y="3143"/>
                  </a:lnTo>
                  <a:cubicBezTo>
                    <a:pt x="1259" y="3277"/>
                    <a:pt x="1410" y="3386"/>
                    <a:pt x="1577" y="3470"/>
                  </a:cubicBezTo>
                  <a:cubicBezTo>
                    <a:pt x="1418" y="3721"/>
                    <a:pt x="1209" y="4047"/>
                    <a:pt x="1209" y="4047"/>
                  </a:cubicBezTo>
                  <a:cubicBezTo>
                    <a:pt x="1104" y="4181"/>
                    <a:pt x="1291" y="4331"/>
                    <a:pt x="1437" y="4331"/>
                  </a:cubicBezTo>
                  <a:cubicBezTo>
                    <a:pt x="1501" y="4331"/>
                    <a:pt x="1557" y="4303"/>
                    <a:pt x="1577" y="4231"/>
                  </a:cubicBezTo>
                  <a:lnTo>
                    <a:pt x="1837" y="3570"/>
                  </a:lnTo>
                  <a:cubicBezTo>
                    <a:pt x="1979" y="3612"/>
                    <a:pt x="2130" y="3637"/>
                    <a:pt x="2280" y="3645"/>
                  </a:cubicBezTo>
                  <a:lnTo>
                    <a:pt x="2356" y="3645"/>
                  </a:lnTo>
                  <a:cubicBezTo>
                    <a:pt x="2356" y="4047"/>
                    <a:pt x="2364" y="4374"/>
                    <a:pt x="2364" y="4374"/>
                  </a:cubicBezTo>
                  <a:cubicBezTo>
                    <a:pt x="2353" y="4483"/>
                    <a:pt x="2449" y="4533"/>
                    <a:pt x="2552" y="4533"/>
                  </a:cubicBezTo>
                  <a:cubicBezTo>
                    <a:pt x="2677" y="4533"/>
                    <a:pt x="2811" y="4460"/>
                    <a:pt x="2774" y="4332"/>
                  </a:cubicBezTo>
                  <a:lnTo>
                    <a:pt x="2623" y="3629"/>
                  </a:lnTo>
                  <a:cubicBezTo>
                    <a:pt x="2799" y="3604"/>
                    <a:pt x="2975" y="3545"/>
                    <a:pt x="3134" y="3461"/>
                  </a:cubicBezTo>
                  <a:lnTo>
                    <a:pt x="3511" y="4022"/>
                  </a:lnTo>
                  <a:cubicBezTo>
                    <a:pt x="3537" y="4076"/>
                    <a:pt x="3580" y="4098"/>
                    <a:pt x="3627" y="4098"/>
                  </a:cubicBezTo>
                  <a:cubicBezTo>
                    <a:pt x="3777" y="4098"/>
                    <a:pt x="3973" y="3877"/>
                    <a:pt x="3820" y="3763"/>
                  </a:cubicBezTo>
                  <a:lnTo>
                    <a:pt x="3377" y="3311"/>
                  </a:lnTo>
                  <a:cubicBezTo>
                    <a:pt x="3527" y="3193"/>
                    <a:pt x="3653" y="3043"/>
                    <a:pt x="3753" y="2875"/>
                  </a:cubicBezTo>
                  <a:lnTo>
                    <a:pt x="4272" y="3110"/>
                  </a:lnTo>
                  <a:cubicBezTo>
                    <a:pt x="4296" y="3122"/>
                    <a:pt x="4318" y="3128"/>
                    <a:pt x="4340" y="3128"/>
                  </a:cubicBezTo>
                  <a:cubicBezTo>
                    <a:pt x="4518" y="3128"/>
                    <a:pt x="4614" y="2739"/>
                    <a:pt x="4398" y="2716"/>
                  </a:cubicBezTo>
                  <a:lnTo>
                    <a:pt x="4406" y="2716"/>
                  </a:lnTo>
                  <a:lnTo>
                    <a:pt x="3871" y="2591"/>
                  </a:lnTo>
                  <a:cubicBezTo>
                    <a:pt x="3887" y="2507"/>
                    <a:pt x="3904" y="2415"/>
                    <a:pt x="3912" y="2331"/>
                  </a:cubicBezTo>
                  <a:cubicBezTo>
                    <a:pt x="3912" y="2223"/>
                    <a:pt x="3904" y="2114"/>
                    <a:pt x="3879" y="2005"/>
                  </a:cubicBezTo>
                  <a:lnTo>
                    <a:pt x="4423" y="1921"/>
                  </a:lnTo>
                  <a:cubicBezTo>
                    <a:pt x="4641" y="1899"/>
                    <a:pt x="4562" y="1504"/>
                    <a:pt x="4385" y="1504"/>
                  </a:cubicBezTo>
                  <a:cubicBezTo>
                    <a:pt x="4365" y="1504"/>
                    <a:pt x="4344" y="1509"/>
                    <a:pt x="4322" y="1520"/>
                  </a:cubicBezTo>
                  <a:lnTo>
                    <a:pt x="3778" y="1720"/>
                  </a:lnTo>
                  <a:cubicBezTo>
                    <a:pt x="3695" y="1545"/>
                    <a:pt x="3578" y="1394"/>
                    <a:pt x="3427" y="1269"/>
                  </a:cubicBezTo>
                  <a:lnTo>
                    <a:pt x="3904" y="842"/>
                  </a:lnTo>
                  <a:cubicBezTo>
                    <a:pt x="4059" y="725"/>
                    <a:pt x="3869" y="499"/>
                    <a:pt x="3717" y="499"/>
                  </a:cubicBezTo>
                  <a:cubicBezTo>
                    <a:pt x="3673" y="499"/>
                    <a:pt x="3631" y="518"/>
                    <a:pt x="3603" y="565"/>
                  </a:cubicBezTo>
                  <a:lnTo>
                    <a:pt x="3201" y="1101"/>
                  </a:lnTo>
                  <a:cubicBezTo>
                    <a:pt x="3042" y="1009"/>
                    <a:pt x="2875" y="950"/>
                    <a:pt x="2699" y="909"/>
                  </a:cubicBezTo>
                  <a:lnTo>
                    <a:pt x="2883" y="214"/>
                  </a:lnTo>
                  <a:cubicBezTo>
                    <a:pt x="2931" y="83"/>
                    <a:pt x="2787" y="0"/>
                    <a:pt x="2658" y="0"/>
                  </a:cubicBezTo>
                  <a:close/>
                </a:path>
              </a:pathLst>
            </a:custGeom>
            <a:solidFill>
              <a:srgbClr val="3F6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4629150" y="3755975"/>
              <a:ext cx="116050" cy="113300"/>
            </a:xfrm>
            <a:custGeom>
              <a:avLst/>
              <a:gdLst/>
              <a:ahLst/>
              <a:cxnLst/>
              <a:rect l="l" t="t" r="r" b="b"/>
              <a:pathLst>
                <a:path w="4642" h="4532" extrusionOk="0">
                  <a:moveTo>
                    <a:pt x="2664" y="0"/>
                  </a:moveTo>
                  <a:cubicBezTo>
                    <a:pt x="2567" y="0"/>
                    <a:pt x="2478" y="46"/>
                    <a:pt x="2481" y="149"/>
                  </a:cubicBezTo>
                  <a:lnTo>
                    <a:pt x="2431" y="877"/>
                  </a:lnTo>
                  <a:lnTo>
                    <a:pt x="2406" y="877"/>
                  </a:lnTo>
                  <a:cubicBezTo>
                    <a:pt x="2368" y="876"/>
                    <a:pt x="2331" y="875"/>
                    <a:pt x="2293" y="875"/>
                  </a:cubicBezTo>
                  <a:cubicBezTo>
                    <a:pt x="2163" y="875"/>
                    <a:pt x="2033" y="887"/>
                    <a:pt x="1904" y="919"/>
                  </a:cubicBezTo>
                  <a:cubicBezTo>
                    <a:pt x="1812" y="618"/>
                    <a:pt x="1686" y="250"/>
                    <a:pt x="1686" y="250"/>
                  </a:cubicBezTo>
                  <a:cubicBezTo>
                    <a:pt x="1670" y="170"/>
                    <a:pt x="1609" y="138"/>
                    <a:pt x="1540" y="138"/>
                  </a:cubicBezTo>
                  <a:cubicBezTo>
                    <a:pt x="1398" y="138"/>
                    <a:pt x="1219" y="274"/>
                    <a:pt x="1309" y="409"/>
                  </a:cubicBezTo>
                  <a:lnTo>
                    <a:pt x="1644" y="1011"/>
                  </a:lnTo>
                  <a:cubicBezTo>
                    <a:pt x="1468" y="1078"/>
                    <a:pt x="1309" y="1187"/>
                    <a:pt x="1176" y="1313"/>
                  </a:cubicBezTo>
                  <a:lnTo>
                    <a:pt x="699" y="919"/>
                  </a:lnTo>
                  <a:cubicBezTo>
                    <a:pt x="670" y="892"/>
                    <a:pt x="638" y="880"/>
                    <a:pt x="607" y="880"/>
                  </a:cubicBezTo>
                  <a:cubicBezTo>
                    <a:pt x="446" y="880"/>
                    <a:pt x="284" y="1185"/>
                    <a:pt x="473" y="1262"/>
                  </a:cubicBezTo>
                  <a:lnTo>
                    <a:pt x="983" y="1539"/>
                  </a:lnTo>
                  <a:cubicBezTo>
                    <a:pt x="883" y="1689"/>
                    <a:pt x="816" y="1865"/>
                    <a:pt x="782" y="2041"/>
                  </a:cubicBezTo>
                  <a:lnTo>
                    <a:pt x="247" y="1965"/>
                  </a:lnTo>
                  <a:cubicBezTo>
                    <a:pt x="233" y="1962"/>
                    <a:pt x="221" y="1961"/>
                    <a:pt x="209" y="1961"/>
                  </a:cubicBezTo>
                  <a:cubicBezTo>
                    <a:pt x="11" y="1961"/>
                    <a:pt x="1" y="2378"/>
                    <a:pt x="202" y="2378"/>
                  </a:cubicBezTo>
                  <a:cubicBezTo>
                    <a:pt x="211" y="2378"/>
                    <a:pt x="220" y="2377"/>
                    <a:pt x="230" y="2376"/>
                  </a:cubicBezTo>
                  <a:lnTo>
                    <a:pt x="774" y="2350"/>
                  </a:lnTo>
                  <a:cubicBezTo>
                    <a:pt x="791" y="2543"/>
                    <a:pt x="849" y="2735"/>
                    <a:pt x="958" y="2903"/>
                  </a:cubicBezTo>
                  <a:lnTo>
                    <a:pt x="422" y="3154"/>
                  </a:lnTo>
                  <a:cubicBezTo>
                    <a:pt x="224" y="3225"/>
                    <a:pt x="379" y="3541"/>
                    <a:pt x="543" y="3541"/>
                  </a:cubicBezTo>
                  <a:cubicBezTo>
                    <a:pt x="573" y="3541"/>
                    <a:pt x="603" y="3530"/>
                    <a:pt x="632" y="3505"/>
                  </a:cubicBezTo>
                  <a:lnTo>
                    <a:pt x="1134" y="3137"/>
                  </a:lnTo>
                  <a:cubicBezTo>
                    <a:pt x="1259" y="3271"/>
                    <a:pt x="1410" y="3388"/>
                    <a:pt x="1577" y="3472"/>
                  </a:cubicBezTo>
                  <a:lnTo>
                    <a:pt x="1217" y="4049"/>
                  </a:lnTo>
                  <a:cubicBezTo>
                    <a:pt x="1113" y="4183"/>
                    <a:pt x="1295" y="4334"/>
                    <a:pt x="1439" y="4334"/>
                  </a:cubicBezTo>
                  <a:cubicBezTo>
                    <a:pt x="1502" y="4334"/>
                    <a:pt x="1557" y="4305"/>
                    <a:pt x="1577" y="4234"/>
                  </a:cubicBezTo>
                  <a:lnTo>
                    <a:pt x="1837" y="3572"/>
                  </a:lnTo>
                  <a:cubicBezTo>
                    <a:pt x="1979" y="3614"/>
                    <a:pt x="2130" y="3639"/>
                    <a:pt x="2280" y="3648"/>
                  </a:cubicBezTo>
                  <a:lnTo>
                    <a:pt x="2356" y="3648"/>
                  </a:lnTo>
                  <a:cubicBezTo>
                    <a:pt x="2356" y="4049"/>
                    <a:pt x="2364" y="4376"/>
                    <a:pt x="2364" y="4376"/>
                  </a:cubicBezTo>
                  <a:cubicBezTo>
                    <a:pt x="2357" y="4484"/>
                    <a:pt x="2450" y="4532"/>
                    <a:pt x="2550" y="4532"/>
                  </a:cubicBezTo>
                  <a:cubicBezTo>
                    <a:pt x="2675" y="4532"/>
                    <a:pt x="2811" y="4456"/>
                    <a:pt x="2774" y="4326"/>
                  </a:cubicBezTo>
                  <a:lnTo>
                    <a:pt x="2623" y="3631"/>
                  </a:lnTo>
                  <a:cubicBezTo>
                    <a:pt x="2808" y="3597"/>
                    <a:pt x="2975" y="3547"/>
                    <a:pt x="3142" y="3464"/>
                  </a:cubicBezTo>
                  <a:lnTo>
                    <a:pt x="3511" y="4024"/>
                  </a:lnTo>
                  <a:cubicBezTo>
                    <a:pt x="3537" y="4078"/>
                    <a:pt x="3580" y="4100"/>
                    <a:pt x="3627" y="4100"/>
                  </a:cubicBezTo>
                  <a:cubicBezTo>
                    <a:pt x="3777" y="4100"/>
                    <a:pt x="3973" y="3879"/>
                    <a:pt x="3820" y="3765"/>
                  </a:cubicBezTo>
                  <a:lnTo>
                    <a:pt x="3377" y="3313"/>
                  </a:lnTo>
                  <a:cubicBezTo>
                    <a:pt x="3527" y="3196"/>
                    <a:pt x="3653" y="3045"/>
                    <a:pt x="3753" y="2878"/>
                  </a:cubicBezTo>
                  <a:lnTo>
                    <a:pt x="4272" y="3104"/>
                  </a:lnTo>
                  <a:cubicBezTo>
                    <a:pt x="4296" y="3116"/>
                    <a:pt x="4319" y="3122"/>
                    <a:pt x="4341" y="3122"/>
                  </a:cubicBezTo>
                  <a:cubicBezTo>
                    <a:pt x="4518" y="3122"/>
                    <a:pt x="4614" y="2741"/>
                    <a:pt x="4398" y="2719"/>
                  </a:cubicBezTo>
                  <a:lnTo>
                    <a:pt x="4406" y="2719"/>
                  </a:lnTo>
                  <a:lnTo>
                    <a:pt x="3870" y="2593"/>
                  </a:lnTo>
                  <a:cubicBezTo>
                    <a:pt x="3896" y="2509"/>
                    <a:pt x="3904" y="2417"/>
                    <a:pt x="3912" y="2334"/>
                  </a:cubicBezTo>
                  <a:cubicBezTo>
                    <a:pt x="3912" y="2225"/>
                    <a:pt x="3904" y="2116"/>
                    <a:pt x="3879" y="2007"/>
                  </a:cubicBezTo>
                  <a:lnTo>
                    <a:pt x="4423" y="1915"/>
                  </a:lnTo>
                  <a:cubicBezTo>
                    <a:pt x="4641" y="1900"/>
                    <a:pt x="4562" y="1506"/>
                    <a:pt x="4385" y="1506"/>
                  </a:cubicBezTo>
                  <a:cubicBezTo>
                    <a:pt x="4365" y="1506"/>
                    <a:pt x="4344" y="1511"/>
                    <a:pt x="4322" y="1522"/>
                  </a:cubicBezTo>
                  <a:lnTo>
                    <a:pt x="3787" y="1723"/>
                  </a:lnTo>
                  <a:cubicBezTo>
                    <a:pt x="3695" y="1547"/>
                    <a:pt x="3578" y="1396"/>
                    <a:pt x="3435" y="1271"/>
                  </a:cubicBezTo>
                  <a:lnTo>
                    <a:pt x="3904" y="844"/>
                  </a:lnTo>
                  <a:cubicBezTo>
                    <a:pt x="4059" y="728"/>
                    <a:pt x="3871" y="497"/>
                    <a:pt x="3719" y="497"/>
                  </a:cubicBezTo>
                  <a:cubicBezTo>
                    <a:pt x="3673" y="497"/>
                    <a:pt x="3631" y="518"/>
                    <a:pt x="3603" y="568"/>
                  </a:cubicBezTo>
                  <a:lnTo>
                    <a:pt x="3201" y="1103"/>
                  </a:lnTo>
                  <a:cubicBezTo>
                    <a:pt x="3042" y="1011"/>
                    <a:pt x="2875" y="944"/>
                    <a:pt x="2699" y="911"/>
                  </a:cubicBezTo>
                  <a:cubicBezTo>
                    <a:pt x="2782" y="601"/>
                    <a:pt x="2883" y="216"/>
                    <a:pt x="2883" y="216"/>
                  </a:cubicBezTo>
                  <a:cubicBezTo>
                    <a:pt x="2936" y="82"/>
                    <a:pt x="2793" y="0"/>
                    <a:pt x="2664" y="0"/>
                  </a:cubicBezTo>
                  <a:close/>
                </a:path>
              </a:pathLst>
            </a:custGeom>
            <a:solidFill>
              <a:srgbClr val="3F6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53" name="Google Shape;953;p29"/>
          <p:cNvCxnSpPr/>
          <p:nvPr/>
        </p:nvCxnSpPr>
        <p:spPr>
          <a:xfrm>
            <a:off x="5119375" y="-2700"/>
            <a:ext cx="0" cy="5148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Mitosis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9" name="Google Shape;959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During mitosis, a </a:t>
            </a:r>
            <a:r>
              <a:rPr lang="en" b="1">
                <a:solidFill>
                  <a:srgbClr val="CCCCCC"/>
                </a:solidFill>
              </a:rPr>
              <a:t>parent </a:t>
            </a:r>
            <a:r>
              <a:rPr lang="en">
                <a:solidFill>
                  <a:srgbClr val="CCCCCC"/>
                </a:solidFill>
              </a:rPr>
              <a:t>cell will divide to produce </a:t>
            </a:r>
            <a:r>
              <a:rPr lang="en" b="1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 genetically </a:t>
            </a:r>
            <a:r>
              <a:rPr lang="en" b="1">
                <a:solidFill>
                  <a:srgbClr val="CCCCCC"/>
                </a:solidFill>
              </a:rPr>
              <a:t>identical daughter </a:t>
            </a:r>
            <a:r>
              <a:rPr lang="en">
                <a:solidFill>
                  <a:srgbClr val="CCCCCC"/>
                </a:solidFill>
              </a:rPr>
              <a:t>cells.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Each cell will contain an </a:t>
            </a:r>
            <a:r>
              <a:rPr lang="en" b="1">
                <a:solidFill>
                  <a:srgbClr val="CCCCCC"/>
                </a:solidFill>
              </a:rPr>
              <a:t>exact </a:t>
            </a:r>
            <a:r>
              <a:rPr lang="en">
                <a:solidFill>
                  <a:srgbClr val="CCCCCC"/>
                </a:solidFill>
              </a:rPr>
              <a:t>copy of the DNA of their parent cell.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Mitosis is important for </a:t>
            </a:r>
            <a:r>
              <a:rPr lang="en" b="1">
                <a:solidFill>
                  <a:srgbClr val="CCCCCC"/>
                </a:solidFill>
              </a:rPr>
              <a:t>growth </a:t>
            </a:r>
            <a:r>
              <a:rPr lang="en">
                <a:solidFill>
                  <a:srgbClr val="CCCCCC"/>
                </a:solidFill>
              </a:rPr>
              <a:t>and </a:t>
            </a:r>
            <a:r>
              <a:rPr lang="en" b="1">
                <a:solidFill>
                  <a:srgbClr val="CCCCCC"/>
                </a:solidFill>
              </a:rPr>
              <a:t>repair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Organisms need to increase in size to reach </a:t>
            </a:r>
            <a:r>
              <a:rPr lang="en" b="1">
                <a:solidFill>
                  <a:srgbClr val="CCCCCC"/>
                </a:solidFill>
              </a:rPr>
              <a:t>adulthood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They also need to repair tissues that may sustain </a:t>
            </a:r>
            <a:r>
              <a:rPr lang="en" b="1">
                <a:solidFill>
                  <a:srgbClr val="CCCCCC"/>
                </a:solidFill>
              </a:rPr>
              <a:t>damage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</a:t>
            </a:r>
            <a:r>
              <a:rPr lang="en" b="1">
                <a:solidFill>
                  <a:srgbClr val="CCCCCC"/>
                </a:solidFill>
              </a:rPr>
              <a:t>4 </a:t>
            </a:r>
            <a:r>
              <a:rPr lang="en">
                <a:solidFill>
                  <a:srgbClr val="CCCCCC"/>
                </a:solidFill>
              </a:rPr>
              <a:t>main stages to mitosis: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Prophase (P).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Metaphase (M).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Anaphase (A).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Telophase (T).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960" name="Google Shape;96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Chromosome Structure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6" name="Google Shape;96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DNA is stored in structures called </a:t>
            </a:r>
            <a:r>
              <a:rPr lang="en" b="1">
                <a:solidFill>
                  <a:srgbClr val="CCCCCC"/>
                </a:solidFill>
              </a:rPr>
              <a:t>chromosomes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Chromosomes are made up of </a:t>
            </a:r>
            <a:r>
              <a:rPr lang="en" b="1">
                <a:solidFill>
                  <a:srgbClr val="CCCCCC"/>
                </a:solidFill>
              </a:rPr>
              <a:t>2 </a:t>
            </a:r>
            <a:r>
              <a:rPr lang="en">
                <a:solidFill>
                  <a:srgbClr val="CCCCCC"/>
                </a:solidFill>
              </a:rPr>
              <a:t>strands that are joined by a </a:t>
            </a:r>
            <a:r>
              <a:rPr lang="en" b="1">
                <a:solidFill>
                  <a:srgbClr val="CCCCCC"/>
                </a:solidFill>
              </a:rPr>
              <a:t>centromere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centromere is in the </a:t>
            </a:r>
            <a:r>
              <a:rPr lang="en" b="1">
                <a:solidFill>
                  <a:srgbClr val="CCCCCC"/>
                </a:solidFill>
              </a:rPr>
              <a:t>middle </a:t>
            </a:r>
            <a:r>
              <a:rPr lang="en">
                <a:solidFill>
                  <a:srgbClr val="CCCCCC"/>
                </a:solidFill>
              </a:rPr>
              <a:t>of the chromosome.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 the </a:t>
            </a:r>
            <a:r>
              <a:rPr lang="en" b="1">
                <a:solidFill>
                  <a:srgbClr val="CCCCCC"/>
                </a:solidFill>
              </a:rPr>
              <a:t>end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interphase </a:t>
            </a:r>
            <a:r>
              <a:rPr lang="en">
                <a:solidFill>
                  <a:srgbClr val="CCCCCC"/>
                </a:solidFill>
              </a:rPr>
              <a:t>a chromosome will have </a:t>
            </a:r>
            <a:r>
              <a:rPr lang="en" b="1">
                <a:solidFill>
                  <a:srgbClr val="CCCCCC"/>
                </a:solidFill>
              </a:rPr>
              <a:t>2</a:t>
            </a:r>
            <a:r>
              <a:rPr lang="en">
                <a:solidFill>
                  <a:srgbClr val="CCCCCC"/>
                </a:solidFill>
              </a:rPr>
              <a:t> strands, called </a:t>
            </a:r>
            <a:r>
              <a:rPr lang="en" b="1">
                <a:solidFill>
                  <a:srgbClr val="CCCCCC"/>
                </a:solidFill>
              </a:rPr>
              <a:t>chromatids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2 strands on the same chromosome are called </a:t>
            </a:r>
            <a:r>
              <a:rPr lang="en" b="1">
                <a:solidFill>
                  <a:srgbClr val="CCCCCC"/>
                </a:solidFill>
              </a:rPr>
              <a:t>sister chromatids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will be </a:t>
            </a:r>
            <a:r>
              <a:rPr lang="en" b="1">
                <a:solidFill>
                  <a:srgbClr val="CCCCCC"/>
                </a:solidFill>
              </a:rPr>
              <a:t>identical copies </a:t>
            </a:r>
            <a:r>
              <a:rPr lang="en">
                <a:solidFill>
                  <a:srgbClr val="CCCCCC"/>
                </a:solidFill>
              </a:rPr>
              <a:t>of one another.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Each chromatid will end up as a </a:t>
            </a:r>
            <a:r>
              <a:rPr lang="en" b="1">
                <a:solidFill>
                  <a:srgbClr val="CCCCCC"/>
                </a:solidFill>
              </a:rPr>
              <a:t>single-stranded chromosome </a:t>
            </a:r>
            <a:r>
              <a:rPr lang="en">
                <a:solidFill>
                  <a:srgbClr val="CCCCCC"/>
                </a:solidFill>
              </a:rPr>
              <a:t>at the end of mitosis.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single-stranded chromosomes will be located in the </a:t>
            </a:r>
            <a:r>
              <a:rPr lang="en" b="1">
                <a:solidFill>
                  <a:srgbClr val="CCCCCC"/>
                </a:solidFill>
              </a:rPr>
              <a:t>2 daughter cells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967" name="Google Shape;96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2"/>
          <p:cNvSpPr txBox="1"/>
          <p:nvPr/>
        </p:nvSpPr>
        <p:spPr>
          <a:xfrm>
            <a:off x="4515025" y="2371650"/>
            <a:ext cx="367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structure of a chromosome.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3" name="Google Shape;973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974" name="Google Shape;974;p32"/>
          <p:cNvGrpSpPr/>
          <p:nvPr/>
        </p:nvGrpSpPr>
        <p:grpSpPr>
          <a:xfrm>
            <a:off x="915500" y="411152"/>
            <a:ext cx="3803263" cy="4489686"/>
            <a:chOff x="513050" y="408389"/>
            <a:chExt cx="3803263" cy="4489686"/>
          </a:xfrm>
        </p:grpSpPr>
        <p:grpSp>
          <p:nvGrpSpPr>
            <p:cNvPr id="975" name="Google Shape;975;p32"/>
            <p:cNvGrpSpPr/>
            <p:nvPr/>
          </p:nvGrpSpPr>
          <p:grpSpPr>
            <a:xfrm>
              <a:off x="513050" y="408389"/>
              <a:ext cx="3803263" cy="4489686"/>
              <a:chOff x="2524213" y="410413"/>
              <a:chExt cx="3696077" cy="4358495"/>
            </a:xfrm>
          </p:grpSpPr>
          <p:grpSp>
            <p:nvGrpSpPr>
              <p:cNvPr id="976" name="Google Shape;976;p32"/>
              <p:cNvGrpSpPr/>
              <p:nvPr/>
            </p:nvGrpSpPr>
            <p:grpSpPr>
              <a:xfrm>
                <a:off x="2789713" y="410413"/>
                <a:ext cx="3090355" cy="4029695"/>
                <a:chOff x="1965400" y="293800"/>
                <a:chExt cx="3576800" cy="4561575"/>
              </a:xfrm>
            </p:grpSpPr>
            <p:sp>
              <p:nvSpPr>
                <p:cNvPr id="977" name="Google Shape;977;p32"/>
                <p:cNvSpPr/>
                <p:nvPr/>
              </p:nvSpPr>
              <p:spPr>
                <a:xfrm>
                  <a:off x="2931425" y="341625"/>
                  <a:ext cx="2610775" cy="451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1" h="180550" fill="none" extrusionOk="0">
                      <a:moveTo>
                        <a:pt x="99443" y="163693"/>
                      </a:moveTo>
                      <a:cubicBezTo>
                        <a:pt x="98674" y="166236"/>
                        <a:pt x="97924" y="175424"/>
                        <a:pt x="92956" y="177159"/>
                      </a:cubicBezTo>
                      <a:cubicBezTo>
                        <a:pt x="88757" y="180549"/>
                        <a:pt x="87338" y="173846"/>
                        <a:pt x="83395" y="171934"/>
                      </a:cubicBezTo>
                      <a:cubicBezTo>
                        <a:pt x="83552" y="169627"/>
                        <a:pt x="89625" y="168977"/>
                        <a:pt x="90847" y="169529"/>
                      </a:cubicBezTo>
                      <a:cubicBezTo>
                        <a:pt x="96071" y="166828"/>
                        <a:pt x="104430" y="163535"/>
                        <a:pt x="98417" y="158508"/>
                      </a:cubicBezTo>
                      <a:cubicBezTo>
                        <a:pt x="94218" y="154250"/>
                        <a:pt x="88540" y="167498"/>
                        <a:pt x="88521" y="168957"/>
                      </a:cubicBezTo>
                      <a:cubicBezTo>
                        <a:pt x="87338" y="173906"/>
                        <a:pt x="84676" y="165211"/>
                        <a:pt x="85563" y="162254"/>
                      </a:cubicBezTo>
                      <a:cubicBezTo>
                        <a:pt x="87752" y="157660"/>
                        <a:pt x="100330" y="168484"/>
                        <a:pt x="96170" y="154900"/>
                      </a:cubicBezTo>
                      <a:cubicBezTo>
                        <a:pt x="94415" y="150169"/>
                        <a:pt x="82862" y="164817"/>
                        <a:pt x="83375" y="164758"/>
                      </a:cubicBezTo>
                      <a:cubicBezTo>
                        <a:pt x="79747" y="171895"/>
                        <a:pt x="77736" y="163003"/>
                        <a:pt x="79846" y="158212"/>
                      </a:cubicBezTo>
                      <a:cubicBezTo>
                        <a:pt x="82034" y="153836"/>
                        <a:pt x="94612" y="156458"/>
                        <a:pt x="98122" y="151056"/>
                      </a:cubicBezTo>
                      <a:cubicBezTo>
                        <a:pt x="102143" y="144905"/>
                        <a:pt x="85544" y="151095"/>
                        <a:pt x="81758" y="158764"/>
                      </a:cubicBezTo>
                      <a:cubicBezTo>
                        <a:pt x="78210" y="163654"/>
                        <a:pt x="70876" y="160973"/>
                        <a:pt x="78624" y="159040"/>
                      </a:cubicBezTo>
                      <a:cubicBezTo>
                        <a:pt x="84637" y="155650"/>
                        <a:pt x="88225" y="156044"/>
                        <a:pt x="95539" y="151904"/>
                      </a:cubicBezTo>
                      <a:cubicBezTo>
                        <a:pt x="102695" y="144885"/>
                        <a:pt x="88698" y="148059"/>
                        <a:pt x="85583" y="150957"/>
                      </a:cubicBezTo>
                      <a:cubicBezTo>
                        <a:pt x="78505" y="155452"/>
                        <a:pt x="77322" y="153303"/>
                        <a:pt x="72177" y="148237"/>
                      </a:cubicBezTo>
                      <a:cubicBezTo>
                        <a:pt x="70265" y="147566"/>
                        <a:pt x="83414" y="148414"/>
                        <a:pt x="85248" y="149124"/>
                      </a:cubicBezTo>
                      <a:cubicBezTo>
                        <a:pt x="89763" y="153717"/>
                        <a:pt x="92937" y="143485"/>
                        <a:pt x="92345" y="142007"/>
                      </a:cubicBezTo>
                      <a:cubicBezTo>
                        <a:pt x="90906" y="140528"/>
                        <a:pt x="76416" y="154427"/>
                        <a:pt x="72256" y="152357"/>
                      </a:cubicBezTo>
                      <a:cubicBezTo>
                        <a:pt x="68017" y="149183"/>
                        <a:pt x="85484" y="141514"/>
                        <a:pt x="86726" y="143190"/>
                      </a:cubicBezTo>
                      <a:cubicBezTo>
                        <a:pt x="93903" y="139976"/>
                        <a:pt x="89250" y="138103"/>
                        <a:pt x="85642" y="137670"/>
                      </a:cubicBezTo>
                      <a:cubicBezTo>
                        <a:pt x="82448" y="136487"/>
                        <a:pt x="75824" y="144018"/>
                        <a:pt x="72965" y="145989"/>
                      </a:cubicBezTo>
                      <a:cubicBezTo>
                        <a:pt x="72709" y="147665"/>
                        <a:pt x="70403" y="143150"/>
                        <a:pt x="78012" y="141790"/>
                      </a:cubicBezTo>
                      <a:cubicBezTo>
                        <a:pt x="84065" y="140351"/>
                        <a:pt x="86036" y="141770"/>
                        <a:pt x="87180" y="137472"/>
                      </a:cubicBezTo>
                      <a:cubicBezTo>
                        <a:pt x="87554" y="131223"/>
                        <a:pt x="75509" y="137709"/>
                        <a:pt x="74661" y="138793"/>
                      </a:cubicBezTo>
                      <a:cubicBezTo>
                        <a:pt x="71093" y="138478"/>
                        <a:pt x="80950" y="132662"/>
                        <a:pt x="84794" y="133648"/>
                      </a:cubicBezTo>
                      <a:cubicBezTo>
                        <a:pt x="92463" y="134239"/>
                        <a:pt x="95578" y="129527"/>
                        <a:pt x="87180" y="129646"/>
                      </a:cubicBezTo>
                      <a:cubicBezTo>
                        <a:pt x="82902" y="129823"/>
                        <a:pt x="75469" y="136487"/>
                        <a:pt x="74917" y="138537"/>
                      </a:cubicBezTo>
                      <a:cubicBezTo>
                        <a:pt x="70580" y="144037"/>
                        <a:pt x="66243" y="139030"/>
                        <a:pt x="69555" y="135954"/>
                      </a:cubicBezTo>
                      <a:cubicBezTo>
                        <a:pt x="71960" y="130513"/>
                        <a:pt x="84045" y="133273"/>
                        <a:pt x="86963" y="130000"/>
                      </a:cubicBezTo>
                      <a:cubicBezTo>
                        <a:pt x="92621" y="126314"/>
                        <a:pt x="81758" y="126353"/>
                        <a:pt x="78210" y="128325"/>
                      </a:cubicBezTo>
                      <a:cubicBezTo>
                        <a:pt x="71881" y="131479"/>
                        <a:pt x="73734" y="139247"/>
                        <a:pt x="67110" y="129665"/>
                      </a:cubicBezTo>
                      <a:cubicBezTo>
                        <a:pt x="63699" y="124914"/>
                        <a:pt x="70718" y="123830"/>
                        <a:pt x="73872" y="124855"/>
                      </a:cubicBezTo>
                      <a:cubicBezTo>
                        <a:pt x="78919" y="126195"/>
                        <a:pt x="93922" y="121858"/>
                        <a:pt x="86864" y="121917"/>
                      </a:cubicBezTo>
                      <a:cubicBezTo>
                        <a:pt x="82843" y="121838"/>
                        <a:pt x="76554" y="128739"/>
                        <a:pt x="69575" y="127674"/>
                      </a:cubicBezTo>
                      <a:cubicBezTo>
                        <a:pt x="66361" y="126117"/>
                        <a:pt x="78643" y="122075"/>
                        <a:pt x="83513" y="121346"/>
                      </a:cubicBezTo>
                      <a:cubicBezTo>
                        <a:pt x="89526" y="117639"/>
                        <a:pt x="84440" y="115648"/>
                        <a:pt x="79235" y="120892"/>
                      </a:cubicBezTo>
                      <a:cubicBezTo>
                        <a:pt x="75903" y="124480"/>
                        <a:pt x="74878" y="126117"/>
                        <a:pt x="69949" y="121484"/>
                      </a:cubicBezTo>
                      <a:cubicBezTo>
                        <a:pt x="66893" y="117974"/>
                        <a:pt x="77322" y="119078"/>
                        <a:pt x="81384" y="117560"/>
                      </a:cubicBezTo>
                      <a:cubicBezTo>
                        <a:pt x="89920" y="115096"/>
                        <a:pt x="79866" y="111528"/>
                        <a:pt x="76435" y="113676"/>
                      </a:cubicBezTo>
                      <a:cubicBezTo>
                        <a:pt x="70718" y="116456"/>
                        <a:pt x="73281" y="118408"/>
                        <a:pt x="66124" y="120596"/>
                      </a:cubicBezTo>
                      <a:cubicBezTo>
                        <a:pt x="64094" y="120794"/>
                        <a:pt x="71033" y="113775"/>
                        <a:pt x="74464" y="113874"/>
                      </a:cubicBezTo>
                      <a:cubicBezTo>
                        <a:pt x="78210" y="115076"/>
                        <a:pt x="85051" y="110207"/>
                        <a:pt x="83276" y="107585"/>
                      </a:cubicBezTo>
                      <a:cubicBezTo>
                        <a:pt x="83040" y="105928"/>
                        <a:pt x="73143" y="110936"/>
                        <a:pt x="67662" y="114938"/>
                      </a:cubicBezTo>
                      <a:cubicBezTo>
                        <a:pt x="61708" y="119039"/>
                        <a:pt x="58100" y="113972"/>
                        <a:pt x="68431" y="111528"/>
                      </a:cubicBezTo>
                      <a:cubicBezTo>
                        <a:pt x="73991" y="108846"/>
                        <a:pt x="75588" y="108038"/>
                        <a:pt x="79984" y="105357"/>
                      </a:cubicBezTo>
                      <a:cubicBezTo>
                        <a:pt x="80477" y="104134"/>
                        <a:pt x="63759" y="110483"/>
                        <a:pt x="63187" y="109990"/>
                      </a:cubicBezTo>
                      <a:cubicBezTo>
                        <a:pt x="57016" y="112533"/>
                        <a:pt x="58514" y="110029"/>
                        <a:pt x="62970" y="108413"/>
                      </a:cubicBezTo>
                      <a:cubicBezTo>
                        <a:pt x="67307" y="107723"/>
                        <a:pt x="73458" y="106776"/>
                        <a:pt x="79294" y="106540"/>
                      </a:cubicBezTo>
                      <a:cubicBezTo>
                        <a:pt x="83986" y="107092"/>
                        <a:pt x="80536" y="100191"/>
                        <a:pt x="71822" y="101473"/>
                      </a:cubicBezTo>
                      <a:cubicBezTo>
                        <a:pt x="66775" y="103070"/>
                        <a:pt x="64764" y="107486"/>
                        <a:pt x="64173" y="107072"/>
                      </a:cubicBezTo>
                      <a:cubicBezTo>
                        <a:pt x="65040" y="107269"/>
                        <a:pt x="70008" y="104548"/>
                        <a:pt x="74543" y="102735"/>
                      </a:cubicBezTo>
                      <a:cubicBezTo>
                        <a:pt x="76416" y="99935"/>
                        <a:pt x="79195" y="95322"/>
                        <a:pt x="71566" y="95085"/>
                      </a:cubicBezTo>
                      <a:cubicBezTo>
                        <a:pt x="68707" y="96209"/>
                        <a:pt x="59954" y="99245"/>
                        <a:pt x="57272" y="101473"/>
                      </a:cubicBezTo>
                      <a:cubicBezTo>
                        <a:pt x="57982" y="102143"/>
                        <a:pt x="57844" y="100014"/>
                        <a:pt x="62793" y="99324"/>
                      </a:cubicBezTo>
                      <a:cubicBezTo>
                        <a:pt x="69358" y="99127"/>
                        <a:pt x="74681" y="101295"/>
                        <a:pt x="74306" y="95716"/>
                      </a:cubicBezTo>
                      <a:cubicBezTo>
                        <a:pt x="74957" y="95618"/>
                        <a:pt x="61235" y="104332"/>
                        <a:pt x="58850" y="96761"/>
                      </a:cubicBezTo>
                      <a:cubicBezTo>
                        <a:pt x="57627" y="94849"/>
                        <a:pt x="70008" y="92029"/>
                        <a:pt x="71625" y="89999"/>
                      </a:cubicBezTo>
                      <a:cubicBezTo>
                        <a:pt x="74227" y="88993"/>
                        <a:pt x="60821" y="88264"/>
                        <a:pt x="58514" y="88678"/>
                      </a:cubicBezTo>
                      <a:cubicBezTo>
                        <a:pt x="56504" y="89683"/>
                        <a:pt x="49525" y="94987"/>
                        <a:pt x="55439" y="93035"/>
                      </a:cubicBezTo>
                      <a:cubicBezTo>
                        <a:pt x="61629" y="90452"/>
                        <a:pt x="67761" y="93823"/>
                        <a:pt x="71507" y="92069"/>
                      </a:cubicBezTo>
                      <a:cubicBezTo>
                        <a:pt x="78446" y="88362"/>
                        <a:pt x="65158" y="86982"/>
                        <a:pt x="62497" y="88323"/>
                      </a:cubicBezTo>
                      <a:cubicBezTo>
                        <a:pt x="58120" y="90551"/>
                        <a:pt x="57410" y="99403"/>
                        <a:pt x="53684" y="91694"/>
                      </a:cubicBezTo>
                      <a:cubicBezTo>
                        <a:pt x="53448" y="90649"/>
                        <a:pt x="64173" y="93015"/>
                        <a:pt x="66499" y="91418"/>
                      </a:cubicBezTo>
                      <a:cubicBezTo>
                        <a:pt x="72295" y="87396"/>
                        <a:pt x="62063" y="84005"/>
                        <a:pt x="59362" y="85346"/>
                      </a:cubicBezTo>
                      <a:cubicBezTo>
                        <a:pt x="54769" y="87771"/>
                        <a:pt x="51062" y="90255"/>
                        <a:pt x="48756" y="87495"/>
                      </a:cubicBezTo>
                      <a:cubicBezTo>
                        <a:pt x="44754" y="85602"/>
                        <a:pt x="57844" y="85326"/>
                        <a:pt x="61925" y="84952"/>
                      </a:cubicBezTo>
                      <a:cubicBezTo>
                        <a:pt x="69259" y="85957"/>
                        <a:pt x="70225" y="79727"/>
                        <a:pt x="63739" y="80319"/>
                      </a:cubicBezTo>
                      <a:cubicBezTo>
                        <a:pt x="57430" y="81817"/>
                        <a:pt x="56464" y="83276"/>
                        <a:pt x="51141" y="85997"/>
                      </a:cubicBezTo>
                      <a:cubicBezTo>
                        <a:pt x="48756" y="84301"/>
                        <a:pt x="44892" y="80516"/>
                        <a:pt x="55045" y="82566"/>
                      </a:cubicBezTo>
                      <a:cubicBezTo>
                        <a:pt x="60506" y="85070"/>
                        <a:pt x="64114" y="80812"/>
                        <a:pt x="63345" y="76317"/>
                      </a:cubicBezTo>
                      <a:cubicBezTo>
                        <a:pt x="63640" y="76317"/>
                        <a:pt x="54276" y="80831"/>
                        <a:pt x="49170" y="83729"/>
                      </a:cubicBezTo>
                      <a:cubicBezTo>
                        <a:pt x="46666" y="85819"/>
                        <a:pt x="43452" y="80358"/>
                        <a:pt x="52245" y="80378"/>
                      </a:cubicBezTo>
                      <a:cubicBezTo>
                        <a:pt x="58258" y="79353"/>
                        <a:pt x="63483" y="78367"/>
                        <a:pt x="63246" y="72157"/>
                      </a:cubicBezTo>
                      <a:cubicBezTo>
                        <a:pt x="63009" y="65769"/>
                        <a:pt x="53881" y="75686"/>
                        <a:pt x="50629" y="76376"/>
                      </a:cubicBezTo>
                      <a:cubicBezTo>
                        <a:pt x="46863" y="79885"/>
                        <a:pt x="45680" y="82369"/>
                        <a:pt x="41777" y="76376"/>
                      </a:cubicBezTo>
                      <a:cubicBezTo>
                        <a:pt x="37301" y="72531"/>
                        <a:pt x="53014" y="76277"/>
                        <a:pt x="56425" y="74128"/>
                      </a:cubicBezTo>
                      <a:cubicBezTo>
                        <a:pt x="62379" y="72472"/>
                        <a:pt x="62004" y="68253"/>
                        <a:pt x="54552" y="69752"/>
                      </a:cubicBezTo>
                      <a:cubicBezTo>
                        <a:pt x="49958" y="70816"/>
                        <a:pt x="45542" y="75804"/>
                        <a:pt x="42624" y="74799"/>
                      </a:cubicBezTo>
                      <a:cubicBezTo>
                        <a:pt x="38425" y="76001"/>
                        <a:pt x="50234" y="70875"/>
                        <a:pt x="54946" y="70008"/>
                      </a:cubicBezTo>
                      <a:cubicBezTo>
                        <a:pt x="60703" y="68845"/>
                        <a:pt x="50747" y="59539"/>
                        <a:pt x="47514" y="63463"/>
                      </a:cubicBezTo>
                      <a:cubicBezTo>
                        <a:pt x="41658" y="66439"/>
                        <a:pt x="44616" y="70225"/>
                        <a:pt x="40791" y="66972"/>
                      </a:cubicBezTo>
                      <a:cubicBezTo>
                        <a:pt x="37439" y="65020"/>
                        <a:pt x="41934" y="68845"/>
                        <a:pt x="48125" y="67603"/>
                      </a:cubicBezTo>
                      <a:cubicBezTo>
                        <a:pt x="57095" y="67070"/>
                        <a:pt x="53369" y="61708"/>
                        <a:pt x="45779" y="67721"/>
                      </a:cubicBezTo>
                      <a:cubicBezTo>
                        <a:pt x="41737" y="71210"/>
                        <a:pt x="36789" y="64527"/>
                        <a:pt x="37912" y="60762"/>
                      </a:cubicBezTo>
                      <a:cubicBezTo>
                        <a:pt x="38918" y="56700"/>
                        <a:pt x="44359" y="62260"/>
                        <a:pt x="48322" y="60348"/>
                      </a:cubicBezTo>
                      <a:cubicBezTo>
                        <a:pt x="49209" y="60367"/>
                        <a:pt x="42072" y="56188"/>
                        <a:pt x="37873" y="58297"/>
                      </a:cubicBezTo>
                      <a:cubicBezTo>
                        <a:pt x="37006" y="58613"/>
                        <a:pt x="39253" y="55715"/>
                        <a:pt x="46666" y="56503"/>
                      </a:cubicBezTo>
                      <a:cubicBezTo>
                        <a:pt x="50491" y="56365"/>
                        <a:pt x="50668" y="50727"/>
                        <a:pt x="43472" y="54157"/>
                      </a:cubicBezTo>
                      <a:cubicBezTo>
                        <a:pt x="40554" y="55616"/>
                        <a:pt x="29060" y="58632"/>
                        <a:pt x="34955" y="52600"/>
                      </a:cubicBezTo>
                      <a:cubicBezTo>
                        <a:pt x="35902" y="49149"/>
                        <a:pt x="43649" y="57252"/>
                        <a:pt x="47336" y="54532"/>
                      </a:cubicBezTo>
                      <a:cubicBezTo>
                        <a:pt x="51181" y="49938"/>
                        <a:pt x="39647" y="51436"/>
                        <a:pt x="38740" y="51811"/>
                      </a:cubicBezTo>
                      <a:cubicBezTo>
                        <a:pt x="35350" y="54433"/>
                        <a:pt x="34088" y="58908"/>
                        <a:pt x="32392" y="53270"/>
                      </a:cubicBezTo>
                      <a:cubicBezTo>
                        <a:pt x="31525" y="48479"/>
                        <a:pt x="37400" y="52777"/>
                        <a:pt x="40495" y="51180"/>
                      </a:cubicBezTo>
                      <a:cubicBezTo>
                        <a:pt x="40988" y="51397"/>
                        <a:pt x="27247" y="55103"/>
                        <a:pt x="33279" y="49051"/>
                      </a:cubicBezTo>
                      <a:cubicBezTo>
                        <a:pt x="35842" y="46113"/>
                        <a:pt x="39963" y="51850"/>
                        <a:pt x="43137" y="49583"/>
                      </a:cubicBezTo>
                      <a:cubicBezTo>
                        <a:pt x="48716" y="46646"/>
                        <a:pt x="40949" y="42722"/>
                        <a:pt x="37814" y="44280"/>
                      </a:cubicBezTo>
                      <a:cubicBezTo>
                        <a:pt x="34738" y="46133"/>
                        <a:pt x="26182" y="49031"/>
                        <a:pt x="33102" y="45561"/>
                      </a:cubicBezTo>
                      <a:cubicBezTo>
                        <a:pt x="37301" y="43452"/>
                        <a:pt x="38445" y="43472"/>
                        <a:pt x="42467" y="41086"/>
                      </a:cubicBezTo>
                      <a:cubicBezTo>
                        <a:pt x="44911" y="38740"/>
                        <a:pt x="33615" y="43176"/>
                        <a:pt x="31623" y="47316"/>
                      </a:cubicBezTo>
                      <a:cubicBezTo>
                        <a:pt x="30224" y="51574"/>
                        <a:pt x="26616" y="47651"/>
                        <a:pt x="26912" y="44576"/>
                      </a:cubicBezTo>
                      <a:cubicBezTo>
                        <a:pt x="26360" y="43393"/>
                        <a:pt x="38011" y="41362"/>
                        <a:pt x="38386" y="40357"/>
                      </a:cubicBezTo>
                      <a:cubicBezTo>
                        <a:pt x="39805" y="39371"/>
                        <a:pt x="31032" y="21825"/>
                        <a:pt x="26438" y="30834"/>
                      </a:cubicBezTo>
                      <a:cubicBezTo>
                        <a:pt x="24092" y="35862"/>
                        <a:pt x="27168" y="43866"/>
                        <a:pt x="34245" y="47651"/>
                      </a:cubicBezTo>
                      <a:cubicBezTo>
                        <a:pt x="39726" y="48558"/>
                        <a:pt x="39391" y="38563"/>
                        <a:pt x="41047" y="35231"/>
                      </a:cubicBezTo>
                      <a:cubicBezTo>
                        <a:pt x="42486" y="31051"/>
                        <a:pt x="34462" y="39292"/>
                        <a:pt x="33023" y="40238"/>
                      </a:cubicBezTo>
                      <a:cubicBezTo>
                        <a:pt x="25650" y="42722"/>
                        <a:pt x="21431" y="36926"/>
                        <a:pt x="25827" y="32825"/>
                      </a:cubicBezTo>
                      <a:cubicBezTo>
                        <a:pt x="26971" y="33062"/>
                        <a:pt x="36670" y="33555"/>
                        <a:pt x="39154" y="31248"/>
                      </a:cubicBezTo>
                      <a:cubicBezTo>
                        <a:pt x="44754" y="28074"/>
                        <a:pt x="30855" y="26142"/>
                        <a:pt x="29711" y="27049"/>
                      </a:cubicBezTo>
                      <a:cubicBezTo>
                        <a:pt x="24565" y="29513"/>
                        <a:pt x="22160" y="33535"/>
                        <a:pt x="17271" y="32964"/>
                      </a:cubicBezTo>
                      <a:cubicBezTo>
                        <a:pt x="9858" y="32964"/>
                        <a:pt x="14570" y="26536"/>
                        <a:pt x="19440" y="24703"/>
                      </a:cubicBezTo>
                      <a:cubicBezTo>
                        <a:pt x="24132" y="23717"/>
                        <a:pt x="26340" y="28626"/>
                        <a:pt x="31998" y="26201"/>
                      </a:cubicBezTo>
                      <a:cubicBezTo>
                        <a:pt x="33516" y="23086"/>
                        <a:pt x="29336" y="17408"/>
                        <a:pt x="24763" y="24762"/>
                      </a:cubicBezTo>
                      <a:cubicBezTo>
                        <a:pt x="21825" y="27857"/>
                        <a:pt x="15102" y="29178"/>
                        <a:pt x="12145" y="26339"/>
                      </a:cubicBezTo>
                      <a:cubicBezTo>
                        <a:pt x="11199" y="23697"/>
                        <a:pt x="22160" y="26398"/>
                        <a:pt x="24605" y="25078"/>
                      </a:cubicBezTo>
                      <a:cubicBezTo>
                        <a:pt x="28548" y="22731"/>
                        <a:pt x="33536" y="24644"/>
                        <a:pt x="31190" y="19498"/>
                      </a:cubicBezTo>
                      <a:cubicBezTo>
                        <a:pt x="29396" y="16778"/>
                        <a:pt x="19893" y="21746"/>
                        <a:pt x="17488" y="23362"/>
                      </a:cubicBezTo>
                      <a:cubicBezTo>
                        <a:pt x="15832" y="21332"/>
                        <a:pt x="1" y="19971"/>
                        <a:pt x="19578" y="19952"/>
                      </a:cubicBezTo>
                      <a:cubicBezTo>
                        <a:pt x="22141" y="20307"/>
                        <a:pt x="26636" y="13939"/>
                        <a:pt x="25039" y="12677"/>
                      </a:cubicBezTo>
                      <a:cubicBezTo>
                        <a:pt x="22417" y="9680"/>
                        <a:pt x="17665" y="18079"/>
                        <a:pt x="13643" y="20031"/>
                      </a:cubicBezTo>
                      <a:cubicBezTo>
                        <a:pt x="12500" y="20583"/>
                        <a:pt x="12559" y="12440"/>
                        <a:pt x="20583" y="14648"/>
                      </a:cubicBezTo>
                      <a:cubicBezTo>
                        <a:pt x="26064" y="16127"/>
                        <a:pt x="25157" y="12894"/>
                        <a:pt x="27818" y="8497"/>
                      </a:cubicBezTo>
                      <a:cubicBezTo>
                        <a:pt x="29514" y="4949"/>
                        <a:pt x="21411" y="6072"/>
                        <a:pt x="19183" y="9483"/>
                      </a:cubicBezTo>
                      <a:cubicBezTo>
                        <a:pt x="16837" y="11474"/>
                        <a:pt x="9917" y="13702"/>
                        <a:pt x="3963" y="14550"/>
                      </a:cubicBezTo>
                      <a:cubicBezTo>
                        <a:pt x="4318" y="14234"/>
                        <a:pt x="6132" y="7472"/>
                        <a:pt x="17567" y="9838"/>
                      </a:cubicBezTo>
                      <a:cubicBezTo>
                        <a:pt x="24841" y="10173"/>
                        <a:pt x="28922" y="12677"/>
                        <a:pt x="28351" y="3608"/>
                      </a:cubicBezTo>
                      <a:cubicBezTo>
                        <a:pt x="28173" y="0"/>
                        <a:pt x="17784" y="6230"/>
                        <a:pt x="16837" y="6703"/>
                      </a:cubicBezTo>
                      <a:cubicBezTo>
                        <a:pt x="13308" y="8221"/>
                        <a:pt x="9188" y="8064"/>
                        <a:pt x="5442" y="7748"/>
                      </a:cubicBezTo>
                      <a:cubicBezTo>
                        <a:pt x="1164" y="7768"/>
                        <a:pt x="14057" y="3864"/>
                        <a:pt x="18690" y="5165"/>
                      </a:cubicBezTo>
                      <a:cubicBezTo>
                        <a:pt x="24053" y="6467"/>
                        <a:pt x="25492" y="1814"/>
                        <a:pt x="17409" y="2267"/>
                      </a:cubicBezTo>
                      <a:cubicBezTo>
                        <a:pt x="12500" y="2386"/>
                        <a:pt x="13781" y="1774"/>
                        <a:pt x="10903" y="335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169E1"/>
                  </a:solidFill>
                  <a:prstDash val="solid"/>
                  <a:miter lim="197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2"/>
                <p:cNvSpPr/>
                <p:nvPr/>
              </p:nvSpPr>
              <p:spPr>
                <a:xfrm>
                  <a:off x="2291675" y="293800"/>
                  <a:ext cx="2733500" cy="44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40" h="179368" fill="none" extrusionOk="0">
                      <a:moveTo>
                        <a:pt x="987" y="164719"/>
                      </a:moveTo>
                      <a:cubicBezTo>
                        <a:pt x="1499" y="166434"/>
                        <a:pt x="5008" y="175602"/>
                        <a:pt x="9089" y="177613"/>
                      </a:cubicBezTo>
                      <a:cubicBezTo>
                        <a:pt x="13644" y="178736"/>
                        <a:pt x="16167" y="179367"/>
                        <a:pt x="18691" y="174655"/>
                      </a:cubicBezTo>
                      <a:cubicBezTo>
                        <a:pt x="20642" y="173256"/>
                        <a:pt x="11120" y="170535"/>
                        <a:pt x="9937" y="169904"/>
                      </a:cubicBezTo>
                      <a:cubicBezTo>
                        <a:pt x="4555" y="167558"/>
                        <a:pt x="474" y="165941"/>
                        <a:pt x="5797" y="161052"/>
                      </a:cubicBezTo>
                      <a:cubicBezTo>
                        <a:pt x="8715" y="158903"/>
                        <a:pt x="13466" y="168859"/>
                        <a:pt x="15674" y="169096"/>
                      </a:cubicBezTo>
                      <a:cubicBezTo>
                        <a:pt x="19164" y="174655"/>
                        <a:pt x="19735" y="169451"/>
                        <a:pt x="19282" y="165015"/>
                      </a:cubicBezTo>
                      <a:cubicBezTo>
                        <a:pt x="20071" y="162925"/>
                        <a:pt x="3845" y="169746"/>
                        <a:pt x="6369" y="155414"/>
                      </a:cubicBezTo>
                      <a:cubicBezTo>
                        <a:pt x="8498" y="149657"/>
                        <a:pt x="17508" y="166237"/>
                        <a:pt x="17587" y="165468"/>
                      </a:cubicBezTo>
                      <a:cubicBezTo>
                        <a:pt x="18809" y="172664"/>
                        <a:pt x="26340" y="167400"/>
                        <a:pt x="23954" y="160796"/>
                      </a:cubicBezTo>
                      <a:cubicBezTo>
                        <a:pt x="21411" y="157030"/>
                        <a:pt x="7907" y="159948"/>
                        <a:pt x="4397" y="154053"/>
                      </a:cubicBezTo>
                      <a:cubicBezTo>
                        <a:pt x="1" y="147823"/>
                        <a:pt x="14945" y="156064"/>
                        <a:pt x="19873" y="161624"/>
                      </a:cubicBezTo>
                      <a:cubicBezTo>
                        <a:pt x="24171" y="168169"/>
                        <a:pt x="28114" y="162669"/>
                        <a:pt x="22673" y="160047"/>
                      </a:cubicBezTo>
                      <a:cubicBezTo>
                        <a:pt x="14886" y="157227"/>
                        <a:pt x="16384" y="159219"/>
                        <a:pt x="9326" y="153008"/>
                      </a:cubicBezTo>
                      <a:cubicBezTo>
                        <a:pt x="2189" y="147311"/>
                        <a:pt x="15792" y="150978"/>
                        <a:pt x="18040" y="152673"/>
                      </a:cubicBezTo>
                      <a:cubicBezTo>
                        <a:pt x="23560" y="156774"/>
                        <a:pt x="24171" y="156104"/>
                        <a:pt x="28824" y="150721"/>
                      </a:cubicBezTo>
                      <a:cubicBezTo>
                        <a:pt x="30815" y="148119"/>
                        <a:pt x="20938" y="149775"/>
                        <a:pt x="18651" y="151648"/>
                      </a:cubicBezTo>
                      <a:cubicBezTo>
                        <a:pt x="11120" y="155571"/>
                        <a:pt x="10312" y="145970"/>
                        <a:pt x="12599" y="143703"/>
                      </a:cubicBezTo>
                      <a:cubicBezTo>
                        <a:pt x="13308" y="143171"/>
                        <a:pt x="23048" y="156833"/>
                        <a:pt x="26655" y="154743"/>
                      </a:cubicBezTo>
                      <a:cubicBezTo>
                        <a:pt x="31505" y="153994"/>
                        <a:pt x="17843" y="144511"/>
                        <a:pt x="18040" y="144728"/>
                      </a:cubicBezTo>
                      <a:cubicBezTo>
                        <a:pt x="11041" y="141574"/>
                        <a:pt x="14215" y="138656"/>
                        <a:pt x="15891" y="138222"/>
                      </a:cubicBezTo>
                      <a:cubicBezTo>
                        <a:pt x="19045" y="137394"/>
                        <a:pt x="27464" y="143407"/>
                        <a:pt x="30342" y="147567"/>
                      </a:cubicBezTo>
                      <a:cubicBezTo>
                        <a:pt x="31249" y="147468"/>
                        <a:pt x="33851" y="145517"/>
                        <a:pt x="25610" y="143683"/>
                      </a:cubicBezTo>
                      <a:cubicBezTo>
                        <a:pt x="18848" y="141810"/>
                        <a:pt x="15319" y="139740"/>
                        <a:pt x="13013" y="137079"/>
                      </a:cubicBezTo>
                      <a:cubicBezTo>
                        <a:pt x="10548" y="132485"/>
                        <a:pt x="26636" y="140627"/>
                        <a:pt x="28785" y="140963"/>
                      </a:cubicBezTo>
                      <a:cubicBezTo>
                        <a:pt x="33910" y="142382"/>
                        <a:pt x="23639" y="135245"/>
                        <a:pt x="18829" y="135837"/>
                      </a:cubicBezTo>
                      <a:cubicBezTo>
                        <a:pt x="10115" y="135028"/>
                        <a:pt x="12894" y="129094"/>
                        <a:pt x="18079" y="129745"/>
                      </a:cubicBezTo>
                      <a:cubicBezTo>
                        <a:pt x="23245" y="129212"/>
                        <a:pt x="27306" y="137670"/>
                        <a:pt x="28844" y="140135"/>
                      </a:cubicBezTo>
                      <a:cubicBezTo>
                        <a:pt x="32530" y="146167"/>
                        <a:pt x="33891" y="141337"/>
                        <a:pt x="31801" y="137177"/>
                      </a:cubicBezTo>
                      <a:cubicBezTo>
                        <a:pt x="29061" y="131874"/>
                        <a:pt x="22101" y="133727"/>
                        <a:pt x="19420" y="130592"/>
                      </a:cubicBezTo>
                      <a:cubicBezTo>
                        <a:pt x="14136" y="126058"/>
                        <a:pt x="22515" y="127162"/>
                        <a:pt x="27089" y="129035"/>
                      </a:cubicBezTo>
                      <a:cubicBezTo>
                        <a:pt x="34423" y="133530"/>
                        <a:pt x="32392" y="137591"/>
                        <a:pt x="37794" y="130829"/>
                      </a:cubicBezTo>
                      <a:cubicBezTo>
                        <a:pt x="41363" y="126097"/>
                        <a:pt x="27897" y="127379"/>
                        <a:pt x="25768" y="127340"/>
                      </a:cubicBezTo>
                      <a:cubicBezTo>
                        <a:pt x="20938" y="126512"/>
                        <a:pt x="12894" y="124087"/>
                        <a:pt x="19578" y="124619"/>
                      </a:cubicBezTo>
                      <a:cubicBezTo>
                        <a:pt x="26715" y="123692"/>
                        <a:pt x="26241" y="127911"/>
                        <a:pt x="33891" y="128680"/>
                      </a:cubicBezTo>
                      <a:cubicBezTo>
                        <a:pt x="38031" y="127655"/>
                        <a:pt x="27405" y="125920"/>
                        <a:pt x="22929" y="123850"/>
                      </a:cubicBezTo>
                      <a:cubicBezTo>
                        <a:pt x="16818" y="121524"/>
                        <a:pt x="23678" y="117975"/>
                        <a:pt x="27483" y="121859"/>
                      </a:cubicBezTo>
                      <a:cubicBezTo>
                        <a:pt x="30441" y="125743"/>
                        <a:pt x="31466" y="131992"/>
                        <a:pt x="35606" y="126512"/>
                      </a:cubicBezTo>
                      <a:cubicBezTo>
                        <a:pt x="39194" y="122135"/>
                        <a:pt x="25965" y="122411"/>
                        <a:pt x="23126" y="120242"/>
                      </a:cubicBezTo>
                      <a:cubicBezTo>
                        <a:pt x="16956" y="117758"/>
                        <a:pt x="27345" y="112179"/>
                        <a:pt x="31170" y="114229"/>
                      </a:cubicBezTo>
                      <a:cubicBezTo>
                        <a:pt x="35665" y="116792"/>
                        <a:pt x="33319" y="123121"/>
                        <a:pt x="39825" y="123988"/>
                      </a:cubicBezTo>
                      <a:cubicBezTo>
                        <a:pt x="41008" y="124461"/>
                        <a:pt x="34660" y="119020"/>
                        <a:pt x="31584" y="118626"/>
                      </a:cubicBezTo>
                      <a:cubicBezTo>
                        <a:pt x="26892" y="117936"/>
                        <a:pt x="25019" y="111311"/>
                        <a:pt x="23777" y="109261"/>
                      </a:cubicBezTo>
                      <a:cubicBezTo>
                        <a:pt x="24664" y="109261"/>
                        <a:pt x="33004" y="114091"/>
                        <a:pt x="38129" y="117738"/>
                      </a:cubicBezTo>
                      <a:cubicBezTo>
                        <a:pt x="44517" y="124343"/>
                        <a:pt x="48480" y="115274"/>
                        <a:pt x="38938" y="112770"/>
                      </a:cubicBezTo>
                      <a:cubicBezTo>
                        <a:pt x="33674" y="111351"/>
                        <a:pt x="29908" y="111607"/>
                        <a:pt x="28686" y="108945"/>
                      </a:cubicBezTo>
                      <a:cubicBezTo>
                        <a:pt x="28331" y="108965"/>
                        <a:pt x="41146" y="111784"/>
                        <a:pt x="41501" y="111765"/>
                      </a:cubicBezTo>
                      <a:cubicBezTo>
                        <a:pt x="46311" y="115471"/>
                        <a:pt x="49426" y="110680"/>
                        <a:pt x="43709" y="109202"/>
                      </a:cubicBezTo>
                      <a:cubicBezTo>
                        <a:pt x="39293" y="107585"/>
                        <a:pt x="34975" y="109616"/>
                        <a:pt x="29632" y="109064"/>
                      </a:cubicBezTo>
                      <a:cubicBezTo>
                        <a:pt x="24152" y="108827"/>
                        <a:pt x="24684" y="102065"/>
                        <a:pt x="33043" y="103701"/>
                      </a:cubicBezTo>
                      <a:cubicBezTo>
                        <a:pt x="38918" y="104056"/>
                        <a:pt x="43827" y="107132"/>
                        <a:pt x="44221" y="108433"/>
                      </a:cubicBezTo>
                      <a:cubicBezTo>
                        <a:pt x="44418" y="108433"/>
                        <a:pt x="38681" y="107309"/>
                        <a:pt x="34660" y="104214"/>
                      </a:cubicBezTo>
                      <a:cubicBezTo>
                        <a:pt x="31052" y="101552"/>
                        <a:pt x="30007" y="98221"/>
                        <a:pt x="37361" y="98398"/>
                      </a:cubicBezTo>
                      <a:cubicBezTo>
                        <a:pt x="42743" y="99679"/>
                        <a:pt x="46331" y="102499"/>
                        <a:pt x="48598" y="106264"/>
                      </a:cubicBezTo>
                      <a:cubicBezTo>
                        <a:pt x="48716" y="106225"/>
                        <a:pt x="48736" y="102242"/>
                        <a:pt x="43176" y="101947"/>
                      </a:cubicBezTo>
                      <a:cubicBezTo>
                        <a:pt x="37104" y="102242"/>
                        <a:pt x="32984" y="102479"/>
                        <a:pt x="33339" y="95776"/>
                      </a:cubicBezTo>
                      <a:cubicBezTo>
                        <a:pt x="33575" y="94770"/>
                        <a:pt x="45463" y="108354"/>
                        <a:pt x="47711" y="100744"/>
                      </a:cubicBezTo>
                      <a:cubicBezTo>
                        <a:pt x="48145" y="99167"/>
                        <a:pt x="36138" y="94731"/>
                        <a:pt x="35527" y="92681"/>
                      </a:cubicBezTo>
                      <a:cubicBezTo>
                        <a:pt x="34581" y="90394"/>
                        <a:pt x="44142" y="92720"/>
                        <a:pt x="48421" y="92503"/>
                      </a:cubicBezTo>
                      <a:cubicBezTo>
                        <a:pt x="52028" y="93233"/>
                        <a:pt x="58948" y="97767"/>
                        <a:pt x="51890" y="94987"/>
                      </a:cubicBezTo>
                      <a:cubicBezTo>
                        <a:pt x="46962" y="95244"/>
                        <a:pt x="39667" y="96407"/>
                        <a:pt x="36197" y="94770"/>
                      </a:cubicBezTo>
                      <a:cubicBezTo>
                        <a:pt x="29593" y="92010"/>
                        <a:pt x="42999" y="91163"/>
                        <a:pt x="44773" y="90295"/>
                      </a:cubicBezTo>
                      <a:cubicBezTo>
                        <a:pt x="49939" y="91478"/>
                        <a:pt x="50313" y="104253"/>
                        <a:pt x="54828" y="94455"/>
                      </a:cubicBezTo>
                      <a:cubicBezTo>
                        <a:pt x="54887" y="94100"/>
                        <a:pt x="41777" y="94199"/>
                        <a:pt x="40416" y="91163"/>
                      </a:cubicBezTo>
                      <a:cubicBezTo>
                        <a:pt x="32984" y="88166"/>
                        <a:pt x="46567" y="85386"/>
                        <a:pt x="49327" y="87851"/>
                      </a:cubicBezTo>
                      <a:cubicBezTo>
                        <a:pt x="55045" y="89861"/>
                        <a:pt x="54059" y="92740"/>
                        <a:pt x="58081" y="90808"/>
                      </a:cubicBezTo>
                      <a:cubicBezTo>
                        <a:pt x="62122" y="88403"/>
                        <a:pt x="52561" y="86530"/>
                        <a:pt x="48637" y="86076"/>
                      </a:cubicBezTo>
                      <a:cubicBezTo>
                        <a:pt x="42605" y="86175"/>
                        <a:pt x="38977" y="81975"/>
                        <a:pt x="44635" y="83198"/>
                      </a:cubicBezTo>
                      <a:cubicBezTo>
                        <a:pt x="53428" y="85150"/>
                        <a:pt x="50195" y="85780"/>
                        <a:pt x="57075" y="87082"/>
                      </a:cubicBezTo>
                      <a:cubicBezTo>
                        <a:pt x="57608" y="88127"/>
                        <a:pt x="61748" y="81266"/>
                        <a:pt x="52442" y="84046"/>
                      </a:cubicBezTo>
                      <a:cubicBezTo>
                        <a:pt x="48026" y="87929"/>
                        <a:pt x="41974" y="82646"/>
                        <a:pt x="43098" y="77678"/>
                      </a:cubicBezTo>
                      <a:cubicBezTo>
                        <a:pt x="42191" y="78131"/>
                        <a:pt x="52226" y="80103"/>
                        <a:pt x="58317" y="84538"/>
                      </a:cubicBezTo>
                      <a:cubicBezTo>
                        <a:pt x="61866" y="85268"/>
                        <a:pt x="64074" y="80004"/>
                        <a:pt x="55557" y="80339"/>
                      </a:cubicBezTo>
                      <a:cubicBezTo>
                        <a:pt x="48145" y="80004"/>
                        <a:pt x="42624" y="81049"/>
                        <a:pt x="44261" y="76258"/>
                      </a:cubicBezTo>
                      <a:cubicBezTo>
                        <a:pt x="45187" y="70856"/>
                        <a:pt x="54572" y="77756"/>
                        <a:pt x="56425" y="79235"/>
                      </a:cubicBezTo>
                      <a:cubicBezTo>
                        <a:pt x="59993" y="81916"/>
                        <a:pt x="62241" y="87811"/>
                        <a:pt x="65533" y="80162"/>
                      </a:cubicBezTo>
                      <a:cubicBezTo>
                        <a:pt x="67623" y="75785"/>
                        <a:pt x="58258" y="77993"/>
                        <a:pt x="54079" y="75884"/>
                      </a:cubicBezTo>
                      <a:cubicBezTo>
                        <a:pt x="48204" y="72985"/>
                        <a:pt x="45897" y="68964"/>
                        <a:pt x="52659" y="71053"/>
                      </a:cubicBezTo>
                      <a:cubicBezTo>
                        <a:pt x="57056" y="70639"/>
                        <a:pt x="58968" y="76416"/>
                        <a:pt x="63936" y="77421"/>
                      </a:cubicBezTo>
                      <a:cubicBezTo>
                        <a:pt x="68825" y="79689"/>
                        <a:pt x="56523" y="71605"/>
                        <a:pt x="53113" y="71704"/>
                      </a:cubicBezTo>
                      <a:cubicBezTo>
                        <a:pt x="47277" y="70245"/>
                        <a:pt x="56090" y="69082"/>
                        <a:pt x="60802" y="70383"/>
                      </a:cubicBezTo>
                      <a:cubicBezTo>
                        <a:pt x="67505" y="72493"/>
                        <a:pt x="67189" y="73833"/>
                        <a:pt x="70186" y="71842"/>
                      </a:cubicBezTo>
                      <a:cubicBezTo>
                        <a:pt x="74562" y="69456"/>
                        <a:pt x="60624" y="68609"/>
                        <a:pt x="57903" y="69121"/>
                      </a:cubicBezTo>
                      <a:cubicBezTo>
                        <a:pt x="48854" y="66618"/>
                        <a:pt x="55656" y="61117"/>
                        <a:pt x="62458" y="67524"/>
                      </a:cubicBezTo>
                      <a:cubicBezTo>
                        <a:pt x="66401" y="70718"/>
                        <a:pt x="68766" y="68924"/>
                        <a:pt x="67662" y="65573"/>
                      </a:cubicBezTo>
                      <a:cubicBezTo>
                        <a:pt x="66401" y="61748"/>
                        <a:pt x="59579" y="61531"/>
                        <a:pt x="55557" y="62813"/>
                      </a:cubicBezTo>
                      <a:cubicBezTo>
                        <a:pt x="53408" y="61492"/>
                        <a:pt x="63069" y="58239"/>
                        <a:pt x="66953" y="59954"/>
                      </a:cubicBezTo>
                      <a:cubicBezTo>
                        <a:pt x="71448" y="61866"/>
                        <a:pt x="70146" y="60289"/>
                        <a:pt x="63739" y="59461"/>
                      </a:cubicBezTo>
                      <a:cubicBezTo>
                        <a:pt x="60210" y="59441"/>
                        <a:pt x="57391" y="52305"/>
                        <a:pt x="63916" y="55774"/>
                      </a:cubicBezTo>
                      <a:cubicBezTo>
                        <a:pt x="66933" y="57174"/>
                        <a:pt x="77106" y="64528"/>
                        <a:pt x="72098" y="57036"/>
                      </a:cubicBezTo>
                      <a:cubicBezTo>
                        <a:pt x="71191" y="56247"/>
                        <a:pt x="64685" y="60703"/>
                        <a:pt x="60210" y="55301"/>
                      </a:cubicBezTo>
                      <a:cubicBezTo>
                        <a:pt x="55538" y="51457"/>
                        <a:pt x="68135" y="51378"/>
                        <a:pt x="68845" y="52620"/>
                      </a:cubicBezTo>
                      <a:cubicBezTo>
                        <a:pt x="73123" y="54532"/>
                        <a:pt x="70580" y="61965"/>
                        <a:pt x="72157" y="56129"/>
                      </a:cubicBezTo>
                      <a:cubicBezTo>
                        <a:pt x="73005" y="52561"/>
                        <a:pt x="70935" y="53073"/>
                        <a:pt x="68904" y="50372"/>
                      </a:cubicBezTo>
                      <a:cubicBezTo>
                        <a:pt x="67347" y="49229"/>
                        <a:pt x="76771" y="61847"/>
                        <a:pt x="71073" y="54138"/>
                      </a:cubicBezTo>
                      <a:cubicBezTo>
                        <a:pt x="68155" y="51260"/>
                        <a:pt x="69535" y="54631"/>
                        <a:pt x="66578" y="52876"/>
                      </a:cubicBezTo>
                      <a:cubicBezTo>
                        <a:pt x="60959" y="49584"/>
                        <a:pt x="67682" y="45956"/>
                        <a:pt x="70107" y="46410"/>
                      </a:cubicBezTo>
                      <a:cubicBezTo>
                        <a:pt x="74957" y="48677"/>
                        <a:pt x="83000" y="53428"/>
                        <a:pt x="74917" y="49367"/>
                      </a:cubicBezTo>
                      <a:cubicBezTo>
                        <a:pt x="69673" y="46765"/>
                        <a:pt x="70915" y="54197"/>
                        <a:pt x="66026" y="47948"/>
                      </a:cubicBezTo>
                      <a:cubicBezTo>
                        <a:pt x="63345" y="45286"/>
                        <a:pt x="73084" y="48933"/>
                        <a:pt x="73991" y="52640"/>
                      </a:cubicBezTo>
                      <a:cubicBezTo>
                        <a:pt x="78781" y="57174"/>
                        <a:pt x="80398" y="50846"/>
                        <a:pt x="80497" y="47336"/>
                      </a:cubicBezTo>
                      <a:cubicBezTo>
                        <a:pt x="80319" y="45759"/>
                        <a:pt x="68510" y="42270"/>
                        <a:pt x="66854" y="42940"/>
                      </a:cubicBezTo>
                      <a:cubicBezTo>
                        <a:pt x="64744" y="42171"/>
                        <a:pt x="78998" y="24329"/>
                        <a:pt x="82586" y="32550"/>
                      </a:cubicBezTo>
                      <a:cubicBezTo>
                        <a:pt x="84716" y="37025"/>
                        <a:pt x="83454" y="45463"/>
                        <a:pt x="75213" y="47139"/>
                      </a:cubicBezTo>
                      <a:cubicBezTo>
                        <a:pt x="68766" y="49880"/>
                        <a:pt x="69259" y="42565"/>
                        <a:pt x="67189" y="39648"/>
                      </a:cubicBezTo>
                      <a:cubicBezTo>
                        <a:pt x="66913" y="36414"/>
                        <a:pt x="73242" y="37715"/>
                        <a:pt x="75627" y="38957"/>
                      </a:cubicBezTo>
                      <a:cubicBezTo>
                        <a:pt x="81877" y="41343"/>
                        <a:pt x="85741" y="39017"/>
                        <a:pt x="80654" y="33950"/>
                      </a:cubicBezTo>
                      <a:cubicBezTo>
                        <a:pt x="79669" y="34088"/>
                        <a:pt x="69811" y="34108"/>
                        <a:pt x="68766" y="33851"/>
                      </a:cubicBezTo>
                      <a:cubicBezTo>
                        <a:pt x="63069" y="31012"/>
                        <a:pt x="72473" y="27759"/>
                        <a:pt x="75351" y="30381"/>
                      </a:cubicBezTo>
                      <a:cubicBezTo>
                        <a:pt x="80319" y="32747"/>
                        <a:pt x="83237" y="31564"/>
                        <a:pt x="89447" y="32866"/>
                      </a:cubicBezTo>
                      <a:cubicBezTo>
                        <a:pt x="98930" y="32550"/>
                        <a:pt x="91675" y="29061"/>
                        <a:pt x="86943" y="28055"/>
                      </a:cubicBezTo>
                      <a:cubicBezTo>
                        <a:pt x="81798" y="27247"/>
                        <a:pt x="80812" y="29573"/>
                        <a:pt x="75864" y="27345"/>
                      </a:cubicBezTo>
                      <a:cubicBezTo>
                        <a:pt x="74858" y="25512"/>
                        <a:pt x="77165" y="22121"/>
                        <a:pt x="82291" y="26931"/>
                      </a:cubicBezTo>
                      <a:cubicBezTo>
                        <a:pt x="85307" y="31229"/>
                        <a:pt x="92897" y="33201"/>
                        <a:pt x="96150" y="28824"/>
                      </a:cubicBezTo>
                      <a:cubicBezTo>
                        <a:pt x="98654" y="26596"/>
                        <a:pt x="84775" y="25334"/>
                        <a:pt x="82054" y="25334"/>
                      </a:cubicBezTo>
                      <a:cubicBezTo>
                        <a:pt x="76889" y="24940"/>
                        <a:pt x="74740" y="27207"/>
                        <a:pt x="76159" y="20741"/>
                      </a:cubicBezTo>
                      <a:cubicBezTo>
                        <a:pt x="77106" y="17606"/>
                        <a:pt x="87101" y="22298"/>
                        <a:pt x="89664" y="24211"/>
                      </a:cubicBezTo>
                      <a:cubicBezTo>
                        <a:pt x="89408" y="23225"/>
                        <a:pt x="105436" y="20899"/>
                        <a:pt x="85386" y="21746"/>
                      </a:cubicBezTo>
                      <a:cubicBezTo>
                        <a:pt x="81522" y="21806"/>
                        <a:pt x="81364" y="16009"/>
                        <a:pt x="81699" y="13210"/>
                      </a:cubicBezTo>
                      <a:cubicBezTo>
                        <a:pt x="84637" y="9149"/>
                        <a:pt x="88383" y="19854"/>
                        <a:pt x="93193" y="20859"/>
                      </a:cubicBezTo>
                      <a:cubicBezTo>
                        <a:pt x="94218" y="21451"/>
                        <a:pt x="94889" y="13368"/>
                        <a:pt x="86273" y="15438"/>
                      </a:cubicBezTo>
                      <a:cubicBezTo>
                        <a:pt x="80950" y="16758"/>
                        <a:pt x="81699" y="13111"/>
                        <a:pt x="80162" y="10706"/>
                      </a:cubicBezTo>
                      <a:cubicBezTo>
                        <a:pt x="78269" y="6684"/>
                        <a:pt x="94731" y="11652"/>
                        <a:pt x="94080" y="12224"/>
                      </a:cubicBezTo>
                      <a:cubicBezTo>
                        <a:pt x="96722" y="15024"/>
                        <a:pt x="99167" y="16305"/>
                        <a:pt x="104194" y="17370"/>
                      </a:cubicBezTo>
                      <a:cubicBezTo>
                        <a:pt x="104628" y="17527"/>
                        <a:pt x="101749" y="10075"/>
                        <a:pt x="90729" y="12283"/>
                      </a:cubicBezTo>
                      <a:cubicBezTo>
                        <a:pt x="83217" y="15930"/>
                        <a:pt x="80871" y="14117"/>
                        <a:pt x="79471" y="5186"/>
                      </a:cubicBezTo>
                      <a:cubicBezTo>
                        <a:pt x="79176" y="2721"/>
                        <a:pt x="89980" y="6940"/>
                        <a:pt x="91024" y="8005"/>
                      </a:cubicBezTo>
                      <a:cubicBezTo>
                        <a:pt x="94494" y="9661"/>
                        <a:pt x="97787" y="10016"/>
                        <a:pt x="101710" y="9799"/>
                      </a:cubicBezTo>
                      <a:cubicBezTo>
                        <a:pt x="109340" y="12559"/>
                        <a:pt x="93331" y="6526"/>
                        <a:pt x="88777" y="6526"/>
                      </a:cubicBezTo>
                      <a:cubicBezTo>
                        <a:pt x="82370" y="5915"/>
                        <a:pt x="83651" y="1"/>
                        <a:pt x="90867" y="967"/>
                      </a:cubicBezTo>
                      <a:cubicBezTo>
                        <a:pt x="98910" y="1815"/>
                        <a:pt x="93824" y="3273"/>
                        <a:pt x="97629" y="5442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169E1"/>
                  </a:solidFill>
                  <a:prstDash val="solid"/>
                  <a:miter lim="197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2"/>
                <p:cNvSpPr/>
                <p:nvPr/>
              </p:nvSpPr>
              <p:spPr>
                <a:xfrm>
                  <a:off x="3875275" y="1635900"/>
                  <a:ext cx="155911" cy="1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0" h="4930" extrusionOk="0">
                      <a:moveTo>
                        <a:pt x="2465" y="1"/>
                      </a:moveTo>
                      <a:cubicBezTo>
                        <a:pt x="1105" y="1"/>
                        <a:pt x="1" y="1105"/>
                        <a:pt x="1" y="2465"/>
                      </a:cubicBezTo>
                      <a:cubicBezTo>
                        <a:pt x="1" y="3825"/>
                        <a:pt x="1105" y="4929"/>
                        <a:pt x="2465" y="4929"/>
                      </a:cubicBezTo>
                      <a:cubicBezTo>
                        <a:pt x="3825" y="4929"/>
                        <a:pt x="4929" y="3825"/>
                        <a:pt x="4929" y="2465"/>
                      </a:cubicBezTo>
                      <a:cubicBezTo>
                        <a:pt x="4929" y="1105"/>
                        <a:pt x="3825" y="1"/>
                        <a:pt x="2465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2"/>
                <p:cNvSpPr/>
                <p:nvPr/>
              </p:nvSpPr>
              <p:spPr>
                <a:xfrm>
                  <a:off x="1965400" y="311550"/>
                  <a:ext cx="246475" cy="44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9" h="177435" fill="none" extrusionOk="0">
                      <a:moveTo>
                        <a:pt x="4929" y="1"/>
                      </a:moveTo>
                      <a:lnTo>
                        <a:pt x="4929" y="177435"/>
                      </a:lnTo>
                      <a:moveTo>
                        <a:pt x="1" y="1"/>
                      </a:moveTo>
                      <a:lnTo>
                        <a:pt x="9858" y="1"/>
                      </a:lnTo>
                      <a:moveTo>
                        <a:pt x="1" y="177435"/>
                      </a:moveTo>
                      <a:lnTo>
                        <a:pt x="9858" y="177435"/>
                      </a:lnTo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miter lim="197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1" name="Google Shape;981;p32"/>
              <p:cNvSpPr txBox="1"/>
              <p:nvPr/>
            </p:nvSpPr>
            <p:spPr>
              <a:xfrm>
                <a:off x="4934490" y="1517504"/>
                <a:ext cx="12858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 dirty="0">
                    <a:solidFill>
                      <a:srgbClr val="FF0000"/>
                    </a:solidFill>
                    <a:latin typeface="Kalam"/>
                    <a:ea typeface="Kalam"/>
                    <a:cs typeface="Kalam"/>
                    <a:sym typeface="Kalam"/>
                  </a:rPr>
                  <a:t>CENTROMERE</a:t>
                </a:r>
                <a:endParaRPr sz="900" dirty="0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982" name="Google Shape;982;p32"/>
              <p:cNvSpPr txBox="1"/>
              <p:nvPr/>
            </p:nvSpPr>
            <p:spPr>
              <a:xfrm>
                <a:off x="4934490" y="4477308"/>
                <a:ext cx="1285800" cy="29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CHROMATID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983" name="Google Shape;983;p32"/>
              <p:cNvSpPr txBox="1"/>
              <p:nvPr/>
            </p:nvSpPr>
            <p:spPr>
              <a:xfrm rot="-5400000">
                <a:off x="1676563" y="2192973"/>
                <a:ext cx="20802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0.2-20 MICRONS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984" name="Google Shape;984;p32"/>
            <p:cNvSpPr/>
            <p:nvPr/>
          </p:nvSpPr>
          <p:spPr>
            <a:xfrm rot="-5400000">
              <a:off x="3547075" y="4110950"/>
              <a:ext cx="215400" cy="758100"/>
            </a:xfrm>
            <a:prstGeom prst="lef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5" name="Google Shape;985;p32"/>
            <p:cNvCxnSpPr/>
            <p:nvPr/>
          </p:nvCxnSpPr>
          <p:spPr>
            <a:xfrm>
              <a:off x="2553542" y="1698993"/>
              <a:ext cx="655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Prophase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1" name="Google Shape;99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During prophase, chromosomes will </a:t>
            </a:r>
            <a:r>
              <a:rPr lang="en" b="1">
                <a:solidFill>
                  <a:srgbClr val="CCCCCC"/>
                </a:solidFill>
              </a:rPr>
              <a:t>condense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They will get shorter and fatter and they will become </a:t>
            </a:r>
            <a:r>
              <a:rPr lang="en" b="1">
                <a:solidFill>
                  <a:srgbClr val="CCCCCC"/>
                </a:solidFill>
              </a:rPr>
              <a:t>visible </a:t>
            </a:r>
            <a:r>
              <a:rPr lang="en">
                <a:solidFill>
                  <a:srgbClr val="CCCCCC"/>
                </a:solidFill>
              </a:rPr>
              <a:t>under a microscope.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b="1">
                <a:solidFill>
                  <a:srgbClr val="CCCCCC"/>
                </a:solidFill>
              </a:rPr>
              <a:t>Centrioles</a:t>
            </a:r>
            <a:r>
              <a:rPr lang="en">
                <a:solidFill>
                  <a:srgbClr val="CCCCCC"/>
                </a:solidFill>
              </a:rPr>
              <a:t> will migrate to opposite ends of the cell.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Centrioles are small </a:t>
            </a:r>
            <a:r>
              <a:rPr lang="en" b="1">
                <a:solidFill>
                  <a:srgbClr val="CCCCCC"/>
                </a:solidFill>
              </a:rPr>
              <a:t>proteins </a:t>
            </a:r>
            <a:r>
              <a:rPr lang="en">
                <a:solidFill>
                  <a:srgbClr val="CCCCCC"/>
                </a:solidFill>
              </a:rPr>
              <a:t>that form a connective apparatus called the </a:t>
            </a:r>
            <a:r>
              <a:rPr lang="en" b="1">
                <a:solidFill>
                  <a:srgbClr val="CCCCCC"/>
                </a:solidFill>
              </a:rPr>
              <a:t>spindle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nuclear envelope will </a:t>
            </a:r>
            <a:r>
              <a:rPr lang="en" b="1">
                <a:solidFill>
                  <a:srgbClr val="CCCCCC"/>
                </a:solidFill>
              </a:rPr>
              <a:t>break down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As a result the chromosomes will </a:t>
            </a:r>
            <a:r>
              <a:rPr lang="en" b="1">
                <a:solidFill>
                  <a:srgbClr val="CCCCCC"/>
                </a:solidFill>
              </a:rPr>
              <a:t>float freely </a:t>
            </a:r>
            <a:r>
              <a:rPr lang="en">
                <a:solidFill>
                  <a:srgbClr val="CCCCCC"/>
                </a:solidFill>
              </a:rPr>
              <a:t>in the cytoplasm.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A86E8"/>
              </a:solidFill>
            </a:endParaRPr>
          </a:p>
        </p:txBody>
      </p:sp>
      <p:sp>
        <p:nvSpPr>
          <p:cNvPr id="992" name="Google Shape;99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993" name="Google Shape;993;p33"/>
          <p:cNvGrpSpPr/>
          <p:nvPr/>
        </p:nvGrpSpPr>
        <p:grpSpPr>
          <a:xfrm>
            <a:off x="783012" y="3288825"/>
            <a:ext cx="6463389" cy="836220"/>
            <a:chOff x="979399" y="3447925"/>
            <a:chExt cx="6463389" cy="836220"/>
          </a:xfrm>
        </p:grpSpPr>
        <p:grpSp>
          <p:nvGrpSpPr>
            <p:cNvPr id="994" name="Google Shape;994;p33"/>
            <p:cNvGrpSpPr/>
            <p:nvPr/>
          </p:nvGrpSpPr>
          <p:grpSpPr>
            <a:xfrm>
              <a:off x="1701213" y="3447925"/>
              <a:ext cx="5741575" cy="836220"/>
              <a:chOff x="1224550" y="3738300"/>
              <a:chExt cx="4101125" cy="597300"/>
            </a:xfrm>
          </p:grpSpPr>
          <p:sp>
            <p:nvSpPr>
              <p:cNvPr id="995" name="Google Shape;995;p33"/>
              <p:cNvSpPr/>
              <p:nvPr/>
            </p:nvSpPr>
            <p:spPr>
              <a:xfrm>
                <a:off x="4728375" y="3738300"/>
                <a:ext cx="597300" cy="597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3892" extrusionOk="0">
                    <a:moveTo>
                      <a:pt x="11946" y="0"/>
                    </a:moveTo>
                    <a:cubicBezTo>
                      <a:pt x="5347" y="0"/>
                      <a:pt x="1" y="5354"/>
                      <a:pt x="1" y="11946"/>
                    </a:cubicBezTo>
                    <a:cubicBezTo>
                      <a:pt x="1" y="18545"/>
                      <a:pt x="5347" y="23891"/>
                      <a:pt x="11946" y="23891"/>
                    </a:cubicBezTo>
                    <a:cubicBezTo>
                      <a:pt x="18546" y="23891"/>
                      <a:pt x="23892" y="18545"/>
                      <a:pt x="23892" y="11946"/>
                    </a:cubicBezTo>
                    <a:cubicBezTo>
                      <a:pt x="23892" y="5354"/>
                      <a:pt x="18546" y="0"/>
                      <a:pt x="11946" y="0"/>
                    </a:cubicBezTo>
                    <a:close/>
                  </a:path>
                </a:pathLst>
              </a:custGeom>
              <a:solidFill>
                <a:srgbClr val="FFDAA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3"/>
              <p:cNvSpPr/>
              <p:nvPr/>
            </p:nvSpPr>
            <p:spPr>
              <a:xfrm>
                <a:off x="4762725" y="3772650"/>
                <a:ext cx="528600" cy="528575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21143" extrusionOk="0">
                    <a:moveTo>
                      <a:pt x="10572" y="0"/>
                    </a:moveTo>
                    <a:cubicBezTo>
                      <a:pt x="4735" y="0"/>
                      <a:pt x="1" y="4735"/>
                      <a:pt x="1" y="10572"/>
                    </a:cubicBezTo>
                    <a:cubicBezTo>
                      <a:pt x="1" y="16416"/>
                      <a:pt x="4735" y="21143"/>
                      <a:pt x="10572" y="21143"/>
                    </a:cubicBezTo>
                    <a:cubicBezTo>
                      <a:pt x="16409" y="21143"/>
                      <a:pt x="21143" y="16416"/>
                      <a:pt x="21143" y="10572"/>
                    </a:cubicBezTo>
                    <a:cubicBezTo>
                      <a:pt x="21143" y="4735"/>
                      <a:pt x="16409" y="0"/>
                      <a:pt x="10572" y="0"/>
                    </a:cubicBezTo>
                    <a:close/>
                  </a:path>
                </a:pathLst>
              </a:custGeom>
              <a:solidFill>
                <a:srgbClr val="F6E1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4789550" y="4039225"/>
                <a:ext cx="49687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9875" h="2194" extrusionOk="0">
                    <a:moveTo>
                      <a:pt x="7053" y="1"/>
                    </a:moveTo>
                    <a:cubicBezTo>
                      <a:pt x="6735" y="1"/>
                      <a:pt x="6420" y="16"/>
                      <a:pt x="6101" y="44"/>
                    </a:cubicBezTo>
                    <a:cubicBezTo>
                      <a:pt x="5671" y="97"/>
                      <a:pt x="5256" y="180"/>
                      <a:pt x="4840" y="248"/>
                    </a:cubicBezTo>
                    <a:cubicBezTo>
                      <a:pt x="4010" y="399"/>
                      <a:pt x="3171" y="520"/>
                      <a:pt x="2348" y="694"/>
                    </a:cubicBezTo>
                    <a:cubicBezTo>
                      <a:pt x="1933" y="784"/>
                      <a:pt x="1525" y="883"/>
                      <a:pt x="1118" y="996"/>
                    </a:cubicBezTo>
                    <a:cubicBezTo>
                      <a:pt x="1019" y="1034"/>
                      <a:pt x="921" y="1064"/>
                      <a:pt x="816" y="1094"/>
                    </a:cubicBezTo>
                    <a:cubicBezTo>
                      <a:pt x="717" y="1117"/>
                      <a:pt x="619" y="1154"/>
                      <a:pt x="521" y="1200"/>
                    </a:cubicBezTo>
                    <a:cubicBezTo>
                      <a:pt x="295" y="1313"/>
                      <a:pt x="121" y="1517"/>
                      <a:pt x="30" y="1751"/>
                    </a:cubicBezTo>
                    <a:cubicBezTo>
                      <a:pt x="0" y="1842"/>
                      <a:pt x="30" y="1947"/>
                      <a:pt x="113" y="2000"/>
                    </a:cubicBezTo>
                    <a:cubicBezTo>
                      <a:pt x="291" y="2126"/>
                      <a:pt x="510" y="2193"/>
                      <a:pt x="728" y="2193"/>
                    </a:cubicBezTo>
                    <a:cubicBezTo>
                      <a:pt x="760" y="2193"/>
                      <a:pt x="792" y="2192"/>
                      <a:pt x="823" y="2189"/>
                    </a:cubicBezTo>
                    <a:cubicBezTo>
                      <a:pt x="929" y="2166"/>
                      <a:pt x="1027" y="2144"/>
                      <a:pt x="1125" y="2106"/>
                    </a:cubicBezTo>
                    <a:lnTo>
                      <a:pt x="1427" y="2015"/>
                    </a:lnTo>
                    <a:cubicBezTo>
                      <a:pt x="1820" y="1894"/>
                      <a:pt x="2220" y="1759"/>
                      <a:pt x="2605" y="1608"/>
                    </a:cubicBezTo>
                    <a:cubicBezTo>
                      <a:pt x="3390" y="1321"/>
                      <a:pt x="4168" y="996"/>
                      <a:pt x="4961" y="747"/>
                    </a:cubicBezTo>
                    <a:cubicBezTo>
                      <a:pt x="5346" y="618"/>
                      <a:pt x="5746" y="520"/>
                      <a:pt x="6154" y="460"/>
                    </a:cubicBezTo>
                    <a:cubicBezTo>
                      <a:pt x="6409" y="436"/>
                      <a:pt x="6664" y="424"/>
                      <a:pt x="6919" y="424"/>
                    </a:cubicBezTo>
                    <a:cubicBezTo>
                      <a:pt x="7072" y="424"/>
                      <a:pt x="7224" y="429"/>
                      <a:pt x="7377" y="437"/>
                    </a:cubicBezTo>
                    <a:cubicBezTo>
                      <a:pt x="7793" y="445"/>
                      <a:pt x="8208" y="467"/>
                      <a:pt x="8623" y="498"/>
                    </a:cubicBezTo>
                    <a:cubicBezTo>
                      <a:pt x="9039" y="528"/>
                      <a:pt x="9454" y="550"/>
                      <a:pt x="9869" y="596"/>
                    </a:cubicBezTo>
                    <a:cubicBezTo>
                      <a:pt x="11530" y="754"/>
                      <a:pt x="13184" y="1003"/>
                      <a:pt x="14823" y="1275"/>
                    </a:cubicBezTo>
                    <a:cubicBezTo>
                      <a:pt x="15638" y="1419"/>
                      <a:pt x="16454" y="1562"/>
                      <a:pt x="17261" y="1736"/>
                    </a:cubicBezTo>
                    <a:cubicBezTo>
                      <a:pt x="17662" y="1811"/>
                      <a:pt x="18062" y="1910"/>
                      <a:pt x="18462" y="2000"/>
                    </a:cubicBezTo>
                    <a:cubicBezTo>
                      <a:pt x="18658" y="2061"/>
                      <a:pt x="18862" y="2106"/>
                      <a:pt x="19059" y="2136"/>
                    </a:cubicBezTo>
                    <a:cubicBezTo>
                      <a:pt x="19096" y="2140"/>
                      <a:pt x="19133" y="2141"/>
                      <a:pt x="19169" y="2141"/>
                    </a:cubicBezTo>
                    <a:cubicBezTo>
                      <a:pt x="19372" y="2141"/>
                      <a:pt x="19567" y="2090"/>
                      <a:pt x="19746" y="2000"/>
                    </a:cubicBezTo>
                    <a:lnTo>
                      <a:pt x="19753" y="2000"/>
                    </a:lnTo>
                    <a:cubicBezTo>
                      <a:pt x="19836" y="1947"/>
                      <a:pt x="19874" y="1842"/>
                      <a:pt x="19829" y="1751"/>
                    </a:cubicBezTo>
                    <a:cubicBezTo>
                      <a:pt x="19716" y="1532"/>
                      <a:pt x="19534" y="1358"/>
                      <a:pt x="19308" y="1253"/>
                    </a:cubicBezTo>
                    <a:cubicBezTo>
                      <a:pt x="19210" y="1200"/>
                      <a:pt x="19111" y="1170"/>
                      <a:pt x="19006" y="1147"/>
                    </a:cubicBezTo>
                    <a:lnTo>
                      <a:pt x="18696" y="1064"/>
                    </a:lnTo>
                    <a:cubicBezTo>
                      <a:pt x="18281" y="966"/>
                      <a:pt x="17866" y="875"/>
                      <a:pt x="17450" y="792"/>
                    </a:cubicBezTo>
                    <a:cubicBezTo>
                      <a:pt x="16612" y="641"/>
                      <a:pt x="15774" y="513"/>
                      <a:pt x="14936" y="422"/>
                    </a:cubicBezTo>
                    <a:cubicBezTo>
                      <a:pt x="13267" y="241"/>
                      <a:pt x="11583" y="150"/>
                      <a:pt x="9907" y="82"/>
                    </a:cubicBezTo>
                    <a:cubicBezTo>
                      <a:pt x="9069" y="44"/>
                      <a:pt x="8231" y="22"/>
                      <a:pt x="7385" y="7"/>
                    </a:cubicBezTo>
                    <a:cubicBezTo>
                      <a:pt x="7274" y="3"/>
                      <a:pt x="7163" y="1"/>
                      <a:pt x="7053" y="1"/>
                    </a:cubicBezTo>
                    <a:close/>
                  </a:path>
                </a:pathLst>
              </a:custGeom>
              <a:solidFill>
                <a:srgbClr val="EE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4788400" y="3972225"/>
                <a:ext cx="495750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19830" h="3127" extrusionOk="0">
                    <a:moveTo>
                      <a:pt x="19296" y="0"/>
                    </a:moveTo>
                    <a:cubicBezTo>
                      <a:pt x="19203" y="0"/>
                      <a:pt x="19108" y="10"/>
                      <a:pt x="19014" y="29"/>
                    </a:cubicBezTo>
                    <a:cubicBezTo>
                      <a:pt x="18818" y="74"/>
                      <a:pt x="18621" y="135"/>
                      <a:pt x="18425" y="210"/>
                    </a:cubicBezTo>
                    <a:cubicBezTo>
                      <a:pt x="18040" y="331"/>
                      <a:pt x="17647" y="452"/>
                      <a:pt x="17247" y="557"/>
                    </a:cubicBezTo>
                    <a:cubicBezTo>
                      <a:pt x="16447" y="784"/>
                      <a:pt x="15646" y="980"/>
                      <a:pt x="14838" y="1177"/>
                    </a:cubicBezTo>
                    <a:cubicBezTo>
                      <a:pt x="13222" y="1569"/>
                      <a:pt x="11584" y="1901"/>
                      <a:pt x="9938" y="2196"/>
                    </a:cubicBezTo>
                    <a:cubicBezTo>
                      <a:pt x="9115" y="2339"/>
                      <a:pt x="8292" y="2468"/>
                      <a:pt x="7461" y="2573"/>
                    </a:cubicBezTo>
                    <a:cubicBezTo>
                      <a:pt x="7046" y="2619"/>
                      <a:pt x="6630" y="2679"/>
                      <a:pt x="6223" y="2709"/>
                    </a:cubicBezTo>
                    <a:cubicBezTo>
                      <a:pt x="5823" y="2709"/>
                      <a:pt x="5422" y="2664"/>
                      <a:pt x="5030" y="2573"/>
                    </a:cubicBezTo>
                    <a:cubicBezTo>
                      <a:pt x="4222" y="2407"/>
                      <a:pt x="3421" y="2143"/>
                      <a:pt x="2628" y="1909"/>
                    </a:cubicBezTo>
                    <a:cubicBezTo>
                      <a:pt x="2228" y="1788"/>
                      <a:pt x="1828" y="1682"/>
                      <a:pt x="1420" y="1577"/>
                    </a:cubicBezTo>
                    <a:lnTo>
                      <a:pt x="1118" y="1501"/>
                    </a:lnTo>
                    <a:cubicBezTo>
                      <a:pt x="1020" y="1471"/>
                      <a:pt x="922" y="1448"/>
                      <a:pt x="816" y="1433"/>
                    </a:cubicBezTo>
                    <a:cubicBezTo>
                      <a:pt x="783" y="1430"/>
                      <a:pt x="750" y="1429"/>
                      <a:pt x="717" y="1429"/>
                    </a:cubicBezTo>
                    <a:cubicBezTo>
                      <a:pt x="508" y="1429"/>
                      <a:pt x="298" y="1491"/>
                      <a:pt x="122" y="1614"/>
                    </a:cubicBezTo>
                    <a:lnTo>
                      <a:pt x="114" y="1599"/>
                    </a:lnTo>
                    <a:cubicBezTo>
                      <a:pt x="31" y="1652"/>
                      <a:pt x="1" y="1758"/>
                      <a:pt x="46" y="1849"/>
                    </a:cubicBezTo>
                    <a:cubicBezTo>
                      <a:pt x="152" y="2068"/>
                      <a:pt x="341" y="2249"/>
                      <a:pt x="567" y="2339"/>
                    </a:cubicBezTo>
                    <a:cubicBezTo>
                      <a:pt x="665" y="2377"/>
                      <a:pt x="771" y="2407"/>
                      <a:pt x="869" y="2438"/>
                    </a:cubicBezTo>
                    <a:cubicBezTo>
                      <a:pt x="975" y="2460"/>
                      <a:pt x="1073" y="2490"/>
                      <a:pt x="1179" y="2513"/>
                    </a:cubicBezTo>
                    <a:cubicBezTo>
                      <a:pt x="1586" y="2611"/>
                      <a:pt x="2002" y="2694"/>
                      <a:pt x="2417" y="2755"/>
                    </a:cubicBezTo>
                    <a:cubicBezTo>
                      <a:pt x="3255" y="2891"/>
                      <a:pt x="4093" y="2981"/>
                      <a:pt x="4939" y="3064"/>
                    </a:cubicBezTo>
                    <a:cubicBezTo>
                      <a:pt x="5308" y="3109"/>
                      <a:pt x="5671" y="3127"/>
                      <a:pt x="6038" y="3127"/>
                    </a:cubicBezTo>
                    <a:cubicBezTo>
                      <a:pt x="6107" y="3127"/>
                      <a:pt x="6176" y="3126"/>
                      <a:pt x="6245" y="3125"/>
                    </a:cubicBezTo>
                    <a:cubicBezTo>
                      <a:pt x="6676" y="3094"/>
                      <a:pt x="7084" y="3049"/>
                      <a:pt x="7506" y="2996"/>
                    </a:cubicBezTo>
                    <a:cubicBezTo>
                      <a:pt x="8337" y="2898"/>
                      <a:pt x="9168" y="2800"/>
                      <a:pt x="10006" y="2687"/>
                    </a:cubicBezTo>
                    <a:cubicBezTo>
                      <a:pt x="11667" y="2483"/>
                      <a:pt x="13328" y="2241"/>
                      <a:pt x="14989" y="1932"/>
                    </a:cubicBezTo>
                    <a:cubicBezTo>
                      <a:pt x="15820" y="1781"/>
                      <a:pt x="16643" y="1592"/>
                      <a:pt x="17459" y="1373"/>
                    </a:cubicBezTo>
                    <a:cubicBezTo>
                      <a:pt x="17874" y="1267"/>
                      <a:pt x="18282" y="1139"/>
                      <a:pt x="18689" y="1010"/>
                    </a:cubicBezTo>
                    <a:cubicBezTo>
                      <a:pt x="18893" y="950"/>
                      <a:pt x="19097" y="875"/>
                      <a:pt x="19286" y="784"/>
                    </a:cubicBezTo>
                    <a:cubicBezTo>
                      <a:pt x="19497" y="671"/>
                      <a:pt x="19671" y="505"/>
                      <a:pt x="19784" y="301"/>
                    </a:cubicBezTo>
                    <a:cubicBezTo>
                      <a:pt x="19792" y="286"/>
                      <a:pt x="19799" y="278"/>
                      <a:pt x="19799" y="263"/>
                    </a:cubicBezTo>
                    <a:cubicBezTo>
                      <a:pt x="19830" y="180"/>
                      <a:pt x="19777" y="82"/>
                      <a:pt x="19686" y="59"/>
                    </a:cubicBezTo>
                    <a:cubicBezTo>
                      <a:pt x="19558" y="19"/>
                      <a:pt x="19428" y="0"/>
                      <a:pt x="19296" y="0"/>
                    </a:cubicBezTo>
                    <a:close/>
                  </a:path>
                </a:pathLst>
              </a:custGeom>
              <a:solidFill>
                <a:srgbClr val="EE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4915475" y="4024800"/>
                <a:ext cx="5887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1644" extrusionOk="0">
                    <a:moveTo>
                      <a:pt x="1177" y="0"/>
                    </a:moveTo>
                    <a:cubicBezTo>
                      <a:pt x="1012" y="0"/>
                      <a:pt x="838" y="57"/>
                      <a:pt x="672" y="191"/>
                    </a:cubicBezTo>
                    <a:cubicBezTo>
                      <a:pt x="1" y="729"/>
                      <a:pt x="515" y="1644"/>
                      <a:pt x="1176" y="1644"/>
                    </a:cubicBezTo>
                    <a:cubicBezTo>
                      <a:pt x="1341" y="1644"/>
                      <a:pt x="1516" y="1586"/>
                      <a:pt x="1683" y="1452"/>
                    </a:cubicBezTo>
                    <a:cubicBezTo>
                      <a:pt x="2355" y="920"/>
                      <a:pt x="1839" y="0"/>
                      <a:pt x="1177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5275" cap="flat" cmpd="sng">
                <a:solidFill>
                  <a:srgbClr val="2A4CA5"/>
                </a:solidFill>
                <a:prstDash val="solid"/>
                <a:miter lim="75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>
                <a:off x="3695975" y="3738300"/>
                <a:ext cx="597300" cy="597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3892" extrusionOk="0">
                    <a:moveTo>
                      <a:pt x="11946" y="0"/>
                    </a:moveTo>
                    <a:cubicBezTo>
                      <a:pt x="5347" y="0"/>
                      <a:pt x="0" y="5354"/>
                      <a:pt x="0" y="11946"/>
                    </a:cubicBezTo>
                    <a:cubicBezTo>
                      <a:pt x="0" y="18545"/>
                      <a:pt x="5347" y="23891"/>
                      <a:pt x="11946" y="23891"/>
                    </a:cubicBezTo>
                    <a:cubicBezTo>
                      <a:pt x="18546" y="23891"/>
                      <a:pt x="23892" y="18545"/>
                      <a:pt x="23892" y="11946"/>
                    </a:cubicBezTo>
                    <a:cubicBezTo>
                      <a:pt x="23892" y="5354"/>
                      <a:pt x="18546" y="0"/>
                      <a:pt x="11946" y="0"/>
                    </a:cubicBezTo>
                    <a:close/>
                  </a:path>
                </a:pathLst>
              </a:custGeom>
              <a:solidFill>
                <a:srgbClr val="FFDAA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3"/>
              <p:cNvSpPr/>
              <p:nvPr/>
            </p:nvSpPr>
            <p:spPr>
              <a:xfrm>
                <a:off x="3730325" y="3772650"/>
                <a:ext cx="528600" cy="528575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21143" extrusionOk="0">
                    <a:moveTo>
                      <a:pt x="10572" y="0"/>
                    </a:moveTo>
                    <a:cubicBezTo>
                      <a:pt x="4735" y="0"/>
                      <a:pt x="1" y="4735"/>
                      <a:pt x="1" y="10572"/>
                    </a:cubicBezTo>
                    <a:cubicBezTo>
                      <a:pt x="1" y="16416"/>
                      <a:pt x="4735" y="21143"/>
                      <a:pt x="10572" y="21143"/>
                    </a:cubicBezTo>
                    <a:cubicBezTo>
                      <a:pt x="16409" y="21143"/>
                      <a:pt x="21143" y="16416"/>
                      <a:pt x="21143" y="10572"/>
                    </a:cubicBezTo>
                    <a:cubicBezTo>
                      <a:pt x="21143" y="4735"/>
                      <a:pt x="16409" y="0"/>
                      <a:pt x="10572" y="0"/>
                    </a:cubicBezTo>
                    <a:close/>
                  </a:path>
                </a:pathLst>
              </a:custGeom>
              <a:solidFill>
                <a:srgbClr val="ECE9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3"/>
              <p:cNvSpPr/>
              <p:nvPr/>
            </p:nvSpPr>
            <p:spPr>
              <a:xfrm>
                <a:off x="3753750" y="3998300"/>
                <a:ext cx="50310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4345" extrusionOk="0">
                    <a:moveTo>
                      <a:pt x="17984" y="0"/>
                    </a:moveTo>
                    <a:cubicBezTo>
                      <a:pt x="17816" y="0"/>
                      <a:pt x="17647" y="7"/>
                      <a:pt x="17480" y="13"/>
                    </a:cubicBezTo>
                    <a:cubicBezTo>
                      <a:pt x="16612" y="50"/>
                      <a:pt x="15744" y="149"/>
                      <a:pt x="14891" y="300"/>
                    </a:cubicBezTo>
                    <a:cubicBezTo>
                      <a:pt x="13192" y="602"/>
                      <a:pt x="11553" y="1093"/>
                      <a:pt x="9922" y="1561"/>
                    </a:cubicBezTo>
                    <a:cubicBezTo>
                      <a:pt x="9107" y="1802"/>
                      <a:pt x="8291" y="2036"/>
                      <a:pt x="7476" y="2255"/>
                    </a:cubicBezTo>
                    <a:cubicBezTo>
                      <a:pt x="7279" y="2308"/>
                      <a:pt x="7075" y="2361"/>
                      <a:pt x="6871" y="2406"/>
                    </a:cubicBezTo>
                    <a:lnTo>
                      <a:pt x="6569" y="2482"/>
                    </a:lnTo>
                    <a:cubicBezTo>
                      <a:pt x="6471" y="2497"/>
                      <a:pt x="6373" y="2520"/>
                      <a:pt x="6282" y="2527"/>
                    </a:cubicBezTo>
                    <a:cubicBezTo>
                      <a:pt x="5860" y="2588"/>
                      <a:pt x="5444" y="2625"/>
                      <a:pt x="5014" y="2640"/>
                    </a:cubicBezTo>
                    <a:cubicBezTo>
                      <a:pt x="4750" y="2650"/>
                      <a:pt x="4486" y="2652"/>
                      <a:pt x="4221" y="2652"/>
                    </a:cubicBezTo>
                    <a:cubicBezTo>
                      <a:pt x="4012" y="2652"/>
                      <a:pt x="3803" y="2651"/>
                      <a:pt x="3594" y="2651"/>
                    </a:cubicBezTo>
                    <a:cubicBezTo>
                      <a:pt x="3219" y="2651"/>
                      <a:pt x="2843" y="2655"/>
                      <a:pt x="2469" y="2678"/>
                    </a:cubicBezTo>
                    <a:cubicBezTo>
                      <a:pt x="2046" y="2701"/>
                      <a:pt x="1631" y="2754"/>
                      <a:pt x="1216" y="2822"/>
                    </a:cubicBezTo>
                    <a:cubicBezTo>
                      <a:pt x="997" y="2844"/>
                      <a:pt x="785" y="2920"/>
                      <a:pt x="604" y="3033"/>
                    </a:cubicBezTo>
                    <a:cubicBezTo>
                      <a:pt x="370" y="3177"/>
                      <a:pt x="181" y="3380"/>
                      <a:pt x="45" y="3615"/>
                    </a:cubicBezTo>
                    <a:cubicBezTo>
                      <a:pt x="0" y="3698"/>
                      <a:pt x="15" y="3803"/>
                      <a:pt x="83" y="3871"/>
                    </a:cubicBezTo>
                    <a:cubicBezTo>
                      <a:pt x="272" y="4068"/>
                      <a:pt x="514" y="4211"/>
                      <a:pt x="778" y="4287"/>
                    </a:cubicBezTo>
                    <a:cubicBezTo>
                      <a:pt x="912" y="4325"/>
                      <a:pt x="1049" y="4345"/>
                      <a:pt x="1185" y="4345"/>
                    </a:cubicBezTo>
                    <a:cubicBezTo>
                      <a:pt x="1264" y="4345"/>
                      <a:pt x="1342" y="4338"/>
                      <a:pt x="1420" y="4324"/>
                    </a:cubicBezTo>
                    <a:cubicBezTo>
                      <a:pt x="1843" y="4279"/>
                      <a:pt x="2258" y="4211"/>
                      <a:pt x="2673" y="4120"/>
                    </a:cubicBezTo>
                    <a:cubicBezTo>
                      <a:pt x="3496" y="3939"/>
                      <a:pt x="4312" y="3667"/>
                      <a:pt x="5135" y="3471"/>
                    </a:cubicBezTo>
                    <a:cubicBezTo>
                      <a:pt x="5550" y="3373"/>
                      <a:pt x="5965" y="3290"/>
                      <a:pt x="6381" y="3237"/>
                    </a:cubicBezTo>
                    <a:cubicBezTo>
                      <a:pt x="6834" y="3169"/>
                      <a:pt x="7234" y="3063"/>
                      <a:pt x="7657" y="2980"/>
                    </a:cubicBezTo>
                    <a:cubicBezTo>
                      <a:pt x="8480" y="2799"/>
                      <a:pt x="9303" y="2633"/>
                      <a:pt x="10133" y="2505"/>
                    </a:cubicBezTo>
                    <a:cubicBezTo>
                      <a:pt x="11795" y="2225"/>
                      <a:pt x="13463" y="2044"/>
                      <a:pt x="15109" y="1878"/>
                    </a:cubicBezTo>
                    <a:cubicBezTo>
                      <a:pt x="15925" y="1810"/>
                      <a:pt x="16748" y="1727"/>
                      <a:pt x="17548" y="1689"/>
                    </a:cubicBezTo>
                    <a:cubicBezTo>
                      <a:pt x="17956" y="1659"/>
                      <a:pt x="18349" y="1689"/>
                      <a:pt x="18749" y="1598"/>
                    </a:cubicBezTo>
                    <a:cubicBezTo>
                      <a:pt x="19195" y="1515"/>
                      <a:pt x="19625" y="1342"/>
                      <a:pt x="20010" y="1100"/>
                    </a:cubicBezTo>
                    <a:lnTo>
                      <a:pt x="20018" y="1100"/>
                    </a:lnTo>
                    <a:cubicBezTo>
                      <a:pt x="20025" y="1093"/>
                      <a:pt x="20033" y="1093"/>
                      <a:pt x="20040" y="1085"/>
                    </a:cubicBezTo>
                    <a:cubicBezTo>
                      <a:pt x="20108" y="1025"/>
                      <a:pt x="20123" y="919"/>
                      <a:pt x="20063" y="843"/>
                    </a:cubicBezTo>
                    <a:cubicBezTo>
                      <a:pt x="19700" y="405"/>
                      <a:pt x="19247" y="202"/>
                      <a:pt x="18809" y="88"/>
                    </a:cubicBezTo>
                    <a:cubicBezTo>
                      <a:pt x="18534" y="18"/>
                      <a:pt x="18258" y="0"/>
                      <a:pt x="17984" y="0"/>
                    </a:cubicBezTo>
                    <a:close/>
                  </a:path>
                </a:pathLst>
              </a:custGeom>
              <a:solidFill>
                <a:srgbClr val="EE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3"/>
              <p:cNvSpPr/>
              <p:nvPr/>
            </p:nvSpPr>
            <p:spPr>
              <a:xfrm>
                <a:off x="3883475" y="4049950"/>
                <a:ext cx="5732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1640" extrusionOk="0">
                    <a:moveTo>
                      <a:pt x="1132" y="0"/>
                    </a:moveTo>
                    <a:cubicBezTo>
                      <a:pt x="937" y="0"/>
                      <a:pt x="735" y="78"/>
                      <a:pt x="557" y="265"/>
                    </a:cubicBezTo>
                    <a:cubicBezTo>
                      <a:pt x="1" y="856"/>
                      <a:pt x="543" y="1639"/>
                      <a:pt x="1161" y="1639"/>
                    </a:cubicBezTo>
                    <a:cubicBezTo>
                      <a:pt x="1356" y="1639"/>
                      <a:pt x="1558" y="1561"/>
                      <a:pt x="1735" y="1375"/>
                    </a:cubicBezTo>
                    <a:cubicBezTo>
                      <a:pt x="2292" y="784"/>
                      <a:pt x="1749" y="0"/>
                      <a:pt x="113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5275" cap="flat" cmpd="sng">
                <a:solidFill>
                  <a:srgbClr val="2A4CA5"/>
                </a:solidFill>
                <a:prstDash val="solid"/>
                <a:miter lim="75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3"/>
              <p:cNvSpPr/>
              <p:nvPr/>
            </p:nvSpPr>
            <p:spPr>
              <a:xfrm>
                <a:off x="2663575" y="3738300"/>
                <a:ext cx="597300" cy="597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3892" extrusionOk="0">
                    <a:moveTo>
                      <a:pt x="11946" y="0"/>
                    </a:moveTo>
                    <a:cubicBezTo>
                      <a:pt x="5354" y="0"/>
                      <a:pt x="0" y="5354"/>
                      <a:pt x="0" y="11946"/>
                    </a:cubicBezTo>
                    <a:cubicBezTo>
                      <a:pt x="0" y="18545"/>
                      <a:pt x="5354" y="23891"/>
                      <a:pt x="11946" y="23891"/>
                    </a:cubicBezTo>
                    <a:cubicBezTo>
                      <a:pt x="18546" y="23891"/>
                      <a:pt x="23892" y="18545"/>
                      <a:pt x="23892" y="11946"/>
                    </a:cubicBezTo>
                    <a:cubicBezTo>
                      <a:pt x="23892" y="5354"/>
                      <a:pt x="18546" y="0"/>
                      <a:pt x="11946" y="0"/>
                    </a:cubicBezTo>
                    <a:close/>
                  </a:path>
                </a:pathLst>
              </a:custGeom>
              <a:solidFill>
                <a:srgbClr val="FFDAA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3"/>
              <p:cNvSpPr/>
              <p:nvPr/>
            </p:nvSpPr>
            <p:spPr>
              <a:xfrm>
                <a:off x="2697925" y="3772650"/>
                <a:ext cx="528600" cy="528575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21143" extrusionOk="0">
                    <a:moveTo>
                      <a:pt x="10572" y="0"/>
                    </a:moveTo>
                    <a:cubicBezTo>
                      <a:pt x="4735" y="0"/>
                      <a:pt x="1" y="4735"/>
                      <a:pt x="1" y="10572"/>
                    </a:cubicBezTo>
                    <a:cubicBezTo>
                      <a:pt x="1" y="16416"/>
                      <a:pt x="4735" y="21143"/>
                      <a:pt x="10572" y="21143"/>
                    </a:cubicBezTo>
                    <a:cubicBezTo>
                      <a:pt x="16416" y="21143"/>
                      <a:pt x="21143" y="16416"/>
                      <a:pt x="21143" y="10572"/>
                    </a:cubicBezTo>
                    <a:cubicBezTo>
                      <a:pt x="21143" y="4735"/>
                      <a:pt x="16416" y="0"/>
                      <a:pt x="10572" y="0"/>
                    </a:cubicBezTo>
                    <a:close/>
                  </a:path>
                </a:pathLst>
              </a:custGeom>
              <a:solidFill>
                <a:srgbClr val="E1F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3"/>
              <p:cNvSpPr/>
              <p:nvPr/>
            </p:nvSpPr>
            <p:spPr>
              <a:xfrm>
                <a:off x="2768350" y="3908550"/>
                <a:ext cx="391725" cy="236125"/>
              </a:xfrm>
              <a:custGeom>
                <a:avLst/>
                <a:gdLst/>
                <a:ahLst/>
                <a:cxnLst/>
                <a:rect l="l" t="t" r="r" b="b"/>
                <a:pathLst>
                  <a:path w="15669" h="9445" extrusionOk="0">
                    <a:moveTo>
                      <a:pt x="11665" y="0"/>
                    </a:moveTo>
                    <a:cubicBezTo>
                      <a:pt x="11061" y="0"/>
                      <a:pt x="10462" y="101"/>
                      <a:pt x="9930" y="288"/>
                    </a:cubicBezTo>
                    <a:cubicBezTo>
                      <a:pt x="8933" y="643"/>
                      <a:pt x="8049" y="1262"/>
                      <a:pt x="7317" y="2017"/>
                    </a:cubicBezTo>
                    <a:cubicBezTo>
                      <a:pt x="6622" y="2734"/>
                      <a:pt x="6139" y="3595"/>
                      <a:pt x="5520" y="4373"/>
                    </a:cubicBezTo>
                    <a:cubicBezTo>
                      <a:pt x="5218" y="4750"/>
                      <a:pt x="4871" y="5128"/>
                      <a:pt x="4425" y="5339"/>
                    </a:cubicBezTo>
                    <a:cubicBezTo>
                      <a:pt x="4217" y="5438"/>
                      <a:pt x="4006" y="5481"/>
                      <a:pt x="3796" y="5481"/>
                    </a:cubicBezTo>
                    <a:cubicBezTo>
                      <a:pt x="3555" y="5481"/>
                      <a:pt x="3315" y="5425"/>
                      <a:pt x="3081" y="5332"/>
                    </a:cubicBezTo>
                    <a:cubicBezTo>
                      <a:pt x="2230" y="4998"/>
                      <a:pt x="1502" y="4364"/>
                      <a:pt x="576" y="4364"/>
                    </a:cubicBezTo>
                    <a:cubicBezTo>
                      <a:pt x="474" y="4364"/>
                      <a:pt x="371" y="4372"/>
                      <a:pt x="264" y="4388"/>
                    </a:cubicBezTo>
                    <a:cubicBezTo>
                      <a:pt x="91" y="4418"/>
                      <a:pt x="0" y="4630"/>
                      <a:pt x="38" y="4781"/>
                    </a:cubicBezTo>
                    <a:cubicBezTo>
                      <a:pt x="82" y="4919"/>
                      <a:pt x="210" y="5011"/>
                      <a:pt x="348" y="5011"/>
                    </a:cubicBezTo>
                    <a:cubicBezTo>
                      <a:pt x="376" y="5011"/>
                      <a:pt x="403" y="5007"/>
                      <a:pt x="431" y="5000"/>
                    </a:cubicBezTo>
                    <a:cubicBezTo>
                      <a:pt x="499" y="4989"/>
                      <a:pt x="567" y="4984"/>
                      <a:pt x="635" y="4984"/>
                    </a:cubicBezTo>
                    <a:cubicBezTo>
                      <a:pt x="1384" y="4984"/>
                      <a:pt x="2098" y="5592"/>
                      <a:pt x="2749" y="5876"/>
                    </a:cubicBezTo>
                    <a:cubicBezTo>
                      <a:pt x="3094" y="6021"/>
                      <a:pt x="3441" y="6096"/>
                      <a:pt x="3780" y="6096"/>
                    </a:cubicBezTo>
                    <a:cubicBezTo>
                      <a:pt x="4287" y="6096"/>
                      <a:pt x="4778" y="5929"/>
                      <a:pt x="5225" y="5581"/>
                    </a:cubicBezTo>
                    <a:cubicBezTo>
                      <a:pt x="5943" y="5015"/>
                      <a:pt x="6411" y="4199"/>
                      <a:pt x="6932" y="3467"/>
                    </a:cubicBezTo>
                    <a:cubicBezTo>
                      <a:pt x="7521" y="2636"/>
                      <a:pt x="8253" y="1889"/>
                      <a:pt x="9137" y="1360"/>
                    </a:cubicBezTo>
                    <a:cubicBezTo>
                      <a:pt x="9919" y="875"/>
                      <a:pt x="10814" y="624"/>
                      <a:pt x="11728" y="624"/>
                    </a:cubicBezTo>
                    <a:cubicBezTo>
                      <a:pt x="11838" y="624"/>
                      <a:pt x="11949" y="628"/>
                      <a:pt x="12059" y="635"/>
                    </a:cubicBezTo>
                    <a:cubicBezTo>
                      <a:pt x="13033" y="718"/>
                      <a:pt x="14083" y="1179"/>
                      <a:pt x="14596" y="2047"/>
                    </a:cubicBezTo>
                    <a:cubicBezTo>
                      <a:pt x="15011" y="2749"/>
                      <a:pt x="14921" y="3897"/>
                      <a:pt x="14030" y="4192"/>
                    </a:cubicBezTo>
                    <a:cubicBezTo>
                      <a:pt x="13869" y="4245"/>
                      <a:pt x="13704" y="4265"/>
                      <a:pt x="13536" y="4265"/>
                    </a:cubicBezTo>
                    <a:cubicBezTo>
                      <a:pt x="13255" y="4265"/>
                      <a:pt x="12971" y="4209"/>
                      <a:pt x="12701" y="4161"/>
                    </a:cubicBezTo>
                    <a:cubicBezTo>
                      <a:pt x="12324" y="4089"/>
                      <a:pt x="11947" y="4011"/>
                      <a:pt x="11566" y="4011"/>
                    </a:cubicBezTo>
                    <a:cubicBezTo>
                      <a:pt x="11474" y="4011"/>
                      <a:pt x="11382" y="4015"/>
                      <a:pt x="11289" y="4026"/>
                    </a:cubicBezTo>
                    <a:cubicBezTo>
                      <a:pt x="10217" y="4146"/>
                      <a:pt x="9575" y="5053"/>
                      <a:pt x="9469" y="6079"/>
                    </a:cubicBezTo>
                    <a:cubicBezTo>
                      <a:pt x="9348" y="7288"/>
                      <a:pt x="10081" y="8367"/>
                      <a:pt x="10745" y="9304"/>
                    </a:cubicBezTo>
                    <a:cubicBezTo>
                      <a:pt x="10815" y="9403"/>
                      <a:pt x="10913" y="9444"/>
                      <a:pt x="11010" y="9444"/>
                    </a:cubicBezTo>
                    <a:cubicBezTo>
                      <a:pt x="11235" y="9444"/>
                      <a:pt x="11453" y="9219"/>
                      <a:pt x="11289" y="8987"/>
                    </a:cubicBezTo>
                    <a:cubicBezTo>
                      <a:pt x="10700" y="8148"/>
                      <a:pt x="9967" y="7167"/>
                      <a:pt x="10103" y="6079"/>
                    </a:cubicBezTo>
                    <a:cubicBezTo>
                      <a:pt x="10141" y="5649"/>
                      <a:pt x="10330" y="5249"/>
                      <a:pt x="10639" y="4954"/>
                    </a:cubicBezTo>
                    <a:cubicBezTo>
                      <a:pt x="10905" y="4719"/>
                      <a:pt x="11242" y="4648"/>
                      <a:pt x="11583" y="4648"/>
                    </a:cubicBezTo>
                    <a:cubicBezTo>
                      <a:pt x="11669" y="4648"/>
                      <a:pt x="11755" y="4652"/>
                      <a:pt x="11840" y="4660"/>
                    </a:cubicBezTo>
                    <a:cubicBezTo>
                      <a:pt x="12403" y="4710"/>
                      <a:pt x="13005" y="4891"/>
                      <a:pt x="13582" y="4891"/>
                    </a:cubicBezTo>
                    <a:cubicBezTo>
                      <a:pt x="13956" y="4891"/>
                      <a:pt x="14321" y="4815"/>
                      <a:pt x="14657" y="4577"/>
                    </a:cubicBezTo>
                    <a:cubicBezTo>
                      <a:pt x="15442" y="4033"/>
                      <a:pt x="15668" y="2953"/>
                      <a:pt x="15321" y="2093"/>
                    </a:cubicBezTo>
                    <a:cubicBezTo>
                      <a:pt x="14727" y="630"/>
                      <a:pt x="13180" y="0"/>
                      <a:pt x="11665" y="0"/>
                    </a:cubicBezTo>
                    <a:close/>
                  </a:path>
                </a:pathLst>
              </a:custGeom>
              <a:solidFill>
                <a:srgbClr val="EE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3"/>
              <p:cNvSpPr/>
              <p:nvPr/>
            </p:nvSpPr>
            <p:spPr>
              <a:xfrm>
                <a:off x="2847425" y="4037000"/>
                <a:ext cx="4535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1" extrusionOk="0">
                    <a:moveTo>
                      <a:pt x="906" y="1"/>
                    </a:moveTo>
                    <a:cubicBezTo>
                      <a:pt x="779" y="1"/>
                      <a:pt x="644" y="45"/>
                      <a:pt x="515" y="149"/>
                    </a:cubicBezTo>
                    <a:cubicBezTo>
                      <a:pt x="1" y="560"/>
                      <a:pt x="397" y="1271"/>
                      <a:pt x="908" y="1271"/>
                    </a:cubicBezTo>
                    <a:cubicBezTo>
                      <a:pt x="1036" y="1271"/>
                      <a:pt x="1170" y="1227"/>
                      <a:pt x="1300" y="1123"/>
                    </a:cubicBezTo>
                    <a:cubicBezTo>
                      <a:pt x="1814" y="712"/>
                      <a:pt x="1418" y="1"/>
                      <a:pt x="90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 w="3975" cap="flat" cmpd="sng">
                <a:solidFill>
                  <a:srgbClr val="2A4CA5"/>
                </a:solidFill>
                <a:prstDash val="solid"/>
                <a:miter lim="75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3"/>
              <p:cNvSpPr/>
              <p:nvPr/>
            </p:nvSpPr>
            <p:spPr>
              <a:xfrm>
                <a:off x="1631175" y="3738300"/>
                <a:ext cx="597300" cy="597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3892" extrusionOk="0">
                    <a:moveTo>
                      <a:pt x="11946" y="0"/>
                    </a:moveTo>
                    <a:cubicBezTo>
                      <a:pt x="5354" y="0"/>
                      <a:pt x="0" y="5354"/>
                      <a:pt x="0" y="11946"/>
                    </a:cubicBezTo>
                    <a:cubicBezTo>
                      <a:pt x="0" y="18545"/>
                      <a:pt x="5354" y="23891"/>
                      <a:pt x="11946" y="23891"/>
                    </a:cubicBezTo>
                    <a:cubicBezTo>
                      <a:pt x="18545" y="23891"/>
                      <a:pt x="23892" y="18545"/>
                      <a:pt x="23892" y="11946"/>
                    </a:cubicBezTo>
                    <a:cubicBezTo>
                      <a:pt x="23892" y="5354"/>
                      <a:pt x="18545" y="0"/>
                      <a:pt x="11946" y="0"/>
                    </a:cubicBezTo>
                    <a:close/>
                  </a:path>
                </a:pathLst>
              </a:custGeom>
              <a:solidFill>
                <a:srgbClr val="FFDAA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3"/>
              <p:cNvSpPr/>
              <p:nvPr/>
            </p:nvSpPr>
            <p:spPr>
              <a:xfrm>
                <a:off x="1665525" y="3772650"/>
                <a:ext cx="528775" cy="528575"/>
              </a:xfrm>
              <a:custGeom>
                <a:avLst/>
                <a:gdLst/>
                <a:ahLst/>
                <a:cxnLst/>
                <a:rect l="l" t="t" r="r" b="b"/>
                <a:pathLst>
                  <a:path w="21151" h="21143" extrusionOk="0">
                    <a:moveTo>
                      <a:pt x="10572" y="0"/>
                    </a:moveTo>
                    <a:cubicBezTo>
                      <a:pt x="4735" y="0"/>
                      <a:pt x="1" y="4735"/>
                      <a:pt x="1" y="10572"/>
                    </a:cubicBezTo>
                    <a:cubicBezTo>
                      <a:pt x="1" y="16416"/>
                      <a:pt x="4735" y="21143"/>
                      <a:pt x="10572" y="21143"/>
                    </a:cubicBezTo>
                    <a:cubicBezTo>
                      <a:pt x="16416" y="21143"/>
                      <a:pt x="21151" y="16416"/>
                      <a:pt x="21151" y="10572"/>
                    </a:cubicBezTo>
                    <a:cubicBezTo>
                      <a:pt x="21151" y="4735"/>
                      <a:pt x="16416" y="0"/>
                      <a:pt x="10572" y="0"/>
                    </a:cubicBezTo>
                    <a:close/>
                  </a:path>
                </a:pathLst>
              </a:custGeom>
              <a:solidFill>
                <a:srgbClr val="DAF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3"/>
              <p:cNvSpPr/>
              <p:nvPr/>
            </p:nvSpPr>
            <p:spPr>
              <a:xfrm>
                <a:off x="1704800" y="3856725"/>
                <a:ext cx="456625" cy="339775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3591" extrusionOk="0">
                    <a:moveTo>
                      <a:pt x="6266" y="316"/>
                    </a:moveTo>
                    <a:cubicBezTo>
                      <a:pt x="6783" y="316"/>
                      <a:pt x="7314" y="557"/>
                      <a:pt x="7747" y="790"/>
                    </a:cubicBezTo>
                    <a:cubicBezTo>
                      <a:pt x="8880" y="1387"/>
                      <a:pt x="10035" y="2134"/>
                      <a:pt x="10753" y="3222"/>
                    </a:cubicBezTo>
                    <a:cubicBezTo>
                      <a:pt x="11051" y="3676"/>
                      <a:pt x="11253" y="4200"/>
                      <a:pt x="11327" y="4738"/>
                    </a:cubicBezTo>
                    <a:lnTo>
                      <a:pt x="11327" y="4738"/>
                    </a:lnTo>
                    <a:cubicBezTo>
                      <a:pt x="11033" y="4698"/>
                      <a:pt x="10738" y="4664"/>
                      <a:pt x="10443" y="4634"/>
                    </a:cubicBezTo>
                    <a:cubicBezTo>
                      <a:pt x="9137" y="4490"/>
                      <a:pt x="7702" y="4505"/>
                      <a:pt x="6479" y="3969"/>
                    </a:cubicBezTo>
                    <a:cubicBezTo>
                      <a:pt x="5950" y="3743"/>
                      <a:pt x="5452" y="3388"/>
                      <a:pt x="5180" y="2874"/>
                    </a:cubicBezTo>
                    <a:cubicBezTo>
                      <a:pt x="4946" y="2451"/>
                      <a:pt x="4863" y="1968"/>
                      <a:pt x="4939" y="1493"/>
                    </a:cubicBezTo>
                    <a:cubicBezTo>
                      <a:pt x="5014" y="1047"/>
                      <a:pt x="5256" y="632"/>
                      <a:pt x="5671" y="443"/>
                    </a:cubicBezTo>
                    <a:cubicBezTo>
                      <a:pt x="5863" y="353"/>
                      <a:pt x="6063" y="316"/>
                      <a:pt x="6266" y="316"/>
                    </a:cubicBezTo>
                    <a:close/>
                    <a:moveTo>
                      <a:pt x="15156" y="6266"/>
                    </a:moveTo>
                    <a:cubicBezTo>
                      <a:pt x="16113" y="6824"/>
                      <a:pt x="16905" y="7606"/>
                      <a:pt x="17337" y="8704"/>
                    </a:cubicBezTo>
                    <a:cubicBezTo>
                      <a:pt x="17730" y="9715"/>
                      <a:pt x="17647" y="10863"/>
                      <a:pt x="17096" y="11800"/>
                    </a:cubicBezTo>
                    <a:cubicBezTo>
                      <a:pt x="16633" y="12582"/>
                      <a:pt x="15832" y="13133"/>
                      <a:pt x="14932" y="13133"/>
                    </a:cubicBezTo>
                    <a:cubicBezTo>
                      <a:pt x="14789" y="13133"/>
                      <a:pt x="14644" y="13120"/>
                      <a:pt x="14498" y="13091"/>
                    </a:cubicBezTo>
                    <a:cubicBezTo>
                      <a:pt x="13456" y="12887"/>
                      <a:pt x="12505" y="12026"/>
                      <a:pt x="12331" y="10954"/>
                    </a:cubicBezTo>
                    <a:cubicBezTo>
                      <a:pt x="12127" y="9632"/>
                      <a:pt x="13041" y="8424"/>
                      <a:pt x="13894" y="7533"/>
                    </a:cubicBezTo>
                    <a:cubicBezTo>
                      <a:pt x="14304" y="7110"/>
                      <a:pt x="14746" y="6701"/>
                      <a:pt x="15156" y="6266"/>
                    </a:cubicBezTo>
                    <a:close/>
                    <a:moveTo>
                      <a:pt x="6282" y="0"/>
                    </a:moveTo>
                    <a:cubicBezTo>
                      <a:pt x="5994" y="0"/>
                      <a:pt x="5712" y="62"/>
                      <a:pt x="5444" y="209"/>
                    </a:cubicBezTo>
                    <a:cubicBezTo>
                      <a:pt x="4637" y="647"/>
                      <a:pt x="4470" y="1696"/>
                      <a:pt x="4689" y="2512"/>
                    </a:cubicBezTo>
                    <a:cubicBezTo>
                      <a:pt x="4976" y="3554"/>
                      <a:pt x="5913" y="4166"/>
                      <a:pt x="6902" y="4468"/>
                    </a:cubicBezTo>
                    <a:cubicBezTo>
                      <a:pt x="8185" y="4853"/>
                      <a:pt x="9560" y="4845"/>
                      <a:pt x="10881" y="5004"/>
                    </a:cubicBezTo>
                    <a:cubicBezTo>
                      <a:pt x="11038" y="5022"/>
                      <a:pt x="11196" y="5043"/>
                      <a:pt x="11356" y="5067"/>
                    </a:cubicBezTo>
                    <a:lnTo>
                      <a:pt x="11356" y="5067"/>
                    </a:lnTo>
                    <a:cubicBezTo>
                      <a:pt x="11374" y="5514"/>
                      <a:pt x="11300" y="5964"/>
                      <a:pt x="11115" y="6386"/>
                    </a:cubicBezTo>
                    <a:cubicBezTo>
                      <a:pt x="10904" y="6891"/>
                      <a:pt x="10519" y="7292"/>
                      <a:pt x="10028" y="7533"/>
                    </a:cubicBezTo>
                    <a:cubicBezTo>
                      <a:pt x="9671" y="7700"/>
                      <a:pt x="9282" y="7762"/>
                      <a:pt x="8891" y="7762"/>
                    </a:cubicBezTo>
                    <a:cubicBezTo>
                      <a:pt x="8628" y="7762"/>
                      <a:pt x="8365" y="7734"/>
                      <a:pt x="8110" y="7692"/>
                    </a:cubicBezTo>
                    <a:cubicBezTo>
                      <a:pt x="6849" y="7480"/>
                      <a:pt x="5641" y="6929"/>
                      <a:pt x="4342" y="6922"/>
                    </a:cubicBezTo>
                    <a:cubicBezTo>
                      <a:pt x="4331" y="6922"/>
                      <a:pt x="4321" y="6922"/>
                      <a:pt x="4310" y="6922"/>
                    </a:cubicBezTo>
                    <a:cubicBezTo>
                      <a:pt x="3187" y="6922"/>
                      <a:pt x="2031" y="7314"/>
                      <a:pt x="1201" y="8092"/>
                    </a:cubicBezTo>
                    <a:cubicBezTo>
                      <a:pt x="400" y="8847"/>
                      <a:pt x="0" y="9942"/>
                      <a:pt x="129" y="11037"/>
                    </a:cubicBezTo>
                    <a:cubicBezTo>
                      <a:pt x="249" y="12026"/>
                      <a:pt x="808" y="12985"/>
                      <a:pt x="1752" y="13378"/>
                    </a:cubicBezTo>
                    <a:cubicBezTo>
                      <a:pt x="2100" y="13520"/>
                      <a:pt x="2467" y="13590"/>
                      <a:pt x="2833" y="13590"/>
                    </a:cubicBezTo>
                    <a:cubicBezTo>
                      <a:pt x="3398" y="13590"/>
                      <a:pt x="3959" y="13424"/>
                      <a:pt x="4440" y="13098"/>
                    </a:cubicBezTo>
                    <a:cubicBezTo>
                      <a:pt x="4803" y="12842"/>
                      <a:pt x="5082" y="12487"/>
                      <a:pt x="5241" y="12079"/>
                    </a:cubicBezTo>
                    <a:cubicBezTo>
                      <a:pt x="5286" y="11965"/>
                      <a:pt x="5191" y="11889"/>
                      <a:pt x="5092" y="11889"/>
                    </a:cubicBezTo>
                    <a:cubicBezTo>
                      <a:pt x="5027" y="11889"/>
                      <a:pt x="4961" y="11921"/>
                      <a:pt x="4931" y="11996"/>
                    </a:cubicBezTo>
                    <a:lnTo>
                      <a:pt x="4931" y="11988"/>
                    </a:lnTo>
                    <a:cubicBezTo>
                      <a:pt x="4600" y="12837"/>
                      <a:pt x="3688" y="13276"/>
                      <a:pt x="2807" y="13276"/>
                    </a:cubicBezTo>
                    <a:cubicBezTo>
                      <a:pt x="2724" y="13276"/>
                      <a:pt x="2642" y="13272"/>
                      <a:pt x="2560" y="13264"/>
                    </a:cubicBezTo>
                    <a:cubicBezTo>
                      <a:pt x="1465" y="13159"/>
                      <a:pt x="687" y="12298"/>
                      <a:pt x="483" y="11248"/>
                    </a:cubicBezTo>
                    <a:cubicBezTo>
                      <a:pt x="265" y="10138"/>
                      <a:pt x="657" y="8998"/>
                      <a:pt x="1503" y="8251"/>
                    </a:cubicBezTo>
                    <a:cubicBezTo>
                      <a:pt x="2274" y="7570"/>
                      <a:pt x="3318" y="7238"/>
                      <a:pt x="4338" y="7238"/>
                    </a:cubicBezTo>
                    <a:cubicBezTo>
                      <a:pt x="4517" y="7238"/>
                      <a:pt x="4695" y="7249"/>
                      <a:pt x="4871" y="7269"/>
                    </a:cubicBezTo>
                    <a:cubicBezTo>
                      <a:pt x="6169" y="7428"/>
                      <a:pt x="7385" y="8017"/>
                      <a:pt x="8699" y="8077"/>
                    </a:cubicBezTo>
                    <a:cubicBezTo>
                      <a:pt x="8754" y="8080"/>
                      <a:pt x="8809" y="8081"/>
                      <a:pt x="8864" y="8081"/>
                    </a:cubicBezTo>
                    <a:cubicBezTo>
                      <a:pt x="9892" y="8081"/>
                      <a:pt x="10869" y="7611"/>
                      <a:pt x="11342" y="6665"/>
                    </a:cubicBezTo>
                    <a:cubicBezTo>
                      <a:pt x="11579" y="6187"/>
                      <a:pt x="11685" y="5652"/>
                      <a:pt x="11676" y="5116"/>
                    </a:cubicBezTo>
                    <a:lnTo>
                      <a:pt x="11676" y="5116"/>
                    </a:lnTo>
                    <a:cubicBezTo>
                      <a:pt x="12762" y="5296"/>
                      <a:pt x="13892" y="5597"/>
                      <a:pt x="14876" y="6112"/>
                    </a:cubicBezTo>
                    <a:lnTo>
                      <a:pt x="14876" y="6112"/>
                    </a:lnTo>
                    <a:cubicBezTo>
                      <a:pt x="14615" y="6384"/>
                      <a:pt x="14345" y="6644"/>
                      <a:pt x="14090" y="6899"/>
                    </a:cubicBezTo>
                    <a:cubicBezTo>
                      <a:pt x="13207" y="7767"/>
                      <a:pt x="12271" y="8787"/>
                      <a:pt x="12044" y="10055"/>
                    </a:cubicBezTo>
                    <a:cubicBezTo>
                      <a:pt x="11855" y="11143"/>
                      <a:pt x="12308" y="12177"/>
                      <a:pt x="13184" y="12842"/>
                    </a:cubicBezTo>
                    <a:cubicBezTo>
                      <a:pt x="13704" y="13224"/>
                      <a:pt x="14327" y="13441"/>
                      <a:pt x="14951" y="13441"/>
                    </a:cubicBezTo>
                    <a:cubicBezTo>
                      <a:pt x="15325" y="13441"/>
                      <a:pt x="15700" y="13363"/>
                      <a:pt x="16054" y="13196"/>
                    </a:cubicBezTo>
                    <a:cubicBezTo>
                      <a:pt x="16982" y="12766"/>
                      <a:pt x="17586" y="11830"/>
                      <a:pt x="17805" y="10863"/>
                    </a:cubicBezTo>
                    <a:cubicBezTo>
                      <a:pt x="18265" y="8838"/>
                      <a:pt x="17010" y="7073"/>
                      <a:pt x="15369" y="6034"/>
                    </a:cubicBezTo>
                    <a:lnTo>
                      <a:pt x="15369" y="6034"/>
                    </a:lnTo>
                    <a:cubicBezTo>
                      <a:pt x="15757" y="5599"/>
                      <a:pt x="16104" y="5132"/>
                      <a:pt x="16348" y="4596"/>
                    </a:cubicBezTo>
                    <a:cubicBezTo>
                      <a:pt x="16748" y="3705"/>
                      <a:pt x="16771" y="2587"/>
                      <a:pt x="16250" y="1734"/>
                    </a:cubicBezTo>
                    <a:cubicBezTo>
                      <a:pt x="16016" y="1357"/>
                      <a:pt x="15668" y="1062"/>
                      <a:pt x="15253" y="904"/>
                    </a:cubicBezTo>
                    <a:cubicBezTo>
                      <a:pt x="15233" y="895"/>
                      <a:pt x="15214" y="892"/>
                      <a:pt x="15196" y="892"/>
                    </a:cubicBezTo>
                    <a:cubicBezTo>
                      <a:pt x="15050" y="892"/>
                      <a:pt x="15002" y="1145"/>
                      <a:pt x="15170" y="1206"/>
                    </a:cubicBezTo>
                    <a:cubicBezTo>
                      <a:pt x="16174" y="1598"/>
                      <a:pt x="16469" y="2844"/>
                      <a:pt x="16272" y="3803"/>
                    </a:cubicBezTo>
                    <a:cubicBezTo>
                      <a:pt x="16117" y="4601"/>
                      <a:pt x="15645" y="5269"/>
                      <a:pt x="15099" y="5872"/>
                    </a:cubicBezTo>
                    <a:lnTo>
                      <a:pt x="15099" y="5872"/>
                    </a:lnTo>
                    <a:cubicBezTo>
                      <a:pt x="14909" y="5764"/>
                      <a:pt x="14716" y="5666"/>
                      <a:pt x="14521" y="5578"/>
                    </a:cubicBezTo>
                    <a:cubicBezTo>
                      <a:pt x="13610" y="5165"/>
                      <a:pt x="12639" y="4935"/>
                      <a:pt x="11656" y="4785"/>
                    </a:cubicBezTo>
                    <a:lnTo>
                      <a:pt x="11656" y="4785"/>
                    </a:lnTo>
                    <a:cubicBezTo>
                      <a:pt x="11616" y="4409"/>
                      <a:pt x="11520" y="4040"/>
                      <a:pt x="11372" y="3697"/>
                    </a:cubicBezTo>
                    <a:cubicBezTo>
                      <a:pt x="10889" y="2587"/>
                      <a:pt x="9937" y="1764"/>
                      <a:pt x="8941" y="1123"/>
                    </a:cubicBezTo>
                    <a:cubicBezTo>
                      <a:pt x="8218" y="654"/>
                      <a:pt x="7221" y="0"/>
                      <a:pt x="6282" y="0"/>
                    </a:cubicBezTo>
                    <a:close/>
                  </a:path>
                </a:pathLst>
              </a:custGeom>
              <a:solidFill>
                <a:srgbClr val="EE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3"/>
              <p:cNvSpPr/>
              <p:nvPr/>
            </p:nvSpPr>
            <p:spPr>
              <a:xfrm>
                <a:off x="1817425" y="4146600"/>
                <a:ext cx="3077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865" extrusionOk="0">
                    <a:moveTo>
                      <a:pt x="614" y="0"/>
                    </a:moveTo>
                    <a:cubicBezTo>
                      <a:pt x="528" y="0"/>
                      <a:pt x="437" y="30"/>
                      <a:pt x="350" y="99"/>
                    </a:cubicBezTo>
                    <a:cubicBezTo>
                      <a:pt x="0" y="383"/>
                      <a:pt x="263" y="865"/>
                      <a:pt x="611" y="865"/>
                    </a:cubicBezTo>
                    <a:cubicBezTo>
                      <a:pt x="698" y="865"/>
                      <a:pt x="790" y="834"/>
                      <a:pt x="879" y="763"/>
                    </a:cubicBezTo>
                    <a:cubicBezTo>
                      <a:pt x="1230" y="479"/>
                      <a:pt x="960" y="0"/>
                      <a:pt x="61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2825" cap="flat" cmpd="sng">
                <a:solidFill>
                  <a:srgbClr val="2A4CA5"/>
                </a:solidFill>
                <a:prstDash val="solid"/>
                <a:miter lim="75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3"/>
              <p:cNvSpPr/>
              <p:nvPr/>
            </p:nvSpPr>
            <p:spPr>
              <a:xfrm>
                <a:off x="2356450" y="4026725"/>
                <a:ext cx="17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1" extrusionOk="0">
                    <a:moveTo>
                      <a:pt x="0" y="1"/>
                    </a:moveTo>
                    <a:lnTo>
                      <a:pt x="6871" y="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3"/>
              <p:cNvSpPr/>
              <p:nvPr/>
            </p:nvSpPr>
            <p:spPr>
              <a:xfrm>
                <a:off x="2356450" y="3995200"/>
                <a:ext cx="1718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516" extrusionOk="0">
                    <a:moveTo>
                      <a:pt x="4689" y="1"/>
                    </a:moveTo>
                    <a:lnTo>
                      <a:pt x="4689" y="1111"/>
                    </a:lnTo>
                    <a:lnTo>
                      <a:pt x="0" y="1111"/>
                    </a:lnTo>
                    <a:lnTo>
                      <a:pt x="0" y="1413"/>
                    </a:lnTo>
                    <a:lnTo>
                      <a:pt x="4689" y="1413"/>
                    </a:lnTo>
                    <a:lnTo>
                      <a:pt x="4689" y="2515"/>
                    </a:lnTo>
                    <a:lnTo>
                      <a:pt x="6871" y="1262"/>
                    </a:lnTo>
                    <a:lnTo>
                      <a:pt x="46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3405275" y="4026725"/>
                <a:ext cx="17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1" extrusionOk="0">
                    <a:moveTo>
                      <a:pt x="0" y="1"/>
                    </a:moveTo>
                    <a:lnTo>
                      <a:pt x="6871" y="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>
                <a:off x="3405275" y="3995200"/>
                <a:ext cx="1718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516" extrusionOk="0">
                    <a:moveTo>
                      <a:pt x="4689" y="1"/>
                    </a:moveTo>
                    <a:lnTo>
                      <a:pt x="4689" y="1111"/>
                    </a:lnTo>
                    <a:lnTo>
                      <a:pt x="0" y="1111"/>
                    </a:lnTo>
                    <a:lnTo>
                      <a:pt x="0" y="1413"/>
                    </a:lnTo>
                    <a:lnTo>
                      <a:pt x="4689" y="1413"/>
                    </a:lnTo>
                    <a:lnTo>
                      <a:pt x="4689" y="2515"/>
                    </a:lnTo>
                    <a:lnTo>
                      <a:pt x="6871" y="1262"/>
                    </a:lnTo>
                    <a:lnTo>
                      <a:pt x="46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>
                <a:off x="4440125" y="4026725"/>
                <a:ext cx="171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1" extrusionOk="0">
                    <a:moveTo>
                      <a:pt x="0" y="1"/>
                    </a:moveTo>
                    <a:lnTo>
                      <a:pt x="6864" y="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>
                <a:off x="4440125" y="3995200"/>
                <a:ext cx="1718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516" extrusionOk="0">
                    <a:moveTo>
                      <a:pt x="4689" y="1"/>
                    </a:moveTo>
                    <a:lnTo>
                      <a:pt x="4689" y="1111"/>
                    </a:lnTo>
                    <a:lnTo>
                      <a:pt x="0" y="1111"/>
                    </a:lnTo>
                    <a:lnTo>
                      <a:pt x="0" y="1413"/>
                    </a:lnTo>
                    <a:lnTo>
                      <a:pt x="4689" y="1413"/>
                    </a:lnTo>
                    <a:lnTo>
                      <a:pt x="4689" y="2515"/>
                    </a:lnTo>
                    <a:lnTo>
                      <a:pt x="6872" y="1262"/>
                    </a:lnTo>
                    <a:lnTo>
                      <a:pt x="46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3"/>
              <p:cNvSpPr/>
              <p:nvPr/>
            </p:nvSpPr>
            <p:spPr>
              <a:xfrm>
                <a:off x="1364345" y="3856732"/>
                <a:ext cx="453075" cy="147075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5883" fill="none" extrusionOk="0">
                    <a:moveTo>
                      <a:pt x="18123" y="31"/>
                    </a:moveTo>
                    <a:lnTo>
                      <a:pt x="4146" y="1"/>
                    </a:lnTo>
                    <a:lnTo>
                      <a:pt x="1" y="5883"/>
                    </a:lnTo>
                  </a:path>
                </a:pathLst>
              </a:custGeom>
              <a:noFill/>
              <a:ln w="9525" cap="rnd" cmpd="sng">
                <a:solidFill>
                  <a:srgbClr val="2A4CA5"/>
                </a:solidFill>
                <a:prstDash val="solid"/>
                <a:miter lim="75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1224550" y="4191150"/>
                <a:ext cx="490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611" h="1" fill="none" extrusionOk="0">
                    <a:moveTo>
                      <a:pt x="1" y="1"/>
                    </a:moveTo>
                    <a:lnTo>
                      <a:pt x="19610" y="1"/>
                    </a:ln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rgbClr val="2A4CA5"/>
                </a:solidFill>
                <a:prstDash val="solid"/>
                <a:miter lim="755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0" name="Google Shape;1020;p33"/>
            <p:cNvSpPr txBox="1"/>
            <p:nvPr/>
          </p:nvSpPr>
          <p:spPr>
            <a:xfrm>
              <a:off x="1029377" y="3690760"/>
              <a:ext cx="886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CYTOPLASM</a:t>
              </a:r>
              <a:endParaRPr sz="8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21" name="Google Shape;1021;p33"/>
            <p:cNvSpPr txBox="1"/>
            <p:nvPr/>
          </p:nvSpPr>
          <p:spPr>
            <a:xfrm>
              <a:off x="979399" y="3941635"/>
              <a:ext cx="74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NUCLEUS</a:t>
              </a:r>
              <a:endParaRPr sz="8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1287</Words>
  <Application>Microsoft Office PowerPoint</Application>
  <PresentationFormat>On-screen Show (16:9)</PresentationFormat>
  <Paragraphs>175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Kalam</vt:lpstr>
      <vt:lpstr>Arial</vt:lpstr>
      <vt:lpstr>Cambria</vt:lpstr>
      <vt:lpstr>Times New Roman</vt:lpstr>
      <vt:lpstr>gg sans</vt:lpstr>
      <vt:lpstr>Simple Dark</vt:lpstr>
      <vt:lpstr>AQA A Level Biology 12 - Cell Division</vt:lpstr>
      <vt:lpstr>The Cell Cycle  </vt:lpstr>
      <vt:lpstr>PowerPoint Presentation</vt:lpstr>
      <vt:lpstr>Interphase  </vt:lpstr>
      <vt:lpstr>PowerPoint Presentation</vt:lpstr>
      <vt:lpstr>Mitosis  </vt:lpstr>
      <vt:lpstr>Chromosome Structure  </vt:lpstr>
      <vt:lpstr>PowerPoint Presentation</vt:lpstr>
      <vt:lpstr>Prophase  </vt:lpstr>
      <vt:lpstr>Metaphase  </vt:lpstr>
      <vt:lpstr>Anaphase  </vt:lpstr>
      <vt:lpstr>Telophase  </vt:lpstr>
      <vt:lpstr>Cancer  </vt:lpstr>
      <vt:lpstr>PowerPoint Presentation</vt:lpstr>
      <vt:lpstr>Cancer Treatments  </vt:lpstr>
      <vt:lpstr>PowerPoint Presentation</vt:lpstr>
      <vt:lpstr>PowerPoint Presentation</vt:lpstr>
      <vt:lpstr>Investigating Mitosis  </vt:lpstr>
      <vt:lpstr>PowerPoint Presentation</vt:lpstr>
      <vt:lpstr>Investigating Mitosis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12 - Cell Division</dc:title>
  <cp:lastModifiedBy>Chezka Mae Madrona</cp:lastModifiedBy>
  <cp:revision>3</cp:revision>
  <dcterms:modified xsi:type="dcterms:W3CDTF">2025-07-25T10:31:28Z</dcterms:modified>
</cp:coreProperties>
</file>